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76" r:id="rId6"/>
    <p:sldId id="275" r:id="rId7"/>
    <p:sldId id="272" r:id="rId8"/>
    <p:sldId id="263" r:id="rId9"/>
    <p:sldId id="267" r:id="rId10"/>
    <p:sldId id="264" r:id="rId11"/>
    <p:sldId id="269" r:id="rId12"/>
    <p:sldId id="277" r:id="rId13"/>
    <p:sldId id="259" r:id="rId14"/>
    <p:sldId id="274" r:id="rId15"/>
    <p:sldId id="278" r:id="rId16"/>
    <p:sldId id="262" r:id="rId17"/>
    <p:sldId id="266" r:id="rId18"/>
    <p:sldId id="261" r:id="rId19"/>
    <p:sldId id="258" r:id="rId20"/>
    <p:sldId id="279" r:id="rId21"/>
    <p:sldId id="273" r:id="rId22"/>
    <p:sldId id="271" r:id="rId23"/>
    <p:sldId id="280" r:id="rId24"/>
    <p:sldId id="282" r:id="rId25"/>
    <p:sldId id="283" r:id="rId26"/>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showGuides="1">
      <p:cViewPr varScale="1">
        <p:scale>
          <a:sx n="102" d="100"/>
          <a:sy n="102" d="100"/>
        </p:scale>
        <p:origin x="162" y="1038"/>
      </p:cViewPr>
      <p:guideLst>
        <p:guide orient="horz" pos="2160"/>
        <p:guide pos="3840"/>
      </p:guideLst>
    </p:cSldViewPr>
  </p:slideViewPr>
  <p:notesTextViewPr>
    <p:cViewPr>
      <p:scale>
        <a:sx n="1" d="1"/>
        <a:sy n="1" d="1"/>
      </p:scale>
      <p:origin x="0" y="0"/>
    </p:cViewPr>
  </p:notesTextViewPr>
  <p:sorterViewPr>
    <p:cViewPr>
      <p:scale>
        <a:sx n="100" d="100"/>
        <a:sy n="100" d="100"/>
      </p:scale>
      <p:origin x="0" y="-198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0" Type="http://schemas.openxmlformats.org/officeDocument/2006/relationships/tags" Target="tags/tag1.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D931DD-40C7-4FB7-99F7-7C87ADFC07C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58E852-0E12-44D1-8584-6499171C1A4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58E852-0E12-44D1-8584-6499171C1A4A}"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58E852-0E12-44D1-8584-6499171C1A4A}"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631D96C-BA40-4A5F-94E2-39324F3E2814}"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E1D0A5-AC2A-493B-9D9A-566A3F0F51B9}"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58E852-0E12-44D1-8584-6499171C1A4A}"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58E852-0E12-44D1-8584-6499171C1A4A}"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E1D0A5-AC2A-493B-9D9A-566A3F0F51B9}"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58E852-0E12-44D1-8584-6499171C1A4A}"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58E852-0E12-44D1-8584-6499171C1A4A}"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58E852-0E12-44D1-8584-6499171C1A4A}"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5892792-20B3-466A-86FF-F3CAF4FAB9E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E1D0A5-AC2A-493B-9D9A-566A3F0F51B9}"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5892792-20B3-466A-86FF-F3CAF4FAB9EE}"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58E852-0E12-44D1-8584-6499171C1A4A}"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712880-4CE6-4E9A-8093-84C77429CE23}"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712880-4CE6-4E9A-8093-84C77429CE2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58E852-0E12-44D1-8584-6499171C1A4A}"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258E852-0E12-44D1-8584-6499171C1A4A}"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484531-E69A-430E-80B0-6AB6C397002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E1D0A5-AC2A-493B-9D9A-566A3F0F51B9}"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E1D0A5-AC2A-493B-9D9A-566A3F0F51B9}"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DE1D0A5-AC2A-493B-9D9A-566A3F0F51B9}"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5892792-20B3-466A-86FF-F3CAF4FAB9E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8E1C627A-08D4-4826-AB08-6694982D23D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CDA023B-5FE4-493E-8E59-26802858EA03}"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E1C627A-08D4-4826-AB08-6694982D23D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CDA023B-5FE4-493E-8E59-26802858EA03}"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E1C627A-08D4-4826-AB08-6694982D23D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CDA023B-5FE4-493E-8E59-26802858EA03}"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木先生iPPT04">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C4CCED3F-793D-428A-A97D-9FEBDC8AAF99}" type="datetimeFigureOut">
              <a:rPr lang="en-US" altLang="en-US" smtClean="0"/>
            </a:fld>
            <a:endParaRPr lang="en-US" altLang="en-US"/>
          </a:p>
        </p:txBody>
      </p:sp>
      <p:sp>
        <p:nvSpPr>
          <p:cNvPr id="4" name="页脚占位符 3"/>
          <p:cNvSpPr>
            <a:spLocks noGrp="1"/>
          </p:cNvSpPr>
          <p:nvPr>
            <p:ph type="ftr" sz="quarter" idx="11"/>
          </p:nvPr>
        </p:nvSpPr>
        <p:spPr/>
        <p:txBody>
          <a:bodyPr/>
          <a:lstStyle/>
          <a:p>
            <a:endParaRPr lang="en-US" altLang="en-US"/>
          </a:p>
        </p:txBody>
      </p:sp>
      <p:sp>
        <p:nvSpPr>
          <p:cNvPr id="5" name="灯片编号占位符 4"/>
          <p:cNvSpPr>
            <a:spLocks noGrp="1"/>
          </p:cNvSpPr>
          <p:nvPr>
            <p:ph type="sldNum" sz="quarter" idx="12"/>
          </p:nvPr>
        </p:nvSpPr>
        <p:spPr/>
        <p:txBody>
          <a:bodyPr/>
          <a:lstStyle/>
          <a:p>
            <a:fld id="{67953678-DBB5-413B-AE09-240C1919F7A8}" type="slidenum">
              <a:rPr lang="en-US" altLang="en-US" smtClean="0"/>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E1C627A-08D4-4826-AB08-6694982D23D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CDA023B-5FE4-493E-8E59-26802858EA03}"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8E1C627A-08D4-4826-AB08-6694982D23D6}"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CDA023B-5FE4-493E-8E59-26802858EA03}"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8E1C627A-08D4-4826-AB08-6694982D23D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CDA023B-5FE4-493E-8E59-26802858EA03}"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8E1C627A-08D4-4826-AB08-6694982D23D6}"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CDA023B-5FE4-493E-8E59-26802858EA03}"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8E1C627A-08D4-4826-AB08-6694982D23D6}"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CDA023B-5FE4-493E-8E59-26802858EA03}"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E1C627A-08D4-4826-AB08-6694982D23D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CDA023B-5FE4-493E-8E59-26802858EA03}"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8E1C627A-08D4-4826-AB08-6694982D23D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CDA023B-5FE4-493E-8E59-26802858EA03}"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8E1C627A-08D4-4826-AB08-6694982D23D6}"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CDA023B-5FE4-493E-8E59-26802858EA03}"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1C627A-08D4-4826-AB08-6694982D23D6}"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DA023B-5FE4-493E-8E59-26802858EA03}"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image" Target="../media/image4.png"/><Relationship Id="rId3" Type="http://schemas.microsoft.com/office/2007/relationships/hdphoto" Target="../media/image3.wdp"/><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1.xml"/><Relationship Id="rId4" Type="http://schemas.openxmlformats.org/officeDocument/2006/relationships/image" Target="../media/image4.png"/><Relationship Id="rId3" Type="http://schemas.microsoft.com/office/2007/relationships/hdphoto" Target="../media/image3.wdp"/><Relationship Id="rId2" Type="http://schemas.openxmlformats.org/officeDocument/2006/relationships/image" Target="../media/image2.png"/><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1.xml"/><Relationship Id="rId4" Type="http://schemas.openxmlformats.org/officeDocument/2006/relationships/image" Target="../media/image4.png"/><Relationship Id="rId3" Type="http://schemas.microsoft.com/office/2007/relationships/hdphoto" Target="../media/image3.wdp"/><Relationship Id="rId2" Type="http://schemas.openxmlformats.org/officeDocument/2006/relationships/image" Target="../media/image2.png"/><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11.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18.png"/></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16.xml"/><Relationship Id="rId5" Type="http://schemas.openxmlformats.org/officeDocument/2006/relationships/slideLayout" Target="../slideLayouts/slideLayout2.xml"/><Relationship Id="rId4" Type="http://schemas.openxmlformats.org/officeDocument/2006/relationships/image" Target="../media/image10.png"/><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22.png"/></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8.xml"/><Relationship Id="rId5" Type="http://schemas.openxmlformats.org/officeDocument/2006/relationships/slideLayout" Target="../slideLayouts/slideLayout1.xml"/><Relationship Id="rId4" Type="http://schemas.openxmlformats.org/officeDocument/2006/relationships/image" Target="../media/image4.png"/><Relationship Id="rId3" Type="http://schemas.microsoft.com/office/2007/relationships/hdphoto" Target="../media/image3.wdp"/><Relationship Id="rId2" Type="http://schemas.openxmlformats.org/officeDocument/2006/relationships/image" Target="../media/image2.png"/><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12.xml"/><Relationship Id="rId2" Type="http://schemas.openxmlformats.org/officeDocument/2006/relationships/image" Target="../media/image10.png"/><Relationship Id="rId1" Type="http://schemas.openxmlformats.org/officeDocument/2006/relationships/image" Target="../media/image18.png"/></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2.xml"/><Relationship Id="rId5" Type="http://schemas.openxmlformats.org/officeDocument/2006/relationships/image" Target="../media/image7.png"/><Relationship Id="rId4" Type="http://schemas.microsoft.com/office/2007/relationships/hdphoto" Target="../media/image3.wdp"/><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16.png"/></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21.xml"/><Relationship Id="rId5" Type="http://schemas.openxmlformats.org/officeDocument/2006/relationships/slideLayout" Target="../slideLayouts/slideLayout1.xml"/><Relationship Id="rId4" Type="http://schemas.openxmlformats.org/officeDocument/2006/relationships/image" Target="../media/image4.png"/><Relationship Id="rId3" Type="http://schemas.microsoft.com/office/2007/relationships/hdphoto" Target="../media/image3.wdp"/><Relationship Id="rId2" Type="http://schemas.openxmlformats.org/officeDocument/2006/relationships/image" Target="../media/image2.png"/><Relationship Id="rId1" Type="http://schemas.openxmlformats.org/officeDocument/2006/relationships/image" Target="../media/image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1.xml"/><Relationship Id="rId4" Type="http://schemas.openxmlformats.org/officeDocument/2006/relationships/image" Target="../media/image4.png"/><Relationship Id="rId3" Type="http://schemas.microsoft.com/office/2007/relationships/hdphoto" Target="../media/image3.wdp"/><Relationship Id="rId2" Type="http://schemas.openxmlformats.org/officeDocument/2006/relationships/image" Target="../media/image2.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2.xml"/><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image" Target="../media/image11.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2.xml"/><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image" Target="../media/image13.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xml"/><Relationship Id="rId2" Type="http://schemas.openxmlformats.org/officeDocument/2006/relationships/image" Target="../media/image10.png"/><Relationship Id="rId1" Type="http://schemas.openxmlformats.org/officeDocument/2006/relationships/image" Target="../media/image14.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2.xml"/><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image" Target="../media/image15.pn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2.xml"/><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r="-2170" b="49612"/>
          <a:stretch>
            <a:fillRect/>
          </a:stretch>
        </p:blipFill>
        <p:spPr>
          <a:xfrm>
            <a:off x="0" y="-1"/>
            <a:ext cx="5312505" cy="6992983"/>
          </a:xfrm>
          <a:prstGeom prst="rect">
            <a:avLst/>
          </a:prstGeom>
        </p:spPr>
      </p:pic>
      <p:grpSp>
        <p:nvGrpSpPr>
          <p:cNvPr id="6" name="组合 5"/>
          <p:cNvGrpSpPr/>
          <p:nvPr/>
        </p:nvGrpSpPr>
        <p:grpSpPr>
          <a:xfrm>
            <a:off x="8297215" y="1826102"/>
            <a:ext cx="949563" cy="3682330"/>
            <a:chOff x="7388960" y="1442308"/>
            <a:chExt cx="1142883" cy="4633549"/>
          </a:xfrm>
        </p:grpSpPr>
        <p:pic>
          <p:nvPicPr>
            <p:cNvPr id="7" name="图片 6"/>
            <p:cNvPicPr>
              <a:picLocks noChangeAspect="1"/>
            </p:cNvPicPr>
            <p:nvPr/>
          </p:nvPicPr>
          <p:blipFill>
            <a:blip r:embed="rId2">
              <a:extLst>
                <a:ext uri="{BEBA8EAE-BF5A-486C-A8C5-ECC9F3942E4B}">
                  <a14:imgProps xmlns:a14="http://schemas.microsoft.com/office/drawing/2010/main">
                    <a14:imgLayer r:embed="rId3">
                      <a14:imgEffect>
                        <a14:artisticGlowEdges trans="15000"/>
                      </a14:imgEffect>
                    </a14:imgLayer>
                  </a14:imgProps>
                </a:ext>
                <a:ext uri="{28A0092B-C50C-407E-A947-70E740481C1C}">
                  <a14:useLocalDpi xmlns:a14="http://schemas.microsoft.com/office/drawing/2010/main" val="0"/>
                </a:ext>
              </a:extLst>
            </a:blip>
            <a:stretch>
              <a:fillRect/>
            </a:stretch>
          </p:blipFill>
          <p:spPr>
            <a:xfrm rot="16200000">
              <a:off x="5189942" y="3641326"/>
              <a:ext cx="4633549" cy="235513"/>
            </a:xfrm>
            <a:prstGeom prst="rect">
              <a:avLst/>
            </a:prstGeom>
          </p:spPr>
        </p:pic>
        <p:sp>
          <p:nvSpPr>
            <p:cNvPr id="8" name="文本框 7"/>
            <p:cNvSpPr txBox="1"/>
            <p:nvPr/>
          </p:nvSpPr>
          <p:spPr>
            <a:xfrm>
              <a:off x="7568709" y="1442308"/>
              <a:ext cx="963134" cy="4549748"/>
            </a:xfrm>
            <a:prstGeom prst="rect">
              <a:avLst/>
            </a:prstGeom>
            <a:noFill/>
          </p:spPr>
          <p:txBody>
            <a:bodyPr vert="eaVert" wrap="none" rtlCol="0">
              <a:spAutoFit/>
            </a:bodyPr>
            <a:lstStyle/>
            <a:p>
              <a:pPr algn="ctr"/>
              <a:r>
                <a:rPr lang="zh-CN" altLang="en-US" sz="4000" b="1" dirty="0">
                  <a:latin typeface="汉仪小麦体简" panose="00020600040101010101" pitchFamily="18" charset="-122"/>
                  <a:ea typeface="汉仪小麦体简" panose="00020600040101010101" pitchFamily="18" charset="-122"/>
                </a:rPr>
                <a:t>卡通喵可爱模板</a:t>
              </a:r>
              <a:endParaRPr lang="zh-CN" altLang="en-US" sz="4000" b="1" dirty="0">
                <a:latin typeface="汉仪小麦体简" panose="00020600040101010101" pitchFamily="18" charset="-122"/>
                <a:ea typeface="汉仪小麦体简" panose="00020600040101010101" pitchFamily="18" charset="-122"/>
              </a:endParaRPr>
            </a:p>
          </p:txBody>
        </p:sp>
      </p:grpSp>
      <p:grpSp>
        <p:nvGrpSpPr>
          <p:cNvPr id="13" name="组合 12"/>
          <p:cNvGrpSpPr/>
          <p:nvPr/>
        </p:nvGrpSpPr>
        <p:grpSpPr>
          <a:xfrm>
            <a:off x="8053127" y="492346"/>
            <a:ext cx="1666604" cy="1333756"/>
            <a:chOff x="1729530" y="1492989"/>
            <a:chExt cx="1666604" cy="1333756"/>
          </a:xfrm>
        </p:grpSpPr>
        <p:pic>
          <p:nvPicPr>
            <p:cNvPr id="14" name="图片 13"/>
            <p:cNvPicPr>
              <a:picLocks noChangeAspect="1"/>
            </p:cNvPicPr>
            <p:nvPr/>
          </p:nvPicPr>
          <p:blipFill rotWithShape="1">
            <a:blip r:embed="rId4">
              <a:extLst>
                <a:ext uri="{28A0092B-C50C-407E-A947-70E740481C1C}">
                  <a14:useLocalDpi xmlns:a14="http://schemas.microsoft.com/office/drawing/2010/main" val="0"/>
                </a:ext>
              </a:extLst>
            </a:blip>
            <a:srcRect t="14422" b="57399"/>
            <a:stretch>
              <a:fillRect/>
            </a:stretch>
          </p:blipFill>
          <p:spPr>
            <a:xfrm flipH="1">
              <a:off x="1729530" y="1492989"/>
              <a:ext cx="1437740" cy="1333756"/>
            </a:xfrm>
            <a:prstGeom prst="rect">
              <a:avLst/>
            </a:prstGeom>
          </p:spPr>
        </p:pic>
        <p:sp>
          <p:nvSpPr>
            <p:cNvPr id="15" name="矩形 14"/>
            <p:cNvSpPr/>
            <p:nvPr/>
          </p:nvSpPr>
          <p:spPr>
            <a:xfrm>
              <a:off x="2040069" y="1652574"/>
              <a:ext cx="1356065" cy="607695"/>
            </a:xfrm>
            <a:prstGeom prst="rect">
              <a:avLst/>
            </a:prstGeom>
          </p:spPr>
          <p:txBody>
            <a:bodyPr vert="horz" wrap="square">
              <a:spAutoFit/>
            </a:bodyPr>
            <a:lstStyle/>
            <a:p>
              <a:pPr>
                <a:lnSpc>
                  <a:spcPct val="120000"/>
                </a:lnSpc>
              </a:pPr>
              <a:r>
                <a:rPr lang="en-US" altLang="zh-CN" sz="2800" b="1" spc="300" dirty="0">
                  <a:latin typeface="汉仪小麦体简" panose="00020600040101010101" pitchFamily="18" charset="-122"/>
                  <a:ea typeface="汉仪小麦体简" panose="00020600040101010101" pitchFamily="18" charset="-122"/>
                  <a:sym typeface="微软雅黑" panose="020B0503020204020204" pitchFamily="34" charset="-122"/>
                </a:rPr>
                <a:t>2022</a:t>
              </a:r>
              <a:endParaRPr lang="zh-CN" altLang="en-US" sz="2800" b="1" dirty="0">
                <a:latin typeface="汉仪小麦体简" panose="00020600040101010101" pitchFamily="18" charset="-122"/>
                <a:ea typeface="汉仪小麦体简" panose="00020600040101010101" pitchFamily="18"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r="-2170" b="49612"/>
          <a:stretch>
            <a:fillRect/>
          </a:stretch>
        </p:blipFill>
        <p:spPr>
          <a:xfrm>
            <a:off x="0" y="-1"/>
            <a:ext cx="5312505" cy="6992983"/>
          </a:xfrm>
          <a:prstGeom prst="rect">
            <a:avLst/>
          </a:prstGeom>
        </p:spPr>
      </p:pic>
      <p:grpSp>
        <p:nvGrpSpPr>
          <p:cNvPr id="6" name="组合 5"/>
          <p:cNvGrpSpPr/>
          <p:nvPr/>
        </p:nvGrpSpPr>
        <p:grpSpPr>
          <a:xfrm>
            <a:off x="8297215" y="1826102"/>
            <a:ext cx="949563" cy="3682330"/>
            <a:chOff x="7388960" y="1442308"/>
            <a:chExt cx="1142883" cy="4633549"/>
          </a:xfrm>
        </p:grpSpPr>
        <p:pic>
          <p:nvPicPr>
            <p:cNvPr id="7" name="图片 6"/>
            <p:cNvPicPr>
              <a:picLocks noChangeAspect="1"/>
            </p:cNvPicPr>
            <p:nvPr/>
          </p:nvPicPr>
          <p:blipFill>
            <a:blip r:embed="rId2">
              <a:extLst>
                <a:ext uri="{BEBA8EAE-BF5A-486C-A8C5-ECC9F3942E4B}">
                  <a14:imgProps xmlns:a14="http://schemas.microsoft.com/office/drawing/2010/main">
                    <a14:imgLayer r:embed="rId3">
                      <a14:imgEffect>
                        <a14:artisticGlowEdges trans="15000"/>
                      </a14:imgEffect>
                    </a14:imgLayer>
                  </a14:imgProps>
                </a:ext>
                <a:ext uri="{28A0092B-C50C-407E-A947-70E740481C1C}">
                  <a14:useLocalDpi xmlns:a14="http://schemas.microsoft.com/office/drawing/2010/main" val="0"/>
                </a:ext>
              </a:extLst>
            </a:blip>
            <a:stretch>
              <a:fillRect/>
            </a:stretch>
          </p:blipFill>
          <p:spPr>
            <a:xfrm rot="16200000">
              <a:off x="5189942" y="3641326"/>
              <a:ext cx="4633549" cy="235513"/>
            </a:xfrm>
            <a:prstGeom prst="rect">
              <a:avLst/>
            </a:prstGeom>
          </p:spPr>
        </p:pic>
        <p:sp>
          <p:nvSpPr>
            <p:cNvPr id="8" name="文本框 7"/>
            <p:cNvSpPr txBox="1"/>
            <p:nvPr/>
          </p:nvSpPr>
          <p:spPr>
            <a:xfrm>
              <a:off x="7568709" y="1442308"/>
              <a:ext cx="963134" cy="4549748"/>
            </a:xfrm>
            <a:prstGeom prst="rect">
              <a:avLst/>
            </a:prstGeom>
            <a:noFill/>
          </p:spPr>
          <p:txBody>
            <a:bodyPr vert="eaVert" wrap="none" rtlCol="0">
              <a:spAutoFit/>
            </a:bodyPr>
            <a:lstStyle/>
            <a:p>
              <a:pPr algn="ctr"/>
              <a:r>
                <a:rPr lang="zh-CN" altLang="en-US" sz="4000" b="1" dirty="0">
                  <a:latin typeface="汉仪小麦体简" panose="00020600040101010101" pitchFamily="18" charset="-122"/>
                  <a:ea typeface="汉仪小麦体简" panose="00020600040101010101" pitchFamily="18" charset="-122"/>
                </a:rPr>
                <a:t>卡通喵可爱模板</a:t>
              </a:r>
              <a:endParaRPr lang="zh-CN" altLang="en-US" sz="4000" b="1" dirty="0">
                <a:latin typeface="汉仪小麦体简" panose="00020600040101010101" pitchFamily="18" charset="-122"/>
                <a:ea typeface="汉仪小麦体简" panose="00020600040101010101" pitchFamily="18" charset="-122"/>
              </a:endParaRPr>
            </a:p>
          </p:txBody>
        </p:sp>
      </p:grpSp>
      <p:grpSp>
        <p:nvGrpSpPr>
          <p:cNvPr id="13" name="组合 12"/>
          <p:cNvGrpSpPr/>
          <p:nvPr/>
        </p:nvGrpSpPr>
        <p:grpSpPr>
          <a:xfrm>
            <a:off x="8053127" y="492346"/>
            <a:ext cx="1816587" cy="1333756"/>
            <a:chOff x="1729530" y="1492989"/>
            <a:chExt cx="1816587" cy="1333756"/>
          </a:xfrm>
        </p:grpSpPr>
        <p:pic>
          <p:nvPicPr>
            <p:cNvPr id="14" name="图片 13"/>
            <p:cNvPicPr>
              <a:picLocks noChangeAspect="1"/>
            </p:cNvPicPr>
            <p:nvPr/>
          </p:nvPicPr>
          <p:blipFill rotWithShape="1">
            <a:blip r:embed="rId4">
              <a:extLst>
                <a:ext uri="{28A0092B-C50C-407E-A947-70E740481C1C}">
                  <a14:useLocalDpi xmlns:a14="http://schemas.microsoft.com/office/drawing/2010/main" val="0"/>
                </a:ext>
              </a:extLst>
            </a:blip>
            <a:srcRect t="14422" b="57399"/>
            <a:stretch>
              <a:fillRect/>
            </a:stretch>
          </p:blipFill>
          <p:spPr>
            <a:xfrm flipH="1">
              <a:off x="1729530" y="1492989"/>
              <a:ext cx="1437740" cy="1333756"/>
            </a:xfrm>
            <a:prstGeom prst="rect">
              <a:avLst/>
            </a:prstGeom>
          </p:spPr>
        </p:pic>
        <p:sp>
          <p:nvSpPr>
            <p:cNvPr id="15" name="矩形 14"/>
            <p:cNvSpPr/>
            <p:nvPr/>
          </p:nvSpPr>
          <p:spPr>
            <a:xfrm>
              <a:off x="2040069" y="1652574"/>
              <a:ext cx="1506048" cy="582660"/>
            </a:xfrm>
            <a:prstGeom prst="rect">
              <a:avLst/>
            </a:prstGeom>
          </p:spPr>
          <p:txBody>
            <a:bodyPr vert="horz" wrap="square">
              <a:spAutoFit/>
            </a:bodyPr>
            <a:lstStyle/>
            <a:p>
              <a:pPr>
                <a:lnSpc>
                  <a:spcPct val="120000"/>
                </a:lnSpc>
              </a:pPr>
              <a:r>
                <a:rPr lang="zh-CN" altLang="en-US" sz="2800" b="1" spc="300" dirty="0">
                  <a:latin typeface="汉仪小麦体简" panose="00020600040101010101" pitchFamily="18" charset="-122"/>
                  <a:ea typeface="汉仪小麦体简" panose="00020600040101010101" pitchFamily="18" charset="-122"/>
                  <a:sym typeface="微软雅黑" panose="020B0503020204020204" pitchFamily="34" charset="-122"/>
                </a:rPr>
                <a:t>第二章</a:t>
              </a:r>
              <a:endParaRPr lang="zh-CN" altLang="en-US" sz="2800" b="1" dirty="0">
                <a:latin typeface="汉仪小麦体简" panose="00020600040101010101" pitchFamily="18" charset="-122"/>
                <a:ea typeface="汉仪小麦体简" panose="00020600040101010101" pitchFamily="18"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7019801" y="1609548"/>
            <a:ext cx="1546236" cy="3526610"/>
            <a:chOff x="6835264" y="1609548"/>
            <a:chExt cx="1546236" cy="3526610"/>
          </a:xfrm>
        </p:grpSpPr>
        <p:sp>
          <p:nvSpPr>
            <p:cNvPr id="12" name="矩形 11"/>
            <p:cNvSpPr/>
            <p:nvPr/>
          </p:nvSpPr>
          <p:spPr>
            <a:xfrm>
              <a:off x="6835264" y="1609548"/>
              <a:ext cx="877163" cy="3526610"/>
            </a:xfrm>
            <a:prstGeom prst="rect">
              <a:avLst/>
            </a:prstGeom>
          </p:spPr>
          <p:txBody>
            <a:bodyPr vert="eaVert" wrap="square">
              <a:spAutoFit/>
            </a:bodyPr>
            <a:lstStyle/>
            <a:p>
              <a:pPr>
                <a:lnSpc>
                  <a:spcPct val="200000"/>
                </a:lnSpc>
                <a:defRPr/>
              </a:pPr>
              <a:r>
                <a:rPr lang="zh-CN" altLang="en-US" sz="1200" spc="300" dirty="0">
                  <a:latin typeface="隶书" panose="02010509060101010101" pitchFamily="49" charset="-122"/>
                  <a:ea typeface="隶书" panose="02010509060101010101" pitchFamily="49" charset="-122"/>
                  <a:sym typeface="微软雅黑" panose="020B0503020204020204" pitchFamily="34" charset="-122"/>
                </a:rPr>
                <a:t>点击添加文本信息点击添加文本信息点击添加文本信息点击添加文本信息</a:t>
              </a:r>
              <a:endParaRPr lang="zh-CN" altLang="en-US" sz="1200" spc="300" dirty="0">
                <a:latin typeface="隶书" panose="02010509060101010101" pitchFamily="49" charset="-122"/>
                <a:ea typeface="隶书" panose="02010509060101010101" pitchFamily="49" charset="-122"/>
                <a:sym typeface="微软雅黑" panose="020B0503020204020204" pitchFamily="34" charset="-122"/>
              </a:endParaRPr>
            </a:p>
          </p:txBody>
        </p:sp>
        <p:sp>
          <p:nvSpPr>
            <p:cNvPr id="11" name="矩形 10"/>
            <p:cNvSpPr/>
            <p:nvPr/>
          </p:nvSpPr>
          <p:spPr>
            <a:xfrm>
              <a:off x="7679769" y="1609548"/>
              <a:ext cx="701731" cy="2032031"/>
            </a:xfrm>
            <a:prstGeom prst="rect">
              <a:avLst/>
            </a:prstGeom>
          </p:spPr>
          <p:txBody>
            <a:bodyPr vert="eaVert" wrap="square">
              <a:spAutoFit/>
            </a:bodyPr>
            <a:lstStyle/>
            <a:p>
              <a:pPr algn="dist">
                <a:lnSpc>
                  <a:spcPct val="120000"/>
                </a:lnSpc>
              </a:pPr>
              <a:r>
                <a:rPr lang="zh-CN" altLang="en-US" sz="2800" b="1" spc="300" dirty="0">
                  <a:latin typeface="汉仪小麦体简" panose="00020600040101010101" pitchFamily="18" charset="-122"/>
                  <a:ea typeface="汉仪小麦体简" panose="00020600040101010101" pitchFamily="18" charset="-122"/>
                  <a:sym typeface="微软雅黑" panose="020B0503020204020204" pitchFamily="34" charset="-122"/>
                </a:rPr>
                <a:t>添加标题</a:t>
              </a:r>
              <a:endParaRPr lang="zh-CN" altLang="en-US" sz="2800" b="1" dirty="0">
                <a:latin typeface="汉仪小麦体简" panose="00020600040101010101" pitchFamily="18" charset="-122"/>
                <a:ea typeface="汉仪小麦体简" panose="00020600040101010101" pitchFamily="18" charset="-122"/>
              </a:endParaRPr>
            </a:p>
          </p:txBody>
        </p:sp>
      </p:grpSp>
      <p:grpSp>
        <p:nvGrpSpPr>
          <p:cNvPr id="22" name="组合 21"/>
          <p:cNvGrpSpPr/>
          <p:nvPr/>
        </p:nvGrpSpPr>
        <p:grpSpPr>
          <a:xfrm>
            <a:off x="4834979" y="1609548"/>
            <a:ext cx="1546236" cy="3526610"/>
            <a:chOff x="6835264" y="1609548"/>
            <a:chExt cx="1546236" cy="3526610"/>
          </a:xfrm>
        </p:grpSpPr>
        <p:sp>
          <p:nvSpPr>
            <p:cNvPr id="23" name="矩形 22"/>
            <p:cNvSpPr/>
            <p:nvPr/>
          </p:nvSpPr>
          <p:spPr>
            <a:xfrm>
              <a:off x="6835264" y="1609548"/>
              <a:ext cx="877163" cy="3526610"/>
            </a:xfrm>
            <a:prstGeom prst="rect">
              <a:avLst/>
            </a:prstGeom>
          </p:spPr>
          <p:txBody>
            <a:bodyPr vert="eaVert" wrap="square">
              <a:spAutoFit/>
            </a:bodyPr>
            <a:lstStyle/>
            <a:p>
              <a:pPr>
                <a:lnSpc>
                  <a:spcPct val="200000"/>
                </a:lnSpc>
                <a:defRPr/>
              </a:pPr>
              <a:r>
                <a:rPr lang="zh-CN" altLang="en-US" sz="1200" spc="300" dirty="0">
                  <a:latin typeface="隶书" panose="02010509060101010101" pitchFamily="49" charset="-122"/>
                  <a:ea typeface="隶书" panose="02010509060101010101" pitchFamily="49" charset="-122"/>
                  <a:sym typeface="微软雅黑" panose="020B0503020204020204" pitchFamily="34" charset="-122"/>
                </a:rPr>
                <a:t>点击添加文本信息点击添加文本信息点击添加文本信息点击添加文本信息</a:t>
              </a:r>
              <a:endParaRPr lang="zh-CN" altLang="en-US" sz="1200" spc="300" dirty="0">
                <a:latin typeface="隶书" panose="02010509060101010101" pitchFamily="49" charset="-122"/>
                <a:ea typeface="隶书" panose="02010509060101010101" pitchFamily="49" charset="-122"/>
                <a:sym typeface="微软雅黑" panose="020B0503020204020204" pitchFamily="34" charset="-122"/>
              </a:endParaRPr>
            </a:p>
          </p:txBody>
        </p:sp>
        <p:sp>
          <p:nvSpPr>
            <p:cNvPr id="24" name="矩形 23"/>
            <p:cNvSpPr/>
            <p:nvPr/>
          </p:nvSpPr>
          <p:spPr>
            <a:xfrm>
              <a:off x="7679769" y="1609548"/>
              <a:ext cx="701731" cy="2032031"/>
            </a:xfrm>
            <a:prstGeom prst="rect">
              <a:avLst/>
            </a:prstGeom>
          </p:spPr>
          <p:txBody>
            <a:bodyPr vert="eaVert" wrap="square">
              <a:spAutoFit/>
            </a:bodyPr>
            <a:lstStyle/>
            <a:p>
              <a:pPr algn="dist">
                <a:lnSpc>
                  <a:spcPct val="120000"/>
                </a:lnSpc>
              </a:pPr>
              <a:r>
                <a:rPr lang="zh-CN" altLang="en-US" sz="2800" b="1" spc="300" dirty="0">
                  <a:latin typeface="汉仪小麦体简" panose="00020600040101010101" pitchFamily="18" charset="-122"/>
                  <a:ea typeface="汉仪小麦体简" panose="00020600040101010101" pitchFamily="18" charset="-122"/>
                  <a:sym typeface="微软雅黑" panose="020B0503020204020204" pitchFamily="34" charset="-122"/>
                </a:rPr>
                <a:t>添加标题</a:t>
              </a:r>
              <a:endParaRPr lang="zh-CN" altLang="en-US" sz="2800" b="1" dirty="0">
                <a:latin typeface="汉仪小麦体简" panose="00020600040101010101" pitchFamily="18" charset="-122"/>
                <a:ea typeface="汉仪小麦体简" panose="00020600040101010101" pitchFamily="18" charset="-122"/>
              </a:endParaRPr>
            </a:p>
          </p:txBody>
        </p:sp>
      </p:grpSp>
      <p:grpSp>
        <p:nvGrpSpPr>
          <p:cNvPr id="25" name="组合 24"/>
          <p:cNvGrpSpPr/>
          <p:nvPr/>
        </p:nvGrpSpPr>
        <p:grpSpPr>
          <a:xfrm>
            <a:off x="2650158" y="1609548"/>
            <a:ext cx="1546236" cy="3526610"/>
            <a:chOff x="6835264" y="1609548"/>
            <a:chExt cx="1546236" cy="3526610"/>
          </a:xfrm>
        </p:grpSpPr>
        <p:sp>
          <p:nvSpPr>
            <p:cNvPr id="26" name="矩形 25"/>
            <p:cNvSpPr/>
            <p:nvPr/>
          </p:nvSpPr>
          <p:spPr>
            <a:xfrm>
              <a:off x="6835264" y="1609548"/>
              <a:ext cx="877163" cy="3526610"/>
            </a:xfrm>
            <a:prstGeom prst="rect">
              <a:avLst/>
            </a:prstGeom>
          </p:spPr>
          <p:txBody>
            <a:bodyPr vert="eaVert" wrap="square">
              <a:spAutoFit/>
            </a:bodyPr>
            <a:lstStyle/>
            <a:p>
              <a:pPr>
                <a:lnSpc>
                  <a:spcPct val="200000"/>
                </a:lnSpc>
                <a:defRPr/>
              </a:pPr>
              <a:r>
                <a:rPr lang="zh-CN" altLang="en-US" sz="1200" spc="300" dirty="0">
                  <a:latin typeface="隶书" panose="02010509060101010101" pitchFamily="49" charset="-122"/>
                  <a:ea typeface="隶书" panose="02010509060101010101" pitchFamily="49" charset="-122"/>
                  <a:sym typeface="微软雅黑" panose="020B0503020204020204" pitchFamily="34" charset="-122"/>
                </a:rPr>
                <a:t>点击添加文本信息点击添加文本信息点击添加文本信息点击添加文本信息</a:t>
              </a:r>
              <a:endParaRPr lang="zh-CN" altLang="en-US" sz="1200" spc="300" dirty="0">
                <a:latin typeface="隶书" panose="02010509060101010101" pitchFamily="49" charset="-122"/>
                <a:ea typeface="隶书" panose="02010509060101010101" pitchFamily="49" charset="-122"/>
                <a:sym typeface="微软雅黑" panose="020B0503020204020204" pitchFamily="34" charset="-122"/>
              </a:endParaRPr>
            </a:p>
          </p:txBody>
        </p:sp>
        <p:sp>
          <p:nvSpPr>
            <p:cNvPr id="27" name="矩形 26"/>
            <p:cNvSpPr/>
            <p:nvPr/>
          </p:nvSpPr>
          <p:spPr>
            <a:xfrm>
              <a:off x="7679769" y="1609548"/>
              <a:ext cx="701731" cy="2032031"/>
            </a:xfrm>
            <a:prstGeom prst="rect">
              <a:avLst/>
            </a:prstGeom>
          </p:spPr>
          <p:txBody>
            <a:bodyPr vert="eaVert" wrap="square">
              <a:spAutoFit/>
            </a:bodyPr>
            <a:lstStyle/>
            <a:p>
              <a:pPr algn="dist">
                <a:lnSpc>
                  <a:spcPct val="120000"/>
                </a:lnSpc>
              </a:pPr>
              <a:r>
                <a:rPr lang="zh-CN" altLang="en-US" sz="2800" b="1" spc="300" dirty="0">
                  <a:latin typeface="汉仪小麦体简" panose="00020600040101010101" pitchFamily="18" charset="-122"/>
                  <a:ea typeface="汉仪小麦体简" panose="00020600040101010101" pitchFamily="18" charset="-122"/>
                  <a:sym typeface="微软雅黑" panose="020B0503020204020204" pitchFamily="34" charset="-122"/>
                </a:rPr>
                <a:t>添加标题</a:t>
              </a:r>
              <a:endParaRPr lang="zh-CN" altLang="en-US" sz="2800" b="1" dirty="0">
                <a:latin typeface="汉仪小麦体简" panose="00020600040101010101" pitchFamily="18" charset="-122"/>
                <a:ea typeface="汉仪小麦体简" panose="00020600040101010101" pitchFamily="18" charset="-122"/>
              </a:endParaRPr>
            </a:p>
          </p:txBody>
        </p:sp>
      </p:grpSp>
      <p:grpSp>
        <p:nvGrpSpPr>
          <p:cNvPr id="3" name="组合 2"/>
          <p:cNvGrpSpPr/>
          <p:nvPr/>
        </p:nvGrpSpPr>
        <p:grpSpPr>
          <a:xfrm>
            <a:off x="8907791" y="1381472"/>
            <a:ext cx="845782" cy="3843111"/>
            <a:chOff x="8907791" y="1381472"/>
            <a:chExt cx="845782" cy="3843111"/>
          </a:xfrm>
        </p:grpSpPr>
        <p:sp>
          <p:nvSpPr>
            <p:cNvPr id="16" name="矩形 15"/>
            <p:cNvSpPr/>
            <p:nvPr/>
          </p:nvSpPr>
          <p:spPr>
            <a:xfrm>
              <a:off x="8907791" y="1381472"/>
              <a:ext cx="817710" cy="384311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8977976" y="1466492"/>
              <a:ext cx="775597" cy="3621376"/>
            </a:xfrm>
            <a:prstGeom prst="rect">
              <a:avLst/>
            </a:prstGeom>
          </p:spPr>
          <p:txBody>
            <a:bodyPr vert="eaVert" wrap="square">
              <a:spAutoFit/>
            </a:bodyPr>
            <a:lstStyle/>
            <a:p>
              <a:pPr algn="dist">
                <a:lnSpc>
                  <a:spcPct val="120000"/>
                </a:lnSpc>
              </a:pPr>
              <a:r>
                <a:rPr lang="zh-CN" altLang="en-US" sz="3200" b="1" spc="300" dirty="0">
                  <a:latin typeface="汉仪小麦体简" panose="00020600040101010101" pitchFamily="18" charset="-122"/>
                  <a:ea typeface="汉仪小麦体简" panose="00020600040101010101" pitchFamily="18" charset="-122"/>
                  <a:sym typeface="微软雅黑" panose="020B0503020204020204" pitchFamily="34" charset="-122"/>
                </a:rPr>
                <a:t>点击添加标题</a:t>
              </a:r>
              <a:endParaRPr lang="zh-CN" altLang="en-US" sz="3200" b="1" dirty="0">
                <a:latin typeface="汉仪小麦体简" panose="00020600040101010101" pitchFamily="18" charset="-122"/>
                <a:ea typeface="汉仪小麦体简" panose="00020600040101010101" pitchFamily="18" charset="-122"/>
              </a:endParaRPr>
            </a:p>
          </p:txBody>
        </p:sp>
      </p:grpSp>
      <p:pic>
        <p:nvPicPr>
          <p:cNvPr id="20" name="图片 1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95705" y="212579"/>
            <a:ext cx="4141233"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500"/>
                                        <p:tgtEl>
                                          <p:spTgt spid="22"/>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barn(inVertical)">
                                      <p:cBhvr>
                                        <p:cTn id="19" dur="500"/>
                                        <p:tgtEl>
                                          <p:spTgt spid="2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down)">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2065042" y="2342151"/>
            <a:ext cx="4530707" cy="1440395"/>
            <a:chOff x="2051429" y="2486189"/>
            <a:chExt cx="4530707" cy="1440395"/>
          </a:xfrm>
        </p:grpSpPr>
        <p:sp>
          <p:nvSpPr>
            <p:cNvPr id="6" name="矩形 5"/>
            <p:cNvSpPr/>
            <p:nvPr/>
          </p:nvSpPr>
          <p:spPr>
            <a:xfrm>
              <a:off x="2051430" y="2486189"/>
              <a:ext cx="2851874" cy="609398"/>
            </a:xfrm>
            <a:prstGeom prst="rect">
              <a:avLst/>
            </a:prstGeom>
          </p:spPr>
          <p:txBody>
            <a:bodyPr vert="horz" wrap="square">
              <a:spAutoFit/>
            </a:bodyPr>
            <a:lstStyle/>
            <a:p>
              <a:pPr>
                <a:lnSpc>
                  <a:spcPct val="120000"/>
                </a:lnSpc>
              </a:pPr>
              <a:r>
                <a:rPr lang="zh-CN" altLang="en-US" sz="2800" b="1" spc="300" dirty="0">
                  <a:latin typeface="汉仪小麦体简" panose="00020600040101010101" pitchFamily="18" charset="-122"/>
                  <a:ea typeface="汉仪小麦体简" panose="00020600040101010101" pitchFamily="18" charset="-122"/>
                  <a:sym typeface="微软雅黑" panose="020B0503020204020204" pitchFamily="34" charset="-122"/>
                </a:rPr>
                <a:t>点击添加标题</a:t>
              </a:r>
              <a:endParaRPr lang="zh-CN" altLang="en-US" sz="2800" b="1" dirty="0">
                <a:latin typeface="汉仪小麦体简" panose="00020600040101010101" pitchFamily="18" charset="-122"/>
                <a:ea typeface="汉仪小麦体简" panose="00020600040101010101" pitchFamily="18" charset="-122"/>
              </a:endParaRPr>
            </a:p>
          </p:txBody>
        </p:sp>
        <p:sp>
          <p:nvSpPr>
            <p:cNvPr id="7" name="矩形 39"/>
            <p:cNvSpPr>
              <a:spLocks noChangeArrowheads="1"/>
            </p:cNvSpPr>
            <p:nvPr/>
          </p:nvSpPr>
          <p:spPr bwMode="auto">
            <a:xfrm>
              <a:off x="2051429" y="3095587"/>
              <a:ext cx="453070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200">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单击此处添加段落文本单击此处添加段落文本单击此处添加单击此处添加段落 </a:t>
              </a: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grpSp>
      <p:sp>
        <p:nvSpPr>
          <p:cNvPr id="3" name="矩形 2"/>
          <p:cNvSpPr/>
          <p:nvPr/>
        </p:nvSpPr>
        <p:spPr>
          <a:xfrm>
            <a:off x="1540328" y="1721007"/>
            <a:ext cx="9105896" cy="4095061"/>
          </a:xfrm>
          <a:prstGeom prst="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p:nvGrpSpPr>
        <p:grpSpPr>
          <a:xfrm>
            <a:off x="2026522" y="4211227"/>
            <a:ext cx="7483458" cy="1513235"/>
            <a:chOff x="5538172" y="2120098"/>
            <a:chExt cx="7483458" cy="1513235"/>
          </a:xfrm>
        </p:grpSpPr>
        <p:sp>
          <p:nvSpPr>
            <p:cNvPr id="24" name="矩形 39"/>
            <p:cNvSpPr>
              <a:spLocks noChangeArrowheads="1"/>
            </p:cNvSpPr>
            <p:nvPr/>
          </p:nvSpPr>
          <p:spPr bwMode="auto">
            <a:xfrm>
              <a:off x="6506101" y="2120098"/>
              <a:ext cx="6515529" cy="151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200">
                <a:lnSpc>
                  <a:spcPct val="150000"/>
                </a:lnSpc>
                <a:spcBef>
                  <a:spcPts val="1000"/>
                </a:spcBef>
                <a:defRPr/>
              </a:pPr>
              <a:r>
                <a:rPr lang="zh-CN" altLang="en-US" sz="14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单击此处添加段落文本单击此处添加段落文本单击此处添加单击此处添加段落文本段落文本单击此处添加段落文本单击此处添加段落文本单击此处添加单击此处添加段落文本段落文本</a:t>
              </a:r>
              <a:endParaRPr lang="zh-CN" altLang="en-US" sz="14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a:p>
              <a:pPr defTabSz="1219200">
                <a:lnSpc>
                  <a:spcPct val="150000"/>
                </a:lnSpc>
                <a:spcBef>
                  <a:spcPts val="1000"/>
                </a:spcBef>
                <a:defRPr/>
              </a:pPr>
              <a:endParaRPr lang="zh-CN" altLang="en-US" sz="14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sp>
          <p:nvSpPr>
            <p:cNvPr id="21" name="椭圆 20"/>
            <p:cNvSpPr/>
            <p:nvPr/>
          </p:nvSpPr>
          <p:spPr>
            <a:xfrm>
              <a:off x="5538172" y="2187147"/>
              <a:ext cx="834887" cy="83488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5576692" y="2273388"/>
              <a:ext cx="816249" cy="646331"/>
            </a:xfrm>
            <a:prstGeom prst="rect">
              <a:avLst/>
            </a:prstGeom>
          </p:spPr>
          <p:txBody>
            <a:bodyPr wrap="none">
              <a:spAutoFit/>
            </a:bodyPr>
            <a:lstStyle/>
            <a:p>
              <a:r>
                <a:rPr lang="en-US" altLang="zh-CN" sz="3600" b="1" spc="300" dirty="0">
                  <a:latin typeface="汉仪小麦体简" panose="00020600040101010101" pitchFamily="18" charset="-122"/>
                  <a:ea typeface="汉仪小麦体简" panose="00020600040101010101" pitchFamily="18" charset="-122"/>
                  <a:sym typeface="微软雅黑" panose="020B0503020204020204" pitchFamily="34" charset="-122"/>
                </a:rPr>
                <a:t>01</a:t>
              </a:r>
              <a:endParaRPr lang="zh-CN" altLang="en-US" sz="3600" dirty="0"/>
            </a:p>
          </p:txBody>
        </p:sp>
      </p:grpSp>
      <p:pic>
        <p:nvPicPr>
          <p:cNvPr id="26" name="图片 25"/>
          <p:cNvPicPr>
            <a:picLocks noChangeAspect="1"/>
          </p:cNvPicPr>
          <p:nvPr/>
        </p:nvPicPr>
        <p:blipFill rotWithShape="1">
          <a:blip r:embed="rId1">
            <a:extLst>
              <a:ext uri="{28A0092B-C50C-407E-A947-70E740481C1C}">
                <a14:useLocalDpi xmlns:a14="http://schemas.microsoft.com/office/drawing/2010/main" val="0"/>
              </a:ext>
            </a:extLst>
          </a:blip>
          <a:srcRect l="17656" t="18596" r="20131" b="17163"/>
          <a:stretch>
            <a:fillRect/>
          </a:stretch>
        </p:blipFill>
        <p:spPr>
          <a:xfrm>
            <a:off x="6595749" y="0"/>
            <a:ext cx="3333319" cy="3442014"/>
          </a:xfrm>
          <a:prstGeom prst="rect">
            <a:avLst/>
          </a:prstGeom>
        </p:spPr>
      </p:pic>
      <p:grpSp>
        <p:nvGrpSpPr>
          <p:cNvPr id="15" name="组合 14"/>
          <p:cNvGrpSpPr/>
          <p:nvPr/>
        </p:nvGrpSpPr>
        <p:grpSpPr>
          <a:xfrm>
            <a:off x="493489" y="708877"/>
            <a:ext cx="3630053" cy="512641"/>
            <a:chOff x="493489" y="708877"/>
            <a:chExt cx="3630053" cy="512641"/>
          </a:xfrm>
        </p:grpSpPr>
        <p:pic>
          <p:nvPicPr>
            <p:cNvPr id="16" name="图片 15"/>
            <p:cNvPicPr>
              <a:picLocks noChangeAspect="1"/>
            </p:cNvPicPr>
            <p:nvPr/>
          </p:nvPicPr>
          <p:blipFill rotWithShape="1">
            <a:blip r:embed="rId2">
              <a:extLst>
                <a:ext uri="{28A0092B-C50C-407E-A947-70E740481C1C}">
                  <a14:useLocalDpi xmlns:a14="http://schemas.microsoft.com/office/drawing/2010/main" val="0"/>
                </a:ext>
              </a:extLst>
            </a:blip>
            <a:srcRect l="39457" t="7622" r="43543" b="66743"/>
            <a:stretch>
              <a:fillRect/>
            </a:stretch>
          </p:blipFill>
          <p:spPr>
            <a:xfrm rot="16200000">
              <a:off x="808576" y="439655"/>
              <a:ext cx="420914" cy="1051087"/>
            </a:xfrm>
            <a:prstGeom prst="rect">
              <a:avLst/>
            </a:prstGeom>
          </p:spPr>
        </p:pic>
        <p:sp>
          <p:nvSpPr>
            <p:cNvPr id="17" name="矩形 16"/>
            <p:cNvSpPr/>
            <p:nvPr/>
          </p:nvSpPr>
          <p:spPr>
            <a:xfrm>
              <a:off x="1356344" y="708877"/>
              <a:ext cx="2767198" cy="512641"/>
            </a:xfrm>
            <a:prstGeom prst="rect">
              <a:avLst/>
            </a:prstGeom>
          </p:spPr>
          <p:txBody>
            <a:bodyPr vert="horz" wrap="square">
              <a:spAutoFit/>
            </a:bodyPr>
            <a:lstStyle/>
            <a:p>
              <a:pPr algn="ctr">
                <a:lnSpc>
                  <a:spcPct val="120000"/>
                </a:lnSpc>
              </a:pPr>
              <a:r>
                <a:rPr lang="zh-CN" altLang="en-US" sz="2400" b="1" spc="300" dirty="0">
                  <a:latin typeface="汉仪小麦体简" panose="00020600040101010101" pitchFamily="18" charset="-122"/>
                  <a:ea typeface="汉仪小麦体简" panose="00020600040101010101" pitchFamily="18" charset="-122"/>
                  <a:sym typeface="微软雅黑" panose="020B0503020204020204" pitchFamily="34" charset="-122"/>
                </a:rPr>
                <a:t>点击添加标题</a:t>
              </a:r>
              <a:endParaRPr lang="zh-CN" altLang="en-US" sz="2400" b="1" dirty="0">
                <a:latin typeface="汉仪小麦体简" panose="00020600040101010101" pitchFamily="18" charset="-122"/>
                <a:ea typeface="汉仪小麦体简" panose="00020600040101010101" pitchFamily="18"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1000" fill="hold"/>
                                        <p:tgtEl>
                                          <p:spTgt spid="1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down)">
                                      <p:cBhvr>
                                        <p:cTn id="17" dur="500"/>
                                        <p:tgtEl>
                                          <p:spTgt spid="26"/>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r="-2170" b="49612"/>
          <a:stretch>
            <a:fillRect/>
          </a:stretch>
        </p:blipFill>
        <p:spPr>
          <a:xfrm>
            <a:off x="0" y="-1"/>
            <a:ext cx="5312505" cy="6992983"/>
          </a:xfrm>
          <a:prstGeom prst="rect">
            <a:avLst/>
          </a:prstGeom>
        </p:spPr>
      </p:pic>
      <p:grpSp>
        <p:nvGrpSpPr>
          <p:cNvPr id="6" name="组合 5"/>
          <p:cNvGrpSpPr/>
          <p:nvPr/>
        </p:nvGrpSpPr>
        <p:grpSpPr>
          <a:xfrm>
            <a:off x="8297215" y="1826102"/>
            <a:ext cx="949563" cy="3682330"/>
            <a:chOff x="7388960" y="1442308"/>
            <a:chExt cx="1142883" cy="4633549"/>
          </a:xfrm>
        </p:grpSpPr>
        <p:pic>
          <p:nvPicPr>
            <p:cNvPr id="7" name="图片 6"/>
            <p:cNvPicPr>
              <a:picLocks noChangeAspect="1"/>
            </p:cNvPicPr>
            <p:nvPr/>
          </p:nvPicPr>
          <p:blipFill>
            <a:blip r:embed="rId2">
              <a:extLst>
                <a:ext uri="{BEBA8EAE-BF5A-486C-A8C5-ECC9F3942E4B}">
                  <a14:imgProps xmlns:a14="http://schemas.microsoft.com/office/drawing/2010/main">
                    <a14:imgLayer r:embed="rId3">
                      <a14:imgEffect>
                        <a14:artisticGlowEdges trans="15000"/>
                      </a14:imgEffect>
                    </a14:imgLayer>
                  </a14:imgProps>
                </a:ext>
                <a:ext uri="{28A0092B-C50C-407E-A947-70E740481C1C}">
                  <a14:useLocalDpi xmlns:a14="http://schemas.microsoft.com/office/drawing/2010/main" val="0"/>
                </a:ext>
              </a:extLst>
            </a:blip>
            <a:stretch>
              <a:fillRect/>
            </a:stretch>
          </p:blipFill>
          <p:spPr>
            <a:xfrm rot="16200000">
              <a:off x="5189942" y="3641326"/>
              <a:ext cx="4633549" cy="235513"/>
            </a:xfrm>
            <a:prstGeom prst="rect">
              <a:avLst/>
            </a:prstGeom>
          </p:spPr>
        </p:pic>
        <p:sp>
          <p:nvSpPr>
            <p:cNvPr id="8" name="文本框 7"/>
            <p:cNvSpPr txBox="1"/>
            <p:nvPr/>
          </p:nvSpPr>
          <p:spPr>
            <a:xfrm>
              <a:off x="7568709" y="1442308"/>
              <a:ext cx="963134" cy="4549748"/>
            </a:xfrm>
            <a:prstGeom prst="rect">
              <a:avLst/>
            </a:prstGeom>
            <a:noFill/>
          </p:spPr>
          <p:txBody>
            <a:bodyPr vert="eaVert" wrap="none" rtlCol="0">
              <a:spAutoFit/>
            </a:bodyPr>
            <a:lstStyle/>
            <a:p>
              <a:pPr algn="ctr"/>
              <a:r>
                <a:rPr lang="zh-CN" altLang="en-US" sz="4000" b="1" dirty="0">
                  <a:latin typeface="汉仪小麦体简" panose="00020600040101010101" pitchFamily="18" charset="-122"/>
                  <a:ea typeface="汉仪小麦体简" panose="00020600040101010101" pitchFamily="18" charset="-122"/>
                </a:rPr>
                <a:t>卡通喵可爱模板</a:t>
              </a:r>
              <a:endParaRPr lang="zh-CN" altLang="en-US" sz="4000" b="1" dirty="0">
                <a:latin typeface="汉仪小麦体简" panose="00020600040101010101" pitchFamily="18" charset="-122"/>
                <a:ea typeface="汉仪小麦体简" panose="00020600040101010101" pitchFamily="18" charset="-122"/>
              </a:endParaRPr>
            </a:p>
          </p:txBody>
        </p:sp>
      </p:grpSp>
      <p:grpSp>
        <p:nvGrpSpPr>
          <p:cNvPr id="13" name="组合 12"/>
          <p:cNvGrpSpPr/>
          <p:nvPr/>
        </p:nvGrpSpPr>
        <p:grpSpPr>
          <a:xfrm>
            <a:off x="8053127" y="492346"/>
            <a:ext cx="1816587" cy="1333756"/>
            <a:chOff x="1729530" y="1492989"/>
            <a:chExt cx="1816587" cy="1333756"/>
          </a:xfrm>
        </p:grpSpPr>
        <p:pic>
          <p:nvPicPr>
            <p:cNvPr id="14" name="图片 13"/>
            <p:cNvPicPr>
              <a:picLocks noChangeAspect="1"/>
            </p:cNvPicPr>
            <p:nvPr/>
          </p:nvPicPr>
          <p:blipFill rotWithShape="1">
            <a:blip r:embed="rId4">
              <a:extLst>
                <a:ext uri="{28A0092B-C50C-407E-A947-70E740481C1C}">
                  <a14:useLocalDpi xmlns:a14="http://schemas.microsoft.com/office/drawing/2010/main" val="0"/>
                </a:ext>
              </a:extLst>
            </a:blip>
            <a:srcRect t="14422" b="57399"/>
            <a:stretch>
              <a:fillRect/>
            </a:stretch>
          </p:blipFill>
          <p:spPr>
            <a:xfrm flipH="1">
              <a:off x="1729530" y="1492989"/>
              <a:ext cx="1437740" cy="1333756"/>
            </a:xfrm>
            <a:prstGeom prst="rect">
              <a:avLst/>
            </a:prstGeom>
          </p:spPr>
        </p:pic>
        <p:sp>
          <p:nvSpPr>
            <p:cNvPr id="15" name="矩形 14"/>
            <p:cNvSpPr/>
            <p:nvPr/>
          </p:nvSpPr>
          <p:spPr>
            <a:xfrm>
              <a:off x="2040069" y="1652574"/>
              <a:ext cx="1506048" cy="609398"/>
            </a:xfrm>
            <a:prstGeom prst="rect">
              <a:avLst/>
            </a:prstGeom>
          </p:spPr>
          <p:txBody>
            <a:bodyPr vert="horz" wrap="square">
              <a:spAutoFit/>
            </a:bodyPr>
            <a:lstStyle/>
            <a:p>
              <a:pPr>
                <a:lnSpc>
                  <a:spcPct val="120000"/>
                </a:lnSpc>
              </a:pPr>
              <a:r>
                <a:rPr lang="zh-CN" altLang="en-US" sz="2800" b="1" spc="300" dirty="0">
                  <a:latin typeface="汉仪小麦体简" panose="00020600040101010101" pitchFamily="18" charset="-122"/>
                  <a:ea typeface="汉仪小麦体简" panose="00020600040101010101" pitchFamily="18" charset="-122"/>
                  <a:sym typeface="微软雅黑" panose="020B0503020204020204" pitchFamily="34" charset="-122"/>
                </a:rPr>
                <a:t>第三章</a:t>
              </a:r>
              <a:endParaRPr lang="zh-CN" altLang="en-US" sz="2800" b="1" dirty="0">
                <a:latin typeface="汉仪小麦体简" panose="00020600040101010101" pitchFamily="18" charset="-122"/>
                <a:ea typeface="汉仪小麦体简" panose="00020600040101010101" pitchFamily="18"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4215880" y="2152570"/>
            <a:ext cx="1546236" cy="3526610"/>
            <a:chOff x="6835264" y="1609548"/>
            <a:chExt cx="1546236" cy="3526610"/>
          </a:xfrm>
        </p:grpSpPr>
        <p:sp>
          <p:nvSpPr>
            <p:cNvPr id="10" name="矩形 9"/>
            <p:cNvSpPr/>
            <p:nvPr/>
          </p:nvSpPr>
          <p:spPr>
            <a:xfrm>
              <a:off x="6835264" y="1609548"/>
              <a:ext cx="877163" cy="3526610"/>
            </a:xfrm>
            <a:prstGeom prst="rect">
              <a:avLst/>
            </a:prstGeom>
          </p:spPr>
          <p:txBody>
            <a:bodyPr vert="eaVert" wrap="square">
              <a:spAutoFit/>
            </a:bodyPr>
            <a:lstStyle/>
            <a:p>
              <a:pPr>
                <a:lnSpc>
                  <a:spcPct val="200000"/>
                </a:lnSpc>
                <a:defRPr/>
              </a:pPr>
              <a:r>
                <a:rPr lang="zh-CN" altLang="en-US" sz="1200" spc="300" dirty="0">
                  <a:latin typeface="隶书" panose="02010509060101010101" pitchFamily="49" charset="-122"/>
                  <a:ea typeface="隶书" panose="02010509060101010101" pitchFamily="49" charset="-122"/>
                  <a:sym typeface="微软雅黑" panose="020B0503020204020204" pitchFamily="34" charset="-122"/>
                </a:rPr>
                <a:t>点击添加文本信息点击添加文本信息点击添加文本信息点击添加文本信息</a:t>
              </a:r>
              <a:endParaRPr lang="zh-CN" altLang="en-US" sz="1200" spc="300" dirty="0">
                <a:latin typeface="隶书" panose="02010509060101010101" pitchFamily="49" charset="-122"/>
                <a:ea typeface="隶书" panose="02010509060101010101" pitchFamily="49" charset="-122"/>
                <a:sym typeface="微软雅黑" panose="020B0503020204020204" pitchFamily="34" charset="-122"/>
              </a:endParaRPr>
            </a:p>
          </p:txBody>
        </p:sp>
        <p:sp>
          <p:nvSpPr>
            <p:cNvPr id="11" name="矩形 10"/>
            <p:cNvSpPr/>
            <p:nvPr/>
          </p:nvSpPr>
          <p:spPr>
            <a:xfrm>
              <a:off x="7679769" y="1609548"/>
              <a:ext cx="701731" cy="2032031"/>
            </a:xfrm>
            <a:prstGeom prst="rect">
              <a:avLst/>
            </a:prstGeom>
          </p:spPr>
          <p:txBody>
            <a:bodyPr vert="eaVert" wrap="square">
              <a:spAutoFit/>
            </a:bodyPr>
            <a:lstStyle/>
            <a:p>
              <a:pPr algn="dist">
                <a:lnSpc>
                  <a:spcPct val="120000"/>
                </a:lnSpc>
              </a:pPr>
              <a:r>
                <a:rPr lang="zh-CN" altLang="en-US" sz="2800" b="1" spc="300" dirty="0">
                  <a:latin typeface="汉仪小麦体简" panose="00020600040101010101" pitchFamily="18" charset="-122"/>
                  <a:ea typeface="汉仪小麦体简" panose="00020600040101010101" pitchFamily="18" charset="-122"/>
                  <a:sym typeface="微软雅黑" panose="020B0503020204020204" pitchFamily="34" charset="-122"/>
                </a:rPr>
                <a:t>添加标题</a:t>
              </a:r>
              <a:endParaRPr lang="zh-CN" altLang="en-US" sz="2800" b="1" dirty="0">
                <a:latin typeface="汉仪小麦体简" panose="00020600040101010101" pitchFamily="18" charset="-122"/>
                <a:ea typeface="汉仪小麦体简" panose="00020600040101010101" pitchFamily="18" charset="-122"/>
              </a:endParaRPr>
            </a:p>
          </p:txBody>
        </p:sp>
      </p:grpSp>
      <p:grpSp>
        <p:nvGrpSpPr>
          <p:cNvPr id="12" name="组合 11"/>
          <p:cNvGrpSpPr/>
          <p:nvPr/>
        </p:nvGrpSpPr>
        <p:grpSpPr>
          <a:xfrm>
            <a:off x="1544573" y="2152570"/>
            <a:ext cx="1546236" cy="3526610"/>
            <a:chOff x="6835264" y="1609548"/>
            <a:chExt cx="1546236" cy="3526610"/>
          </a:xfrm>
        </p:grpSpPr>
        <p:sp>
          <p:nvSpPr>
            <p:cNvPr id="13" name="矩形 12"/>
            <p:cNvSpPr/>
            <p:nvPr/>
          </p:nvSpPr>
          <p:spPr>
            <a:xfrm>
              <a:off x="6835264" y="1609548"/>
              <a:ext cx="877163" cy="3526610"/>
            </a:xfrm>
            <a:prstGeom prst="rect">
              <a:avLst/>
            </a:prstGeom>
          </p:spPr>
          <p:txBody>
            <a:bodyPr vert="eaVert" wrap="square">
              <a:spAutoFit/>
            </a:bodyPr>
            <a:lstStyle/>
            <a:p>
              <a:pPr>
                <a:lnSpc>
                  <a:spcPct val="200000"/>
                </a:lnSpc>
                <a:defRPr/>
              </a:pPr>
              <a:r>
                <a:rPr lang="zh-CN" altLang="en-US" sz="1200" spc="300" dirty="0">
                  <a:latin typeface="隶书" panose="02010509060101010101" pitchFamily="49" charset="-122"/>
                  <a:ea typeface="隶书" panose="02010509060101010101" pitchFamily="49" charset="-122"/>
                  <a:sym typeface="微软雅黑" panose="020B0503020204020204" pitchFamily="34" charset="-122"/>
                </a:rPr>
                <a:t>点击添加文本信息点击添加文本信息点击添加文本信息点击添加文本信息</a:t>
              </a:r>
              <a:endParaRPr lang="zh-CN" altLang="en-US" sz="1200" spc="300" dirty="0">
                <a:latin typeface="隶书" panose="02010509060101010101" pitchFamily="49" charset="-122"/>
                <a:ea typeface="隶书" panose="02010509060101010101" pitchFamily="49" charset="-122"/>
                <a:sym typeface="微软雅黑" panose="020B0503020204020204" pitchFamily="34" charset="-122"/>
              </a:endParaRPr>
            </a:p>
          </p:txBody>
        </p:sp>
        <p:sp>
          <p:nvSpPr>
            <p:cNvPr id="14" name="矩形 13"/>
            <p:cNvSpPr/>
            <p:nvPr/>
          </p:nvSpPr>
          <p:spPr>
            <a:xfrm>
              <a:off x="7679769" y="1609548"/>
              <a:ext cx="701731" cy="2032031"/>
            </a:xfrm>
            <a:prstGeom prst="rect">
              <a:avLst/>
            </a:prstGeom>
          </p:spPr>
          <p:txBody>
            <a:bodyPr vert="eaVert" wrap="square">
              <a:spAutoFit/>
            </a:bodyPr>
            <a:lstStyle/>
            <a:p>
              <a:pPr algn="dist">
                <a:lnSpc>
                  <a:spcPct val="120000"/>
                </a:lnSpc>
              </a:pPr>
              <a:r>
                <a:rPr lang="zh-CN" altLang="en-US" sz="2800" b="1" spc="300" dirty="0">
                  <a:latin typeface="汉仪小麦体简" panose="00020600040101010101" pitchFamily="18" charset="-122"/>
                  <a:ea typeface="汉仪小麦体简" panose="00020600040101010101" pitchFamily="18" charset="-122"/>
                  <a:sym typeface="微软雅黑" panose="020B0503020204020204" pitchFamily="34" charset="-122"/>
                </a:rPr>
                <a:t>添加标题</a:t>
              </a:r>
              <a:endParaRPr lang="zh-CN" altLang="en-US" sz="2800" b="1" dirty="0">
                <a:latin typeface="汉仪小麦体简" panose="00020600040101010101" pitchFamily="18" charset="-122"/>
                <a:ea typeface="汉仪小麦体简" panose="00020600040101010101" pitchFamily="18" charset="-122"/>
              </a:endParaRPr>
            </a:p>
          </p:txBody>
        </p:sp>
      </p:grpSp>
      <p:grpSp>
        <p:nvGrpSpPr>
          <p:cNvPr id="24" name="组合 23"/>
          <p:cNvGrpSpPr/>
          <p:nvPr/>
        </p:nvGrpSpPr>
        <p:grpSpPr>
          <a:xfrm>
            <a:off x="7079161" y="2152570"/>
            <a:ext cx="1546236" cy="3526610"/>
            <a:chOff x="6835264" y="1609548"/>
            <a:chExt cx="1546236" cy="3526610"/>
          </a:xfrm>
        </p:grpSpPr>
        <p:sp>
          <p:nvSpPr>
            <p:cNvPr id="25" name="矩形 24"/>
            <p:cNvSpPr/>
            <p:nvPr/>
          </p:nvSpPr>
          <p:spPr>
            <a:xfrm>
              <a:off x="6835264" y="1609548"/>
              <a:ext cx="877163" cy="3526610"/>
            </a:xfrm>
            <a:prstGeom prst="rect">
              <a:avLst/>
            </a:prstGeom>
          </p:spPr>
          <p:txBody>
            <a:bodyPr vert="eaVert" wrap="square">
              <a:spAutoFit/>
            </a:bodyPr>
            <a:lstStyle/>
            <a:p>
              <a:pPr>
                <a:lnSpc>
                  <a:spcPct val="200000"/>
                </a:lnSpc>
                <a:defRPr/>
              </a:pPr>
              <a:r>
                <a:rPr lang="zh-CN" altLang="en-US" sz="1200" spc="300" dirty="0">
                  <a:latin typeface="隶书" panose="02010509060101010101" pitchFamily="49" charset="-122"/>
                  <a:ea typeface="隶书" panose="02010509060101010101" pitchFamily="49" charset="-122"/>
                  <a:sym typeface="微软雅黑" panose="020B0503020204020204" pitchFamily="34" charset="-122"/>
                </a:rPr>
                <a:t>点击添加文本信息点击添加文本信息点击添加文本信息点击添加文本信息</a:t>
              </a:r>
              <a:endParaRPr lang="zh-CN" altLang="en-US" sz="1200" spc="300" dirty="0">
                <a:latin typeface="隶书" panose="02010509060101010101" pitchFamily="49" charset="-122"/>
                <a:ea typeface="隶书" panose="02010509060101010101" pitchFamily="49" charset="-122"/>
                <a:sym typeface="微软雅黑" panose="020B0503020204020204" pitchFamily="34" charset="-122"/>
              </a:endParaRPr>
            </a:p>
          </p:txBody>
        </p:sp>
        <p:sp>
          <p:nvSpPr>
            <p:cNvPr id="26" name="矩形 25"/>
            <p:cNvSpPr/>
            <p:nvPr/>
          </p:nvSpPr>
          <p:spPr>
            <a:xfrm>
              <a:off x="7679769" y="1609548"/>
              <a:ext cx="701731" cy="2032031"/>
            </a:xfrm>
            <a:prstGeom prst="rect">
              <a:avLst/>
            </a:prstGeom>
          </p:spPr>
          <p:txBody>
            <a:bodyPr vert="eaVert" wrap="square">
              <a:spAutoFit/>
            </a:bodyPr>
            <a:lstStyle/>
            <a:p>
              <a:pPr algn="dist">
                <a:lnSpc>
                  <a:spcPct val="120000"/>
                </a:lnSpc>
              </a:pPr>
              <a:r>
                <a:rPr lang="zh-CN" altLang="en-US" sz="2800" b="1" spc="300" dirty="0">
                  <a:latin typeface="汉仪小麦体简" panose="00020600040101010101" pitchFamily="18" charset="-122"/>
                  <a:ea typeface="汉仪小麦体简" panose="00020600040101010101" pitchFamily="18" charset="-122"/>
                  <a:sym typeface="微软雅黑" panose="020B0503020204020204" pitchFamily="34" charset="-122"/>
                </a:rPr>
                <a:t>添加标题</a:t>
              </a:r>
              <a:endParaRPr lang="zh-CN" altLang="en-US" sz="2800" b="1" dirty="0">
                <a:latin typeface="汉仪小麦体简" panose="00020600040101010101" pitchFamily="18" charset="-122"/>
                <a:ea typeface="汉仪小麦体简" panose="00020600040101010101" pitchFamily="18" charset="-122"/>
              </a:endParaRPr>
            </a:p>
          </p:txBody>
        </p:sp>
      </p:grpSp>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l="23809" t="14815" r="23543" b="9781"/>
          <a:stretch>
            <a:fillRect/>
          </a:stretch>
        </p:blipFill>
        <p:spPr>
          <a:xfrm>
            <a:off x="9062672" y="1538514"/>
            <a:ext cx="2200413" cy="4648666"/>
          </a:xfrm>
          <a:prstGeom prst="rect">
            <a:avLst/>
          </a:prstGeom>
        </p:spPr>
      </p:pic>
      <p:grpSp>
        <p:nvGrpSpPr>
          <p:cNvPr id="2" name="组合 1"/>
          <p:cNvGrpSpPr/>
          <p:nvPr/>
        </p:nvGrpSpPr>
        <p:grpSpPr>
          <a:xfrm>
            <a:off x="493489" y="708877"/>
            <a:ext cx="3630053" cy="512641"/>
            <a:chOff x="493489" y="708877"/>
            <a:chExt cx="3630053" cy="512641"/>
          </a:xfrm>
        </p:grpSpPr>
        <p:pic>
          <p:nvPicPr>
            <p:cNvPr id="18" name="图片 17"/>
            <p:cNvPicPr>
              <a:picLocks noChangeAspect="1"/>
            </p:cNvPicPr>
            <p:nvPr/>
          </p:nvPicPr>
          <p:blipFill rotWithShape="1">
            <a:blip r:embed="rId2">
              <a:extLst>
                <a:ext uri="{28A0092B-C50C-407E-A947-70E740481C1C}">
                  <a14:useLocalDpi xmlns:a14="http://schemas.microsoft.com/office/drawing/2010/main" val="0"/>
                </a:ext>
              </a:extLst>
            </a:blip>
            <a:srcRect l="39457" t="7622" r="43543" b="66743"/>
            <a:stretch>
              <a:fillRect/>
            </a:stretch>
          </p:blipFill>
          <p:spPr>
            <a:xfrm rot="16200000">
              <a:off x="808576" y="439655"/>
              <a:ext cx="420914" cy="1051087"/>
            </a:xfrm>
            <a:prstGeom prst="rect">
              <a:avLst/>
            </a:prstGeom>
          </p:spPr>
        </p:pic>
        <p:sp>
          <p:nvSpPr>
            <p:cNvPr id="15" name="矩形 14"/>
            <p:cNvSpPr/>
            <p:nvPr/>
          </p:nvSpPr>
          <p:spPr>
            <a:xfrm>
              <a:off x="1356344" y="708877"/>
              <a:ext cx="2767198" cy="512641"/>
            </a:xfrm>
            <a:prstGeom prst="rect">
              <a:avLst/>
            </a:prstGeom>
          </p:spPr>
          <p:txBody>
            <a:bodyPr vert="horz" wrap="square">
              <a:spAutoFit/>
            </a:bodyPr>
            <a:lstStyle/>
            <a:p>
              <a:pPr algn="ctr">
                <a:lnSpc>
                  <a:spcPct val="120000"/>
                </a:lnSpc>
              </a:pPr>
              <a:r>
                <a:rPr lang="zh-CN" altLang="en-US" sz="2400" b="1" spc="300" dirty="0">
                  <a:latin typeface="汉仪小麦体简" panose="00020600040101010101" pitchFamily="18" charset="-122"/>
                  <a:ea typeface="汉仪小麦体简" panose="00020600040101010101" pitchFamily="18" charset="-122"/>
                  <a:sym typeface="微软雅黑" panose="020B0503020204020204" pitchFamily="34" charset="-122"/>
                </a:rPr>
                <a:t>点击添加标题</a:t>
              </a:r>
              <a:endParaRPr lang="zh-CN" altLang="en-US" sz="2400" b="1" dirty="0">
                <a:latin typeface="汉仪小麦体简" panose="00020600040101010101" pitchFamily="18" charset="-122"/>
                <a:ea typeface="汉仪小麦体简" panose="00020600040101010101" pitchFamily="18"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500"/>
                                        <p:tgtEl>
                                          <p:spTgt spid="12"/>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arn(inVertical)">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819875" y="1364343"/>
            <a:ext cx="2285689" cy="2496457"/>
            <a:chOff x="1490549" y="2007830"/>
            <a:chExt cx="2285689" cy="2496457"/>
          </a:xfrm>
        </p:grpSpPr>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t="5088" r="2508" b="19665"/>
            <a:stretch>
              <a:fillRect/>
            </a:stretch>
          </p:blipFill>
          <p:spPr>
            <a:xfrm>
              <a:off x="1490549" y="2007830"/>
              <a:ext cx="2285689" cy="2496457"/>
            </a:xfrm>
            <a:prstGeom prst="rect">
              <a:avLst/>
            </a:prstGeom>
          </p:spPr>
        </p:pic>
        <p:sp>
          <p:nvSpPr>
            <p:cNvPr id="7" name="矩形 6"/>
            <p:cNvSpPr/>
            <p:nvPr/>
          </p:nvSpPr>
          <p:spPr>
            <a:xfrm>
              <a:off x="2254660" y="3329766"/>
              <a:ext cx="816249" cy="646331"/>
            </a:xfrm>
            <a:prstGeom prst="rect">
              <a:avLst/>
            </a:prstGeom>
          </p:spPr>
          <p:txBody>
            <a:bodyPr wrap="none">
              <a:spAutoFit/>
            </a:bodyPr>
            <a:lstStyle/>
            <a:p>
              <a:r>
                <a:rPr lang="en-US" altLang="zh-CN" sz="3600" b="1" spc="300" dirty="0">
                  <a:solidFill>
                    <a:schemeClr val="bg1"/>
                  </a:solidFill>
                  <a:latin typeface="汉仪小麦体简" panose="00020600040101010101" pitchFamily="18" charset="-122"/>
                  <a:ea typeface="汉仪小麦体简" panose="00020600040101010101" pitchFamily="18" charset="-122"/>
                  <a:sym typeface="微软雅黑" panose="020B0503020204020204" pitchFamily="34" charset="-122"/>
                </a:rPr>
                <a:t>01</a:t>
              </a:r>
              <a:endParaRPr lang="zh-CN" altLang="en-US" sz="3600" dirty="0">
                <a:solidFill>
                  <a:schemeClr val="bg1"/>
                </a:solidFill>
              </a:endParaRPr>
            </a:p>
          </p:txBody>
        </p:sp>
      </p:grpSp>
      <p:grpSp>
        <p:nvGrpSpPr>
          <p:cNvPr id="9" name="组合 8"/>
          <p:cNvGrpSpPr/>
          <p:nvPr/>
        </p:nvGrpSpPr>
        <p:grpSpPr>
          <a:xfrm>
            <a:off x="1579120" y="4039750"/>
            <a:ext cx="2767199" cy="1546898"/>
            <a:chOff x="2051428" y="2560056"/>
            <a:chExt cx="4239732" cy="1546898"/>
          </a:xfrm>
        </p:grpSpPr>
        <p:sp>
          <p:nvSpPr>
            <p:cNvPr id="10" name="矩形 9"/>
            <p:cNvSpPr/>
            <p:nvPr/>
          </p:nvSpPr>
          <p:spPr>
            <a:xfrm>
              <a:off x="2051430" y="2560056"/>
              <a:ext cx="4239730" cy="512641"/>
            </a:xfrm>
            <a:prstGeom prst="rect">
              <a:avLst/>
            </a:prstGeom>
          </p:spPr>
          <p:txBody>
            <a:bodyPr vert="horz" wrap="square">
              <a:spAutoFit/>
            </a:bodyPr>
            <a:lstStyle/>
            <a:p>
              <a:pPr algn="ctr">
                <a:lnSpc>
                  <a:spcPct val="120000"/>
                </a:lnSpc>
              </a:pPr>
              <a:r>
                <a:rPr lang="zh-CN" altLang="en-US" sz="2400" b="1" spc="300" dirty="0">
                  <a:latin typeface="汉仪小麦体简" panose="00020600040101010101" pitchFamily="18" charset="-122"/>
                  <a:ea typeface="汉仪小麦体简" panose="00020600040101010101" pitchFamily="18" charset="-122"/>
                  <a:sym typeface="微软雅黑" panose="020B0503020204020204" pitchFamily="34" charset="-122"/>
                </a:rPr>
                <a:t>点击添加标题</a:t>
              </a:r>
              <a:endParaRPr lang="zh-CN" altLang="en-US" sz="2400" b="1" dirty="0">
                <a:latin typeface="汉仪小麦体简" panose="00020600040101010101" pitchFamily="18" charset="-122"/>
                <a:ea typeface="汉仪小麦体简" panose="00020600040101010101" pitchFamily="18" charset="-122"/>
              </a:endParaRPr>
            </a:p>
          </p:txBody>
        </p:sp>
        <p:sp>
          <p:nvSpPr>
            <p:cNvPr id="11" name="矩形 39"/>
            <p:cNvSpPr>
              <a:spLocks noChangeArrowheads="1"/>
            </p:cNvSpPr>
            <p:nvPr/>
          </p:nvSpPr>
          <p:spPr bwMode="auto">
            <a:xfrm>
              <a:off x="2051428" y="3095587"/>
              <a:ext cx="4239732" cy="1011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1219200">
                <a:lnSpc>
                  <a:spcPct val="150000"/>
                </a:lnSpc>
                <a:spcBef>
                  <a:spcPts val="1000"/>
                </a:spcBef>
                <a:defRPr/>
              </a:pPr>
              <a:r>
                <a:rPr lang="zh-CN" altLang="en-US" sz="14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单击此处添加段落文本单击此处添加段落文本单击此处添加单击此处添加段落 </a:t>
              </a:r>
              <a:endParaRPr lang="zh-CN" altLang="en-US" sz="14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grpSp>
      <p:grpSp>
        <p:nvGrpSpPr>
          <p:cNvPr id="12" name="组合 11"/>
          <p:cNvGrpSpPr/>
          <p:nvPr/>
        </p:nvGrpSpPr>
        <p:grpSpPr>
          <a:xfrm>
            <a:off x="4955515" y="1364343"/>
            <a:ext cx="2285689" cy="2496457"/>
            <a:chOff x="1490549" y="2007830"/>
            <a:chExt cx="2285689" cy="2496457"/>
          </a:xfrm>
        </p:grpSpPr>
        <p:pic>
          <p:nvPicPr>
            <p:cNvPr id="13" name="图片 12"/>
            <p:cNvPicPr>
              <a:picLocks noChangeAspect="1"/>
            </p:cNvPicPr>
            <p:nvPr/>
          </p:nvPicPr>
          <p:blipFill rotWithShape="1">
            <a:blip r:embed="rId1">
              <a:extLst>
                <a:ext uri="{28A0092B-C50C-407E-A947-70E740481C1C}">
                  <a14:useLocalDpi xmlns:a14="http://schemas.microsoft.com/office/drawing/2010/main" val="0"/>
                </a:ext>
              </a:extLst>
            </a:blip>
            <a:srcRect t="5088" r="2508" b="19665"/>
            <a:stretch>
              <a:fillRect/>
            </a:stretch>
          </p:blipFill>
          <p:spPr>
            <a:xfrm>
              <a:off x="1490549" y="2007830"/>
              <a:ext cx="2285689" cy="2496457"/>
            </a:xfrm>
            <a:prstGeom prst="rect">
              <a:avLst/>
            </a:prstGeom>
          </p:spPr>
        </p:pic>
        <p:sp>
          <p:nvSpPr>
            <p:cNvPr id="14" name="矩形 13"/>
            <p:cNvSpPr/>
            <p:nvPr/>
          </p:nvSpPr>
          <p:spPr>
            <a:xfrm>
              <a:off x="2254660" y="3329766"/>
              <a:ext cx="816249" cy="646331"/>
            </a:xfrm>
            <a:prstGeom prst="rect">
              <a:avLst/>
            </a:prstGeom>
          </p:spPr>
          <p:txBody>
            <a:bodyPr wrap="none">
              <a:spAutoFit/>
            </a:bodyPr>
            <a:lstStyle/>
            <a:p>
              <a:r>
                <a:rPr lang="en-US" altLang="zh-CN" sz="3600" b="1" spc="300" dirty="0">
                  <a:solidFill>
                    <a:schemeClr val="bg1"/>
                  </a:solidFill>
                  <a:latin typeface="汉仪小麦体简" panose="00020600040101010101" pitchFamily="18" charset="-122"/>
                  <a:ea typeface="汉仪小麦体简" panose="00020600040101010101" pitchFamily="18" charset="-122"/>
                  <a:sym typeface="微软雅黑" panose="020B0503020204020204" pitchFamily="34" charset="-122"/>
                </a:rPr>
                <a:t>02</a:t>
              </a:r>
              <a:endParaRPr lang="zh-CN" altLang="en-US" sz="3600" dirty="0">
                <a:solidFill>
                  <a:schemeClr val="bg1"/>
                </a:solidFill>
              </a:endParaRPr>
            </a:p>
          </p:txBody>
        </p:sp>
      </p:grpSp>
      <p:grpSp>
        <p:nvGrpSpPr>
          <p:cNvPr id="15" name="组合 14"/>
          <p:cNvGrpSpPr/>
          <p:nvPr/>
        </p:nvGrpSpPr>
        <p:grpSpPr>
          <a:xfrm>
            <a:off x="4714760" y="4039750"/>
            <a:ext cx="2767199" cy="1546898"/>
            <a:chOff x="2051428" y="2560056"/>
            <a:chExt cx="4239732" cy="1546898"/>
          </a:xfrm>
        </p:grpSpPr>
        <p:sp>
          <p:nvSpPr>
            <p:cNvPr id="16" name="矩形 15"/>
            <p:cNvSpPr/>
            <p:nvPr/>
          </p:nvSpPr>
          <p:spPr>
            <a:xfrm>
              <a:off x="2051430" y="2560056"/>
              <a:ext cx="4239730" cy="512641"/>
            </a:xfrm>
            <a:prstGeom prst="rect">
              <a:avLst/>
            </a:prstGeom>
          </p:spPr>
          <p:txBody>
            <a:bodyPr vert="horz" wrap="square">
              <a:spAutoFit/>
            </a:bodyPr>
            <a:lstStyle/>
            <a:p>
              <a:pPr algn="ctr">
                <a:lnSpc>
                  <a:spcPct val="120000"/>
                </a:lnSpc>
              </a:pPr>
              <a:r>
                <a:rPr lang="zh-CN" altLang="en-US" sz="2400" b="1" spc="300" dirty="0">
                  <a:latin typeface="汉仪小麦体简" panose="00020600040101010101" pitchFamily="18" charset="-122"/>
                  <a:ea typeface="汉仪小麦体简" panose="00020600040101010101" pitchFamily="18" charset="-122"/>
                  <a:sym typeface="微软雅黑" panose="020B0503020204020204" pitchFamily="34" charset="-122"/>
                </a:rPr>
                <a:t>点击添加标题</a:t>
              </a:r>
              <a:endParaRPr lang="zh-CN" altLang="en-US" sz="2400" b="1" dirty="0">
                <a:latin typeface="汉仪小麦体简" panose="00020600040101010101" pitchFamily="18" charset="-122"/>
                <a:ea typeface="汉仪小麦体简" panose="00020600040101010101" pitchFamily="18" charset="-122"/>
              </a:endParaRPr>
            </a:p>
          </p:txBody>
        </p:sp>
        <p:sp>
          <p:nvSpPr>
            <p:cNvPr id="17" name="矩形 39"/>
            <p:cNvSpPr>
              <a:spLocks noChangeArrowheads="1"/>
            </p:cNvSpPr>
            <p:nvPr/>
          </p:nvSpPr>
          <p:spPr bwMode="auto">
            <a:xfrm>
              <a:off x="2051428" y="3095587"/>
              <a:ext cx="4239732" cy="1011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1219200">
                <a:lnSpc>
                  <a:spcPct val="150000"/>
                </a:lnSpc>
                <a:spcBef>
                  <a:spcPts val="1000"/>
                </a:spcBef>
                <a:defRPr/>
              </a:pPr>
              <a:r>
                <a:rPr lang="zh-CN" altLang="en-US" sz="14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单击此处添加段落文本单击此处添加段落文本单击此处添加单击此处添加段落 </a:t>
              </a:r>
              <a:endParaRPr lang="zh-CN" altLang="en-US" sz="14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grpSp>
      <p:grpSp>
        <p:nvGrpSpPr>
          <p:cNvPr id="18" name="组合 17"/>
          <p:cNvGrpSpPr/>
          <p:nvPr/>
        </p:nvGrpSpPr>
        <p:grpSpPr>
          <a:xfrm>
            <a:off x="8147690" y="1364343"/>
            <a:ext cx="2285689" cy="2496457"/>
            <a:chOff x="1490549" y="2007830"/>
            <a:chExt cx="2285689" cy="2496457"/>
          </a:xfrm>
        </p:grpSpPr>
        <p:pic>
          <p:nvPicPr>
            <p:cNvPr id="19" name="图片 18"/>
            <p:cNvPicPr>
              <a:picLocks noChangeAspect="1"/>
            </p:cNvPicPr>
            <p:nvPr/>
          </p:nvPicPr>
          <p:blipFill rotWithShape="1">
            <a:blip r:embed="rId1">
              <a:extLst>
                <a:ext uri="{28A0092B-C50C-407E-A947-70E740481C1C}">
                  <a14:useLocalDpi xmlns:a14="http://schemas.microsoft.com/office/drawing/2010/main" val="0"/>
                </a:ext>
              </a:extLst>
            </a:blip>
            <a:srcRect t="5088" r="2508" b="19665"/>
            <a:stretch>
              <a:fillRect/>
            </a:stretch>
          </p:blipFill>
          <p:spPr>
            <a:xfrm>
              <a:off x="1490549" y="2007830"/>
              <a:ext cx="2285689" cy="2496457"/>
            </a:xfrm>
            <a:prstGeom prst="rect">
              <a:avLst/>
            </a:prstGeom>
          </p:spPr>
        </p:pic>
        <p:sp>
          <p:nvSpPr>
            <p:cNvPr id="20" name="矩形 19"/>
            <p:cNvSpPr/>
            <p:nvPr/>
          </p:nvSpPr>
          <p:spPr>
            <a:xfrm>
              <a:off x="2254660" y="3329766"/>
              <a:ext cx="816249" cy="646331"/>
            </a:xfrm>
            <a:prstGeom prst="rect">
              <a:avLst/>
            </a:prstGeom>
          </p:spPr>
          <p:txBody>
            <a:bodyPr wrap="none">
              <a:spAutoFit/>
            </a:bodyPr>
            <a:lstStyle/>
            <a:p>
              <a:r>
                <a:rPr lang="en-US" altLang="zh-CN" sz="3600" b="1" spc="300" dirty="0">
                  <a:solidFill>
                    <a:schemeClr val="bg1"/>
                  </a:solidFill>
                  <a:latin typeface="汉仪小麦体简" panose="00020600040101010101" pitchFamily="18" charset="-122"/>
                  <a:ea typeface="汉仪小麦体简" panose="00020600040101010101" pitchFamily="18" charset="-122"/>
                  <a:sym typeface="微软雅黑" panose="020B0503020204020204" pitchFamily="34" charset="-122"/>
                </a:rPr>
                <a:t>03</a:t>
              </a:r>
              <a:endParaRPr lang="zh-CN" altLang="en-US" sz="3600" dirty="0">
                <a:solidFill>
                  <a:schemeClr val="bg1"/>
                </a:solidFill>
              </a:endParaRPr>
            </a:p>
          </p:txBody>
        </p:sp>
      </p:grpSp>
      <p:grpSp>
        <p:nvGrpSpPr>
          <p:cNvPr id="21" name="组合 20"/>
          <p:cNvGrpSpPr/>
          <p:nvPr/>
        </p:nvGrpSpPr>
        <p:grpSpPr>
          <a:xfrm>
            <a:off x="7906935" y="4039750"/>
            <a:ext cx="2767199" cy="1546898"/>
            <a:chOff x="2051428" y="2560056"/>
            <a:chExt cx="4239732" cy="1546898"/>
          </a:xfrm>
        </p:grpSpPr>
        <p:sp>
          <p:nvSpPr>
            <p:cNvPr id="22" name="矩形 21"/>
            <p:cNvSpPr/>
            <p:nvPr/>
          </p:nvSpPr>
          <p:spPr>
            <a:xfrm>
              <a:off x="2051430" y="2560056"/>
              <a:ext cx="4239730" cy="512641"/>
            </a:xfrm>
            <a:prstGeom prst="rect">
              <a:avLst/>
            </a:prstGeom>
          </p:spPr>
          <p:txBody>
            <a:bodyPr vert="horz" wrap="square">
              <a:spAutoFit/>
            </a:bodyPr>
            <a:lstStyle/>
            <a:p>
              <a:pPr algn="ctr">
                <a:lnSpc>
                  <a:spcPct val="120000"/>
                </a:lnSpc>
              </a:pPr>
              <a:r>
                <a:rPr lang="zh-CN" altLang="en-US" sz="2400" b="1" spc="300" dirty="0">
                  <a:latin typeface="汉仪小麦体简" panose="00020600040101010101" pitchFamily="18" charset="-122"/>
                  <a:ea typeface="汉仪小麦体简" panose="00020600040101010101" pitchFamily="18" charset="-122"/>
                  <a:sym typeface="微软雅黑" panose="020B0503020204020204" pitchFamily="34" charset="-122"/>
                </a:rPr>
                <a:t>点击添加标题</a:t>
              </a:r>
              <a:endParaRPr lang="zh-CN" altLang="en-US" sz="2400" b="1" dirty="0">
                <a:latin typeface="汉仪小麦体简" panose="00020600040101010101" pitchFamily="18" charset="-122"/>
                <a:ea typeface="汉仪小麦体简" panose="00020600040101010101" pitchFamily="18" charset="-122"/>
              </a:endParaRPr>
            </a:p>
          </p:txBody>
        </p:sp>
        <p:sp>
          <p:nvSpPr>
            <p:cNvPr id="23" name="矩形 39"/>
            <p:cNvSpPr>
              <a:spLocks noChangeArrowheads="1"/>
            </p:cNvSpPr>
            <p:nvPr/>
          </p:nvSpPr>
          <p:spPr bwMode="auto">
            <a:xfrm>
              <a:off x="2051428" y="3095587"/>
              <a:ext cx="4239732" cy="1011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1219200">
                <a:lnSpc>
                  <a:spcPct val="150000"/>
                </a:lnSpc>
                <a:spcBef>
                  <a:spcPts val="1000"/>
                </a:spcBef>
                <a:defRPr/>
              </a:pPr>
              <a:r>
                <a:rPr lang="zh-CN" altLang="en-US" sz="14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单击此处添加段落文本单击此处添加段落文本单击此处添加单击此处添加段落 </a:t>
              </a:r>
              <a:endParaRPr lang="zh-CN" altLang="en-US" sz="14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grpSp>
      <p:grpSp>
        <p:nvGrpSpPr>
          <p:cNvPr id="24" name="组合 23"/>
          <p:cNvGrpSpPr/>
          <p:nvPr/>
        </p:nvGrpSpPr>
        <p:grpSpPr>
          <a:xfrm>
            <a:off x="493489" y="708877"/>
            <a:ext cx="3630053" cy="512641"/>
            <a:chOff x="493489" y="708877"/>
            <a:chExt cx="3630053" cy="512641"/>
          </a:xfrm>
        </p:grpSpPr>
        <p:pic>
          <p:nvPicPr>
            <p:cNvPr id="25" name="图片 24"/>
            <p:cNvPicPr>
              <a:picLocks noChangeAspect="1"/>
            </p:cNvPicPr>
            <p:nvPr/>
          </p:nvPicPr>
          <p:blipFill rotWithShape="1">
            <a:blip r:embed="rId2">
              <a:extLst>
                <a:ext uri="{28A0092B-C50C-407E-A947-70E740481C1C}">
                  <a14:useLocalDpi xmlns:a14="http://schemas.microsoft.com/office/drawing/2010/main" val="0"/>
                </a:ext>
              </a:extLst>
            </a:blip>
            <a:srcRect l="39457" t="7622" r="43543" b="66743"/>
            <a:stretch>
              <a:fillRect/>
            </a:stretch>
          </p:blipFill>
          <p:spPr>
            <a:xfrm rot="16200000">
              <a:off x="808576" y="439655"/>
              <a:ext cx="420914" cy="1051087"/>
            </a:xfrm>
            <a:prstGeom prst="rect">
              <a:avLst/>
            </a:prstGeom>
          </p:spPr>
        </p:pic>
        <p:sp>
          <p:nvSpPr>
            <p:cNvPr id="26" name="矩形 25"/>
            <p:cNvSpPr/>
            <p:nvPr/>
          </p:nvSpPr>
          <p:spPr>
            <a:xfrm>
              <a:off x="1356344" y="708877"/>
              <a:ext cx="2767198" cy="512641"/>
            </a:xfrm>
            <a:prstGeom prst="rect">
              <a:avLst/>
            </a:prstGeom>
          </p:spPr>
          <p:txBody>
            <a:bodyPr vert="horz" wrap="square">
              <a:spAutoFit/>
            </a:bodyPr>
            <a:lstStyle/>
            <a:p>
              <a:pPr algn="ctr">
                <a:lnSpc>
                  <a:spcPct val="120000"/>
                </a:lnSpc>
              </a:pPr>
              <a:r>
                <a:rPr lang="zh-CN" altLang="en-US" sz="2400" b="1" spc="300" dirty="0">
                  <a:latin typeface="汉仪小麦体简" panose="00020600040101010101" pitchFamily="18" charset="-122"/>
                  <a:ea typeface="汉仪小麦体简" panose="00020600040101010101" pitchFamily="18" charset="-122"/>
                  <a:sym typeface="微软雅黑" panose="020B0503020204020204" pitchFamily="34" charset="-122"/>
                </a:rPr>
                <a:t>点击添加标题</a:t>
              </a:r>
              <a:endParaRPr lang="zh-CN" altLang="en-US" sz="2400" b="1" dirty="0">
                <a:latin typeface="汉仪小麦体简" panose="00020600040101010101" pitchFamily="18" charset="-122"/>
                <a:ea typeface="汉仪小麦体简" panose="00020600040101010101" pitchFamily="18"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00"/>
                                        <p:tgtEl>
                                          <p:spTgt spid="18"/>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7084937" y="1702904"/>
            <a:ext cx="2456628" cy="2425148"/>
            <a:chOff x="7084937" y="1616765"/>
            <a:chExt cx="2456628" cy="2425148"/>
          </a:xfrm>
        </p:grpSpPr>
        <p:pic>
          <p:nvPicPr>
            <p:cNvPr id="15" name="图片 14"/>
            <p:cNvPicPr>
              <a:picLocks noChangeAspect="1"/>
            </p:cNvPicPr>
            <p:nvPr/>
          </p:nvPicPr>
          <p:blipFill rotWithShape="1">
            <a:blip r:embed="rId1">
              <a:extLst>
                <a:ext uri="{28A0092B-C50C-407E-A947-70E740481C1C}">
                  <a14:useLocalDpi xmlns:a14="http://schemas.microsoft.com/office/drawing/2010/main" val="0"/>
                </a:ext>
              </a:extLst>
            </a:blip>
            <a:srcRect l="20781" t="17835" r="22700" b="14852"/>
            <a:stretch>
              <a:fillRect/>
            </a:stretch>
          </p:blipFill>
          <p:spPr>
            <a:xfrm>
              <a:off x="7084937" y="1616765"/>
              <a:ext cx="2456628" cy="2425148"/>
            </a:xfrm>
            <a:prstGeom prst="rect">
              <a:avLst/>
            </a:prstGeom>
          </p:spPr>
        </p:pic>
        <p:sp>
          <p:nvSpPr>
            <p:cNvPr id="16" name="文本框 15"/>
            <p:cNvSpPr txBox="1"/>
            <p:nvPr/>
          </p:nvSpPr>
          <p:spPr>
            <a:xfrm>
              <a:off x="7783016" y="2407346"/>
              <a:ext cx="1503028" cy="769441"/>
            </a:xfrm>
            <a:prstGeom prst="rect">
              <a:avLst/>
            </a:prstGeom>
            <a:noFill/>
          </p:spPr>
          <p:txBody>
            <a:bodyPr wrap="square" rtlCol="0">
              <a:spAutoFit/>
            </a:bodyPr>
            <a:lstStyle/>
            <a:p>
              <a:pPr algn="ctr"/>
              <a:r>
                <a:rPr lang="en-US" altLang="zh-CN" sz="4400" b="1" spc="600" dirty="0">
                  <a:latin typeface="汉仪小麦体简" panose="00020600040101010101" pitchFamily="18" charset="-122"/>
                  <a:ea typeface="汉仪小麦体简" panose="00020600040101010101" pitchFamily="18" charset="-122"/>
                  <a:sym typeface="微软雅黑" panose="020B0503020204020204" pitchFamily="34" charset="-122"/>
                </a:rPr>
                <a:t>70%</a:t>
              </a:r>
              <a:endParaRPr lang="zh-CN" altLang="en-US" sz="4400" b="1" spc="600" dirty="0">
                <a:latin typeface="汉仪小麦体简" panose="00020600040101010101" pitchFamily="18" charset="-122"/>
                <a:ea typeface="汉仪小麦体简" panose="00020600040101010101" pitchFamily="18" charset="-122"/>
                <a:sym typeface="微软雅黑" panose="020B0503020204020204" pitchFamily="34" charset="-122"/>
              </a:endParaRPr>
            </a:p>
          </p:txBody>
        </p:sp>
      </p:grpSp>
      <p:grpSp>
        <p:nvGrpSpPr>
          <p:cNvPr id="19" name="组合 18"/>
          <p:cNvGrpSpPr/>
          <p:nvPr/>
        </p:nvGrpSpPr>
        <p:grpSpPr>
          <a:xfrm>
            <a:off x="2165363" y="4307988"/>
            <a:ext cx="2847340" cy="1054756"/>
            <a:chOff x="6111177" y="4766500"/>
            <a:chExt cx="2847340" cy="1054756"/>
          </a:xfrm>
        </p:grpSpPr>
        <p:sp>
          <p:nvSpPr>
            <p:cNvPr id="20" name="文本框 19"/>
            <p:cNvSpPr txBox="1"/>
            <p:nvPr/>
          </p:nvSpPr>
          <p:spPr>
            <a:xfrm>
              <a:off x="6205792" y="4766500"/>
              <a:ext cx="2752725" cy="460375"/>
            </a:xfrm>
            <a:prstGeom prst="rect">
              <a:avLst/>
            </a:prstGeom>
            <a:noFill/>
          </p:spPr>
          <p:txBody>
            <a:bodyPr wrap="square" rtlCol="0">
              <a:spAutoFit/>
            </a:bodyPr>
            <a:lstStyle/>
            <a:p>
              <a:r>
                <a:rPr lang="zh-CN" altLang="en-US" sz="2400" b="1" spc="600" dirty="0">
                  <a:latin typeface="汉仪小麦体简" panose="00020600040101010101" pitchFamily="18" charset="-122"/>
                  <a:ea typeface="汉仪小麦体简" panose="00020600040101010101" pitchFamily="18" charset="-122"/>
                  <a:sym typeface="微软雅黑" panose="020B0503020204020204" pitchFamily="34" charset="-122"/>
                </a:rPr>
                <a:t>点击添加标题</a:t>
              </a:r>
              <a:endParaRPr lang="zh-CN" altLang="en-US" sz="2400" b="1" spc="600" dirty="0">
                <a:latin typeface="汉仪小麦体简" panose="00020600040101010101" pitchFamily="18" charset="-122"/>
                <a:ea typeface="汉仪小麦体简" panose="00020600040101010101" pitchFamily="18" charset="-122"/>
                <a:sym typeface="微软雅黑" panose="020B0503020204020204" pitchFamily="34" charset="-122"/>
              </a:endParaRPr>
            </a:p>
          </p:txBody>
        </p:sp>
        <p:sp>
          <p:nvSpPr>
            <p:cNvPr id="21" name="矩形 39"/>
            <p:cNvSpPr>
              <a:spLocks noChangeArrowheads="1"/>
            </p:cNvSpPr>
            <p:nvPr/>
          </p:nvSpPr>
          <p:spPr bwMode="auto">
            <a:xfrm>
              <a:off x="6111177" y="5174925"/>
              <a:ext cx="25698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930">
                <a:defRPr>
                  <a:solidFill>
                    <a:schemeClr val="tx1"/>
                  </a:solidFill>
                  <a:latin typeface="Arial" panose="020B0604020202020204" pitchFamily="34" charset="0"/>
                  <a:ea typeface="宋体" panose="02010600030101010101" pitchFamily="2" charset="-122"/>
                </a:defRPr>
              </a:lvl1pPr>
              <a:lvl2pPr defTabSz="1217930">
                <a:defRPr>
                  <a:solidFill>
                    <a:schemeClr val="tx1"/>
                  </a:solidFill>
                  <a:latin typeface="Arial" panose="020B0604020202020204" pitchFamily="34" charset="0"/>
                  <a:ea typeface="宋体" panose="02010600030101010101" pitchFamily="2" charset="-122"/>
                </a:defRPr>
              </a:lvl2pPr>
              <a:lvl3pPr defTabSz="1217930">
                <a:defRPr>
                  <a:solidFill>
                    <a:schemeClr val="tx1"/>
                  </a:solidFill>
                  <a:latin typeface="Arial" panose="020B0604020202020204" pitchFamily="34" charset="0"/>
                  <a:ea typeface="宋体" panose="02010600030101010101" pitchFamily="2" charset="-122"/>
                </a:defRPr>
              </a:lvl3pPr>
              <a:lvl4pPr defTabSz="1217930">
                <a:defRPr>
                  <a:solidFill>
                    <a:schemeClr val="tx1"/>
                  </a:solidFill>
                  <a:latin typeface="Arial" panose="020B0604020202020204" pitchFamily="34" charset="0"/>
                  <a:ea typeface="宋体" panose="02010600030101010101" pitchFamily="2" charset="-122"/>
                </a:defRPr>
              </a:lvl4pPr>
              <a:lvl5pPr defTabSz="1217930">
                <a:defRPr>
                  <a:solidFill>
                    <a:schemeClr val="tx1"/>
                  </a:solidFill>
                  <a:latin typeface="Arial" panose="020B0604020202020204" pitchFamily="34" charset="0"/>
                  <a:ea typeface="宋体" panose="02010600030101010101" pitchFamily="2" charset="-122"/>
                </a:defRPr>
              </a:lvl5pPr>
              <a:lvl6pPr defTabSz="121793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121793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121793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121793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spcBef>
                  <a:spcPts val="1000"/>
                </a:spcBef>
              </a:pPr>
              <a:r>
                <a:rPr lang="zh-CN" altLang="en-US" sz="1200" dirty="0">
                  <a:solidFill>
                    <a:srgbClr val="080808"/>
                  </a:solidFill>
                  <a:latin typeface="隶书" panose="02010509060101010101" pitchFamily="49" charset="-122"/>
                  <a:ea typeface="隶书" panose="02010509060101010101" pitchFamily="49" charset="-122"/>
                </a:rPr>
                <a:t>单击此处添加段落文本单击此处添加段落文本单击此处添加段落文本</a:t>
              </a:r>
              <a:endParaRPr lang="zh-CN" altLang="en-US" sz="1200" dirty="0">
                <a:solidFill>
                  <a:srgbClr val="080808"/>
                </a:solidFill>
                <a:latin typeface="隶书" panose="02010509060101010101" pitchFamily="49" charset="-122"/>
                <a:ea typeface="隶书" panose="02010509060101010101" pitchFamily="49" charset="-122"/>
              </a:endParaRPr>
            </a:p>
          </p:txBody>
        </p:sp>
      </p:grpSp>
      <p:grpSp>
        <p:nvGrpSpPr>
          <p:cNvPr id="25" name="组合 24"/>
          <p:cNvGrpSpPr/>
          <p:nvPr/>
        </p:nvGrpSpPr>
        <p:grpSpPr>
          <a:xfrm>
            <a:off x="7333353" y="4420767"/>
            <a:ext cx="2569827" cy="1054756"/>
            <a:chOff x="6111177" y="4766500"/>
            <a:chExt cx="2569827" cy="1054756"/>
          </a:xfrm>
        </p:grpSpPr>
        <p:sp>
          <p:nvSpPr>
            <p:cNvPr id="26" name="文本框 25"/>
            <p:cNvSpPr txBox="1"/>
            <p:nvPr/>
          </p:nvSpPr>
          <p:spPr>
            <a:xfrm>
              <a:off x="6111177" y="4766500"/>
              <a:ext cx="2569827" cy="461665"/>
            </a:xfrm>
            <a:prstGeom prst="rect">
              <a:avLst/>
            </a:prstGeom>
            <a:noFill/>
          </p:spPr>
          <p:txBody>
            <a:bodyPr wrap="square" rtlCol="0">
              <a:spAutoFit/>
            </a:bodyPr>
            <a:lstStyle/>
            <a:p>
              <a:r>
                <a:rPr lang="zh-CN" altLang="en-US" sz="2400" b="1" spc="600" dirty="0">
                  <a:latin typeface="汉仪小麦体简" panose="00020600040101010101" pitchFamily="18" charset="-122"/>
                  <a:ea typeface="汉仪小麦体简" panose="00020600040101010101" pitchFamily="18" charset="-122"/>
                  <a:sym typeface="微软雅黑" panose="020B0503020204020204" pitchFamily="34" charset="-122"/>
                </a:rPr>
                <a:t>点击添加标题</a:t>
              </a:r>
              <a:endParaRPr lang="zh-CN" altLang="en-US" sz="2400" b="1" spc="600" dirty="0">
                <a:latin typeface="汉仪小麦体简" panose="00020600040101010101" pitchFamily="18" charset="-122"/>
                <a:ea typeface="汉仪小麦体简" panose="00020600040101010101" pitchFamily="18" charset="-122"/>
                <a:sym typeface="微软雅黑" panose="020B0503020204020204" pitchFamily="34" charset="-122"/>
              </a:endParaRPr>
            </a:p>
          </p:txBody>
        </p:sp>
        <p:sp>
          <p:nvSpPr>
            <p:cNvPr id="27" name="矩形 39"/>
            <p:cNvSpPr>
              <a:spLocks noChangeArrowheads="1"/>
            </p:cNvSpPr>
            <p:nvPr/>
          </p:nvSpPr>
          <p:spPr bwMode="auto">
            <a:xfrm>
              <a:off x="6111177" y="5174925"/>
              <a:ext cx="25698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930">
                <a:defRPr>
                  <a:solidFill>
                    <a:schemeClr val="tx1"/>
                  </a:solidFill>
                  <a:latin typeface="Arial" panose="020B0604020202020204" pitchFamily="34" charset="0"/>
                  <a:ea typeface="宋体" panose="02010600030101010101" pitchFamily="2" charset="-122"/>
                </a:defRPr>
              </a:lvl1pPr>
              <a:lvl2pPr defTabSz="1217930">
                <a:defRPr>
                  <a:solidFill>
                    <a:schemeClr val="tx1"/>
                  </a:solidFill>
                  <a:latin typeface="Arial" panose="020B0604020202020204" pitchFamily="34" charset="0"/>
                  <a:ea typeface="宋体" panose="02010600030101010101" pitchFamily="2" charset="-122"/>
                </a:defRPr>
              </a:lvl2pPr>
              <a:lvl3pPr defTabSz="1217930">
                <a:defRPr>
                  <a:solidFill>
                    <a:schemeClr val="tx1"/>
                  </a:solidFill>
                  <a:latin typeface="Arial" panose="020B0604020202020204" pitchFamily="34" charset="0"/>
                  <a:ea typeface="宋体" panose="02010600030101010101" pitchFamily="2" charset="-122"/>
                </a:defRPr>
              </a:lvl3pPr>
              <a:lvl4pPr defTabSz="1217930">
                <a:defRPr>
                  <a:solidFill>
                    <a:schemeClr val="tx1"/>
                  </a:solidFill>
                  <a:latin typeface="Arial" panose="020B0604020202020204" pitchFamily="34" charset="0"/>
                  <a:ea typeface="宋体" panose="02010600030101010101" pitchFamily="2" charset="-122"/>
                </a:defRPr>
              </a:lvl4pPr>
              <a:lvl5pPr defTabSz="1217930">
                <a:defRPr>
                  <a:solidFill>
                    <a:schemeClr val="tx1"/>
                  </a:solidFill>
                  <a:latin typeface="Arial" panose="020B0604020202020204" pitchFamily="34" charset="0"/>
                  <a:ea typeface="宋体" panose="02010600030101010101" pitchFamily="2" charset="-122"/>
                </a:defRPr>
              </a:lvl5pPr>
              <a:lvl6pPr defTabSz="121793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defTabSz="121793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defTabSz="121793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defTabSz="121793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spcBef>
                  <a:spcPts val="1000"/>
                </a:spcBef>
              </a:pPr>
              <a:r>
                <a:rPr lang="zh-CN" altLang="en-US" sz="1200" dirty="0">
                  <a:solidFill>
                    <a:srgbClr val="080808"/>
                  </a:solidFill>
                  <a:latin typeface="隶书" panose="02010509060101010101" pitchFamily="49" charset="-122"/>
                  <a:ea typeface="隶书" panose="02010509060101010101" pitchFamily="49" charset="-122"/>
                </a:rPr>
                <a:t>单击此处添加段落文本单击此处添加段落文本单击此处添加段落文本</a:t>
              </a:r>
              <a:endParaRPr lang="zh-CN" altLang="en-US" sz="1200" dirty="0">
                <a:solidFill>
                  <a:srgbClr val="080808"/>
                </a:solidFill>
                <a:latin typeface="隶书" panose="02010509060101010101" pitchFamily="49" charset="-122"/>
                <a:ea typeface="隶书" panose="02010509060101010101" pitchFamily="49" charset="-122"/>
              </a:endParaRPr>
            </a:p>
          </p:txBody>
        </p:sp>
      </p:grpSp>
      <p:pic>
        <p:nvPicPr>
          <p:cNvPr id="17" name="图片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flipH="1">
            <a:off x="3494526" y="2237237"/>
            <a:ext cx="5202947" cy="728473"/>
          </a:xfrm>
          <a:prstGeom prst="rect">
            <a:avLst/>
          </a:prstGeom>
        </p:spPr>
      </p:pic>
      <p:grpSp>
        <p:nvGrpSpPr>
          <p:cNvPr id="2" name="组合 1"/>
          <p:cNvGrpSpPr/>
          <p:nvPr/>
        </p:nvGrpSpPr>
        <p:grpSpPr>
          <a:xfrm>
            <a:off x="2027583" y="1736035"/>
            <a:ext cx="2438400" cy="2358887"/>
            <a:chOff x="2027583" y="1855304"/>
            <a:chExt cx="2438400" cy="2358887"/>
          </a:xfrm>
        </p:grpSpPr>
        <p:pic>
          <p:nvPicPr>
            <p:cNvPr id="13" name="图片 12"/>
            <p:cNvPicPr>
              <a:picLocks noChangeAspect="1"/>
            </p:cNvPicPr>
            <p:nvPr/>
          </p:nvPicPr>
          <p:blipFill rotWithShape="1">
            <a:blip r:embed="rId1">
              <a:extLst>
                <a:ext uri="{28A0092B-C50C-407E-A947-70E740481C1C}">
                  <a14:useLocalDpi xmlns:a14="http://schemas.microsoft.com/office/drawing/2010/main" val="0"/>
                </a:ext>
              </a:extLst>
            </a:blip>
            <a:srcRect l="20486" t="17455" r="23414" b="17070"/>
            <a:stretch>
              <a:fillRect/>
            </a:stretch>
          </p:blipFill>
          <p:spPr>
            <a:xfrm>
              <a:off x="2027583" y="1855304"/>
              <a:ext cx="2438400" cy="2358887"/>
            </a:xfrm>
            <a:prstGeom prst="rect">
              <a:avLst/>
            </a:prstGeom>
          </p:spPr>
        </p:pic>
        <p:sp>
          <p:nvSpPr>
            <p:cNvPr id="14" name="文本框 13"/>
            <p:cNvSpPr txBox="1"/>
            <p:nvPr/>
          </p:nvSpPr>
          <p:spPr>
            <a:xfrm>
              <a:off x="2738480" y="2659559"/>
              <a:ext cx="1503028" cy="769441"/>
            </a:xfrm>
            <a:prstGeom prst="rect">
              <a:avLst/>
            </a:prstGeom>
            <a:noFill/>
          </p:spPr>
          <p:txBody>
            <a:bodyPr wrap="square" rtlCol="0">
              <a:spAutoFit/>
            </a:bodyPr>
            <a:lstStyle/>
            <a:p>
              <a:pPr algn="ctr"/>
              <a:r>
                <a:rPr lang="en-US" altLang="zh-CN" sz="4400" b="1" spc="600" dirty="0">
                  <a:latin typeface="汉仪小麦体简" panose="00020600040101010101" pitchFamily="18" charset="-122"/>
                  <a:ea typeface="汉仪小麦体简" panose="00020600040101010101" pitchFamily="18" charset="-122"/>
                  <a:sym typeface="微软雅黑" panose="020B0503020204020204" pitchFamily="34" charset="-122"/>
                </a:rPr>
                <a:t>30%</a:t>
              </a:r>
              <a:endParaRPr lang="zh-CN" altLang="en-US" sz="4400" b="1" spc="600" dirty="0">
                <a:latin typeface="汉仪小麦体简" panose="00020600040101010101" pitchFamily="18" charset="-122"/>
                <a:ea typeface="汉仪小麦体简" panose="00020600040101010101" pitchFamily="18" charset="-122"/>
                <a:sym typeface="微软雅黑" panose="020B0503020204020204" pitchFamily="34" charset="-122"/>
              </a:endParaRPr>
            </a:p>
          </p:txBody>
        </p:sp>
      </p:grpSp>
      <p:pic>
        <p:nvPicPr>
          <p:cNvPr id="28" name="图片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5399" y="5003743"/>
            <a:ext cx="2539682" cy="2069841"/>
          </a:xfrm>
          <a:prstGeom prst="rect">
            <a:avLst/>
          </a:prstGeom>
        </p:spPr>
      </p:pic>
      <p:grpSp>
        <p:nvGrpSpPr>
          <p:cNvPr id="18" name="组合 17"/>
          <p:cNvGrpSpPr/>
          <p:nvPr/>
        </p:nvGrpSpPr>
        <p:grpSpPr>
          <a:xfrm>
            <a:off x="493489" y="708877"/>
            <a:ext cx="3630053" cy="512641"/>
            <a:chOff x="493489" y="708877"/>
            <a:chExt cx="3630053" cy="512641"/>
          </a:xfrm>
        </p:grpSpPr>
        <p:pic>
          <p:nvPicPr>
            <p:cNvPr id="22" name="图片 21"/>
            <p:cNvPicPr>
              <a:picLocks noChangeAspect="1"/>
            </p:cNvPicPr>
            <p:nvPr/>
          </p:nvPicPr>
          <p:blipFill rotWithShape="1">
            <a:blip r:embed="rId4">
              <a:extLst>
                <a:ext uri="{28A0092B-C50C-407E-A947-70E740481C1C}">
                  <a14:useLocalDpi xmlns:a14="http://schemas.microsoft.com/office/drawing/2010/main" val="0"/>
                </a:ext>
              </a:extLst>
            </a:blip>
            <a:srcRect l="39457" t="7622" r="43543" b="66743"/>
            <a:stretch>
              <a:fillRect/>
            </a:stretch>
          </p:blipFill>
          <p:spPr>
            <a:xfrm rot="16200000">
              <a:off x="808576" y="439655"/>
              <a:ext cx="420914" cy="1051087"/>
            </a:xfrm>
            <a:prstGeom prst="rect">
              <a:avLst/>
            </a:prstGeom>
          </p:spPr>
        </p:pic>
        <p:sp>
          <p:nvSpPr>
            <p:cNvPr id="23" name="矩形 22"/>
            <p:cNvSpPr/>
            <p:nvPr/>
          </p:nvSpPr>
          <p:spPr>
            <a:xfrm>
              <a:off x="1356344" y="708877"/>
              <a:ext cx="2767198" cy="512641"/>
            </a:xfrm>
            <a:prstGeom prst="rect">
              <a:avLst/>
            </a:prstGeom>
          </p:spPr>
          <p:txBody>
            <a:bodyPr vert="horz" wrap="square">
              <a:spAutoFit/>
            </a:bodyPr>
            <a:lstStyle/>
            <a:p>
              <a:pPr algn="ctr">
                <a:lnSpc>
                  <a:spcPct val="120000"/>
                </a:lnSpc>
              </a:pPr>
              <a:r>
                <a:rPr lang="zh-CN" altLang="en-US" sz="2400" b="1" spc="300" dirty="0">
                  <a:latin typeface="汉仪小麦体简" panose="00020600040101010101" pitchFamily="18" charset="-122"/>
                  <a:ea typeface="汉仪小麦体简" panose="00020600040101010101" pitchFamily="18" charset="-122"/>
                  <a:sym typeface="微软雅黑" panose="020B0503020204020204" pitchFamily="34" charset="-122"/>
                </a:rPr>
                <a:t>点击添加标题</a:t>
              </a:r>
              <a:endParaRPr lang="zh-CN" altLang="en-US" sz="2400" b="1" dirty="0">
                <a:latin typeface="汉仪小麦体简" panose="00020600040101010101" pitchFamily="18" charset="-122"/>
                <a:ea typeface="汉仪小麦体简" panose="00020600040101010101" pitchFamily="18"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anim calcmode="lin" valueType="num">
                                      <p:cBhvr>
                                        <p:cTn id="16" dur="1000" fill="hold"/>
                                        <p:tgtEl>
                                          <p:spTgt spid="19"/>
                                        </p:tgtEl>
                                        <p:attrNameLst>
                                          <p:attrName>ppt_x</p:attrName>
                                        </p:attrNameLst>
                                      </p:cBhvr>
                                      <p:tavLst>
                                        <p:tav tm="0">
                                          <p:val>
                                            <p:strVal val="#ppt_x"/>
                                          </p:val>
                                        </p:tav>
                                        <p:tav tm="100000">
                                          <p:val>
                                            <p:strVal val="#ppt_x"/>
                                          </p:val>
                                        </p:tav>
                                      </p:tavLst>
                                    </p:anim>
                                    <p:anim calcmode="lin" valueType="num">
                                      <p:cBhvr>
                                        <p:cTn id="17" dur="1000" fill="hold"/>
                                        <p:tgtEl>
                                          <p:spTgt spid="1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594230" y="4216961"/>
            <a:ext cx="2352027" cy="609398"/>
          </a:xfrm>
          <a:prstGeom prst="rect">
            <a:avLst/>
          </a:prstGeom>
        </p:spPr>
        <p:txBody>
          <a:bodyPr vert="horz" wrap="square">
            <a:spAutoFit/>
          </a:bodyPr>
          <a:lstStyle/>
          <a:p>
            <a:pPr>
              <a:lnSpc>
                <a:spcPct val="120000"/>
              </a:lnSpc>
            </a:pPr>
            <a:r>
              <a:rPr lang="zh-CN" altLang="en-US" sz="2800" b="1" spc="300" dirty="0">
                <a:latin typeface="汉仪小麦体简" panose="00020600040101010101" pitchFamily="18" charset="-122"/>
                <a:ea typeface="汉仪小麦体简" panose="00020600040101010101" pitchFamily="18" charset="-122"/>
                <a:sym typeface="微软雅黑" panose="020B0503020204020204" pitchFamily="34" charset="-122"/>
              </a:rPr>
              <a:t>添加标题</a:t>
            </a:r>
            <a:endParaRPr lang="zh-CN" altLang="en-US" sz="2800" b="1" dirty="0">
              <a:latin typeface="汉仪小麦体简" panose="00020600040101010101" pitchFamily="18" charset="-122"/>
              <a:ea typeface="汉仪小麦体简" panose="00020600040101010101" pitchFamily="18" charset="-122"/>
            </a:endParaRPr>
          </a:p>
        </p:txBody>
      </p:sp>
      <p:sp>
        <p:nvSpPr>
          <p:cNvPr id="4" name="矩形 39"/>
          <p:cNvSpPr>
            <a:spLocks noChangeArrowheads="1"/>
          </p:cNvSpPr>
          <p:nvPr/>
        </p:nvSpPr>
        <p:spPr bwMode="auto">
          <a:xfrm>
            <a:off x="1594230" y="4826359"/>
            <a:ext cx="354687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200">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单击此处添加段落文本单击此处添加段落文本单击此处添加单击此处添加段落文本段落文本</a:t>
            </a: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sp>
        <p:nvSpPr>
          <p:cNvPr id="5" name="矩形 4"/>
          <p:cNvSpPr/>
          <p:nvPr/>
        </p:nvSpPr>
        <p:spPr>
          <a:xfrm>
            <a:off x="7193116" y="1891332"/>
            <a:ext cx="2352027" cy="609398"/>
          </a:xfrm>
          <a:prstGeom prst="rect">
            <a:avLst/>
          </a:prstGeom>
        </p:spPr>
        <p:txBody>
          <a:bodyPr vert="horz" wrap="square">
            <a:spAutoFit/>
          </a:bodyPr>
          <a:lstStyle/>
          <a:p>
            <a:pPr>
              <a:lnSpc>
                <a:spcPct val="120000"/>
              </a:lnSpc>
            </a:pPr>
            <a:r>
              <a:rPr lang="zh-CN" altLang="en-US" sz="2800" b="1" spc="300" dirty="0">
                <a:latin typeface="汉仪小麦体简" panose="00020600040101010101" pitchFamily="18" charset="-122"/>
                <a:ea typeface="汉仪小麦体简" panose="00020600040101010101" pitchFamily="18" charset="-122"/>
                <a:sym typeface="微软雅黑" panose="020B0503020204020204" pitchFamily="34" charset="-122"/>
              </a:rPr>
              <a:t>添加标题</a:t>
            </a:r>
            <a:endParaRPr lang="zh-CN" altLang="en-US" sz="2800" b="1" dirty="0">
              <a:latin typeface="汉仪小麦体简" panose="00020600040101010101" pitchFamily="18" charset="-122"/>
              <a:ea typeface="汉仪小麦体简" panose="00020600040101010101" pitchFamily="18" charset="-122"/>
            </a:endParaRPr>
          </a:p>
        </p:txBody>
      </p:sp>
      <p:sp>
        <p:nvSpPr>
          <p:cNvPr id="6" name="矩形 39"/>
          <p:cNvSpPr>
            <a:spLocks noChangeArrowheads="1"/>
          </p:cNvSpPr>
          <p:nvPr/>
        </p:nvSpPr>
        <p:spPr bwMode="auto">
          <a:xfrm>
            <a:off x="7193116" y="2500730"/>
            <a:ext cx="354687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200">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单击此处添加段落文本单击此处添加段落文本单击此处添加单击此处添加段落文本段落文本</a:t>
            </a: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pic>
        <p:nvPicPr>
          <p:cNvPr id="7" name="图片 6"/>
          <p:cNvPicPr>
            <a:picLocks noChangeAspect="1"/>
          </p:cNvPicPr>
          <p:nvPr/>
        </p:nvPicPr>
        <p:blipFill>
          <a:blip r:embed="rId1" cstate="hqprint">
            <a:extLst>
              <a:ext uri="{28A0092B-C50C-407E-A947-70E740481C1C}">
                <a14:useLocalDpi xmlns:a14="http://schemas.microsoft.com/office/drawing/2010/main" val="0"/>
              </a:ext>
            </a:extLst>
          </a:blip>
          <a:stretch>
            <a:fillRect/>
          </a:stretch>
        </p:blipFill>
        <p:spPr>
          <a:xfrm>
            <a:off x="1290119" y="814576"/>
            <a:ext cx="2483793" cy="3450403"/>
          </a:xfrm>
          <a:prstGeom prst="rect">
            <a:avLst/>
          </a:prstGeom>
        </p:spPr>
      </p:pic>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7227938" y="2133165"/>
            <a:ext cx="3450881" cy="5714757"/>
          </a:xfrm>
          <a:prstGeom prst="rect">
            <a:avLst/>
          </a:prstGeom>
        </p:spPr>
      </p:pic>
      <p:grpSp>
        <p:nvGrpSpPr>
          <p:cNvPr id="9" name="组合 8"/>
          <p:cNvGrpSpPr/>
          <p:nvPr/>
        </p:nvGrpSpPr>
        <p:grpSpPr>
          <a:xfrm>
            <a:off x="493489" y="708877"/>
            <a:ext cx="3630053" cy="512641"/>
            <a:chOff x="493489" y="708877"/>
            <a:chExt cx="3630053" cy="512641"/>
          </a:xfrm>
        </p:grpSpPr>
        <p:pic>
          <p:nvPicPr>
            <p:cNvPr id="10" name="图片 9"/>
            <p:cNvPicPr>
              <a:picLocks noChangeAspect="1"/>
            </p:cNvPicPr>
            <p:nvPr/>
          </p:nvPicPr>
          <p:blipFill rotWithShape="1">
            <a:blip r:embed="rId2">
              <a:extLst>
                <a:ext uri="{28A0092B-C50C-407E-A947-70E740481C1C}">
                  <a14:useLocalDpi xmlns:a14="http://schemas.microsoft.com/office/drawing/2010/main" val="0"/>
                </a:ext>
              </a:extLst>
            </a:blip>
            <a:srcRect l="39457" t="7622" r="43543" b="66743"/>
            <a:stretch>
              <a:fillRect/>
            </a:stretch>
          </p:blipFill>
          <p:spPr>
            <a:xfrm rot="16200000">
              <a:off x="808576" y="439655"/>
              <a:ext cx="420914" cy="1051087"/>
            </a:xfrm>
            <a:prstGeom prst="rect">
              <a:avLst/>
            </a:prstGeom>
          </p:spPr>
        </p:pic>
        <p:sp>
          <p:nvSpPr>
            <p:cNvPr id="11" name="矩形 10"/>
            <p:cNvSpPr/>
            <p:nvPr/>
          </p:nvSpPr>
          <p:spPr>
            <a:xfrm>
              <a:off x="1356344" y="708877"/>
              <a:ext cx="2767198" cy="512641"/>
            </a:xfrm>
            <a:prstGeom prst="rect">
              <a:avLst/>
            </a:prstGeom>
          </p:spPr>
          <p:txBody>
            <a:bodyPr vert="horz" wrap="square">
              <a:spAutoFit/>
            </a:bodyPr>
            <a:lstStyle/>
            <a:p>
              <a:pPr algn="ctr">
                <a:lnSpc>
                  <a:spcPct val="120000"/>
                </a:lnSpc>
              </a:pPr>
              <a:r>
                <a:rPr lang="zh-CN" altLang="en-US" sz="2400" b="1" spc="300" dirty="0">
                  <a:latin typeface="汉仪小麦体简" panose="00020600040101010101" pitchFamily="18" charset="-122"/>
                  <a:ea typeface="汉仪小麦体简" panose="00020600040101010101" pitchFamily="18" charset="-122"/>
                  <a:sym typeface="微软雅黑" panose="020B0503020204020204" pitchFamily="34" charset="-122"/>
                </a:rPr>
                <a:t>点击添加标题</a:t>
              </a:r>
              <a:endParaRPr lang="zh-CN" altLang="en-US" sz="2400" b="1" dirty="0">
                <a:latin typeface="汉仪小麦体简" panose="00020600040101010101" pitchFamily="18" charset="-122"/>
                <a:ea typeface="汉仪小麦体简" panose="00020600040101010101" pitchFamily="18"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r="-2170" b="49612"/>
          <a:stretch>
            <a:fillRect/>
          </a:stretch>
        </p:blipFill>
        <p:spPr>
          <a:xfrm>
            <a:off x="0" y="-1"/>
            <a:ext cx="5312505" cy="6992983"/>
          </a:xfrm>
          <a:prstGeom prst="rect">
            <a:avLst/>
          </a:prstGeom>
        </p:spPr>
      </p:pic>
      <p:grpSp>
        <p:nvGrpSpPr>
          <p:cNvPr id="6" name="组合 5"/>
          <p:cNvGrpSpPr/>
          <p:nvPr/>
        </p:nvGrpSpPr>
        <p:grpSpPr>
          <a:xfrm>
            <a:off x="8297215" y="1826102"/>
            <a:ext cx="949563" cy="3682330"/>
            <a:chOff x="7388960" y="1442308"/>
            <a:chExt cx="1142883" cy="4633549"/>
          </a:xfrm>
        </p:grpSpPr>
        <p:pic>
          <p:nvPicPr>
            <p:cNvPr id="7" name="图片 6"/>
            <p:cNvPicPr>
              <a:picLocks noChangeAspect="1"/>
            </p:cNvPicPr>
            <p:nvPr/>
          </p:nvPicPr>
          <p:blipFill>
            <a:blip r:embed="rId2">
              <a:extLst>
                <a:ext uri="{BEBA8EAE-BF5A-486C-A8C5-ECC9F3942E4B}">
                  <a14:imgProps xmlns:a14="http://schemas.microsoft.com/office/drawing/2010/main">
                    <a14:imgLayer r:embed="rId3">
                      <a14:imgEffect>
                        <a14:artisticGlowEdges trans="15000"/>
                      </a14:imgEffect>
                    </a14:imgLayer>
                  </a14:imgProps>
                </a:ext>
                <a:ext uri="{28A0092B-C50C-407E-A947-70E740481C1C}">
                  <a14:useLocalDpi xmlns:a14="http://schemas.microsoft.com/office/drawing/2010/main" val="0"/>
                </a:ext>
              </a:extLst>
            </a:blip>
            <a:stretch>
              <a:fillRect/>
            </a:stretch>
          </p:blipFill>
          <p:spPr>
            <a:xfrm rot="16200000">
              <a:off x="5189942" y="3641326"/>
              <a:ext cx="4633549" cy="235513"/>
            </a:xfrm>
            <a:prstGeom prst="rect">
              <a:avLst/>
            </a:prstGeom>
          </p:spPr>
        </p:pic>
        <p:sp>
          <p:nvSpPr>
            <p:cNvPr id="8" name="文本框 7"/>
            <p:cNvSpPr txBox="1"/>
            <p:nvPr/>
          </p:nvSpPr>
          <p:spPr>
            <a:xfrm>
              <a:off x="7568709" y="1442308"/>
              <a:ext cx="963134" cy="4549748"/>
            </a:xfrm>
            <a:prstGeom prst="rect">
              <a:avLst/>
            </a:prstGeom>
            <a:noFill/>
          </p:spPr>
          <p:txBody>
            <a:bodyPr vert="eaVert" wrap="none" rtlCol="0">
              <a:spAutoFit/>
            </a:bodyPr>
            <a:lstStyle/>
            <a:p>
              <a:pPr algn="ctr"/>
              <a:r>
                <a:rPr lang="zh-CN" altLang="en-US" sz="4000" b="1" dirty="0">
                  <a:latin typeface="汉仪小麦体简" panose="00020600040101010101" pitchFamily="18" charset="-122"/>
                  <a:ea typeface="汉仪小麦体简" panose="00020600040101010101" pitchFamily="18" charset="-122"/>
                </a:rPr>
                <a:t>卡通喵可爱模板</a:t>
              </a:r>
              <a:endParaRPr lang="zh-CN" altLang="en-US" sz="4000" b="1" dirty="0">
                <a:latin typeface="汉仪小麦体简" panose="00020600040101010101" pitchFamily="18" charset="-122"/>
                <a:ea typeface="汉仪小麦体简" panose="00020600040101010101" pitchFamily="18" charset="-122"/>
              </a:endParaRPr>
            </a:p>
          </p:txBody>
        </p:sp>
      </p:grpSp>
      <p:grpSp>
        <p:nvGrpSpPr>
          <p:cNvPr id="13" name="组合 12"/>
          <p:cNvGrpSpPr/>
          <p:nvPr/>
        </p:nvGrpSpPr>
        <p:grpSpPr>
          <a:xfrm>
            <a:off x="8053127" y="492346"/>
            <a:ext cx="1816587" cy="1333756"/>
            <a:chOff x="1729530" y="1492989"/>
            <a:chExt cx="1816587" cy="1333756"/>
          </a:xfrm>
        </p:grpSpPr>
        <p:pic>
          <p:nvPicPr>
            <p:cNvPr id="14" name="图片 13"/>
            <p:cNvPicPr>
              <a:picLocks noChangeAspect="1"/>
            </p:cNvPicPr>
            <p:nvPr/>
          </p:nvPicPr>
          <p:blipFill rotWithShape="1">
            <a:blip r:embed="rId4">
              <a:extLst>
                <a:ext uri="{28A0092B-C50C-407E-A947-70E740481C1C}">
                  <a14:useLocalDpi xmlns:a14="http://schemas.microsoft.com/office/drawing/2010/main" val="0"/>
                </a:ext>
              </a:extLst>
            </a:blip>
            <a:srcRect t="14422" b="57399"/>
            <a:stretch>
              <a:fillRect/>
            </a:stretch>
          </p:blipFill>
          <p:spPr>
            <a:xfrm flipH="1">
              <a:off x="1729530" y="1492989"/>
              <a:ext cx="1437740" cy="1333756"/>
            </a:xfrm>
            <a:prstGeom prst="rect">
              <a:avLst/>
            </a:prstGeom>
          </p:spPr>
        </p:pic>
        <p:sp>
          <p:nvSpPr>
            <p:cNvPr id="15" name="矩形 14"/>
            <p:cNvSpPr/>
            <p:nvPr/>
          </p:nvSpPr>
          <p:spPr>
            <a:xfrm>
              <a:off x="2040069" y="1652574"/>
              <a:ext cx="1506048" cy="582660"/>
            </a:xfrm>
            <a:prstGeom prst="rect">
              <a:avLst/>
            </a:prstGeom>
          </p:spPr>
          <p:txBody>
            <a:bodyPr vert="horz" wrap="square">
              <a:spAutoFit/>
            </a:bodyPr>
            <a:lstStyle/>
            <a:p>
              <a:pPr>
                <a:lnSpc>
                  <a:spcPct val="120000"/>
                </a:lnSpc>
              </a:pPr>
              <a:r>
                <a:rPr lang="zh-CN" altLang="en-US" sz="2800" b="1" spc="300" dirty="0">
                  <a:latin typeface="汉仪小麦体简" panose="00020600040101010101" pitchFamily="18" charset="-122"/>
                  <a:ea typeface="汉仪小麦体简" panose="00020600040101010101" pitchFamily="18" charset="-122"/>
                  <a:sym typeface="微软雅黑" panose="020B0503020204020204" pitchFamily="34" charset="-122"/>
                </a:rPr>
                <a:t>第四章</a:t>
              </a:r>
              <a:endParaRPr lang="zh-CN" altLang="en-US" sz="2800" b="1" dirty="0">
                <a:latin typeface="汉仪小麦体简" panose="00020600040101010101" pitchFamily="18" charset="-122"/>
                <a:ea typeface="汉仪小麦体简" panose="00020600040101010101" pitchFamily="18"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030554" y="2092325"/>
            <a:ext cx="3166269" cy="3916363"/>
          </a:xfrm>
          <a:prstGeom prst="rect">
            <a:avLst/>
          </a:prstGeom>
          <a:solidFill>
            <a:schemeClr val="bg1"/>
          </a:solidFill>
          <a:ln w="3175" cap="flat" cmpd="sng">
            <a:solidFill>
              <a:schemeClr val="tx1"/>
            </a:solidFill>
            <a:prstDash val="sysDot"/>
            <a:bevel/>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algn="ctr" eaLnBrk="1" hangingPunct="1">
              <a:lnSpc>
                <a:spcPct val="100000"/>
              </a:lnSpc>
              <a:spcBef>
                <a:spcPct val="0"/>
              </a:spcBef>
              <a:buNone/>
            </a:pPr>
            <a:endParaRPr lang="zh-CN" altLang="en-US" sz="1800" dirty="0">
              <a:solidFill>
                <a:srgbClr val="231815"/>
              </a:solidFill>
              <a:latin typeface="宋体" panose="02010600030101010101" pitchFamily="2" charset="-122"/>
              <a:sym typeface="宋体" panose="02010600030101010101" pitchFamily="2" charset="-122"/>
            </a:endParaRPr>
          </a:p>
        </p:txBody>
      </p:sp>
      <p:grpSp>
        <p:nvGrpSpPr>
          <p:cNvPr id="2" name="组合 1"/>
          <p:cNvGrpSpPr/>
          <p:nvPr/>
        </p:nvGrpSpPr>
        <p:grpSpPr>
          <a:xfrm>
            <a:off x="1172237" y="2590959"/>
            <a:ext cx="2897586" cy="3073930"/>
            <a:chOff x="1172237" y="2590959"/>
            <a:chExt cx="2897586" cy="3073930"/>
          </a:xfrm>
        </p:grpSpPr>
        <p:sp>
          <p:nvSpPr>
            <p:cNvPr id="16" name="矩形 39"/>
            <p:cNvSpPr>
              <a:spLocks noChangeArrowheads="1"/>
            </p:cNvSpPr>
            <p:nvPr/>
          </p:nvSpPr>
          <p:spPr bwMode="auto">
            <a:xfrm>
              <a:off x="1172237" y="3114179"/>
              <a:ext cx="289758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200">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 </a:t>
              </a: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sp>
          <p:nvSpPr>
            <p:cNvPr id="18" name="矩形 39"/>
            <p:cNvSpPr>
              <a:spLocks noChangeArrowheads="1"/>
            </p:cNvSpPr>
            <p:nvPr/>
          </p:nvSpPr>
          <p:spPr bwMode="auto">
            <a:xfrm>
              <a:off x="1437551" y="2590959"/>
              <a:ext cx="2366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200">
                <a:spcBef>
                  <a:spcPts val="1000"/>
                </a:spcBef>
                <a:defRPr/>
              </a:pPr>
              <a:r>
                <a:rPr lang="zh-CN" altLang="en-US" sz="2800" b="1" dirty="0">
                  <a:latin typeface="隶书" panose="02010509060101010101" pitchFamily="49" charset="-122"/>
                  <a:ea typeface="隶书" panose="02010509060101010101" pitchFamily="49" charset="-122"/>
                  <a:cs typeface="宋体" panose="02010600030101010101" pitchFamily="2" charset="-122"/>
                </a:rPr>
                <a:t>点击添加标题</a:t>
              </a:r>
              <a:endParaRPr lang="zh-CN" altLang="en-US" sz="2800" b="1" dirty="0">
                <a:latin typeface="隶书" panose="02010509060101010101" pitchFamily="49" charset="-122"/>
                <a:ea typeface="隶书" panose="02010509060101010101" pitchFamily="49" charset="-122"/>
                <a:cs typeface="宋体" panose="02010600030101010101" pitchFamily="2" charset="-122"/>
              </a:endParaRPr>
            </a:p>
          </p:txBody>
        </p:sp>
        <p:sp>
          <p:nvSpPr>
            <p:cNvPr id="19" name="矩形 39"/>
            <p:cNvSpPr>
              <a:spLocks noChangeArrowheads="1"/>
            </p:cNvSpPr>
            <p:nvPr/>
          </p:nvSpPr>
          <p:spPr bwMode="auto">
            <a:xfrm>
              <a:off x="1172237" y="4464560"/>
              <a:ext cx="289758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200">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 </a:t>
              </a: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grpSp>
      <p:sp>
        <p:nvSpPr>
          <p:cNvPr id="9" name="矩形 8"/>
          <p:cNvSpPr/>
          <p:nvPr/>
        </p:nvSpPr>
        <p:spPr>
          <a:xfrm>
            <a:off x="4545764" y="2092325"/>
            <a:ext cx="3166269" cy="3916363"/>
          </a:xfrm>
          <a:prstGeom prst="rect">
            <a:avLst/>
          </a:prstGeom>
          <a:solidFill>
            <a:schemeClr val="bg1"/>
          </a:solidFill>
          <a:ln w="3175" cap="flat" cmpd="sng">
            <a:solidFill>
              <a:schemeClr val="tx1"/>
            </a:solidFill>
            <a:prstDash val="sysDot"/>
            <a:bevel/>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algn="ctr" eaLnBrk="1" hangingPunct="1">
              <a:lnSpc>
                <a:spcPct val="100000"/>
              </a:lnSpc>
              <a:spcBef>
                <a:spcPct val="0"/>
              </a:spcBef>
              <a:buNone/>
            </a:pPr>
            <a:endParaRPr lang="zh-CN" altLang="en-US" sz="1800" dirty="0">
              <a:solidFill>
                <a:srgbClr val="231815"/>
              </a:solidFill>
              <a:latin typeface="宋体" panose="02010600030101010101" pitchFamily="2" charset="-122"/>
              <a:sym typeface="宋体" panose="02010600030101010101" pitchFamily="2" charset="-122"/>
            </a:endParaRPr>
          </a:p>
        </p:txBody>
      </p:sp>
      <p:grpSp>
        <p:nvGrpSpPr>
          <p:cNvPr id="11" name="组合 10"/>
          <p:cNvGrpSpPr/>
          <p:nvPr/>
        </p:nvGrpSpPr>
        <p:grpSpPr>
          <a:xfrm>
            <a:off x="4687447" y="2590959"/>
            <a:ext cx="2897586" cy="3073930"/>
            <a:chOff x="1172237" y="2590959"/>
            <a:chExt cx="2897586" cy="3073930"/>
          </a:xfrm>
        </p:grpSpPr>
        <p:sp>
          <p:nvSpPr>
            <p:cNvPr id="12" name="矩形 39"/>
            <p:cNvSpPr>
              <a:spLocks noChangeArrowheads="1"/>
            </p:cNvSpPr>
            <p:nvPr/>
          </p:nvSpPr>
          <p:spPr bwMode="auto">
            <a:xfrm>
              <a:off x="1172237" y="3114179"/>
              <a:ext cx="289758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200">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 </a:t>
              </a: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sp>
          <p:nvSpPr>
            <p:cNvPr id="13" name="矩形 39"/>
            <p:cNvSpPr>
              <a:spLocks noChangeArrowheads="1"/>
            </p:cNvSpPr>
            <p:nvPr/>
          </p:nvSpPr>
          <p:spPr bwMode="auto">
            <a:xfrm>
              <a:off x="1437551" y="2590959"/>
              <a:ext cx="2366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200">
                <a:spcBef>
                  <a:spcPts val="1000"/>
                </a:spcBef>
                <a:defRPr/>
              </a:pPr>
              <a:r>
                <a:rPr lang="zh-CN" altLang="en-US" sz="2800" b="1" dirty="0">
                  <a:latin typeface="隶书" panose="02010509060101010101" pitchFamily="49" charset="-122"/>
                  <a:ea typeface="隶书" panose="02010509060101010101" pitchFamily="49" charset="-122"/>
                  <a:cs typeface="宋体" panose="02010600030101010101" pitchFamily="2" charset="-122"/>
                </a:rPr>
                <a:t>点击添加标题</a:t>
              </a:r>
              <a:endParaRPr lang="zh-CN" altLang="en-US" sz="2800" b="1" dirty="0">
                <a:latin typeface="隶书" panose="02010509060101010101" pitchFamily="49" charset="-122"/>
                <a:ea typeface="隶书" panose="02010509060101010101" pitchFamily="49" charset="-122"/>
                <a:cs typeface="宋体" panose="02010600030101010101" pitchFamily="2" charset="-122"/>
              </a:endParaRPr>
            </a:p>
          </p:txBody>
        </p:sp>
        <p:sp>
          <p:nvSpPr>
            <p:cNvPr id="15" name="矩形 39"/>
            <p:cNvSpPr>
              <a:spLocks noChangeArrowheads="1"/>
            </p:cNvSpPr>
            <p:nvPr/>
          </p:nvSpPr>
          <p:spPr bwMode="auto">
            <a:xfrm>
              <a:off x="1172237" y="4464560"/>
              <a:ext cx="289758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200">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 </a:t>
              </a: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grpSp>
      <p:sp>
        <p:nvSpPr>
          <p:cNvPr id="17" name="矩形 16"/>
          <p:cNvSpPr/>
          <p:nvPr/>
        </p:nvSpPr>
        <p:spPr>
          <a:xfrm>
            <a:off x="8058757" y="2092325"/>
            <a:ext cx="3166269" cy="3916363"/>
          </a:xfrm>
          <a:prstGeom prst="rect">
            <a:avLst/>
          </a:prstGeom>
          <a:solidFill>
            <a:schemeClr val="bg1"/>
          </a:solidFill>
          <a:ln w="3175" cap="flat" cmpd="sng">
            <a:solidFill>
              <a:schemeClr val="tx1"/>
            </a:solidFill>
            <a:prstDash val="sysDot"/>
            <a:bevel/>
            <a:headEnd type="none" w="med" len="med"/>
            <a:tailEnd type="none" w="med" len="med"/>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stStyle>
          <a:p>
            <a:pPr marL="0" lvl="0" indent="0" algn="ctr" eaLnBrk="1" hangingPunct="1">
              <a:lnSpc>
                <a:spcPct val="100000"/>
              </a:lnSpc>
              <a:spcBef>
                <a:spcPct val="0"/>
              </a:spcBef>
              <a:buNone/>
            </a:pPr>
            <a:endParaRPr lang="zh-CN" altLang="en-US" sz="1800" dirty="0">
              <a:solidFill>
                <a:srgbClr val="231815"/>
              </a:solidFill>
              <a:latin typeface="宋体" panose="02010600030101010101" pitchFamily="2" charset="-122"/>
              <a:sym typeface="宋体" panose="02010600030101010101" pitchFamily="2" charset="-122"/>
            </a:endParaRPr>
          </a:p>
        </p:txBody>
      </p:sp>
      <p:grpSp>
        <p:nvGrpSpPr>
          <p:cNvPr id="21" name="组合 20"/>
          <p:cNvGrpSpPr/>
          <p:nvPr/>
        </p:nvGrpSpPr>
        <p:grpSpPr>
          <a:xfrm>
            <a:off x="8200440" y="2590959"/>
            <a:ext cx="2897586" cy="3073930"/>
            <a:chOff x="1172237" y="2590959"/>
            <a:chExt cx="2897586" cy="3073930"/>
          </a:xfrm>
        </p:grpSpPr>
        <p:sp>
          <p:nvSpPr>
            <p:cNvPr id="22" name="矩形 39"/>
            <p:cNvSpPr>
              <a:spLocks noChangeArrowheads="1"/>
            </p:cNvSpPr>
            <p:nvPr/>
          </p:nvSpPr>
          <p:spPr bwMode="auto">
            <a:xfrm>
              <a:off x="1172237" y="3114179"/>
              <a:ext cx="289758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200">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 </a:t>
              </a: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sp>
          <p:nvSpPr>
            <p:cNvPr id="23" name="矩形 39"/>
            <p:cNvSpPr>
              <a:spLocks noChangeArrowheads="1"/>
            </p:cNvSpPr>
            <p:nvPr/>
          </p:nvSpPr>
          <p:spPr bwMode="auto">
            <a:xfrm>
              <a:off x="1437551" y="2590959"/>
              <a:ext cx="23669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200">
                <a:spcBef>
                  <a:spcPts val="1000"/>
                </a:spcBef>
                <a:defRPr/>
              </a:pPr>
              <a:r>
                <a:rPr lang="zh-CN" altLang="en-US" sz="2800" b="1" dirty="0">
                  <a:latin typeface="隶书" panose="02010509060101010101" pitchFamily="49" charset="-122"/>
                  <a:ea typeface="隶书" panose="02010509060101010101" pitchFamily="49" charset="-122"/>
                  <a:cs typeface="宋体" panose="02010600030101010101" pitchFamily="2" charset="-122"/>
                </a:rPr>
                <a:t>点击添加标题</a:t>
              </a:r>
              <a:endParaRPr lang="zh-CN" altLang="en-US" sz="2800" b="1" dirty="0">
                <a:latin typeface="隶书" panose="02010509060101010101" pitchFamily="49" charset="-122"/>
                <a:ea typeface="隶书" panose="02010509060101010101" pitchFamily="49" charset="-122"/>
                <a:cs typeface="宋体" panose="02010600030101010101" pitchFamily="2" charset="-122"/>
              </a:endParaRPr>
            </a:p>
          </p:txBody>
        </p:sp>
        <p:sp>
          <p:nvSpPr>
            <p:cNvPr id="24" name="矩形 39"/>
            <p:cNvSpPr>
              <a:spLocks noChangeArrowheads="1"/>
            </p:cNvSpPr>
            <p:nvPr/>
          </p:nvSpPr>
          <p:spPr bwMode="auto">
            <a:xfrm>
              <a:off x="1172237" y="4464560"/>
              <a:ext cx="289758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200">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 </a:t>
              </a: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grpSp>
      <p:pic>
        <p:nvPicPr>
          <p:cNvPr id="26" name="图片 25"/>
          <p:cNvPicPr>
            <a:picLocks noChangeAspect="1"/>
          </p:cNvPicPr>
          <p:nvPr/>
        </p:nvPicPr>
        <p:blipFill rotWithShape="1">
          <a:blip r:embed="rId1">
            <a:extLst>
              <a:ext uri="{28A0092B-C50C-407E-A947-70E740481C1C}">
                <a14:useLocalDpi xmlns:a14="http://schemas.microsoft.com/office/drawing/2010/main" val="0"/>
              </a:ext>
            </a:extLst>
          </a:blip>
          <a:srcRect t="5088" r="2508" b="19665"/>
          <a:stretch>
            <a:fillRect/>
          </a:stretch>
        </p:blipFill>
        <p:spPr>
          <a:xfrm>
            <a:off x="1767396" y="1188042"/>
            <a:ext cx="1280604" cy="1398691"/>
          </a:xfrm>
          <a:prstGeom prst="rect">
            <a:avLst/>
          </a:prstGeom>
        </p:spPr>
      </p:pic>
      <p:pic>
        <p:nvPicPr>
          <p:cNvPr id="27" name="图片 26"/>
          <p:cNvPicPr>
            <a:picLocks noChangeAspect="1"/>
          </p:cNvPicPr>
          <p:nvPr/>
        </p:nvPicPr>
        <p:blipFill rotWithShape="1">
          <a:blip r:embed="rId1">
            <a:extLst>
              <a:ext uri="{28A0092B-C50C-407E-A947-70E740481C1C}">
                <a14:useLocalDpi xmlns:a14="http://schemas.microsoft.com/office/drawing/2010/main" val="0"/>
              </a:ext>
            </a:extLst>
          </a:blip>
          <a:srcRect t="5088" r="2508" b="19665"/>
          <a:stretch>
            <a:fillRect/>
          </a:stretch>
        </p:blipFill>
        <p:spPr>
          <a:xfrm>
            <a:off x="5446767" y="1188042"/>
            <a:ext cx="1280604" cy="1398691"/>
          </a:xfrm>
          <a:prstGeom prst="rect">
            <a:avLst/>
          </a:prstGeom>
        </p:spPr>
      </p:pic>
      <p:pic>
        <p:nvPicPr>
          <p:cNvPr id="28" name="图片 27"/>
          <p:cNvPicPr>
            <a:picLocks noChangeAspect="1"/>
          </p:cNvPicPr>
          <p:nvPr/>
        </p:nvPicPr>
        <p:blipFill rotWithShape="1">
          <a:blip r:embed="rId1">
            <a:extLst>
              <a:ext uri="{28A0092B-C50C-407E-A947-70E740481C1C}">
                <a14:useLocalDpi xmlns:a14="http://schemas.microsoft.com/office/drawing/2010/main" val="0"/>
              </a:ext>
            </a:extLst>
          </a:blip>
          <a:srcRect t="5088" r="2508" b="19665"/>
          <a:stretch>
            <a:fillRect/>
          </a:stretch>
        </p:blipFill>
        <p:spPr>
          <a:xfrm>
            <a:off x="8953885" y="1188042"/>
            <a:ext cx="1280604" cy="1398691"/>
          </a:xfrm>
          <a:prstGeom prst="rect">
            <a:avLst/>
          </a:prstGeom>
        </p:spPr>
      </p:pic>
      <p:grpSp>
        <p:nvGrpSpPr>
          <p:cNvPr id="29" name="组合 28"/>
          <p:cNvGrpSpPr/>
          <p:nvPr/>
        </p:nvGrpSpPr>
        <p:grpSpPr>
          <a:xfrm>
            <a:off x="493489" y="708877"/>
            <a:ext cx="3630053" cy="512641"/>
            <a:chOff x="493489" y="708877"/>
            <a:chExt cx="3630053" cy="512641"/>
          </a:xfrm>
        </p:grpSpPr>
        <p:pic>
          <p:nvPicPr>
            <p:cNvPr id="30" name="图片 29"/>
            <p:cNvPicPr>
              <a:picLocks noChangeAspect="1"/>
            </p:cNvPicPr>
            <p:nvPr/>
          </p:nvPicPr>
          <p:blipFill rotWithShape="1">
            <a:blip r:embed="rId2">
              <a:extLst>
                <a:ext uri="{28A0092B-C50C-407E-A947-70E740481C1C}">
                  <a14:useLocalDpi xmlns:a14="http://schemas.microsoft.com/office/drawing/2010/main" val="0"/>
                </a:ext>
              </a:extLst>
            </a:blip>
            <a:srcRect l="39457" t="7622" r="43543" b="66743"/>
            <a:stretch>
              <a:fillRect/>
            </a:stretch>
          </p:blipFill>
          <p:spPr>
            <a:xfrm rot="16200000">
              <a:off x="808576" y="439655"/>
              <a:ext cx="420914" cy="1051087"/>
            </a:xfrm>
            <a:prstGeom prst="rect">
              <a:avLst/>
            </a:prstGeom>
          </p:spPr>
        </p:pic>
        <p:sp>
          <p:nvSpPr>
            <p:cNvPr id="31" name="矩形 30"/>
            <p:cNvSpPr/>
            <p:nvPr/>
          </p:nvSpPr>
          <p:spPr>
            <a:xfrm>
              <a:off x="1356344" y="708877"/>
              <a:ext cx="2767198" cy="512641"/>
            </a:xfrm>
            <a:prstGeom prst="rect">
              <a:avLst/>
            </a:prstGeom>
          </p:spPr>
          <p:txBody>
            <a:bodyPr vert="horz" wrap="square">
              <a:spAutoFit/>
            </a:bodyPr>
            <a:lstStyle/>
            <a:p>
              <a:pPr algn="ctr">
                <a:lnSpc>
                  <a:spcPct val="120000"/>
                </a:lnSpc>
              </a:pPr>
              <a:r>
                <a:rPr lang="zh-CN" altLang="en-US" sz="2400" b="1" spc="300" dirty="0">
                  <a:latin typeface="汉仪小麦体简" panose="00020600040101010101" pitchFamily="18" charset="-122"/>
                  <a:ea typeface="汉仪小麦体简" panose="00020600040101010101" pitchFamily="18" charset="-122"/>
                  <a:sym typeface="微软雅黑" panose="020B0503020204020204" pitchFamily="34" charset="-122"/>
                </a:rPr>
                <a:t>点击添加标题</a:t>
              </a:r>
              <a:endParaRPr lang="zh-CN" altLang="en-US" sz="2400" b="1" dirty="0">
                <a:latin typeface="汉仪小麦体简" panose="00020600040101010101" pitchFamily="18" charset="-122"/>
                <a:ea typeface="汉仪小麦体简" panose="00020600040101010101" pitchFamily="18"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00"/>
                                        <p:tgtEl>
                                          <p:spTgt spid="17"/>
                                        </p:tgtEl>
                                      </p:cBhvr>
                                    </p:animEffect>
                                  </p:childTnLst>
                                </p:cTn>
                              </p:par>
                            </p:childTnLst>
                          </p:cTn>
                        </p:par>
                        <p:par>
                          <p:cTn id="24" fill="hold">
                            <p:stCondLst>
                              <p:cond delay="2500"/>
                            </p:stCondLst>
                            <p:childTnLst>
                              <p:par>
                                <p:cTn id="25" presetID="16" presetClass="entr" presetSubtype="21"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arn(inVertical)">
                                      <p:cBhvr>
                                        <p:cTn id="27" dur="500"/>
                                        <p:tgtEl>
                                          <p:spTgt spid="21"/>
                                        </p:tgtEl>
                                      </p:cBhvr>
                                    </p:animEffect>
                                  </p:childTnLst>
                                </p:cTn>
                              </p:par>
                              <p:par>
                                <p:cTn id="28" presetID="22" presetClass="entr" presetSubtype="4"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down)">
                                      <p:cBhvr>
                                        <p:cTn id="30" dur="500"/>
                                        <p:tgtEl>
                                          <p:spTgt spid="26"/>
                                        </p:tgtEl>
                                      </p:cBhvr>
                                    </p:animEffect>
                                  </p:childTnLst>
                                </p:cTn>
                              </p:par>
                              <p:par>
                                <p:cTn id="31" presetID="22" presetClass="entr" presetSubtype="4"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down)">
                                      <p:cBhvr>
                                        <p:cTn id="33" dur="500"/>
                                        <p:tgtEl>
                                          <p:spTgt spid="27"/>
                                        </p:tgtEl>
                                      </p:cBhvr>
                                    </p:animEffect>
                                  </p:childTnLst>
                                </p:cTn>
                              </p:par>
                              <p:par>
                                <p:cTn id="34" presetID="22" presetClass="entr" presetSubtype="4" fill="hold"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wipe(down)">
                                      <p:cBhvr>
                                        <p:cTn id="3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6096000" y="1286875"/>
            <a:ext cx="3550315" cy="807151"/>
            <a:chOff x="5192482" y="1780550"/>
            <a:chExt cx="3374953" cy="767284"/>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464697" y="2148008"/>
              <a:ext cx="2878762" cy="399826"/>
            </a:xfrm>
            <a:prstGeom prst="rect">
              <a:avLst/>
            </a:prstGeom>
          </p:spPr>
        </p:pic>
        <p:sp>
          <p:nvSpPr>
            <p:cNvPr id="9" name="矩形 8"/>
            <p:cNvSpPr/>
            <p:nvPr/>
          </p:nvSpPr>
          <p:spPr>
            <a:xfrm>
              <a:off x="5748035" y="1780550"/>
              <a:ext cx="2819400" cy="553881"/>
            </a:xfrm>
            <a:prstGeom prst="rect">
              <a:avLst/>
            </a:prstGeom>
          </p:spPr>
          <p:txBody>
            <a:bodyPr vert="horz" wrap="square">
              <a:spAutoFit/>
            </a:bodyPr>
            <a:lstStyle/>
            <a:p>
              <a:pPr>
                <a:lnSpc>
                  <a:spcPct val="120000"/>
                </a:lnSpc>
              </a:pPr>
              <a:r>
                <a:rPr lang="zh-CN" altLang="en-US" sz="2800" b="1" spc="300" dirty="0">
                  <a:latin typeface="汉仪小麦体简" panose="00020600040101010101" pitchFamily="18" charset="-122"/>
                  <a:ea typeface="汉仪小麦体简" panose="00020600040101010101" pitchFamily="18" charset="-122"/>
                  <a:sym typeface="微软雅黑" panose="020B0503020204020204" pitchFamily="34" charset="-122"/>
                </a:rPr>
                <a:t>点击添加标题</a:t>
              </a:r>
              <a:endParaRPr lang="zh-CN" altLang="en-US" sz="2800" b="1" dirty="0">
                <a:latin typeface="汉仪小麦体简" panose="00020600040101010101" pitchFamily="18" charset="-122"/>
                <a:ea typeface="汉仪小麦体简" panose="00020600040101010101" pitchFamily="18" charset="-122"/>
              </a:endParaRPr>
            </a:p>
          </p:txBody>
        </p:sp>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2482" y="1780550"/>
              <a:ext cx="701426" cy="701426"/>
            </a:xfrm>
            <a:prstGeom prst="rect">
              <a:avLst/>
            </a:prstGeom>
          </p:spPr>
        </p:pic>
      </p:grpSp>
      <p:grpSp>
        <p:nvGrpSpPr>
          <p:cNvPr id="31" name="组合 30"/>
          <p:cNvGrpSpPr/>
          <p:nvPr/>
        </p:nvGrpSpPr>
        <p:grpSpPr>
          <a:xfrm>
            <a:off x="6096000" y="2465893"/>
            <a:ext cx="3550315" cy="807151"/>
            <a:chOff x="5192482" y="1780550"/>
            <a:chExt cx="3374953" cy="767284"/>
          </a:xfrm>
        </p:grpSpPr>
        <p:pic>
          <p:nvPicPr>
            <p:cNvPr id="32" name="图片 3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464697" y="2148008"/>
              <a:ext cx="2878762" cy="399826"/>
            </a:xfrm>
            <a:prstGeom prst="rect">
              <a:avLst/>
            </a:prstGeom>
          </p:spPr>
        </p:pic>
        <p:sp>
          <p:nvSpPr>
            <p:cNvPr id="33" name="矩形 32"/>
            <p:cNvSpPr/>
            <p:nvPr/>
          </p:nvSpPr>
          <p:spPr>
            <a:xfrm>
              <a:off x="5748035" y="1780550"/>
              <a:ext cx="2819400" cy="553881"/>
            </a:xfrm>
            <a:prstGeom prst="rect">
              <a:avLst/>
            </a:prstGeom>
          </p:spPr>
          <p:txBody>
            <a:bodyPr vert="horz" wrap="square">
              <a:spAutoFit/>
            </a:bodyPr>
            <a:lstStyle/>
            <a:p>
              <a:pPr>
                <a:lnSpc>
                  <a:spcPct val="120000"/>
                </a:lnSpc>
              </a:pPr>
              <a:r>
                <a:rPr lang="zh-CN" altLang="en-US" sz="2800" b="1" spc="300" dirty="0">
                  <a:latin typeface="汉仪小麦体简" panose="00020600040101010101" pitchFamily="18" charset="-122"/>
                  <a:ea typeface="汉仪小麦体简" panose="00020600040101010101" pitchFamily="18" charset="-122"/>
                  <a:sym typeface="微软雅黑" panose="020B0503020204020204" pitchFamily="34" charset="-122"/>
                </a:rPr>
                <a:t>点击添加标题</a:t>
              </a:r>
              <a:endParaRPr lang="zh-CN" altLang="en-US" sz="2800" b="1" dirty="0">
                <a:latin typeface="汉仪小麦体简" panose="00020600040101010101" pitchFamily="18" charset="-122"/>
                <a:ea typeface="汉仪小麦体简" panose="00020600040101010101" pitchFamily="18" charset="-122"/>
              </a:endParaRPr>
            </a:p>
          </p:txBody>
        </p:sp>
        <p:pic>
          <p:nvPicPr>
            <p:cNvPr id="34" name="图片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2482" y="1780550"/>
              <a:ext cx="701426" cy="701426"/>
            </a:xfrm>
            <a:prstGeom prst="rect">
              <a:avLst/>
            </a:prstGeom>
          </p:spPr>
        </p:pic>
      </p:grpSp>
      <p:grpSp>
        <p:nvGrpSpPr>
          <p:cNvPr id="35" name="组合 34"/>
          <p:cNvGrpSpPr/>
          <p:nvPr/>
        </p:nvGrpSpPr>
        <p:grpSpPr>
          <a:xfrm>
            <a:off x="6096000" y="3644911"/>
            <a:ext cx="3550315" cy="807151"/>
            <a:chOff x="5192482" y="1780550"/>
            <a:chExt cx="3374953" cy="767284"/>
          </a:xfrm>
        </p:grpSpPr>
        <p:pic>
          <p:nvPicPr>
            <p:cNvPr id="36" name="图片 3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464697" y="2148008"/>
              <a:ext cx="2878762" cy="399826"/>
            </a:xfrm>
            <a:prstGeom prst="rect">
              <a:avLst/>
            </a:prstGeom>
          </p:spPr>
        </p:pic>
        <p:sp>
          <p:nvSpPr>
            <p:cNvPr id="37" name="矩形 36"/>
            <p:cNvSpPr/>
            <p:nvPr/>
          </p:nvSpPr>
          <p:spPr>
            <a:xfrm>
              <a:off x="5748035" y="1780550"/>
              <a:ext cx="2819400" cy="553881"/>
            </a:xfrm>
            <a:prstGeom prst="rect">
              <a:avLst/>
            </a:prstGeom>
          </p:spPr>
          <p:txBody>
            <a:bodyPr vert="horz" wrap="square">
              <a:spAutoFit/>
            </a:bodyPr>
            <a:lstStyle/>
            <a:p>
              <a:pPr>
                <a:lnSpc>
                  <a:spcPct val="120000"/>
                </a:lnSpc>
              </a:pPr>
              <a:r>
                <a:rPr lang="zh-CN" altLang="en-US" sz="2800" b="1" spc="300" dirty="0">
                  <a:latin typeface="汉仪小麦体简" panose="00020600040101010101" pitchFamily="18" charset="-122"/>
                  <a:ea typeface="汉仪小麦体简" panose="00020600040101010101" pitchFamily="18" charset="-122"/>
                  <a:sym typeface="微软雅黑" panose="020B0503020204020204" pitchFamily="34" charset="-122"/>
                </a:rPr>
                <a:t>点击添加标题</a:t>
              </a:r>
              <a:endParaRPr lang="zh-CN" altLang="en-US" sz="2800" b="1" dirty="0">
                <a:latin typeface="汉仪小麦体简" panose="00020600040101010101" pitchFamily="18" charset="-122"/>
                <a:ea typeface="汉仪小麦体简" panose="00020600040101010101" pitchFamily="18" charset="-122"/>
              </a:endParaRPr>
            </a:p>
          </p:txBody>
        </p:sp>
        <p:pic>
          <p:nvPicPr>
            <p:cNvPr id="38" name="图片 3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2482" y="1780550"/>
              <a:ext cx="701426" cy="701426"/>
            </a:xfrm>
            <a:prstGeom prst="rect">
              <a:avLst/>
            </a:prstGeom>
          </p:spPr>
        </p:pic>
      </p:grpSp>
      <p:grpSp>
        <p:nvGrpSpPr>
          <p:cNvPr id="39" name="组合 38"/>
          <p:cNvGrpSpPr/>
          <p:nvPr/>
        </p:nvGrpSpPr>
        <p:grpSpPr>
          <a:xfrm>
            <a:off x="6096000" y="4823928"/>
            <a:ext cx="3550315" cy="807151"/>
            <a:chOff x="5192482" y="1780550"/>
            <a:chExt cx="3374953" cy="767284"/>
          </a:xfrm>
        </p:grpSpPr>
        <p:pic>
          <p:nvPicPr>
            <p:cNvPr id="40" name="图片 3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464697" y="2148008"/>
              <a:ext cx="2878762" cy="399826"/>
            </a:xfrm>
            <a:prstGeom prst="rect">
              <a:avLst/>
            </a:prstGeom>
          </p:spPr>
        </p:pic>
        <p:sp>
          <p:nvSpPr>
            <p:cNvPr id="41" name="矩形 40"/>
            <p:cNvSpPr/>
            <p:nvPr/>
          </p:nvSpPr>
          <p:spPr>
            <a:xfrm>
              <a:off x="5748035" y="1780550"/>
              <a:ext cx="2819400" cy="553881"/>
            </a:xfrm>
            <a:prstGeom prst="rect">
              <a:avLst/>
            </a:prstGeom>
          </p:spPr>
          <p:txBody>
            <a:bodyPr vert="horz" wrap="square">
              <a:spAutoFit/>
            </a:bodyPr>
            <a:lstStyle/>
            <a:p>
              <a:pPr>
                <a:lnSpc>
                  <a:spcPct val="120000"/>
                </a:lnSpc>
              </a:pPr>
              <a:r>
                <a:rPr lang="zh-CN" altLang="en-US" sz="2800" b="1" spc="300" dirty="0">
                  <a:latin typeface="汉仪小麦体简" panose="00020600040101010101" pitchFamily="18" charset="-122"/>
                  <a:ea typeface="汉仪小麦体简" panose="00020600040101010101" pitchFamily="18" charset="-122"/>
                  <a:sym typeface="微软雅黑" panose="020B0503020204020204" pitchFamily="34" charset="-122"/>
                </a:rPr>
                <a:t>点击添加标题</a:t>
              </a:r>
              <a:endParaRPr lang="zh-CN" altLang="en-US" sz="2800" b="1" dirty="0">
                <a:latin typeface="汉仪小麦体简" panose="00020600040101010101" pitchFamily="18" charset="-122"/>
                <a:ea typeface="汉仪小麦体简" panose="00020600040101010101" pitchFamily="18" charset="-122"/>
              </a:endParaRPr>
            </a:p>
          </p:txBody>
        </p:sp>
        <p:pic>
          <p:nvPicPr>
            <p:cNvPr id="42" name="图片 4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2482" y="1780550"/>
              <a:ext cx="701426" cy="701426"/>
            </a:xfrm>
            <a:prstGeom prst="rect">
              <a:avLst/>
            </a:prstGeom>
          </p:spPr>
        </p:pic>
      </p:grpSp>
      <p:grpSp>
        <p:nvGrpSpPr>
          <p:cNvPr id="54" name="组合 53"/>
          <p:cNvGrpSpPr/>
          <p:nvPr/>
        </p:nvGrpSpPr>
        <p:grpSpPr>
          <a:xfrm>
            <a:off x="1240245" y="895106"/>
            <a:ext cx="3137817" cy="4315373"/>
            <a:chOff x="1240245" y="895106"/>
            <a:chExt cx="3137817" cy="4315373"/>
          </a:xfrm>
        </p:grpSpPr>
        <p:pic>
          <p:nvPicPr>
            <p:cNvPr id="51" name="图片 50"/>
            <p:cNvPicPr>
              <a:picLocks noChangeAspect="1"/>
            </p:cNvPicPr>
            <p:nvPr/>
          </p:nvPicPr>
          <p:blipFill rotWithShape="1">
            <a:blip r:embed="rId3">
              <a:extLst>
                <a:ext uri="{BEBA8EAE-BF5A-486C-A8C5-ECC9F3942E4B}">
                  <a14:imgProps xmlns:a14="http://schemas.microsoft.com/office/drawing/2010/main">
                    <a14:imgLayer r:embed="rId4">
                      <a14:imgEffect>
                        <a14:artisticGlowEdges trans="15000"/>
                      </a14:imgEffect>
                    </a14:imgLayer>
                  </a14:imgProps>
                </a:ext>
                <a:ext uri="{28A0092B-C50C-407E-A947-70E740481C1C}">
                  <a14:useLocalDpi xmlns:a14="http://schemas.microsoft.com/office/drawing/2010/main" val="0"/>
                </a:ext>
              </a:extLst>
            </a:blip>
            <a:srcRect r="57993" b="21095"/>
            <a:stretch>
              <a:fillRect/>
            </a:stretch>
          </p:blipFill>
          <p:spPr>
            <a:xfrm>
              <a:off x="1373186" y="4909851"/>
              <a:ext cx="2880815" cy="300628"/>
            </a:xfrm>
            <a:prstGeom prst="rect">
              <a:avLst/>
            </a:prstGeom>
          </p:spPr>
        </p:pic>
        <p:pic>
          <p:nvPicPr>
            <p:cNvPr id="52" name="图片 51"/>
            <p:cNvPicPr>
              <a:picLocks noChangeAspect="1"/>
            </p:cNvPicPr>
            <p:nvPr/>
          </p:nvPicPr>
          <p:blipFill rotWithShape="1">
            <a:blip r:embed="rId5">
              <a:extLst>
                <a:ext uri="{28A0092B-C50C-407E-A947-70E740481C1C}">
                  <a14:useLocalDpi xmlns:a14="http://schemas.microsoft.com/office/drawing/2010/main" val="0"/>
                </a:ext>
              </a:extLst>
            </a:blip>
            <a:srcRect l="17656" t="18596" r="20131" b="17163"/>
            <a:stretch>
              <a:fillRect/>
            </a:stretch>
          </p:blipFill>
          <p:spPr>
            <a:xfrm>
              <a:off x="1240245" y="895106"/>
              <a:ext cx="3097882" cy="3198900"/>
            </a:xfrm>
            <a:prstGeom prst="rect">
              <a:avLst/>
            </a:prstGeom>
          </p:spPr>
        </p:pic>
        <p:sp>
          <p:nvSpPr>
            <p:cNvPr id="53" name="矩形 52"/>
            <p:cNvSpPr/>
            <p:nvPr/>
          </p:nvSpPr>
          <p:spPr>
            <a:xfrm>
              <a:off x="1782549" y="3898065"/>
              <a:ext cx="2595513" cy="932884"/>
            </a:xfrm>
            <a:prstGeom prst="rect">
              <a:avLst/>
            </a:prstGeom>
          </p:spPr>
          <p:txBody>
            <a:bodyPr vert="horz" wrap="square">
              <a:spAutoFit/>
            </a:bodyPr>
            <a:lstStyle/>
            <a:p>
              <a:pPr>
                <a:lnSpc>
                  <a:spcPct val="120000"/>
                </a:lnSpc>
              </a:pPr>
              <a:r>
                <a:rPr lang="zh-CN" altLang="en-US" sz="4800" b="1" dirty="0">
                  <a:latin typeface="汉仪小麦体简" panose="00020600040101010101" pitchFamily="18" charset="-122"/>
                  <a:ea typeface="汉仪小麦体简" panose="00020600040101010101" pitchFamily="18" charset="-122"/>
                </a:rPr>
                <a:t>目丨录</a:t>
              </a:r>
              <a:endParaRPr lang="zh-CN" altLang="en-US" sz="4800" b="1" dirty="0">
                <a:latin typeface="汉仪小麦体简" panose="00020600040101010101" pitchFamily="18" charset="-122"/>
                <a:ea typeface="汉仪小麦体简" panose="00020600040101010101" pitchFamily="18"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down)">
                                      <p:cBhvr>
                                        <p:cTn id="7" dur="500"/>
                                        <p:tgtEl>
                                          <p:spTgt spid="5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down)">
                                      <p:cBhvr>
                                        <p:cTn id="15" dur="500"/>
                                        <p:tgtEl>
                                          <p:spTgt spid="31"/>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down)">
                                      <p:cBhvr>
                                        <p:cTn id="19" dur="500"/>
                                        <p:tgtEl>
                                          <p:spTgt spid="3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wipe(down)">
                                      <p:cBhvr>
                                        <p:cTn id="2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椭圆 9"/>
          <p:cNvSpPr/>
          <p:nvPr/>
        </p:nvSpPr>
        <p:spPr>
          <a:xfrm>
            <a:off x="3962400" y="1622005"/>
            <a:ext cx="4127499" cy="4085383"/>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汉仪乐喵体简" panose="00020600040101010101" pitchFamily="18" charset="-122"/>
              <a:ea typeface="汉仪乐喵体简" panose="00020600040101010101" pitchFamily="18" charset="-122"/>
            </a:endParaRPr>
          </a:p>
        </p:txBody>
      </p:sp>
      <p:sp>
        <p:nvSpPr>
          <p:cNvPr id="5" name="椭圆 4"/>
          <p:cNvSpPr/>
          <p:nvPr/>
        </p:nvSpPr>
        <p:spPr>
          <a:xfrm>
            <a:off x="4098808" y="4382141"/>
            <a:ext cx="856800" cy="856800"/>
          </a:xfrm>
          <a:prstGeom prst="ellipse">
            <a:avLst/>
          </a:prstGeom>
          <a:solidFill>
            <a:schemeClr val="tx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en-US" sz="2800" b="1" dirty="0">
                <a:solidFill>
                  <a:schemeClr val="bg1"/>
                </a:solidFill>
                <a:latin typeface="汉仪乐喵体简" panose="00020600040101010101" pitchFamily="18" charset="-122"/>
                <a:ea typeface="汉仪乐喵体简" panose="00020600040101010101" pitchFamily="18" charset="-122"/>
              </a:rPr>
              <a:t>03</a:t>
            </a:r>
            <a:endParaRPr kumimoji="1" lang="en-US" altLang="en-US" sz="2800" b="1" dirty="0">
              <a:solidFill>
                <a:schemeClr val="bg1"/>
              </a:solidFill>
              <a:latin typeface="汉仪乐喵体简" panose="00020600040101010101" pitchFamily="18" charset="-122"/>
              <a:ea typeface="汉仪乐喵体简" panose="00020600040101010101" pitchFamily="18" charset="-122"/>
            </a:endParaRPr>
          </a:p>
        </p:txBody>
      </p:sp>
      <p:sp>
        <p:nvSpPr>
          <p:cNvPr id="6" name="椭圆 5"/>
          <p:cNvSpPr/>
          <p:nvPr/>
        </p:nvSpPr>
        <p:spPr>
          <a:xfrm>
            <a:off x="4098808" y="1963489"/>
            <a:ext cx="855824" cy="855824"/>
          </a:xfrm>
          <a:prstGeom prst="ellipse">
            <a:avLst/>
          </a:prstGeom>
          <a:solidFill>
            <a:schemeClr val="tx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en-US" sz="2800" b="1" dirty="0">
                <a:solidFill>
                  <a:schemeClr val="bg1"/>
                </a:solidFill>
                <a:latin typeface="汉仪乐喵体简" panose="00020600040101010101" pitchFamily="18" charset="-122"/>
                <a:ea typeface="汉仪乐喵体简" panose="00020600040101010101" pitchFamily="18" charset="-122"/>
              </a:rPr>
              <a:t>01</a:t>
            </a:r>
            <a:endParaRPr kumimoji="1" lang="en-US" altLang="en-US" sz="2800" b="1" dirty="0">
              <a:solidFill>
                <a:schemeClr val="bg1"/>
              </a:solidFill>
              <a:latin typeface="汉仪乐喵体简" panose="00020600040101010101" pitchFamily="18" charset="-122"/>
              <a:ea typeface="汉仪乐喵体简" panose="00020600040101010101" pitchFamily="18" charset="-122"/>
            </a:endParaRPr>
          </a:p>
        </p:txBody>
      </p:sp>
      <p:sp>
        <p:nvSpPr>
          <p:cNvPr id="7" name="椭圆 6"/>
          <p:cNvSpPr/>
          <p:nvPr/>
        </p:nvSpPr>
        <p:spPr>
          <a:xfrm>
            <a:off x="7144702" y="1963489"/>
            <a:ext cx="855824" cy="855824"/>
          </a:xfrm>
          <a:prstGeom prst="ellipse">
            <a:avLst/>
          </a:prstGeom>
          <a:solidFill>
            <a:schemeClr val="tx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en-US" sz="2800" b="1" dirty="0">
                <a:solidFill>
                  <a:schemeClr val="bg1"/>
                </a:solidFill>
                <a:latin typeface="汉仪乐喵体简" panose="00020600040101010101" pitchFamily="18" charset="-122"/>
                <a:ea typeface="汉仪乐喵体简" panose="00020600040101010101" pitchFamily="18" charset="-122"/>
              </a:rPr>
              <a:t>02</a:t>
            </a:r>
            <a:endParaRPr kumimoji="1" lang="en-US" altLang="en-US" sz="2800" b="1" dirty="0">
              <a:solidFill>
                <a:schemeClr val="bg1"/>
              </a:solidFill>
              <a:latin typeface="汉仪乐喵体简" panose="00020600040101010101" pitchFamily="18" charset="-122"/>
              <a:ea typeface="汉仪乐喵体简" panose="00020600040101010101" pitchFamily="18" charset="-122"/>
            </a:endParaRPr>
          </a:p>
        </p:txBody>
      </p:sp>
      <p:sp>
        <p:nvSpPr>
          <p:cNvPr id="9" name="椭圆 8"/>
          <p:cNvSpPr/>
          <p:nvPr/>
        </p:nvSpPr>
        <p:spPr>
          <a:xfrm>
            <a:off x="7143726" y="4382141"/>
            <a:ext cx="856800" cy="856800"/>
          </a:xfrm>
          <a:prstGeom prst="ellipse">
            <a:avLst/>
          </a:prstGeom>
          <a:solidFill>
            <a:schemeClr val="tx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en-US" sz="2800" b="1" dirty="0">
                <a:solidFill>
                  <a:schemeClr val="bg1"/>
                </a:solidFill>
                <a:latin typeface="汉仪乐喵体简" panose="00020600040101010101" pitchFamily="18" charset="-122"/>
                <a:ea typeface="汉仪乐喵体简" panose="00020600040101010101" pitchFamily="18" charset="-122"/>
              </a:rPr>
              <a:t>04</a:t>
            </a:r>
            <a:endParaRPr kumimoji="1" lang="en-US" altLang="en-US" sz="2800" b="1" dirty="0">
              <a:solidFill>
                <a:schemeClr val="bg1"/>
              </a:solidFill>
              <a:latin typeface="汉仪乐喵体简" panose="00020600040101010101" pitchFamily="18" charset="-122"/>
              <a:ea typeface="汉仪乐喵体简" panose="00020600040101010101" pitchFamily="18" charset="-122"/>
            </a:endParaRPr>
          </a:p>
        </p:txBody>
      </p:sp>
      <p:grpSp>
        <p:nvGrpSpPr>
          <p:cNvPr id="12" name="组合 11"/>
          <p:cNvGrpSpPr/>
          <p:nvPr/>
        </p:nvGrpSpPr>
        <p:grpSpPr>
          <a:xfrm>
            <a:off x="8227841" y="1221518"/>
            <a:ext cx="3049759" cy="1696031"/>
            <a:chOff x="853920" y="3679623"/>
            <a:chExt cx="2650821" cy="1696031"/>
          </a:xfrm>
        </p:grpSpPr>
        <p:sp>
          <p:nvSpPr>
            <p:cNvPr id="13" name="矩形 39"/>
            <p:cNvSpPr>
              <a:spLocks noChangeArrowheads="1"/>
            </p:cNvSpPr>
            <p:nvPr/>
          </p:nvSpPr>
          <p:spPr bwMode="auto">
            <a:xfrm>
              <a:off x="853920" y="4175325"/>
              <a:ext cx="265082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200">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a:t>
              </a: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sp>
          <p:nvSpPr>
            <p:cNvPr id="14" name="矩形 39"/>
            <p:cNvSpPr>
              <a:spLocks noChangeArrowheads="1"/>
            </p:cNvSpPr>
            <p:nvPr/>
          </p:nvSpPr>
          <p:spPr bwMode="auto">
            <a:xfrm>
              <a:off x="853920" y="3679623"/>
              <a:ext cx="1881189" cy="63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200">
                <a:lnSpc>
                  <a:spcPct val="150000"/>
                </a:lnSpc>
                <a:spcBef>
                  <a:spcPts val="1000"/>
                </a:spcBef>
                <a:defRPr/>
              </a:pPr>
              <a:r>
                <a:rPr lang="zh-CN" altLang="en-US" sz="2800" b="1" dirty="0">
                  <a:latin typeface="隶书" panose="02010509060101010101" pitchFamily="49" charset="-122"/>
                  <a:ea typeface="隶书" panose="02010509060101010101" pitchFamily="49" charset="-122"/>
                  <a:cs typeface="宋体" panose="02010600030101010101" pitchFamily="2" charset="-122"/>
                </a:rPr>
                <a:t>添加标题</a:t>
              </a:r>
              <a:endParaRPr lang="zh-CN" altLang="en-US" sz="2800" b="1" dirty="0">
                <a:latin typeface="隶书" panose="02010509060101010101" pitchFamily="49" charset="-122"/>
                <a:ea typeface="隶书" panose="02010509060101010101" pitchFamily="49" charset="-122"/>
                <a:cs typeface="宋体" panose="02010600030101010101" pitchFamily="2" charset="-122"/>
              </a:endParaRPr>
            </a:p>
          </p:txBody>
        </p:sp>
      </p:grpSp>
      <p:grpSp>
        <p:nvGrpSpPr>
          <p:cNvPr id="15" name="组合 14"/>
          <p:cNvGrpSpPr/>
          <p:nvPr/>
        </p:nvGrpSpPr>
        <p:grpSpPr>
          <a:xfrm>
            <a:off x="1135800" y="1221518"/>
            <a:ext cx="3201896" cy="1696031"/>
            <a:chOff x="853920" y="3679623"/>
            <a:chExt cx="2783057" cy="1696031"/>
          </a:xfrm>
        </p:grpSpPr>
        <p:sp>
          <p:nvSpPr>
            <p:cNvPr id="16" name="矩形 39"/>
            <p:cNvSpPr>
              <a:spLocks noChangeArrowheads="1"/>
            </p:cNvSpPr>
            <p:nvPr/>
          </p:nvSpPr>
          <p:spPr bwMode="auto">
            <a:xfrm>
              <a:off x="853920" y="4175325"/>
              <a:ext cx="278305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200">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a:t>
              </a: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sp>
          <p:nvSpPr>
            <p:cNvPr id="17" name="矩形 39"/>
            <p:cNvSpPr>
              <a:spLocks noChangeArrowheads="1"/>
            </p:cNvSpPr>
            <p:nvPr/>
          </p:nvSpPr>
          <p:spPr bwMode="auto">
            <a:xfrm>
              <a:off x="853920" y="3679623"/>
              <a:ext cx="1881189" cy="63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200">
                <a:lnSpc>
                  <a:spcPct val="150000"/>
                </a:lnSpc>
                <a:spcBef>
                  <a:spcPts val="1000"/>
                </a:spcBef>
                <a:defRPr/>
              </a:pPr>
              <a:r>
                <a:rPr lang="zh-CN" altLang="en-US" sz="2800" b="1" dirty="0">
                  <a:latin typeface="隶书" panose="02010509060101010101" pitchFamily="49" charset="-122"/>
                  <a:ea typeface="隶书" panose="02010509060101010101" pitchFamily="49" charset="-122"/>
                  <a:cs typeface="宋体" panose="02010600030101010101" pitchFamily="2" charset="-122"/>
                </a:rPr>
                <a:t>添加标题</a:t>
              </a:r>
              <a:endParaRPr lang="zh-CN" altLang="en-US" sz="2800" b="1" dirty="0">
                <a:latin typeface="隶书" panose="02010509060101010101" pitchFamily="49" charset="-122"/>
                <a:ea typeface="隶书" panose="02010509060101010101" pitchFamily="49" charset="-122"/>
                <a:cs typeface="宋体" panose="02010600030101010101" pitchFamily="2" charset="-122"/>
              </a:endParaRPr>
            </a:p>
          </p:txBody>
        </p:sp>
      </p:grpSp>
      <p:grpSp>
        <p:nvGrpSpPr>
          <p:cNvPr id="18" name="组合 17"/>
          <p:cNvGrpSpPr/>
          <p:nvPr/>
        </p:nvGrpSpPr>
        <p:grpSpPr>
          <a:xfrm>
            <a:off x="8227841" y="4520637"/>
            <a:ext cx="3049759" cy="1696031"/>
            <a:chOff x="853920" y="3679623"/>
            <a:chExt cx="2650821" cy="1696031"/>
          </a:xfrm>
        </p:grpSpPr>
        <p:sp>
          <p:nvSpPr>
            <p:cNvPr id="19" name="矩形 39"/>
            <p:cNvSpPr>
              <a:spLocks noChangeArrowheads="1"/>
            </p:cNvSpPr>
            <p:nvPr/>
          </p:nvSpPr>
          <p:spPr bwMode="auto">
            <a:xfrm>
              <a:off x="853921" y="4175325"/>
              <a:ext cx="265082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200">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a:t>
              </a: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sp>
          <p:nvSpPr>
            <p:cNvPr id="20" name="矩形 39"/>
            <p:cNvSpPr>
              <a:spLocks noChangeArrowheads="1"/>
            </p:cNvSpPr>
            <p:nvPr/>
          </p:nvSpPr>
          <p:spPr bwMode="auto">
            <a:xfrm>
              <a:off x="853920" y="3679623"/>
              <a:ext cx="1881189" cy="63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200">
                <a:lnSpc>
                  <a:spcPct val="150000"/>
                </a:lnSpc>
                <a:spcBef>
                  <a:spcPts val="1000"/>
                </a:spcBef>
                <a:defRPr/>
              </a:pPr>
              <a:r>
                <a:rPr lang="zh-CN" altLang="en-US" sz="2800" b="1" dirty="0">
                  <a:latin typeface="隶书" panose="02010509060101010101" pitchFamily="49" charset="-122"/>
                  <a:ea typeface="隶书" panose="02010509060101010101" pitchFamily="49" charset="-122"/>
                  <a:cs typeface="宋体" panose="02010600030101010101" pitchFamily="2" charset="-122"/>
                </a:rPr>
                <a:t>添加标题</a:t>
              </a:r>
              <a:endParaRPr lang="zh-CN" altLang="en-US" sz="2800" b="1" dirty="0">
                <a:latin typeface="隶书" panose="02010509060101010101" pitchFamily="49" charset="-122"/>
                <a:ea typeface="隶书" panose="02010509060101010101" pitchFamily="49" charset="-122"/>
                <a:cs typeface="宋体" panose="02010600030101010101" pitchFamily="2" charset="-122"/>
              </a:endParaRPr>
            </a:p>
          </p:txBody>
        </p:sp>
      </p:grpSp>
      <p:grpSp>
        <p:nvGrpSpPr>
          <p:cNvPr id="21" name="组合 20"/>
          <p:cNvGrpSpPr/>
          <p:nvPr/>
        </p:nvGrpSpPr>
        <p:grpSpPr>
          <a:xfrm>
            <a:off x="1135800" y="4520637"/>
            <a:ext cx="3201896" cy="1696031"/>
            <a:chOff x="853920" y="3679623"/>
            <a:chExt cx="2783057" cy="1696031"/>
          </a:xfrm>
        </p:grpSpPr>
        <p:sp>
          <p:nvSpPr>
            <p:cNvPr id="22" name="矩形 39"/>
            <p:cNvSpPr>
              <a:spLocks noChangeArrowheads="1"/>
            </p:cNvSpPr>
            <p:nvPr/>
          </p:nvSpPr>
          <p:spPr bwMode="auto">
            <a:xfrm>
              <a:off x="853920" y="4175325"/>
              <a:ext cx="278305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200">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a:t>
              </a: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sp>
          <p:nvSpPr>
            <p:cNvPr id="23" name="矩形 39"/>
            <p:cNvSpPr>
              <a:spLocks noChangeArrowheads="1"/>
            </p:cNvSpPr>
            <p:nvPr/>
          </p:nvSpPr>
          <p:spPr bwMode="auto">
            <a:xfrm>
              <a:off x="853920" y="3679623"/>
              <a:ext cx="1881189" cy="63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200">
                <a:lnSpc>
                  <a:spcPct val="150000"/>
                </a:lnSpc>
                <a:spcBef>
                  <a:spcPts val="1000"/>
                </a:spcBef>
                <a:defRPr/>
              </a:pPr>
              <a:r>
                <a:rPr lang="zh-CN" altLang="en-US" sz="2800" b="1" dirty="0">
                  <a:latin typeface="隶书" panose="02010509060101010101" pitchFamily="49" charset="-122"/>
                  <a:ea typeface="隶书" panose="02010509060101010101" pitchFamily="49" charset="-122"/>
                  <a:cs typeface="宋体" panose="02010600030101010101" pitchFamily="2" charset="-122"/>
                </a:rPr>
                <a:t>添加标题</a:t>
              </a:r>
              <a:endParaRPr lang="zh-CN" altLang="en-US" sz="2800" b="1" dirty="0">
                <a:latin typeface="隶书" panose="02010509060101010101" pitchFamily="49" charset="-122"/>
                <a:ea typeface="隶书" panose="02010509060101010101" pitchFamily="49" charset="-122"/>
                <a:cs typeface="宋体" panose="02010600030101010101" pitchFamily="2" charset="-122"/>
              </a:endParaRPr>
            </a:p>
          </p:txBody>
        </p:sp>
      </p:grpSp>
      <p:pic>
        <p:nvPicPr>
          <p:cNvPr id="24" name="图片 2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080382" y="2531549"/>
            <a:ext cx="1649601" cy="2217017"/>
          </a:xfrm>
          <a:prstGeom prst="rect">
            <a:avLst/>
          </a:prstGeom>
        </p:spPr>
      </p:pic>
      <p:grpSp>
        <p:nvGrpSpPr>
          <p:cNvPr id="25" name="组合 24"/>
          <p:cNvGrpSpPr/>
          <p:nvPr/>
        </p:nvGrpSpPr>
        <p:grpSpPr>
          <a:xfrm>
            <a:off x="493489" y="708877"/>
            <a:ext cx="3630053" cy="512641"/>
            <a:chOff x="493489" y="708877"/>
            <a:chExt cx="3630053" cy="512641"/>
          </a:xfrm>
        </p:grpSpPr>
        <p:pic>
          <p:nvPicPr>
            <p:cNvPr id="26" name="图片 25"/>
            <p:cNvPicPr>
              <a:picLocks noChangeAspect="1"/>
            </p:cNvPicPr>
            <p:nvPr/>
          </p:nvPicPr>
          <p:blipFill rotWithShape="1">
            <a:blip r:embed="rId2">
              <a:extLst>
                <a:ext uri="{28A0092B-C50C-407E-A947-70E740481C1C}">
                  <a14:useLocalDpi xmlns:a14="http://schemas.microsoft.com/office/drawing/2010/main" val="0"/>
                </a:ext>
              </a:extLst>
            </a:blip>
            <a:srcRect l="39457" t="7622" r="43543" b="66743"/>
            <a:stretch>
              <a:fillRect/>
            </a:stretch>
          </p:blipFill>
          <p:spPr>
            <a:xfrm rot="16200000">
              <a:off x="808576" y="439655"/>
              <a:ext cx="420914" cy="1051087"/>
            </a:xfrm>
            <a:prstGeom prst="rect">
              <a:avLst/>
            </a:prstGeom>
          </p:spPr>
        </p:pic>
        <p:sp>
          <p:nvSpPr>
            <p:cNvPr id="27" name="矩形 26"/>
            <p:cNvSpPr/>
            <p:nvPr/>
          </p:nvSpPr>
          <p:spPr>
            <a:xfrm>
              <a:off x="1356344" y="708877"/>
              <a:ext cx="2767198" cy="512641"/>
            </a:xfrm>
            <a:prstGeom prst="rect">
              <a:avLst/>
            </a:prstGeom>
          </p:spPr>
          <p:txBody>
            <a:bodyPr vert="horz" wrap="square">
              <a:spAutoFit/>
            </a:bodyPr>
            <a:lstStyle/>
            <a:p>
              <a:pPr algn="ctr">
                <a:lnSpc>
                  <a:spcPct val="120000"/>
                </a:lnSpc>
              </a:pPr>
              <a:r>
                <a:rPr lang="zh-CN" altLang="en-US" sz="2400" b="1" spc="300" dirty="0">
                  <a:latin typeface="汉仪小麦体简" panose="00020600040101010101" pitchFamily="18" charset="-122"/>
                  <a:ea typeface="汉仪小麦体简" panose="00020600040101010101" pitchFamily="18" charset="-122"/>
                  <a:sym typeface="微软雅黑" panose="020B0503020204020204" pitchFamily="34" charset="-122"/>
                </a:rPr>
                <a:t>点击添加标题</a:t>
              </a:r>
              <a:endParaRPr lang="zh-CN" altLang="en-US" sz="2400" b="1" dirty="0">
                <a:latin typeface="汉仪小麦体简" panose="00020600040101010101" pitchFamily="18" charset="-122"/>
                <a:ea typeface="汉仪小麦体简" panose="00020600040101010101" pitchFamily="18"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heel(1)">
                                      <p:cBhvr>
                                        <p:cTn id="16" dur="2000"/>
                                        <p:tgtEl>
                                          <p:spTgt spid="7"/>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heel(1)">
                                      <p:cBhvr>
                                        <p:cTn id="19" dur="2000"/>
                                        <p:tgtEl>
                                          <p:spTgt spid="9"/>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down)">
                                      <p:cBhvr>
                                        <p:cTn id="35" dur="500"/>
                                        <p:tgtEl>
                                          <p:spTgt spid="18"/>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p:cTn id="39" dur="500" fill="hold"/>
                                        <p:tgtEl>
                                          <p:spTgt spid="24"/>
                                        </p:tgtEl>
                                        <p:attrNameLst>
                                          <p:attrName>ppt_w</p:attrName>
                                        </p:attrNameLst>
                                      </p:cBhvr>
                                      <p:tavLst>
                                        <p:tav tm="0">
                                          <p:val>
                                            <p:fltVal val="0"/>
                                          </p:val>
                                        </p:tav>
                                        <p:tav tm="100000">
                                          <p:val>
                                            <p:strVal val="#ppt_w"/>
                                          </p:val>
                                        </p:tav>
                                      </p:tavLst>
                                    </p:anim>
                                    <p:anim calcmode="lin" valueType="num">
                                      <p:cBhvr>
                                        <p:cTn id="40" dur="500" fill="hold"/>
                                        <p:tgtEl>
                                          <p:spTgt spid="24"/>
                                        </p:tgtEl>
                                        <p:attrNameLst>
                                          <p:attrName>ppt_h</p:attrName>
                                        </p:attrNameLst>
                                      </p:cBhvr>
                                      <p:tavLst>
                                        <p:tav tm="0">
                                          <p:val>
                                            <p:fltVal val="0"/>
                                          </p:val>
                                        </p:tav>
                                        <p:tav tm="100000">
                                          <p:val>
                                            <p:strVal val="#ppt_h"/>
                                          </p:val>
                                        </p:tav>
                                      </p:tavLst>
                                    </p:anim>
                                    <p:animEffect transition="in" filter="fade">
                                      <p:cBhvr>
                                        <p:cTn id="4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6" grpId="0" animBg="1"/>
      <p:bldP spid="7"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r="-2170" b="49612"/>
          <a:stretch>
            <a:fillRect/>
          </a:stretch>
        </p:blipFill>
        <p:spPr>
          <a:xfrm>
            <a:off x="0" y="-1"/>
            <a:ext cx="5312505" cy="6992983"/>
          </a:xfrm>
          <a:prstGeom prst="rect">
            <a:avLst/>
          </a:prstGeom>
        </p:spPr>
      </p:pic>
      <p:grpSp>
        <p:nvGrpSpPr>
          <p:cNvPr id="6" name="组合 5"/>
          <p:cNvGrpSpPr/>
          <p:nvPr/>
        </p:nvGrpSpPr>
        <p:grpSpPr>
          <a:xfrm>
            <a:off x="8297215" y="1826102"/>
            <a:ext cx="949563" cy="3682330"/>
            <a:chOff x="7388960" y="1442308"/>
            <a:chExt cx="1142883" cy="4633549"/>
          </a:xfrm>
        </p:grpSpPr>
        <p:pic>
          <p:nvPicPr>
            <p:cNvPr id="7" name="图片 6"/>
            <p:cNvPicPr>
              <a:picLocks noChangeAspect="1"/>
            </p:cNvPicPr>
            <p:nvPr/>
          </p:nvPicPr>
          <p:blipFill>
            <a:blip r:embed="rId2">
              <a:extLst>
                <a:ext uri="{BEBA8EAE-BF5A-486C-A8C5-ECC9F3942E4B}">
                  <a14:imgProps xmlns:a14="http://schemas.microsoft.com/office/drawing/2010/main">
                    <a14:imgLayer r:embed="rId3">
                      <a14:imgEffect>
                        <a14:artisticGlowEdges trans="15000"/>
                      </a14:imgEffect>
                    </a14:imgLayer>
                  </a14:imgProps>
                </a:ext>
                <a:ext uri="{28A0092B-C50C-407E-A947-70E740481C1C}">
                  <a14:useLocalDpi xmlns:a14="http://schemas.microsoft.com/office/drawing/2010/main" val="0"/>
                </a:ext>
              </a:extLst>
            </a:blip>
            <a:stretch>
              <a:fillRect/>
            </a:stretch>
          </p:blipFill>
          <p:spPr>
            <a:xfrm rot="16200000">
              <a:off x="5189942" y="3641326"/>
              <a:ext cx="4633549" cy="235513"/>
            </a:xfrm>
            <a:prstGeom prst="rect">
              <a:avLst/>
            </a:prstGeom>
          </p:spPr>
        </p:pic>
        <p:sp>
          <p:nvSpPr>
            <p:cNvPr id="8" name="文本框 7"/>
            <p:cNvSpPr txBox="1"/>
            <p:nvPr/>
          </p:nvSpPr>
          <p:spPr>
            <a:xfrm>
              <a:off x="7568709" y="1758992"/>
              <a:ext cx="963134" cy="3916382"/>
            </a:xfrm>
            <a:prstGeom prst="rect">
              <a:avLst/>
            </a:prstGeom>
            <a:noFill/>
          </p:spPr>
          <p:txBody>
            <a:bodyPr vert="eaVert" wrap="none" rtlCol="0">
              <a:spAutoFit/>
            </a:bodyPr>
            <a:lstStyle/>
            <a:p>
              <a:pPr algn="ctr"/>
              <a:r>
                <a:rPr lang="zh-CN" altLang="en-US" sz="4000" b="1" dirty="0">
                  <a:latin typeface="汉仪小麦体简" panose="00020600040101010101" pitchFamily="18" charset="-122"/>
                  <a:ea typeface="汉仪小麦体简" panose="00020600040101010101" pitchFamily="18" charset="-122"/>
                </a:rPr>
                <a:t>感谢您的聆听</a:t>
              </a:r>
              <a:endParaRPr lang="zh-CN" altLang="en-US" sz="4000" b="1" dirty="0">
                <a:latin typeface="汉仪小麦体简" panose="00020600040101010101" pitchFamily="18" charset="-122"/>
                <a:ea typeface="汉仪小麦体简" panose="00020600040101010101" pitchFamily="18" charset="-122"/>
              </a:endParaRPr>
            </a:p>
          </p:txBody>
        </p:sp>
      </p:grpSp>
      <p:grpSp>
        <p:nvGrpSpPr>
          <p:cNvPr id="13" name="组合 12"/>
          <p:cNvGrpSpPr/>
          <p:nvPr/>
        </p:nvGrpSpPr>
        <p:grpSpPr>
          <a:xfrm>
            <a:off x="8053127" y="492346"/>
            <a:ext cx="1666604" cy="1333756"/>
            <a:chOff x="1729530" y="1492989"/>
            <a:chExt cx="1666604" cy="1333756"/>
          </a:xfrm>
        </p:grpSpPr>
        <p:pic>
          <p:nvPicPr>
            <p:cNvPr id="14" name="图片 13"/>
            <p:cNvPicPr>
              <a:picLocks noChangeAspect="1"/>
            </p:cNvPicPr>
            <p:nvPr/>
          </p:nvPicPr>
          <p:blipFill rotWithShape="1">
            <a:blip r:embed="rId4">
              <a:extLst>
                <a:ext uri="{28A0092B-C50C-407E-A947-70E740481C1C}">
                  <a14:useLocalDpi xmlns:a14="http://schemas.microsoft.com/office/drawing/2010/main" val="0"/>
                </a:ext>
              </a:extLst>
            </a:blip>
            <a:srcRect t="14422" b="57399"/>
            <a:stretch>
              <a:fillRect/>
            </a:stretch>
          </p:blipFill>
          <p:spPr>
            <a:xfrm flipH="1">
              <a:off x="1729530" y="1492989"/>
              <a:ext cx="1437740" cy="1333756"/>
            </a:xfrm>
            <a:prstGeom prst="rect">
              <a:avLst/>
            </a:prstGeom>
          </p:spPr>
        </p:pic>
        <p:sp>
          <p:nvSpPr>
            <p:cNvPr id="15" name="矩形 14"/>
            <p:cNvSpPr/>
            <p:nvPr/>
          </p:nvSpPr>
          <p:spPr>
            <a:xfrm>
              <a:off x="2040069" y="1652574"/>
              <a:ext cx="1356065" cy="442557"/>
            </a:xfrm>
            <a:prstGeom prst="rect">
              <a:avLst/>
            </a:prstGeom>
          </p:spPr>
          <p:txBody>
            <a:bodyPr vert="horz" wrap="square">
              <a:spAutoFit/>
            </a:bodyPr>
            <a:lstStyle/>
            <a:p>
              <a:pPr>
                <a:lnSpc>
                  <a:spcPct val="120000"/>
                </a:lnSpc>
              </a:pPr>
              <a:r>
                <a:rPr lang="en-US" altLang="zh-CN" sz="2000" b="1" spc="300" dirty="0">
                  <a:latin typeface="汉仪小麦体简" panose="00020600040101010101" pitchFamily="18" charset="-122"/>
                  <a:ea typeface="汉仪小麦体简" panose="00020600040101010101" pitchFamily="18" charset="-122"/>
                  <a:sym typeface="微软雅黑" panose="020B0503020204020204" pitchFamily="34" charset="-122"/>
                </a:rPr>
                <a:t>thanks</a:t>
              </a:r>
              <a:endParaRPr lang="zh-CN" altLang="en-US" sz="2000" b="1" dirty="0">
                <a:latin typeface="汉仪小麦体简" panose="00020600040101010101" pitchFamily="18" charset="-122"/>
                <a:ea typeface="汉仪小麦体简" panose="00020600040101010101" pitchFamily="18"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a:xfrm>
            <a:off x="3971290" y="202565"/>
            <a:ext cx="4248785" cy="954405"/>
          </a:xfrm>
        </p:spPr>
        <p:txBody>
          <a:bodyPr/>
          <a:lstStyle/>
          <a:p>
            <a:pPr algn="ctr"/>
            <a:r>
              <a:rPr lang="zh-CN" altLang="en-US" sz="3200" b="1" dirty="0"/>
              <a:t>矢量图标</a:t>
            </a:r>
            <a:endParaRPr lang="zh-CN" altLang="en-US" sz="3200" b="1" dirty="0"/>
          </a:p>
        </p:txBody>
      </p:sp>
      <p:cxnSp>
        <p:nvCxnSpPr>
          <p:cNvPr id="24" name="直接连接符 23"/>
          <p:cNvCxnSpPr/>
          <p:nvPr/>
        </p:nvCxnSpPr>
        <p:spPr>
          <a:xfrm>
            <a:off x="5353050" y="1097280"/>
            <a:ext cx="14865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Freeform 6"/>
          <p:cNvSpPr>
            <a:spLocks noEditPoints="1"/>
          </p:cNvSpPr>
          <p:nvPr/>
        </p:nvSpPr>
        <p:spPr bwMode="auto">
          <a:xfrm>
            <a:off x="930580" y="1402186"/>
            <a:ext cx="466133" cy="425003"/>
          </a:xfrm>
          <a:custGeom>
            <a:avLst/>
            <a:gdLst>
              <a:gd name="T0" fmla="*/ 1631 w 3261"/>
              <a:gd name="T1" fmla="*/ 822 h 2973"/>
              <a:gd name="T2" fmla="*/ 2853 w 3261"/>
              <a:gd name="T3" fmla="*/ 1744 h 2973"/>
              <a:gd name="T4" fmla="*/ 2853 w 3261"/>
              <a:gd name="T5" fmla="*/ 2973 h 2973"/>
              <a:gd name="T6" fmla="*/ 2038 w 3261"/>
              <a:gd name="T7" fmla="*/ 2973 h 2973"/>
              <a:gd name="T8" fmla="*/ 2038 w 3261"/>
              <a:gd name="T9" fmla="*/ 2154 h 2973"/>
              <a:gd name="T10" fmla="*/ 1222 w 3261"/>
              <a:gd name="T11" fmla="*/ 2154 h 2973"/>
              <a:gd name="T12" fmla="*/ 1222 w 3261"/>
              <a:gd name="T13" fmla="*/ 2973 h 2973"/>
              <a:gd name="T14" fmla="*/ 407 w 3261"/>
              <a:gd name="T15" fmla="*/ 2973 h 2973"/>
              <a:gd name="T16" fmla="*/ 407 w 3261"/>
              <a:gd name="T17" fmla="*/ 1744 h 2973"/>
              <a:gd name="T18" fmla="*/ 1631 w 3261"/>
              <a:gd name="T19" fmla="*/ 822 h 2973"/>
              <a:gd name="T20" fmla="*/ 1631 w 3261"/>
              <a:gd name="T21" fmla="*/ 0 h 2973"/>
              <a:gd name="T22" fmla="*/ 3261 w 3261"/>
              <a:gd name="T23" fmla="*/ 1272 h 2973"/>
              <a:gd name="T24" fmla="*/ 3261 w 3261"/>
              <a:gd name="T25" fmla="*/ 1790 h 2973"/>
              <a:gd name="T26" fmla="*/ 1631 w 3261"/>
              <a:gd name="T27" fmla="*/ 519 h 2973"/>
              <a:gd name="T28" fmla="*/ 0 w 3261"/>
              <a:gd name="T29" fmla="*/ 1790 h 2973"/>
              <a:gd name="T30" fmla="*/ 0 w 3261"/>
              <a:gd name="T31" fmla="*/ 1272 h 2973"/>
              <a:gd name="T32" fmla="*/ 1631 w 3261"/>
              <a:gd name="T33" fmla="*/ 0 h 2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61" h="2973">
                <a:moveTo>
                  <a:pt x="1631" y="822"/>
                </a:moveTo>
                <a:lnTo>
                  <a:pt x="2853" y="1744"/>
                </a:lnTo>
                <a:lnTo>
                  <a:pt x="2853" y="2973"/>
                </a:lnTo>
                <a:lnTo>
                  <a:pt x="2038" y="2973"/>
                </a:lnTo>
                <a:lnTo>
                  <a:pt x="2038" y="2154"/>
                </a:lnTo>
                <a:lnTo>
                  <a:pt x="1222" y="2154"/>
                </a:lnTo>
                <a:lnTo>
                  <a:pt x="1222" y="2973"/>
                </a:lnTo>
                <a:lnTo>
                  <a:pt x="407" y="2973"/>
                </a:lnTo>
                <a:lnTo>
                  <a:pt x="407" y="1744"/>
                </a:lnTo>
                <a:lnTo>
                  <a:pt x="1631" y="822"/>
                </a:lnTo>
                <a:close/>
                <a:moveTo>
                  <a:pt x="1631" y="0"/>
                </a:moveTo>
                <a:lnTo>
                  <a:pt x="3261" y="1272"/>
                </a:lnTo>
                <a:lnTo>
                  <a:pt x="3261" y="1790"/>
                </a:lnTo>
                <a:lnTo>
                  <a:pt x="1631" y="519"/>
                </a:lnTo>
                <a:lnTo>
                  <a:pt x="0" y="1790"/>
                </a:lnTo>
                <a:lnTo>
                  <a:pt x="0" y="1272"/>
                </a:lnTo>
                <a:lnTo>
                  <a:pt x="1631" y="0"/>
                </a:lnTo>
                <a:close/>
              </a:path>
            </a:pathLst>
          </a:custGeom>
          <a:solidFill>
            <a:schemeClr val="tx1"/>
          </a:solidFill>
          <a:ln w="0">
            <a:noFill/>
            <a:prstDash val="solid"/>
            <a:round/>
          </a:ln>
        </p:spPr>
        <p:txBody>
          <a:bodyPr vert="horz" wrap="square" lIns="91440" tIns="45720" rIns="91440" bIns="45720" numCol="1" anchor="t" anchorCtr="0" compatLnSpc="1"/>
          <a:lstStyle/>
          <a:p>
            <a:endParaRPr lang="zh-CN" altLang="en-US" sz="1355"/>
          </a:p>
        </p:txBody>
      </p:sp>
      <p:sp>
        <p:nvSpPr>
          <p:cNvPr id="12" name="Freeform 11"/>
          <p:cNvSpPr/>
          <p:nvPr/>
        </p:nvSpPr>
        <p:spPr bwMode="auto">
          <a:xfrm>
            <a:off x="1648351" y="1417038"/>
            <a:ext cx="466132" cy="395299"/>
          </a:xfrm>
          <a:custGeom>
            <a:avLst/>
            <a:gdLst>
              <a:gd name="T0" fmla="*/ 1631 w 3261"/>
              <a:gd name="T1" fmla="*/ 0 h 2765"/>
              <a:gd name="T2" fmla="*/ 1631 w 3261"/>
              <a:gd name="T3" fmla="*/ 0 h 2765"/>
              <a:gd name="T4" fmla="*/ 2242 w 3261"/>
              <a:gd name="T5" fmla="*/ 615 h 2765"/>
              <a:gd name="T6" fmla="*/ 2242 w 3261"/>
              <a:gd name="T7" fmla="*/ 103 h 2765"/>
              <a:gd name="T8" fmla="*/ 2650 w 3261"/>
              <a:gd name="T9" fmla="*/ 103 h 2765"/>
              <a:gd name="T10" fmla="*/ 2650 w 3261"/>
              <a:gd name="T11" fmla="*/ 1024 h 2765"/>
              <a:gd name="T12" fmla="*/ 3261 w 3261"/>
              <a:gd name="T13" fmla="*/ 1640 h 2765"/>
              <a:gd name="T14" fmla="*/ 3261 w 3261"/>
              <a:gd name="T15" fmla="*/ 1742 h 2765"/>
              <a:gd name="T16" fmla="*/ 2853 w 3261"/>
              <a:gd name="T17" fmla="*/ 1742 h 2765"/>
              <a:gd name="T18" fmla="*/ 2853 w 3261"/>
              <a:gd name="T19" fmla="*/ 2765 h 2765"/>
              <a:gd name="T20" fmla="*/ 1835 w 3261"/>
              <a:gd name="T21" fmla="*/ 2765 h 2765"/>
              <a:gd name="T22" fmla="*/ 1835 w 3261"/>
              <a:gd name="T23" fmla="*/ 2151 h 2765"/>
              <a:gd name="T24" fmla="*/ 1426 w 3261"/>
              <a:gd name="T25" fmla="*/ 2151 h 2765"/>
              <a:gd name="T26" fmla="*/ 1426 w 3261"/>
              <a:gd name="T27" fmla="*/ 2765 h 2765"/>
              <a:gd name="T28" fmla="*/ 407 w 3261"/>
              <a:gd name="T29" fmla="*/ 2765 h 2765"/>
              <a:gd name="T30" fmla="*/ 407 w 3261"/>
              <a:gd name="T31" fmla="*/ 1742 h 2765"/>
              <a:gd name="T32" fmla="*/ 0 w 3261"/>
              <a:gd name="T33" fmla="*/ 1742 h 2765"/>
              <a:gd name="T34" fmla="*/ 0 w 3261"/>
              <a:gd name="T35" fmla="*/ 1640 h 2765"/>
              <a:gd name="T36" fmla="*/ 1631 w 3261"/>
              <a:gd name="T37" fmla="*/ 0 h 2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61" h="2765">
                <a:moveTo>
                  <a:pt x="1631" y="0"/>
                </a:moveTo>
                <a:lnTo>
                  <a:pt x="1631" y="0"/>
                </a:lnTo>
                <a:lnTo>
                  <a:pt x="2242" y="615"/>
                </a:lnTo>
                <a:lnTo>
                  <a:pt x="2242" y="103"/>
                </a:lnTo>
                <a:lnTo>
                  <a:pt x="2650" y="103"/>
                </a:lnTo>
                <a:lnTo>
                  <a:pt x="2650" y="1024"/>
                </a:lnTo>
                <a:lnTo>
                  <a:pt x="3261" y="1640"/>
                </a:lnTo>
                <a:lnTo>
                  <a:pt x="3261" y="1742"/>
                </a:lnTo>
                <a:lnTo>
                  <a:pt x="2853" y="1742"/>
                </a:lnTo>
                <a:lnTo>
                  <a:pt x="2853" y="2765"/>
                </a:lnTo>
                <a:lnTo>
                  <a:pt x="1835" y="2765"/>
                </a:lnTo>
                <a:lnTo>
                  <a:pt x="1835" y="2151"/>
                </a:lnTo>
                <a:lnTo>
                  <a:pt x="1426" y="2151"/>
                </a:lnTo>
                <a:lnTo>
                  <a:pt x="1426" y="2765"/>
                </a:lnTo>
                <a:lnTo>
                  <a:pt x="407" y="2765"/>
                </a:lnTo>
                <a:lnTo>
                  <a:pt x="407" y="1742"/>
                </a:lnTo>
                <a:lnTo>
                  <a:pt x="0" y="1742"/>
                </a:lnTo>
                <a:lnTo>
                  <a:pt x="0" y="1640"/>
                </a:lnTo>
                <a:lnTo>
                  <a:pt x="1631" y="0"/>
                </a:lnTo>
                <a:close/>
              </a:path>
            </a:pathLst>
          </a:custGeom>
          <a:solidFill>
            <a:schemeClr val="tx1"/>
          </a:solidFill>
          <a:ln w="0">
            <a:noFill/>
            <a:prstDash val="solid"/>
            <a:round/>
          </a:ln>
        </p:spPr>
        <p:txBody>
          <a:bodyPr vert="horz" wrap="square" lIns="91440" tIns="45720" rIns="91440" bIns="45720" numCol="1" anchor="t" anchorCtr="0" compatLnSpc="1"/>
          <a:lstStyle/>
          <a:p>
            <a:endParaRPr lang="zh-CN" altLang="en-US" sz="1355"/>
          </a:p>
        </p:txBody>
      </p:sp>
      <p:sp>
        <p:nvSpPr>
          <p:cNvPr id="2" name="Freeform 16"/>
          <p:cNvSpPr>
            <a:spLocks noEditPoints="1"/>
          </p:cNvSpPr>
          <p:nvPr/>
        </p:nvSpPr>
        <p:spPr bwMode="auto">
          <a:xfrm>
            <a:off x="2366119" y="1402757"/>
            <a:ext cx="466133" cy="423861"/>
          </a:xfrm>
          <a:custGeom>
            <a:avLst/>
            <a:gdLst>
              <a:gd name="T0" fmla="*/ 1631 w 3261"/>
              <a:gd name="T1" fmla="*/ 922 h 2969"/>
              <a:gd name="T2" fmla="*/ 1598 w 3261"/>
              <a:gd name="T3" fmla="*/ 924 h 2969"/>
              <a:gd name="T4" fmla="*/ 1566 w 3261"/>
              <a:gd name="T5" fmla="*/ 932 h 2969"/>
              <a:gd name="T6" fmla="*/ 1537 w 3261"/>
              <a:gd name="T7" fmla="*/ 944 h 2969"/>
              <a:gd name="T8" fmla="*/ 1510 w 3261"/>
              <a:gd name="T9" fmla="*/ 961 h 2969"/>
              <a:gd name="T10" fmla="*/ 1486 w 3261"/>
              <a:gd name="T11" fmla="*/ 982 h 2969"/>
              <a:gd name="T12" fmla="*/ 1466 w 3261"/>
              <a:gd name="T13" fmla="*/ 1006 h 2969"/>
              <a:gd name="T14" fmla="*/ 1449 w 3261"/>
              <a:gd name="T15" fmla="*/ 1033 h 2969"/>
              <a:gd name="T16" fmla="*/ 1437 w 3261"/>
              <a:gd name="T17" fmla="*/ 1062 h 2969"/>
              <a:gd name="T18" fmla="*/ 1429 w 3261"/>
              <a:gd name="T19" fmla="*/ 1094 h 2969"/>
              <a:gd name="T20" fmla="*/ 1426 w 3261"/>
              <a:gd name="T21" fmla="*/ 1127 h 2969"/>
              <a:gd name="T22" fmla="*/ 1429 w 3261"/>
              <a:gd name="T23" fmla="*/ 1160 h 2969"/>
              <a:gd name="T24" fmla="*/ 1437 w 3261"/>
              <a:gd name="T25" fmla="*/ 1191 h 2969"/>
              <a:gd name="T26" fmla="*/ 1449 w 3261"/>
              <a:gd name="T27" fmla="*/ 1221 h 2969"/>
              <a:gd name="T28" fmla="*/ 1466 w 3261"/>
              <a:gd name="T29" fmla="*/ 1248 h 2969"/>
              <a:gd name="T30" fmla="*/ 1486 w 3261"/>
              <a:gd name="T31" fmla="*/ 1272 h 2969"/>
              <a:gd name="T32" fmla="*/ 1510 w 3261"/>
              <a:gd name="T33" fmla="*/ 1292 h 2969"/>
              <a:gd name="T34" fmla="*/ 1537 w 3261"/>
              <a:gd name="T35" fmla="*/ 1308 h 2969"/>
              <a:gd name="T36" fmla="*/ 1566 w 3261"/>
              <a:gd name="T37" fmla="*/ 1322 h 2969"/>
              <a:gd name="T38" fmla="*/ 1598 w 3261"/>
              <a:gd name="T39" fmla="*/ 1329 h 2969"/>
              <a:gd name="T40" fmla="*/ 1631 w 3261"/>
              <a:gd name="T41" fmla="*/ 1332 h 2969"/>
              <a:gd name="T42" fmla="*/ 1664 w 3261"/>
              <a:gd name="T43" fmla="*/ 1329 h 2969"/>
              <a:gd name="T44" fmla="*/ 1695 w 3261"/>
              <a:gd name="T45" fmla="*/ 1322 h 2969"/>
              <a:gd name="T46" fmla="*/ 1724 w 3261"/>
              <a:gd name="T47" fmla="*/ 1308 h 2969"/>
              <a:gd name="T48" fmla="*/ 1751 w 3261"/>
              <a:gd name="T49" fmla="*/ 1292 h 2969"/>
              <a:gd name="T50" fmla="*/ 1774 w 3261"/>
              <a:gd name="T51" fmla="*/ 1272 h 2969"/>
              <a:gd name="T52" fmla="*/ 1796 w 3261"/>
              <a:gd name="T53" fmla="*/ 1248 h 2969"/>
              <a:gd name="T54" fmla="*/ 1812 w 3261"/>
              <a:gd name="T55" fmla="*/ 1221 h 2969"/>
              <a:gd name="T56" fmla="*/ 1824 w 3261"/>
              <a:gd name="T57" fmla="*/ 1191 h 2969"/>
              <a:gd name="T58" fmla="*/ 1832 w 3261"/>
              <a:gd name="T59" fmla="*/ 1160 h 2969"/>
              <a:gd name="T60" fmla="*/ 1835 w 3261"/>
              <a:gd name="T61" fmla="*/ 1127 h 2969"/>
              <a:gd name="T62" fmla="*/ 1832 w 3261"/>
              <a:gd name="T63" fmla="*/ 1094 h 2969"/>
              <a:gd name="T64" fmla="*/ 1824 w 3261"/>
              <a:gd name="T65" fmla="*/ 1062 h 2969"/>
              <a:gd name="T66" fmla="*/ 1812 w 3261"/>
              <a:gd name="T67" fmla="*/ 1033 h 2969"/>
              <a:gd name="T68" fmla="*/ 1796 w 3261"/>
              <a:gd name="T69" fmla="*/ 1006 h 2969"/>
              <a:gd name="T70" fmla="*/ 1774 w 3261"/>
              <a:gd name="T71" fmla="*/ 982 h 2969"/>
              <a:gd name="T72" fmla="*/ 1751 w 3261"/>
              <a:gd name="T73" fmla="*/ 961 h 2969"/>
              <a:gd name="T74" fmla="*/ 1724 w 3261"/>
              <a:gd name="T75" fmla="*/ 944 h 2969"/>
              <a:gd name="T76" fmla="*/ 1695 w 3261"/>
              <a:gd name="T77" fmla="*/ 932 h 2969"/>
              <a:gd name="T78" fmla="*/ 1664 w 3261"/>
              <a:gd name="T79" fmla="*/ 924 h 2969"/>
              <a:gd name="T80" fmla="*/ 1631 w 3261"/>
              <a:gd name="T81" fmla="*/ 922 h 2969"/>
              <a:gd name="T82" fmla="*/ 1631 w 3261"/>
              <a:gd name="T83" fmla="*/ 0 h 2969"/>
              <a:gd name="T84" fmla="*/ 3261 w 3261"/>
              <a:gd name="T85" fmla="*/ 1639 h 2969"/>
              <a:gd name="T86" fmla="*/ 2955 w 3261"/>
              <a:gd name="T87" fmla="*/ 1946 h 2969"/>
              <a:gd name="T88" fmla="*/ 2650 w 3261"/>
              <a:gd name="T89" fmla="*/ 1639 h 2969"/>
              <a:gd name="T90" fmla="*/ 2650 w 3261"/>
              <a:gd name="T91" fmla="*/ 2969 h 2969"/>
              <a:gd name="T92" fmla="*/ 1835 w 3261"/>
              <a:gd name="T93" fmla="*/ 2969 h 2969"/>
              <a:gd name="T94" fmla="*/ 1835 w 3261"/>
              <a:gd name="T95" fmla="*/ 2355 h 2969"/>
              <a:gd name="T96" fmla="*/ 1426 w 3261"/>
              <a:gd name="T97" fmla="*/ 2355 h 2969"/>
              <a:gd name="T98" fmla="*/ 1426 w 3261"/>
              <a:gd name="T99" fmla="*/ 2969 h 2969"/>
              <a:gd name="T100" fmla="*/ 611 w 3261"/>
              <a:gd name="T101" fmla="*/ 2969 h 2969"/>
              <a:gd name="T102" fmla="*/ 611 w 3261"/>
              <a:gd name="T103" fmla="*/ 1639 h 2969"/>
              <a:gd name="T104" fmla="*/ 306 w 3261"/>
              <a:gd name="T105" fmla="*/ 1946 h 2969"/>
              <a:gd name="T106" fmla="*/ 0 w 3261"/>
              <a:gd name="T107" fmla="*/ 1639 h 2969"/>
              <a:gd name="T108" fmla="*/ 1631 w 3261"/>
              <a:gd name="T109" fmla="*/ 0 h 2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61" h="2969">
                <a:moveTo>
                  <a:pt x="1631" y="922"/>
                </a:moveTo>
                <a:lnTo>
                  <a:pt x="1598" y="924"/>
                </a:lnTo>
                <a:lnTo>
                  <a:pt x="1566" y="932"/>
                </a:lnTo>
                <a:lnTo>
                  <a:pt x="1537" y="944"/>
                </a:lnTo>
                <a:lnTo>
                  <a:pt x="1510" y="961"/>
                </a:lnTo>
                <a:lnTo>
                  <a:pt x="1486" y="982"/>
                </a:lnTo>
                <a:lnTo>
                  <a:pt x="1466" y="1006"/>
                </a:lnTo>
                <a:lnTo>
                  <a:pt x="1449" y="1033"/>
                </a:lnTo>
                <a:lnTo>
                  <a:pt x="1437" y="1062"/>
                </a:lnTo>
                <a:lnTo>
                  <a:pt x="1429" y="1094"/>
                </a:lnTo>
                <a:lnTo>
                  <a:pt x="1426" y="1127"/>
                </a:lnTo>
                <a:lnTo>
                  <a:pt x="1429" y="1160"/>
                </a:lnTo>
                <a:lnTo>
                  <a:pt x="1437" y="1191"/>
                </a:lnTo>
                <a:lnTo>
                  <a:pt x="1449" y="1221"/>
                </a:lnTo>
                <a:lnTo>
                  <a:pt x="1466" y="1248"/>
                </a:lnTo>
                <a:lnTo>
                  <a:pt x="1486" y="1272"/>
                </a:lnTo>
                <a:lnTo>
                  <a:pt x="1510" y="1292"/>
                </a:lnTo>
                <a:lnTo>
                  <a:pt x="1537" y="1308"/>
                </a:lnTo>
                <a:lnTo>
                  <a:pt x="1566" y="1322"/>
                </a:lnTo>
                <a:lnTo>
                  <a:pt x="1598" y="1329"/>
                </a:lnTo>
                <a:lnTo>
                  <a:pt x="1631" y="1332"/>
                </a:lnTo>
                <a:lnTo>
                  <a:pt x="1664" y="1329"/>
                </a:lnTo>
                <a:lnTo>
                  <a:pt x="1695" y="1322"/>
                </a:lnTo>
                <a:lnTo>
                  <a:pt x="1724" y="1308"/>
                </a:lnTo>
                <a:lnTo>
                  <a:pt x="1751" y="1292"/>
                </a:lnTo>
                <a:lnTo>
                  <a:pt x="1774" y="1272"/>
                </a:lnTo>
                <a:lnTo>
                  <a:pt x="1796" y="1248"/>
                </a:lnTo>
                <a:lnTo>
                  <a:pt x="1812" y="1221"/>
                </a:lnTo>
                <a:lnTo>
                  <a:pt x="1824" y="1191"/>
                </a:lnTo>
                <a:lnTo>
                  <a:pt x="1832" y="1160"/>
                </a:lnTo>
                <a:lnTo>
                  <a:pt x="1835" y="1127"/>
                </a:lnTo>
                <a:lnTo>
                  <a:pt x="1832" y="1094"/>
                </a:lnTo>
                <a:lnTo>
                  <a:pt x="1824" y="1062"/>
                </a:lnTo>
                <a:lnTo>
                  <a:pt x="1812" y="1033"/>
                </a:lnTo>
                <a:lnTo>
                  <a:pt x="1796" y="1006"/>
                </a:lnTo>
                <a:lnTo>
                  <a:pt x="1774" y="982"/>
                </a:lnTo>
                <a:lnTo>
                  <a:pt x="1751" y="961"/>
                </a:lnTo>
                <a:lnTo>
                  <a:pt x="1724" y="944"/>
                </a:lnTo>
                <a:lnTo>
                  <a:pt x="1695" y="932"/>
                </a:lnTo>
                <a:lnTo>
                  <a:pt x="1664" y="924"/>
                </a:lnTo>
                <a:lnTo>
                  <a:pt x="1631" y="922"/>
                </a:lnTo>
                <a:close/>
                <a:moveTo>
                  <a:pt x="1631" y="0"/>
                </a:moveTo>
                <a:lnTo>
                  <a:pt x="3261" y="1639"/>
                </a:lnTo>
                <a:lnTo>
                  <a:pt x="2955" y="1946"/>
                </a:lnTo>
                <a:lnTo>
                  <a:pt x="2650" y="1639"/>
                </a:lnTo>
                <a:lnTo>
                  <a:pt x="2650" y="2969"/>
                </a:lnTo>
                <a:lnTo>
                  <a:pt x="1835" y="2969"/>
                </a:lnTo>
                <a:lnTo>
                  <a:pt x="1835" y="2355"/>
                </a:lnTo>
                <a:lnTo>
                  <a:pt x="1426" y="2355"/>
                </a:lnTo>
                <a:lnTo>
                  <a:pt x="1426" y="2969"/>
                </a:lnTo>
                <a:lnTo>
                  <a:pt x="611" y="2969"/>
                </a:lnTo>
                <a:lnTo>
                  <a:pt x="611" y="1639"/>
                </a:lnTo>
                <a:lnTo>
                  <a:pt x="306" y="1946"/>
                </a:lnTo>
                <a:lnTo>
                  <a:pt x="0" y="1639"/>
                </a:lnTo>
                <a:lnTo>
                  <a:pt x="1631" y="0"/>
                </a:lnTo>
                <a:close/>
              </a:path>
            </a:pathLst>
          </a:custGeom>
          <a:solidFill>
            <a:schemeClr val="tx1"/>
          </a:solidFill>
          <a:ln w="0">
            <a:noFill/>
            <a:prstDash val="solid"/>
            <a:round/>
          </a:ln>
        </p:spPr>
        <p:txBody>
          <a:bodyPr vert="horz" wrap="square" lIns="91440" tIns="45720" rIns="91440" bIns="45720" numCol="1" anchor="t" anchorCtr="0" compatLnSpc="1"/>
          <a:lstStyle/>
          <a:p>
            <a:endParaRPr lang="zh-CN" altLang="en-US" sz="1355"/>
          </a:p>
        </p:txBody>
      </p:sp>
      <p:sp>
        <p:nvSpPr>
          <p:cNvPr id="3" name="Freeform 21"/>
          <p:cNvSpPr>
            <a:spLocks noEditPoints="1"/>
          </p:cNvSpPr>
          <p:nvPr/>
        </p:nvSpPr>
        <p:spPr bwMode="auto">
          <a:xfrm>
            <a:off x="3083890" y="1379337"/>
            <a:ext cx="466133" cy="470703"/>
          </a:xfrm>
          <a:custGeom>
            <a:avLst/>
            <a:gdLst>
              <a:gd name="T0" fmla="*/ 1019 w 3262"/>
              <a:gd name="T1" fmla="*/ 2057 h 3292"/>
              <a:gd name="T2" fmla="*/ 1019 w 3262"/>
              <a:gd name="T3" fmla="*/ 2469 h 3292"/>
              <a:gd name="T4" fmla="*/ 1427 w 3262"/>
              <a:gd name="T5" fmla="*/ 2469 h 3292"/>
              <a:gd name="T6" fmla="*/ 1427 w 3262"/>
              <a:gd name="T7" fmla="*/ 2057 h 3292"/>
              <a:gd name="T8" fmla="*/ 1019 w 3262"/>
              <a:gd name="T9" fmla="*/ 2057 h 3292"/>
              <a:gd name="T10" fmla="*/ 204 w 3262"/>
              <a:gd name="T11" fmla="*/ 2057 h 3292"/>
              <a:gd name="T12" fmla="*/ 204 w 3262"/>
              <a:gd name="T13" fmla="*/ 2469 h 3292"/>
              <a:gd name="T14" fmla="*/ 612 w 3262"/>
              <a:gd name="T15" fmla="*/ 2469 h 3292"/>
              <a:gd name="T16" fmla="*/ 612 w 3262"/>
              <a:gd name="T17" fmla="*/ 2057 h 3292"/>
              <a:gd name="T18" fmla="*/ 204 w 3262"/>
              <a:gd name="T19" fmla="*/ 2057 h 3292"/>
              <a:gd name="T20" fmla="*/ 1835 w 3262"/>
              <a:gd name="T21" fmla="*/ 1439 h 3292"/>
              <a:gd name="T22" fmla="*/ 3262 w 3262"/>
              <a:gd name="T23" fmla="*/ 1439 h 3292"/>
              <a:gd name="T24" fmla="*/ 3262 w 3262"/>
              <a:gd name="T25" fmla="*/ 3292 h 3292"/>
              <a:gd name="T26" fmla="*/ 2855 w 3262"/>
              <a:gd name="T27" fmla="*/ 3292 h 3292"/>
              <a:gd name="T28" fmla="*/ 2855 w 3262"/>
              <a:gd name="T29" fmla="*/ 2469 h 3292"/>
              <a:gd name="T30" fmla="*/ 2243 w 3262"/>
              <a:gd name="T31" fmla="*/ 2469 h 3292"/>
              <a:gd name="T32" fmla="*/ 2243 w 3262"/>
              <a:gd name="T33" fmla="*/ 3292 h 3292"/>
              <a:gd name="T34" fmla="*/ 1835 w 3262"/>
              <a:gd name="T35" fmla="*/ 3292 h 3292"/>
              <a:gd name="T36" fmla="*/ 1835 w 3262"/>
              <a:gd name="T37" fmla="*/ 1439 h 3292"/>
              <a:gd name="T38" fmla="*/ 1019 w 3262"/>
              <a:gd name="T39" fmla="*/ 1234 h 3292"/>
              <a:gd name="T40" fmla="*/ 1019 w 3262"/>
              <a:gd name="T41" fmla="*/ 1646 h 3292"/>
              <a:gd name="T42" fmla="*/ 1427 w 3262"/>
              <a:gd name="T43" fmla="*/ 1646 h 3292"/>
              <a:gd name="T44" fmla="*/ 1427 w 3262"/>
              <a:gd name="T45" fmla="*/ 1234 h 3292"/>
              <a:gd name="T46" fmla="*/ 1019 w 3262"/>
              <a:gd name="T47" fmla="*/ 1234 h 3292"/>
              <a:gd name="T48" fmla="*/ 204 w 3262"/>
              <a:gd name="T49" fmla="*/ 1234 h 3292"/>
              <a:gd name="T50" fmla="*/ 204 w 3262"/>
              <a:gd name="T51" fmla="*/ 1646 h 3292"/>
              <a:gd name="T52" fmla="*/ 612 w 3262"/>
              <a:gd name="T53" fmla="*/ 1646 h 3292"/>
              <a:gd name="T54" fmla="*/ 612 w 3262"/>
              <a:gd name="T55" fmla="*/ 1234 h 3292"/>
              <a:gd name="T56" fmla="*/ 204 w 3262"/>
              <a:gd name="T57" fmla="*/ 1234 h 3292"/>
              <a:gd name="T58" fmla="*/ 1835 w 3262"/>
              <a:gd name="T59" fmla="*/ 1028 h 3292"/>
              <a:gd name="T60" fmla="*/ 3262 w 3262"/>
              <a:gd name="T61" fmla="*/ 1028 h 3292"/>
              <a:gd name="T62" fmla="*/ 3262 w 3262"/>
              <a:gd name="T63" fmla="*/ 1234 h 3292"/>
              <a:gd name="T64" fmla="*/ 1835 w 3262"/>
              <a:gd name="T65" fmla="*/ 1234 h 3292"/>
              <a:gd name="T66" fmla="*/ 1835 w 3262"/>
              <a:gd name="T67" fmla="*/ 1028 h 3292"/>
              <a:gd name="T68" fmla="*/ 1019 w 3262"/>
              <a:gd name="T69" fmla="*/ 411 h 3292"/>
              <a:gd name="T70" fmla="*/ 1019 w 3262"/>
              <a:gd name="T71" fmla="*/ 823 h 3292"/>
              <a:gd name="T72" fmla="*/ 1427 w 3262"/>
              <a:gd name="T73" fmla="*/ 823 h 3292"/>
              <a:gd name="T74" fmla="*/ 1427 w 3262"/>
              <a:gd name="T75" fmla="*/ 411 h 3292"/>
              <a:gd name="T76" fmla="*/ 1019 w 3262"/>
              <a:gd name="T77" fmla="*/ 411 h 3292"/>
              <a:gd name="T78" fmla="*/ 204 w 3262"/>
              <a:gd name="T79" fmla="*/ 411 h 3292"/>
              <a:gd name="T80" fmla="*/ 204 w 3262"/>
              <a:gd name="T81" fmla="*/ 823 h 3292"/>
              <a:gd name="T82" fmla="*/ 612 w 3262"/>
              <a:gd name="T83" fmla="*/ 823 h 3292"/>
              <a:gd name="T84" fmla="*/ 612 w 3262"/>
              <a:gd name="T85" fmla="*/ 411 h 3292"/>
              <a:gd name="T86" fmla="*/ 204 w 3262"/>
              <a:gd name="T87" fmla="*/ 411 h 3292"/>
              <a:gd name="T88" fmla="*/ 0 w 3262"/>
              <a:gd name="T89" fmla="*/ 0 h 3292"/>
              <a:gd name="T90" fmla="*/ 1631 w 3262"/>
              <a:gd name="T91" fmla="*/ 0 h 3292"/>
              <a:gd name="T92" fmla="*/ 1631 w 3262"/>
              <a:gd name="T93" fmla="*/ 3292 h 3292"/>
              <a:gd name="T94" fmla="*/ 0 w 3262"/>
              <a:gd name="T95" fmla="*/ 3292 h 3292"/>
              <a:gd name="T96" fmla="*/ 0 w 3262"/>
              <a:gd name="T97" fmla="*/ 0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62" h="3292">
                <a:moveTo>
                  <a:pt x="1019" y="2057"/>
                </a:moveTo>
                <a:lnTo>
                  <a:pt x="1019" y="2469"/>
                </a:lnTo>
                <a:lnTo>
                  <a:pt x="1427" y="2469"/>
                </a:lnTo>
                <a:lnTo>
                  <a:pt x="1427" y="2057"/>
                </a:lnTo>
                <a:lnTo>
                  <a:pt x="1019" y="2057"/>
                </a:lnTo>
                <a:close/>
                <a:moveTo>
                  <a:pt x="204" y="2057"/>
                </a:moveTo>
                <a:lnTo>
                  <a:pt x="204" y="2469"/>
                </a:lnTo>
                <a:lnTo>
                  <a:pt x="612" y="2469"/>
                </a:lnTo>
                <a:lnTo>
                  <a:pt x="612" y="2057"/>
                </a:lnTo>
                <a:lnTo>
                  <a:pt x="204" y="2057"/>
                </a:lnTo>
                <a:close/>
                <a:moveTo>
                  <a:pt x="1835" y="1439"/>
                </a:moveTo>
                <a:lnTo>
                  <a:pt x="3262" y="1439"/>
                </a:lnTo>
                <a:lnTo>
                  <a:pt x="3262" y="3292"/>
                </a:lnTo>
                <a:lnTo>
                  <a:pt x="2855" y="3292"/>
                </a:lnTo>
                <a:lnTo>
                  <a:pt x="2855" y="2469"/>
                </a:lnTo>
                <a:lnTo>
                  <a:pt x="2243" y="2469"/>
                </a:lnTo>
                <a:lnTo>
                  <a:pt x="2243" y="3292"/>
                </a:lnTo>
                <a:lnTo>
                  <a:pt x="1835" y="3292"/>
                </a:lnTo>
                <a:lnTo>
                  <a:pt x="1835" y="1439"/>
                </a:lnTo>
                <a:close/>
                <a:moveTo>
                  <a:pt x="1019" y="1234"/>
                </a:moveTo>
                <a:lnTo>
                  <a:pt x="1019" y="1646"/>
                </a:lnTo>
                <a:lnTo>
                  <a:pt x="1427" y="1646"/>
                </a:lnTo>
                <a:lnTo>
                  <a:pt x="1427" y="1234"/>
                </a:lnTo>
                <a:lnTo>
                  <a:pt x="1019" y="1234"/>
                </a:lnTo>
                <a:close/>
                <a:moveTo>
                  <a:pt x="204" y="1234"/>
                </a:moveTo>
                <a:lnTo>
                  <a:pt x="204" y="1646"/>
                </a:lnTo>
                <a:lnTo>
                  <a:pt x="612" y="1646"/>
                </a:lnTo>
                <a:lnTo>
                  <a:pt x="612" y="1234"/>
                </a:lnTo>
                <a:lnTo>
                  <a:pt x="204" y="1234"/>
                </a:lnTo>
                <a:close/>
                <a:moveTo>
                  <a:pt x="1835" y="1028"/>
                </a:moveTo>
                <a:lnTo>
                  <a:pt x="3262" y="1028"/>
                </a:lnTo>
                <a:lnTo>
                  <a:pt x="3262" y="1234"/>
                </a:lnTo>
                <a:lnTo>
                  <a:pt x="1835" y="1234"/>
                </a:lnTo>
                <a:lnTo>
                  <a:pt x="1835" y="1028"/>
                </a:lnTo>
                <a:close/>
                <a:moveTo>
                  <a:pt x="1019" y="411"/>
                </a:moveTo>
                <a:lnTo>
                  <a:pt x="1019" y="823"/>
                </a:lnTo>
                <a:lnTo>
                  <a:pt x="1427" y="823"/>
                </a:lnTo>
                <a:lnTo>
                  <a:pt x="1427" y="411"/>
                </a:lnTo>
                <a:lnTo>
                  <a:pt x="1019" y="411"/>
                </a:lnTo>
                <a:close/>
                <a:moveTo>
                  <a:pt x="204" y="411"/>
                </a:moveTo>
                <a:lnTo>
                  <a:pt x="204" y="823"/>
                </a:lnTo>
                <a:lnTo>
                  <a:pt x="612" y="823"/>
                </a:lnTo>
                <a:lnTo>
                  <a:pt x="612" y="411"/>
                </a:lnTo>
                <a:lnTo>
                  <a:pt x="204" y="411"/>
                </a:lnTo>
                <a:close/>
                <a:moveTo>
                  <a:pt x="0" y="0"/>
                </a:moveTo>
                <a:lnTo>
                  <a:pt x="1631" y="0"/>
                </a:lnTo>
                <a:lnTo>
                  <a:pt x="1631" y="3292"/>
                </a:lnTo>
                <a:lnTo>
                  <a:pt x="0" y="3292"/>
                </a:lnTo>
                <a:lnTo>
                  <a:pt x="0" y="0"/>
                </a:lnTo>
                <a:close/>
              </a:path>
            </a:pathLst>
          </a:custGeom>
          <a:solidFill>
            <a:schemeClr val="tx1"/>
          </a:solidFill>
          <a:ln w="0">
            <a:noFill/>
            <a:prstDash val="solid"/>
            <a:round/>
          </a:ln>
        </p:spPr>
        <p:txBody>
          <a:bodyPr vert="horz" wrap="square" lIns="91440" tIns="45720" rIns="91440" bIns="45720" numCol="1" anchor="t" anchorCtr="0" compatLnSpc="1"/>
          <a:lstStyle/>
          <a:p>
            <a:endParaRPr lang="zh-CN" altLang="en-US" sz="1355"/>
          </a:p>
        </p:txBody>
      </p:sp>
      <p:sp>
        <p:nvSpPr>
          <p:cNvPr id="15" name="Freeform 26"/>
          <p:cNvSpPr>
            <a:spLocks noEditPoints="1"/>
          </p:cNvSpPr>
          <p:nvPr/>
        </p:nvSpPr>
        <p:spPr bwMode="auto">
          <a:xfrm>
            <a:off x="3801659" y="1440459"/>
            <a:ext cx="466132" cy="348457"/>
          </a:xfrm>
          <a:custGeom>
            <a:avLst/>
            <a:gdLst>
              <a:gd name="T0" fmla="*/ 1631 w 3261"/>
              <a:gd name="T1" fmla="*/ 1832 h 2443"/>
              <a:gd name="T2" fmla="*/ 2242 w 3261"/>
              <a:gd name="T3" fmla="*/ 1832 h 2443"/>
              <a:gd name="T4" fmla="*/ 2242 w 3261"/>
              <a:gd name="T5" fmla="*/ 2036 h 2443"/>
              <a:gd name="T6" fmla="*/ 1631 w 3261"/>
              <a:gd name="T7" fmla="*/ 2036 h 2443"/>
              <a:gd name="T8" fmla="*/ 1631 w 3261"/>
              <a:gd name="T9" fmla="*/ 1832 h 2443"/>
              <a:gd name="T10" fmla="*/ 1631 w 3261"/>
              <a:gd name="T11" fmla="*/ 1424 h 2443"/>
              <a:gd name="T12" fmla="*/ 2446 w 3261"/>
              <a:gd name="T13" fmla="*/ 1424 h 2443"/>
              <a:gd name="T14" fmla="*/ 2446 w 3261"/>
              <a:gd name="T15" fmla="*/ 1629 h 2443"/>
              <a:gd name="T16" fmla="*/ 1631 w 3261"/>
              <a:gd name="T17" fmla="*/ 1629 h 2443"/>
              <a:gd name="T18" fmla="*/ 1631 w 3261"/>
              <a:gd name="T19" fmla="*/ 1424 h 2443"/>
              <a:gd name="T20" fmla="*/ 1631 w 3261"/>
              <a:gd name="T21" fmla="*/ 1017 h 2443"/>
              <a:gd name="T22" fmla="*/ 2446 w 3261"/>
              <a:gd name="T23" fmla="*/ 1017 h 2443"/>
              <a:gd name="T24" fmla="*/ 2446 w 3261"/>
              <a:gd name="T25" fmla="*/ 1221 h 2443"/>
              <a:gd name="T26" fmla="*/ 1631 w 3261"/>
              <a:gd name="T27" fmla="*/ 1221 h 2443"/>
              <a:gd name="T28" fmla="*/ 1631 w 3261"/>
              <a:gd name="T29" fmla="*/ 1017 h 2443"/>
              <a:gd name="T30" fmla="*/ 407 w 3261"/>
              <a:gd name="T31" fmla="*/ 1017 h 2443"/>
              <a:gd name="T32" fmla="*/ 1426 w 3261"/>
              <a:gd name="T33" fmla="*/ 1017 h 2443"/>
              <a:gd name="T34" fmla="*/ 1426 w 3261"/>
              <a:gd name="T35" fmla="*/ 2036 h 2443"/>
              <a:gd name="T36" fmla="*/ 407 w 3261"/>
              <a:gd name="T37" fmla="*/ 2036 h 2443"/>
              <a:gd name="T38" fmla="*/ 407 w 3261"/>
              <a:gd name="T39" fmla="*/ 1017 h 2443"/>
              <a:gd name="T40" fmla="*/ 407 w 3261"/>
              <a:gd name="T41" fmla="*/ 611 h 2443"/>
              <a:gd name="T42" fmla="*/ 2446 w 3261"/>
              <a:gd name="T43" fmla="*/ 611 h 2443"/>
              <a:gd name="T44" fmla="*/ 2446 w 3261"/>
              <a:gd name="T45" fmla="*/ 814 h 2443"/>
              <a:gd name="T46" fmla="*/ 407 w 3261"/>
              <a:gd name="T47" fmla="*/ 814 h 2443"/>
              <a:gd name="T48" fmla="*/ 407 w 3261"/>
              <a:gd name="T49" fmla="*/ 611 h 2443"/>
              <a:gd name="T50" fmla="*/ 204 w 3261"/>
              <a:gd name="T51" fmla="*/ 204 h 2443"/>
              <a:gd name="T52" fmla="*/ 204 w 3261"/>
              <a:gd name="T53" fmla="*/ 2239 h 2443"/>
              <a:gd name="T54" fmla="*/ 2650 w 3261"/>
              <a:gd name="T55" fmla="*/ 2239 h 2443"/>
              <a:gd name="T56" fmla="*/ 2650 w 3261"/>
              <a:gd name="T57" fmla="*/ 204 h 2443"/>
              <a:gd name="T58" fmla="*/ 204 w 3261"/>
              <a:gd name="T59" fmla="*/ 204 h 2443"/>
              <a:gd name="T60" fmla="*/ 0 w 3261"/>
              <a:gd name="T61" fmla="*/ 0 h 2443"/>
              <a:gd name="T62" fmla="*/ 2853 w 3261"/>
              <a:gd name="T63" fmla="*/ 0 h 2443"/>
              <a:gd name="T64" fmla="*/ 2853 w 3261"/>
              <a:gd name="T65" fmla="*/ 407 h 2443"/>
              <a:gd name="T66" fmla="*/ 3261 w 3261"/>
              <a:gd name="T67" fmla="*/ 407 h 2443"/>
              <a:gd name="T68" fmla="*/ 3261 w 3261"/>
              <a:gd name="T69" fmla="*/ 2137 h 2443"/>
              <a:gd name="T70" fmla="*/ 3258 w 3261"/>
              <a:gd name="T71" fmla="*/ 2179 h 2443"/>
              <a:gd name="T72" fmla="*/ 3250 w 3261"/>
              <a:gd name="T73" fmla="*/ 2218 h 2443"/>
              <a:gd name="T74" fmla="*/ 3237 w 3261"/>
              <a:gd name="T75" fmla="*/ 2256 h 2443"/>
              <a:gd name="T76" fmla="*/ 3220 w 3261"/>
              <a:gd name="T77" fmla="*/ 2291 h 2443"/>
              <a:gd name="T78" fmla="*/ 3198 w 3261"/>
              <a:gd name="T79" fmla="*/ 2324 h 2443"/>
              <a:gd name="T80" fmla="*/ 3171 w 3261"/>
              <a:gd name="T81" fmla="*/ 2353 h 2443"/>
              <a:gd name="T82" fmla="*/ 3142 w 3261"/>
              <a:gd name="T83" fmla="*/ 2379 h 2443"/>
              <a:gd name="T84" fmla="*/ 3109 w 3261"/>
              <a:gd name="T85" fmla="*/ 2401 h 2443"/>
              <a:gd name="T86" fmla="*/ 3074 w 3261"/>
              <a:gd name="T87" fmla="*/ 2419 h 2443"/>
              <a:gd name="T88" fmla="*/ 3037 w 3261"/>
              <a:gd name="T89" fmla="*/ 2432 h 2443"/>
              <a:gd name="T90" fmla="*/ 2997 w 3261"/>
              <a:gd name="T91" fmla="*/ 2440 h 2443"/>
              <a:gd name="T92" fmla="*/ 2955 w 3261"/>
              <a:gd name="T93" fmla="*/ 2443 h 2443"/>
              <a:gd name="T94" fmla="*/ 204 w 3261"/>
              <a:gd name="T95" fmla="*/ 2443 h 2443"/>
              <a:gd name="T96" fmla="*/ 171 w 3261"/>
              <a:gd name="T97" fmla="*/ 2440 h 2443"/>
              <a:gd name="T98" fmla="*/ 140 w 3261"/>
              <a:gd name="T99" fmla="*/ 2432 h 2443"/>
              <a:gd name="T100" fmla="*/ 110 w 3261"/>
              <a:gd name="T101" fmla="*/ 2420 h 2443"/>
              <a:gd name="T102" fmla="*/ 83 w 3261"/>
              <a:gd name="T103" fmla="*/ 2404 h 2443"/>
              <a:gd name="T104" fmla="*/ 60 w 3261"/>
              <a:gd name="T105" fmla="*/ 2383 h 2443"/>
              <a:gd name="T106" fmla="*/ 39 w 3261"/>
              <a:gd name="T107" fmla="*/ 2360 h 2443"/>
              <a:gd name="T108" fmla="*/ 23 w 3261"/>
              <a:gd name="T109" fmla="*/ 2333 h 2443"/>
              <a:gd name="T110" fmla="*/ 10 w 3261"/>
              <a:gd name="T111" fmla="*/ 2304 h 2443"/>
              <a:gd name="T112" fmla="*/ 3 w 3261"/>
              <a:gd name="T113" fmla="*/ 2272 h 2443"/>
              <a:gd name="T114" fmla="*/ 0 w 3261"/>
              <a:gd name="T115" fmla="*/ 2239 h 2443"/>
              <a:gd name="T116" fmla="*/ 0 w 3261"/>
              <a:gd name="T117" fmla="*/ 0 h 2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61" h="2443">
                <a:moveTo>
                  <a:pt x="1631" y="1832"/>
                </a:moveTo>
                <a:lnTo>
                  <a:pt x="2242" y="1832"/>
                </a:lnTo>
                <a:lnTo>
                  <a:pt x="2242" y="2036"/>
                </a:lnTo>
                <a:lnTo>
                  <a:pt x="1631" y="2036"/>
                </a:lnTo>
                <a:lnTo>
                  <a:pt x="1631" y="1832"/>
                </a:lnTo>
                <a:close/>
                <a:moveTo>
                  <a:pt x="1631" y="1424"/>
                </a:moveTo>
                <a:lnTo>
                  <a:pt x="2446" y="1424"/>
                </a:lnTo>
                <a:lnTo>
                  <a:pt x="2446" y="1629"/>
                </a:lnTo>
                <a:lnTo>
                  <a:pt x="1631" y="1629"/>
                </a:lnTo>
                <a:lnTo>
                  <a:pt x="1631" y="1424"/>
                </a:lnTo>
                <a:close/>
                <a:moveTo>
                  <a:pt x="1631" y="1017"/>
                </a:moveTo>
                <a:lnTo>
                  <a:pt x="2446" y="1017"/>
                </a:lnTo>
                <a:lnTo>
                  <a:pt x="2446" y="1221"/>
                </a:lnTo>
                <a:lnTo>
                  <a:pt x="1631" y="1221"/>
                </a:lnTo>
                <a:lnTo>
                  <a:pt x="1631" y="1017"/>
                </a:lnTo>
                <a:close/>
                <a:moveTo>
                  <a:pt x="407" y="1017"/>
                </a:moveTo>
                <a:lnTo>
                  <a:pt x="1426" y="1017"/>
                </a:lnTo>
                <a:lnTo>
                  <a:pt x="1426" y="2036"/>
                </a:lnTo>
                <a:lnTo>
                  <a:pt x="407" y="2036"/>
                </a:lnTo>
                <a:lnTo>
                  <a:pt x="407" y="1017"/>
                </a:lnTo>
                <a:close/>
                <a:moveTo>
                  <a:pt x="407" y="611"/>
                </a:moveTo>
                <a:lnTo>
                  <a:pt x="2446" y="611"/>
                </a:lnTo>
                <a:lnTo>
                  <a:pt x="2446" y="814"/>
                </a:lnTo>
                <a:lnTo>
                  <a:pt x="407" y="814"/>
                </a:lnTo>
                <a:lnTo>
                  <a:pt x="407" y="611"/>
                </a:lnTo>
                <a:close/>
                <a:moveTo>
                  <a:pt x="204" y="204"/>
                </a:moveTo>
                <a:lnTo>
                  <a:pt x="204" y="2239"/>
                </a:lnTo>
                <a:lnTo>
                  <a:pt x="2650" y="2239"/>
                </a:lnTo>
                <a:lnTo>
                  <a:pt x="2650" y="204"/>
                </a:lnTo>
                <a:lnTo>
                  <a:pt x="204" y="204"/>
                </a:lnTo>
                <a:close/>
                <a:moveTo>
                  <a:pt x="0" y="0"/>
                </a:moveTo>
                <a:lnTo>
                  <a:pt x="2853" y="0"/>
                </a:lnTo>
                <a:lnTo>
                  <a:pt x="2853" y="407"/>
                </a:lnTo>
                <a:lnTo>
                  <a:pt x="3261" y="407"/>
                </a:lnTo>
                <a:lnTo>
                  <a:pt x="3261" y="2137"/>
                </a:lnTo>
                <a:lnTo>
                  <a:pt x="3258" y="2179"/>
                </a:lnTo>
                <a:lnTo>
                  <a:pt x="3250" y="2218"/>
                </a:lnTo>
                <a:lnTo>
                  <a:pt x="3237" y="2256"/>
                </a:lnTo>
                <a:lnTo>
                  <a:pt x="3220" y="2291"/>
                </a:lnTo>
                <a:lnTo>
                  <a:pt x="3198" y="2324"/>
                </a:lnTo>
                <a:lnTo>
                  <a:pt x="3171" y="2353"/>
                </a:lnTo>
                <a:lnTo>
                  <a:pt x="3142" y="2379"/>
                </a:lnTo>
                <a:lnTo>
                  <a:pt x="3109" y="2401"/>
                </a:lnTo>
                <a:lnTo>
                  <a:pt x="3074" y="2419"/>
                </a:lnTo>
                <a:lnTo>
                  <a:pt x="3037" y="2432"/>
                </a:lnTo>
                <a:lnTo>
                  <a:pt x="2997" y="2440"/>
                </a:lnTo>
                <a:lnTo>
                  <a:pt x="2955" y="2443"/>
                </a:lnTo>
                <a:lnTo>
                  <a:pt x="204" y="2443"/>
                </a:lnTo>
                <a:lnTo>
                  <a:pt x="171" y="2440"/>
                </a:lnTo>
                <a:lnTo>
                  <a:pt x="140" y="2432"/>
                </a:lnTo>
                <a:lnTo>
                  <a:pt x="110" y="2420"/>
                </a:lnTo>
                <a:lnTo>
                  <a:pt x="83" y="2404"/>
                </a:lnTo>
                <a:lnTo>
                  <a:pt x="60" y="2383"/>
                </a:lnTo>
                <a:lnTo>
                  <a:pt x="39" y="2360"/>
                </a:lnTo>
                <a:lnTo>
                  <a:pt x="23" y="2333"/>
                </a:lnTo>
                <a:lnTo>
                  <a:pt x="10" y="2304"/>
                </a:lnTo>
                <a:lnTo>
                  <a:pt x="3" y="2272"/>
                </a:lnTo>
                <a:lnTo>
                  <a:pt x="0" y="2239"/>
                </a:lnTo>
                <a:lnTo>
                  <a:pt x="0" y="0"/>
                </a:lnTo>
                <a:close/>
              </a:path>
            </a:pathLst>
          </a:custGeom>
          <a:solidFill>
            <a:schemeClr val="tx1"/>
          </a:solidFill>
          <a:ln w="0">
            <a:noFill/>
            <a:prstDash val="solid"/>
            <a:round/>
          </a:ln>
        </p:spPr>
        <p:txBody>
          <a:bodyPr vert="horz" wrap="square" lIns="91440" tIns="45720" rIns="91440" bIns="45720" numCol="1" anchor="t" anchorCtr="0" compatLnSpc="1"/>
          <a:lstStyle/>
          <a:p>
            <a:endParaRPr lang="zh-CN" altLang="en-US" sz="1355"/>
          </a:p>
        </p:txBody>
      </p:sp>
      <p:sp>
        <p:nvSpPr>
          <p:cNvPr id="16" name="Freeform 31"/>
          <p:cNvSpPr>
            <a:spLocks noEditPoints="1"/>
          </p:cNvSpPr>
          <p:nvPr/>
        </p:nvSpPr>
        <p:spPr bwMode="auto">
          <a:xfrm>
            <a:off x="4519428" y="1379337"/>
            <a:ext cx="466133" cy="470703"/>
          </a:xfrm>
          <a:custGeom>
            <a:avLst/>
            <a:gdLst>
              <a:gd name="T0" fmla="*/ 2104 w 3262"/>
              <a:gd name="T1" fmla="*/ 991 h 3292"/>
              <a:gd name="T2" fmla="*/ 676 w 3262"/>
              <a:gd name="T3" fmla="*/ 2432 h 3292"/>
              <a:gd name="T4" fmla="*/ 852 w 3262"/>
              <a:gd name="T5" fmla="*/ 2608 h 3292"/>
              <a:gd name="T6" fmla="*/ 2280 w 3262"/>
              <a:gd name="T7" fmla="*/ 1169 h 3292"/>
              <a:gd name="T8" fmla="*/ 2104 w 3262"/>
              <a:gd name="T9" fmla="*/ 991 h 3292"/>
              <a:gd name="T10" fmla="*/ 2089 w 3262"/>
              <a:gd name="T11" fmla="*/ 462 h 3292"/>
              <a:gd name="T12" fmla="*/ 2803 w 3262"/>
              <a:gd name="T13" fmla="*/ 1182 h 3292"/>
              <a:gd name="T14" fmla="*/ 918 w 3262"/>
              <a:gd name="T15" fmla="*/ 3085 h 3292"/>
              <a:gd name="T16" fmla="*/ 0 w 3262"/>
              <a:gd name="T17" fmla="*/ 3292 h 3292"/>
              <a:gd name="T18" fmla="*/ 204 w 3262"/>
              <a:gd name="T19" fmla="*/ 2366 h 3292"/>
              <a:gd name="T20" fmla="*/ 2089 w 3262"/>
              <a:gd name="T21" fmla="*/ 462 h 3292"/>
              <a:gd name="T22" fmla="*/ 2752 w 3262"/>
              <a:gd name="T23" fmla="*/ 0 h 3292"/>
              <a:gd name="T24" fmla="*/ 2752 w 3262"/>
              <a:gd name="T25" fmla="*/ 0 h 3292"/>
              <a:gd name="T26" fmla="*/ 2808 w 3262"/>
              <a:gd name="T27" fmla="*/ 3 h 3292"/>
              <a:gd name="T28" fmla="*/ 2862 w 3262"/>
              <a:gd name="T29" fmla="*/ 11 h 3292"/>
              <a:gd name="T30" fmla="*/ 2913 w 3262"/>
              <a:gd name="T31" fmla="*/ 25 h 3292"/>
              <a:gd name="T32" fmla="*/ 2963 w 3262"/>
              <a:gd name="T33" fmla="*/ 45 h 3292"/>
              <a:gd name="T34" fmla="*/ 3009 w 3262"/>
              <a:gd name="T35" fmla="*/ 70 h 3292"/>
              <a:gd name="T36" fmla="*/ 3053 w 3262"/>
              <a:gd name="T37" fmla="*/ 99 h 3292"/>
              <a:gd name="T38" fmla="*/ 3094 w 3262"/>
              <a:gd name="T39" fmla="*/ 132 h 3292"/>
              <a:gd name="T40" fmla="*/ 3131 w 3262"/>
              <a:gd name="T41" fmla="*/ 169 h 3292"/>
              <a:gd name="T42" fmla="*/ 3164 w 3262"/>
              <a:gd name="T43" fmla="*/ 210 h 3292"/>
              <a:gd name="T44" fmla="*/ 3192 w 3262"/>
              <a:gd name="T45" fmla="*/ 255 h 3292"/>
              <a:gd name="T46" fmla="*/ 3217 w 3262"/>
              <a:gd name="T47" fmla="*/ 301 h 3292"/>
              <a:gd name="T48" fmla="*/ 3236 w 3262"/>
              <a:gd name="T49" fmla="*/ 351 h 3292"/>
              <a:gd name="T50" fmla="*/ 3251 w 3262"/>
              <a:gd name="T51" fmla="*/ 403 h 3292"/>
              <a:gd name="T52" fmla="*/ 3259 w 3262"/>
              <a:gd name="T53" fmla="*/ 458 h 3292"/>
              <a:gd name="T54" fmla="*/ 3262 w 3262"/>
              <a:gd name="T55" fmla="*/ 514 h 3292"/>
              <a:gd name="T56" fmla="*/ 3259 w 3262"/>
              <a:gd name="T57" fmla="*/ 571 h 3292"/>
              <a:gd name="T58" fmla="*/ 3250 w 3262"/>
              <a:gd name="T59" fmla="*/ 627 h 3292"/>
              <a:gd name="T60" fmla="*/ 3235 w 3262"/>
              <a:gd name="T61" fmla="*/ 679 h 3292"/>
              <a:gd name="T62" fmla="*/ 3215 w 3262"/>
              <a:gd name="T63" fmla="*/ 730 h 3292"/>
              <a:gd name="T64" fmla="*/ 3190 w 3262"/>
              <a:gd name="T65" fmla="*/ 778 h 3292"/>
              <a:gd name="T66" fmla="*/ 3161 w 3262"/>
              <a:gd name="T67" fmla="*/ 823 h 3292"/>
              <a:gd name="T68" fmla="*/ 2956 w 3262"/>
              <a:gd name="T69" fmla="*/ 1028 h 3292"/>
              <a:gd name="T70" fmla="*/ 2243 w 3262"/>
              <a:gd name="T71" fmla="*/ 308 h 3292"/>
              <a:gd name="T72" fmla="*/ 2446 w 3262"/>
              <a:gd name="T73" fmla="*/ 103 h 3292"/>
              <a:gd name="T74" fmla="*/ 2490 w 3262"/>
              <a:gd name="T75" fmla="*/ 72 h 3292"/>
              <a:gd name="T76" fmla="*/ 2538 w 3262"/>
              <a:gd name="T77" fmla="*/ 47 h 3292"/>
              <a:gd name="T78" fmla="*/ 2589 w 3262"/>
              <a:gd name="T79" fmla="*/ 26 h 3292"/>
              <a:gd name="T80" fmla="*/ 2641 w 3262"/>
              <a:gd name="T81" fmla="*/ 12 h 3292"/>
              <a:gd name="T82" fmla="*/ 2696 w 3262"/>
              <a:gd name="T83" fmla="*/ 3 h 3292"/>
              <a:gd name="T84" fmla="*/ 2752 w 3262"/>
              <a:gd name="T85" fmla="*/ 0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62" h="3292">
                <a:moveTo>
                  <a:pt x="2104" y="991"/>
                </a:moveTo>
                <a:lnTo>
                  <a:pt x="676" y="2432"/>
                </a:lnTo>
                <a:lnTo>
                  <a:pt x="852" y="2608"/>
                </a:lnTo>
                <a:lnTo>
                  <a:pt x="2280" y="1169"/>
                </a:lnTo>
                <a:lnTo>
                  <a:pt x="2104" y="991"/>
                </a:lnTo>
                <a:close/>
                <a:moveTo>
                  <a:pt x="2089" y="462"/>
                </a:moveTo>
                <a:lnTo>
                  <a:pt x="2803" y="1182"/>
                </a:lnTo>
                <a:lnTo>
                  <a:pt x="918" y="3085"/>
                </a:lnTo>
                <a:lnTo>
                  <a:pt x="0" y="3292"/>
                </a:lnTo>
                <a:lnTo>
                  <a:pt x="204" y="2366"/>
                </a:lnTo>
                <a:lnTo>
                  <a:pt x="2089" y="462"/>
                </a:lnTo>
                <a:close/>
                <a:moveTo>
                  <a:pt x="2752" y="0"/>
                </a:moveTo>
                <a:lnTo>
                  <a:pt x="2752" y="0"/>
                </a:lnTo>
                <a:lnTo>
                  <a:pt x="2808" y="3"/>
                </a:lnTo>
                <a:lnTo>
                  <a:pt x="2862" y="11"/>
                </a:lnTo>
                <a:lnTo>
                  <a:pt x="2913" y="25"/>
                </a:lnTo>
                <a:lnTo>
                  <a:pt x="2963" y="45"/>
                </a:lnTo>
                <a:lnTo>
                  <a:pt x="3009" y="70"/>
                </a:lnTo>
                <a:lnTo>
                  <a:pt x="3053" y="99"/>
                </a:lnTo>
                <a:lnTo>
                  <a:pt x="3094" y="132"/>
                </a:lnTo>
                <a:lnTo>
                  <a:pt x="3131" y="169"/>
                </a:lnTo>
                <a:lnTo>
                  <a:pt x="3164" y="210"/>
                </a:lnTo>
                <a:lnTo>
                  <a:pt x="3192" y="255"/>
                </a:lnTo>
                <a:lnTo>
                  <a:pt x="3217" y="301"/>
                </a:lnTo>
                <a:lnTo>
                  <a:pt x="3236" y="351"/>
                </a:lnTo>
                <a:lnTo>
                  <a:pt x="3251" y="403"/>
                </a:lnTo>
                <a:lnTo>
                  <a:pt x="3259" y="458"/>
                </a:lnTo>
                <a:lnTo>
                  <a:pt x="3262" y="514"/>
                </a:lnTo>
                <a:lnTo>
                  <a:pt x="3259" y="571"/>
                </a:lnTo>
                <a:lnTo>
                  <a:pt x="3250" y="627"/>
                </a:lnTo>
                <a:lnTo>
                  <a:pt x="3235" y="679"/>
                </a:lnTo>
                <a:lnTo>
                  <a:pt x="3215" y="730"/>
                </a:lnTo>
                <a:lnTo>
                  <a:pt x="3190" y="778"/>
                </a:lnTo>
                <a:lnTo>
                  <a:pt x="3161" y="823"/>
                </a:lnTo>
                <a:lnTo>
                  <a:pt x="2956" y="1028"/>
                </a:lnTo>
                <a:lnTo>
                  <a:pt x="2243" y="308"/>
                </a:lnTo>
                <a:lnTo>
                  <a:pt x="2446" y="103"/>
                </a:lnTo>
                <a:lnTo>
                  <a:pt x="2490" y="72"/>
                </a:lnTo>
                <a:lnTo>
                  <a:pt x="2538" y="47"/>
                </a:lnTo>
                <a:lnTo>
                  <a:pt x="2589" y="26"/>
                </a:lnTo>
                <a:lnTo>
                  <a:pt x="2641" y="12"/>
                </a:lnTo>
                <a:lnTo>
                  <a:pt x="2696" y="3"/>
                </a:lnTo>
                <a:lnTo>
                  <a:pt x="2752" y="0"/>
                </a:lnTo>
                <a:close/>
              </a:path>
            </a:pathLst>
          </a:custGeom>
          <a:solidFill>
            <a:schemeClr val="tx1"/>
          </a:solidFill>
          <a:ln w="0">
            <a:noFill/>
            <a:prstDash val="solid"/>
            <a:round/>
          </a:ln>
        </p:spPr>
        <p:txBody>
          <a:bodyPr vert="horz" wrap="square" lIns="91440" tIns="45720" rIns="91440" bIns="45720" numCol="1" anchor="t" anchorCtr="0" compatLnSpc="1"/>
          <a:lstStyle/>
          <a:p>
            <a:endParaRPr lang="zh-CN" altLang="en-US" sz="1355"/>
          </a:p>
        </p:txBody>
      </p:sp>
      <p:sp>
        <p:nvSpPr>
          <p:cNvPr id="17" name="Freeform 36"/>
          <p:cNvSpPr>
            <a:spLocks noEditPoints="1"/>
          </p:cNvSpPr>
          <p:nvPr/>
        </p:nvSpPr>
        <p:spPr bwMode="auto">
          <a:xfrm>
            <a:off x="5237199" y="1379337"/>
            <a:ext cx="466133" cy="470703"/>
          </a:xfrm>
          <a:custGeom>
            <a:avLst/>
            <a:gdLst>
              <a:gd name="T0" fmla="*/ 2855 w 3262"/>
              <a:gd name="T1" fmla="*/ 205 h 3292"/>
              <a:gd name="T2" fmla="*/ 3058 w 3262"/>
              <a:gd name="T3" fmla="*/ 411 h 3292"/>
              <a:gd name="T4" fmla="*/ 1631 w 3262"/>
              <a:gd name="T5" fmla="*/ 1851 h 3292"/>
              <a:gd name="T6" fmla="*/ 1224 w 3262"/>
              <a:gd name="T7" fmla="*/ 2057 h 3292"/>
              <a:gd name="T8" fmla="*/ 1427 w 3262"/>
              <a:gd name="T9" fmla="*/ 1646 h 3292"/>
              <a:gd name="T10" fmla="*/ 2855 w 3262"/>
              <a:gd name="T11" fmla="*/ 205 h 3292"/>
              <a:gd name="T12" fmla="*/ 1835 w 3262"/>
              <a:gd name="T13" fmla="*/ 0 h 3292"/>
              <a:gd name="T14" fmla="*/ 2446 w 3262"/>
              <a:gd name="T15" fmla="*/ 0 h 3292"/>
              <a:gd name="T16" fmla="*/ 1224 w 3262"/>
              <a:gd name="T17" fmla="*/ 1234 h 3292"/>
              <a:gd name="T18" fmla="*/ 815 w 3262"/>
              <a:gd name="T19" fmla="*/ 1485 h 3292"/>
              <a:gd name="T20" fmla="*/ 500 w 3262"/>
              <a:gd name="T21" fmla="*/ 2361 h 3292"/>
              <a:gd name="T22" fmla="*/ 561 w 3262"/>
              <a:gd name="T23" fmla="*/ 2392 h 3292"/>
              <a:gd name="T24" fmla="*/ 616 w 3262"/>
              <a:gd name="T25" fmla="*/ 2424 h 3292"/>
              <a:gd name="T26" fmla="*/ 666 w 3262"/>
              <a:gd name="T27" fmla="*/ 2458 h 3292"/>
              <a:gd name="T28" fmla="*/ 711 w 3262"/>
              <a:gd name="T29" fmla="*/ 2494 h 3292"/>
              <a:gd name="T30" fmla="*/ 753 w 3262"/>
              <a:gd name="T31" fmla="*/ 2532 h 3292"/>
              <a:gd name="T32" fmla="*/ 791 w 3262"/>
              <a:gd name="T33" fmla="*/ 2574 h 3292"/>
              <a:gd name="T34" fmla="*/ 827 w 3262"/>
              <a:gd name="T35" fmla="*/ 2620 h 3292"/>
              <a:gd name="T36" fmla="*/ 859 w 3262"/>
              <a:gd name="T37" fmla="*/ 2670 h 3292"/>
              <a:gd name="T38" fmla="*/ 891 w 3262"/>
              <a:gd name="T39" fmla="*/ 2726 h 3292"/>
              <a:gd name="T40" fmla="*/ 922 w 3262"/>
              <a:gd name="T41" fmla="*/ 2787 h 3292"/>
              <a:gd name="T42" fmla="*/ 1791 w 3262"/>
              <a:gd name="T43" fmla="*/ 2469 h 3292"/>
              <a:gd name="T44" fmla="*/ 2039 w 3262"/>
              <a:gd name="T45" fmla="*/ 2057 h 3292"/>
              <a:gd name="T46" fmla="*/ 3262 w 3262"/>
              <a:gd name="T47" fmla="*/ 823 h 3292"/>
              <a:gd name="T48" fmla="*/ 3262 w 3262"/>
              <a:gd name="T49" fmla="*/ 1439 h 3292"/>
              <a:gd name="T50" fmla="*/ 2039 w 3262"/>
              <a:gd name="T51" fmla="*/ 2674 h 3292"/>
              <a:gd name="T52" fmla="*/ 0 w 3262"/>
              <a:gd name="T53" fmla="*/ 3292 h 3292"/>
              <a:gd name="T54" fmla="*/ 612 w 3262"/>
              <a:gd name="T55" fmla="*/ 1234 h 3292"/>
              <a:gd name="T56" fmla="*/ 1835 w 3262"/>
              <a:gd name="T57" fmla="*/ 0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62" h="3292">
                <a:moveTo>
                  <a:pt x="2855" y="205"/>
                </a:moveTo>
                <a:lnTo>
                  <a:pt x="3058" y="411"/>
                </a:lnTo>
                <a:lnTo>
                  <a:pt x="1631" y="1851"/>
                </a:lnTo>
                <a:lnTo>
                  <a:pt x="1224" y="2057"/>
                </a:lnTo>
                <a:lnTo>
                  <a:pt x="1427" y="1646"/>
                </a:lnTo>
                <a:lnTo>
                  <a:pt x="2855" y="205"/>
                </a:lnTo>
                <a:close/>
                <a:moveTo>
                  <a:pt x="1835" y="0"/>
                </a:moveTo>
                <a:lnTo>
                  <a:pt x="2446" y="0"/>
                </a:lnTo>
                <a:lnTo>
                  <a:pt x="1224" y="1234"/>
                </a:lnTo>
                <a:lnTo>
                  <a:pt x="815" y="1485"/>
                </a:lnTo>
                <a:lnTo>
                  <a:pt x="500" y="2361"/>
                </a:lnTo>
                <a:lnTo>
                  <a:pt x="561" y="2392"/>
                </a:lnTo>
                <a:lnTo>
                  <a:pt x="616" y="2424"/>
                </a:lnTo>
                <a:lnTo>
                  <a:pt x="666" y="2458"/>
                </a:lnTo>
                <a:lnTo>
                  <a:pt x="711" y="2494"/>
                </a:lnTo>
                <a:lnTo>
                  <a:pt x="753" y="2532"/>
                </a:lnTo>
                <a:lnTo>
                  <a:pt x="791" y="2574"/>
                </a:lnTo>
                <a:lnTo>
                  <a:pt x="827" y="2620"/>
                </a:lnTo>
                <a:lnTo>
                  <a:pt x="859" y="2670"/>
                </a:lnTo>
                <a:lnTo>
                  <a:pt x="891" y="2726"/>
                </a:lnTo>
                <a:lnTo>
                  <a:pt x="922" y="2787"/>
                </a:lnTo>
                <a:lnTo>
                  <a:pt x="1791" y="2469"/>
                </a:lnTo>
                <a:lnTo>
                  <a:pt x="2039" y="2057"/>
                </a:lnTo>
                <a:lnTo>
                  <a:pt x="3262" y="823"/>
                </a:lnTo>
                <a:lnTo>
                  <a:pt x="3262" y="1439"/>
                </a:lnTo>
                <a:lnTo>
                  <a:pt x="2039" y="2674"/>
                </a:lnTo>
                <a:lnTo>
                  <a:pt x="0" y="3292"/>
                </a:lnTo>
                <a:lnTo>
                  <a:pt x="612" y="1234"/>
                </a:lnTo>
                <a:lnTo>
                  <a:pt x="1835" y="0"/>
                </a:lnTo>
                <a:close/>
              </a:path>
            </a:pathLst>
          </a:custGeom>
          <a:solidFill>
            <a:schemeClr val="tx1"/>
          </a:solidFill>
          <a:ln w="0">
            <a:noFill/>
            <a:prstDash val="solid"/>
            <a:round/>
          </a:ln>
        </p:spPr>
        <p:txBody>
          <a:bodyPr vert="horz" wrap="square" lIns="91440" tIns="45720" rIns="91440" bIns="45720" numCol="1" anchor="t" anchorCtr="0" compatLnSpc="1"/>
          <a:lstStyle/>
          <a:p>
            <a:endParaRPr lang="zh-CN" altLang="en-US" sz="1355"/>
          </a:p>
        </p:txBody>
      </p:sp>
      <p:sp>
        <p:nvSpPr>
          <p:cNvPr id="18" name="Freeform 41"/>
          <p:cNvSpPr/>
          <p:nvPr/>
        </p:nvSpPr>
        <p:spPr bwMode="auto">
          <a:xfrm>
            <a:off x="5954968" y="1379337"/>
            <a:ext cx="466133" cy="470703"/>
          </a:xfrm>
          <a:custGeom>
            <a:avLst/>
            <a:gdLst>
              <a:gd name="T0" fmla="*/ 3262 w 3262"/>
              <a:gd name="T1" fmla="*/ 0 h 3292"/>
              <a:gd name="T2" fmla="*/ 3130 w 3262"/>
              <a:gd name="T3" fmla="*/ 117 h 3292"/>
              <a:gd name="T4" fmla="*/ 3005 w 3262"/>
              <a:gd name="T5" fmla="*/ 249 h 3292"/>
              <a:gd name="T6" fmla="*/ 2887 w 3262"/>
              <a:gd name="T7" fmla="*/ 390 h 3292"/>
              <a:gd name="T8" fmla="*/ 2775 w 3262"/>
              <a:gd name="T9" fmla="*/ 542 h 3292"/>
              <a:gd name="T10" fmla="*/ 2668 w 3262"/>
              <a:gd name="T11" fmla="*/ 699 h 3292"/>
              <a:gd name="T12" fmla="*/ 2566 w 3262"/>
              <a:gd name="T13" fmla="*/ 861 h 3292"/>
              <a:gd name="T14" fmla="*/ 2469 w 3262"/>
              <a:gd name="T15" fmla="*/ 1024 h 3292"/>
              <a:gd name="T16" fmla="*/ 2374 w 3262"/>
              <a:gd name="T17" fmla="*/ 1186 h 3292"/>
              <a:gd name="T18" fmla="*/ 2283 w 3262"/>
              <a:gd name="T19" fmla="*/ 1346 h 3292"/>
              <a:gd name="T20" fmla="*/ 2193 w 3262"/>
              <a:gd name="T21" fmla="*/ 1501 h 3292"/>
              <a:gd name="T22" fmla="*/ 2105 w 3262"/>
              <a:gd name="T23" fmla="*/ 1647 h 3292"/>
              <a:gd name="T24" fmla="*/ 2018 w 3262"/>
              <a:gd name="T25" fmla="*/ 1784 h 3292"/>
              <a:gd name="T26" fmla="*/ 1931 w 3262"/>
              <a:gd name="T27" fmla="*/ 1908 h 3292"/>
              <a:gd name="T28" fmla="*/ 1843 w 3262"/>
              <a:gd name="T29" fmla="*/ 2018 h 3292"/>
              <a:gd name="T30" fmla="*/ 1755 w 3262"/>
              <a:gd name="T31" fmla="*/ 2109 h 3292"/>
              <a:gd name="T32" fmla="*/ 1665 w 3262"/>
              <a:gd name="T33" fmla="*/ 2182 h 3292"/>
              <a:gd name="T34" fmla="*/ 1572 w 3262"/>
              <a:gd name="T35" fmla="*/ 2232 h 3292"/>
              <a:gd name="T36" fmla="*/ 1476 w 3262"/>
              <a:gd name="T37" fmla="*/ 2259 h 3292"/>
              <a:gd name="T38" fmla="*/ 815 w 3262"/>
              <a:gd name="T39" fmla="*/ 2262 h 3292"/>
              <a:gd name="T40" fmla="*/ 0 w 3262"/>
              <a:gd name="T41" fmla="*/ 3292 h 3292"/>
              <a:gd name="T42" fmla="*/ 58 w 3262"/>
              <a:gd name="T43" fmla="*/ 3123 h 3292"/>
              <a:gd name="T44" fmla="*/ 125 w 3262"/>
              <a:gd name="T45" fmla="*/ 2945 h 3292"/>
              <a:gd name="T46" fmla="*/ 198 w 3262"/>
              <a:gd name="T47" fmla="*/ 2761 h 3292"/>
              <a:gd name="T48" fmla="*/ 280 w 3262"/>
              <a:gd name="T49" fmla="*/ 2571 h 3292"/>
              <a:gd name="T50" fmla="*/ 370 w 3262"/>
              <a:gd name="T51" fmla="*/ 2378 h 3292"/>
              <a:gd name="T52" fmla="*/ 468 w 3262"/>
              <a:gd name="T53" fmla="*/ 2183 h 3292"/>
              <a:gd name="T54" fmla="*/ 574 w 3262"/>
              <a:gd name="T55" fmla="*/ 1988 h 3292"/>
              <a:gd name="T56" fmla="*/ 688 w 3262"/>
              <a:gd name="T57" fmla="*/ 1792 h 3292"/>
              <a:gd name="T58" fmla="*/ 809 w 3262"/>
              <a:gd name="T59" fmla="*/ 1599 h 3292"/>
              <a:gd name="T60" fmla="*/ 940 w 3262"/>
              <a:gd name="T61" fmla="*/ 1410 h 3292"/>
              <a:gd name="T62" fmla="*/ 1078 w 3262"/>
              <a:gd name="T63" fmla="*/ 1228 h 3292"/>
              <a:gd name="T64" fmla="*/ 1225 w 3262"/>
              <a:gd name="T65" fmla="*/ 1051 h 3292"/>
              <a:gd name="T66" fmla="*/ 1379 w 3262"/>
              <a:gd name="T67" fmla="*/ 883 h 3292"/>
              <a:gd name="T68" fmla="*/ 1542 w 3262"/>
              <a:gd name="T69" fmla="*/ 725 h 3292"/>
              <a:gd name="T70" fmla="*/ 1713 w 3262"/>
              <a:gd name="T71" fmla="*/ 579 h 3292"/>
              <a:gd name="T72" fmla="*/ 1892 w 3262"/>
              <a:gd name="T73" fmla="*/ 445 h 3292"/>
              <a:gd name="T74" fmla="*/ 2080 w 3262"/>
              <a:gd name="T75" fmla="*/ 326 h 3292"/>
              <a:gd name="T76" fmla="*/ 2276 w 3262"/>
              <a:gd name="T77" fmla="*/ 224 h 3292"/>
              <a:gd name="T78" fmla="*/ 2480 w 3262"/>
              <a:gd name="T79" fmla="*/ 138 h 3292"/>
              <a:gd name="T80" fmla="*/ 2693 w 3262"/>
              <a:gd name="T81" fmla="*/ 72 h 3292"/>
              <a:gd name="T82" fmla="*/ 2914 w 3262"/>
              <a:gd name="T83" fmla="*/ 26 h 3292"/>
              <a:gd name="T84" fmla="*/ 3144 w 3262"/>
              <a:gd name="T85" fmla="*/ 3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62" h="3292">
                <a:moveTo>
                  <a:pt x="3262" y="0"/>
                </a:moveTo>
                <a:lnTo>
                  <a:pt x="3262" y="0"/>
                </a:lnTo>
                <a:lnTo>
                  <a:pt x="3195" y="56"/>
                </a:lnTo>
                <a:lnTo>
                  <a:pt x="3130" y="117"/>
                </a:lnTo>
                <a:lnTo>
                  <a:pt x="3066" y="181"/>
                </a:lnTo>
                <a:lnTo>
                  <a:pt x="3005" y="249"/>
                </a:lnTo>
                <a:lnTo>
                  <a:pt x="2946" y="318"/>
                </a:lnTo>
                <a:lnTo>
                  <a:pt x="2887" y="390"/>
                </a:lnTo>
                <a:lnTo>
                  <a:pt x="2830" y="465"/>
                </a:lnTo>
                <a:lnTo>
                  <a:pt x="2775" y="542"/>
                </a:lnTo>
                <a:lnTo>
                  <a:pt x="2721" y="619"/>
                </a:lnTo>
                <a:lnTo>
                  <a:pt x="2668" y="699"/>
                </a:lnTo>
                <a:lnTo>
                  <a:pt x="2617" y="779"/>
                </a:lnTo>
                <a:lnTo>
                  <a:pt x="2566" y="861"/>
                </a:lnTo>
                <a:lnTo>
                  <a:pt x="2517" y="943"/>
                </a:lnTo>
                <a:lnTo>
                  <a:pt x="2469" y="1024"/>
                </a:lnTo>
                <a:lnTo>
                  <a:pt x="2421" y="1106"/>
                </a:lnTo>
                <a:lnTo>
                  <a:pt x="2374" y="1186"/>
                </a:lnTo>
                <a:lnTo>
                  <a:pt x="2328" y="1267"/>
                </a:lnTo>
                <a:lnTo>
                  <a:pt x="2283" y="1346"/>
                </a:lnTo>
                <a:lnTo>
                  <a:pt x="2238" y="1425"/>
                </a:lnTo>
                <a:lnTo>
                  <a:pt x="2193" y="1501"/>
                </a:lnTo>
                <a:lnTo>
                  <a:pt x="2149" y="1576"/>
                </a:lnTo>
                <a:lnTo>
                  <a:pt x="2105" y="1647"/>
                </a:lnTo>
                <a:lnTo>
                  <a:pt x="2061" y="1717"/>
                </a:lnTo>
                <a:lnTo>
                  <a:pt x="2018" y="1784"/>
                </a:lnTo>
                <a:lnTo>
                  <a:pt x="1974" y="1847"/>
                </a:lnTo>
                <a:lnTo>
                  <a:pt x="1931" y="1908"/>
                </a:lnTo>
                <a:lnTo>
                  <a:pt x="1887" y="1965"/>
                </a:lnTo>
                <a:lnTo>
                  <a:pt x="1843" y="2018"/>
                </a:lnTo>
                <a:lnTo>
                  <a:pt x="1799" y="2066"/>
                </a:lnTo>
                <a:lnTo>
                  <a:pt x="1755" y="2109"/>
                </a:lnTo>
                <a:lnTo>
                  <a:pt x="1710" y="2149"/>
                </a:lnTo>
                <a:lnTo>
                  <a:pt x="1665" y="2182"/>
                </a:lnTo>
                <a:lnTo>
                  <a:pt x="1619" y="2211"/>
                </a:lnTo>
                <a:lnTo>
                  <a:pt x="1572" y="2232"/>
                </a:lnTo>
                <a:lnTo>
                  <a:pt x="1524" y="2249"/>
                </a:lnTo>
                <a:lnTo>
                  <a:pt x="1476" y="2259"/>
                </a:lnTo>
                <a:lnTo>
                  <a:pt x="1427" y="2262"/>
                </a:lnTo>
                <a:lnTo>
                  <a:pt x="815" y="2262"/>
                </a:lnTo>
                <a:lnTo>
                  <a:pt x="204" y="3292"/>
                </a:lnTo>
                <a:lnTo>
                  <a:pt x="0" y="3292"/>
                </a:lnTo>
                <a:lnTo>
                  <a:pt x="29" y="3208"/>
                </a:lnTo>
                <a:lnTo>
                  <a:pt x="58" y="3123"/>
                </a:lnTo>
                <a:lnTo>
                  <a:pt x="90" y="3035"/>
                </a:lnTo>
                <a:lnTo>
                  <a:pt x="125" y="2945"/>
                </a:lnTo>
                <a:lnTo>
                  <a:pt x="161" y="2854"/>
                </a:lnTo>
                <a:lnTo>
                  <a:pt x="198" y="2761"/>
                </a:lnTo>
                <a:lnTo>
                  <a:pt x="238" y="2666"/>
                </a:lnTo>
                <a:lnTo>
                  <a:pt x="280" y="2571"/>
                </a:lnTo>
                <a:lnTo>
                  <a:pt x="324" y="2475"/>
                </a:lnTo>
                <a:lnTo>
                  <a:pt x="370" y="2378"/>
                </a:lnTo>
                <a:lnTo>
                  <a:pt x="418" y="2281"/>
                </a:lnTo>
                <a:lnTo>
                  <a:pt x="468" y="2183"/>
                </a:lnTo>
                <a:lnTo>
                  <a:pt x="520" y="2085"/>
                </a:lnTo>
                <a:lnTo>
                  <a:pt x="574" y="1988"/>
                </a:lnTo>
                <a:lnTo>
                  <a:pt x="630" y="1890"/>
                </a:lnTo>
                <a:lnTo>
                  <a:pt x="688" y="1792"/>
                </a:lnTo>
                <a:lnTo>
                  <a:pt x="748" y="1695"/>
                </a:lnTo>
                <a:lnTo>
                  <a:pt x="809" y="1599"/>
                </a:lnTo>
                <a:lnTo>
                  <a:pt x="874" y="1504"/>
                </a:lnTo>
                <a:lnTo>
                  <a:pt x="940" y="1410"/>
                </a:lnTo>
                <a:lnTo>
                  <a:pt x="1008" y="1318"/>
                </a:lnTo>
                <a:lnTo>
                  <a:pt x="1078" y="1228"/>
                </a:lnTo>
                <a:lnTo>
                  <a:pt x="1150" y="1139"/>
                </a:lnTo>
                <a:lnTo>
                  <a:pt x="1225" y="1051"/>
                </a:lnTo>
                <a:lnTo>
                  <a:pt x="1300" y="966"/>
                </a:lnTo>
                <a:lnTo>
                  <a:pt x="1379" y="883"/>
                </a:lnTo>
                <a:lnTo>
                  <a:pt x="1459" y="803"/>
                </a:lnTo>
                <a:lnTo>
                  <a:pt x="1542" y="725"/>
                </a:lnTo>
                <a:lnTo>
                  <a:pt x="1626" y="650"/>
                </a:lnTo>
                <a:lnTo>
                  <a:pt x="1713" y="579"/>
                </a:lnTo>
                <a:lnTo>
                  <a:pt x="1802" y="510"/>
                </a:lnTo>
                <a:lnTo>
                  <a:pt x="1892" y="445"/>
                </a:lnTo>
                <a:lnTo>
                  <a:pt x="1985" y="384"/>
                </a:lnTo>
                <a:lnTo>
                  <a:pt x="2080" y="326"/>
                </a:lnTo>
                <a:lnTo>
                  <a:pt x="2176" y="272"/>
                </a:lnTo>
                <a:lnTo>
                  <a:pt x="2276" y="224"/>
                </a:lnTo>
                <a:lnTo>
                  <a:pt x="2377" y="178"/>
                </a:lnTo>
                <a:lnTo>
                  <a:pt x="2480" y="138"/>
                </a:lnTo>
                <a:lnTo>
                  <a:pt x="2586" y="102"/>
                </a:lnTo>
                <a:lnTo>
                  <a:pt x="2693" y="72"/>
                </a:lnTo>
                <a:lnTo>
                  <a:pt x="2802" y="46"/>
                </a:lnTo>
                <a:lnTo>
                  <a:pt x="2914" y="26"/>
                </a:lnTo>
                <a:lnTo>
                  <a:pt x="3028" y="11"/>
                </a:lnTo>
                <a:lnTo>
                  <a:pt x="3144" y="3"/>
                </a:lnTo>
                <a:lnTo>
                  <a:pt x="3262" y="0"/>
                </a:lnTo>
                <a:close/>
              </a:path>
            </a:pathLst>
          </a:custGeom>
          <a:solidFill>
            <a:schemeClr val="tx1"/>
          </a:solidFill>
          <a:ln w="0">
            <a:noFill/>
            <a:prstDash val="solid"/>
            <a:round/>
          </a:ln>
        </p:spPr>
        <p:txBody>
          <a:bodyPr vert="horz" wrap="square" lIns="91440" tIns="45720" rIns="91440" bIns="45720" numCol="1" anchor="t" anchorCtr="0" compatLnSpc="1"/>
          <a:lstStyle/>
          <a:p>
            <a:endParaRPr lang="zh-CN" altLang="en-US" sz="1355"/>
          </a:p>
        </p:txBody>
      </p:sp>
      <p:grpSp>
        <p:nvGrpSpPr>
          <p:cNvPr id="19" name="Group 44"/>
          <p:cNvGrpSpPr>
            <a:grpSpLocks noChangeAspect="1"/>
          </p:cNvGrpSpPr>
          <p:nvPr/>
        </p:nvGrpSpPr>
        <p:grpSpPr bwMode="auto">
          <a:xfrm>
            <a:off x="6672739" y="1379337"/>
            <a:ext cx="466133" cy="470703"/>
            <a:chOff x="4079" y="733"/>
            <a:chExt cx="408" cy="412"/>
          </a:xfrm>
          <a:solidFill>
            <a:schemeClr val="tx1"/>
          </a:solidFill>
        </p:grpSpPr>
        <p:sp>
          <p:nvSpPr>
            <p:cNvPr id="4" name="Freeform 46"/>
            <p:cNvSpPr/>
            <p:nvPr/>
          </p:nvSpPr>
          <p:spPr bwMode="auto">
            <a:xfrm>
              <a:off x="4232" y="733"/>
              <a:ext cx="255" cy="258"/>
            </a:xfrm>
            <a:custGeom>
              <a:avLst/>
              <a:gdLst>
                <a:gd name="T0" fmla="*/ 0 w 2038"/>
                <a:gd name="T1" fmla="*/ 0 h 2057"/>
                <a:gd name="T2" fmla="*/ 0 w 2038"/>
                <a:gd name="T3" fmla="*/ 0 h 2057"/>
                <a:gd name="T4" fmla="*/ 115 w 2038"/>
                <a:gd name="T5" fmla="*/ 3 h 2057"/>
                <a:gd name="T6" fmla="*/ 229 w 2038"/>
                <a:gd name="T7" fmla="*/ 12 h 2057"/>
                <a:gd name="T8" fmla="*/ 341 w 2038"/>
                <a:gd name="T9" fmla="*/ 29 h 2057"/>
                <a:gd name="T10" fmla="*/ 451 w 2038"/>
                <a:gd name="T11" fmla="*/ 50 h 2057"/>
                <a:gd name="T12" fmla="*/ 559 w 2038"/>
                <a:gd name="T13" fmla="*/ 78 h 2057"/>
                <a:gd name="T14" fmla="*/ 665 w 2038"/>
                <a:gd name="T15" fmla="*/ 111 h 2057"/>
                <a:gd name="T16" fmla="*/ 767 w 2038"/>
                <a:gd name="T17" fmla="*/ 150 h 2057"/>
                <a:gd name="T18" fmla="*/ 867 w 2038"/>
                <a:gd name="T19" fmla="*/ 195 h 2057"/>
                <a:gd name="T20" fmla="*/ 965 w 2038"/>
                <a:gd name="T21" fmla="*/ 244 h 2057"/>
                <a:gd name="T22" fmla="*/ 1060 w 2038"/>
                <a:gd name="T23" fmla="*/ 299 h 2057"/>
                <a:gd name="T24" fmla="*/ 1150 w 2038"/>
                <a:gd name="T25" fmla="*/ 358 h 2057"/>
                <a:gd name="T26" fmla="*/ 1238 w 2038"/>
                <a:gd name="T27" fmla="*/ 423 h 2057"/>
                <a:gd name="T28" fmla="*/ 1322 w 2038"/>
                <a:gd name="T29" fmla="*/ 491 h 2057"/>
                <a:gd name="T30" fmla="*/ 1402 w 2038"/>
                <a:gd name="T31" fmla="*/ 565 h 2057"/>
                <a:gd name="T32" fmla="*/ 1478 w 2038"/>
                <a:gd name="T33" fmla="*/ 641 h 2057"/>
                <a:gd name="T34" fmla="*/ 1551 w 2038"/>
                <a:gd name="T35" fmla="*/ 723 h 2057"/>
                <a:gd name="T36" fmla="*/ 1618 w 2038"/>
                <a:gd name="T37" fmla="*/ 807 h 2057"/>
                <a:gd name="T38" fmla="*/ 1682 w 2038"/>
                <a:gd name="T39" fmla="*/ 895 h 2057"/>
                <a:gd name="T40" fmla="*/ 1741 w 2038"/>
                <a:gd name="T41" fmla="*/ 987 h 2057"/>
                <a:gd name="T42" fmla="*/ 1795 w 2038"/>
                <a:gd name="T43" fmla="*/ 1082 h 2057"/>
                <a:gd name="T44" fmla="*/ 1844 w 2038"/>
                <a:gd name="T45" fmla="*/ 1180 h 2057"/>
                <a:gd name="T46" fmla="*/ 1888 w 2038"/>
                <a:gd name="T47" fmla="*/ 1281 h 2057"/>
                <a:gd name="T48" fmla="*/ 1926 w 2038"/>
                <a:gd name="T49" fmla="*/ 1386 h 2057"/>
                <a:gd name="T50" fmla="*/ 1960 w 2038"/>
                <a:gd name="T51" fmla="*/ 1492 h 2057"/>
                <a:gd name="T52" fmla="*/ 1988 w 2038"/>
                <a:gd name="T53" fmla="*/ 1601 h 2057"/>
                <a:gd name="T54" fmla="*/ 2009 w 2038"/>
                <a:gd name="T55" fmla="*/ 1712 h 2057"/>
                <a:gd name="T56" fmla="*/ 2025 w 2038"/>
                <a:gd name="T57" fmla="*/ 1825 h 2057"/>
                <a:gd name="T58" fmla="*/ 2035 w 2038"/>
                <a:gd name="T59" fmla="*/ 1940 h 2057"/>
                <a:gd name="T60" fmla="*/ 2038 w 2038"/>
                <a:gd name="T61" fmla="*/ 2057 h 2057"/>
                <a:gd name="T62" fmla="*/ 1732 w 2038"/>
                <a:gd name="T63" fmla="*/ 2057 h 2057"/>
                <a:gd name="T64" fmla="*/ 1729 w 2038"/>
                <a:gd name="T65" fmla="*/ 1957 h 2057"/>
                <a:gd name="T66" fmla="*/ 1721 w 2038"/>
                <a:gd name="T67" fmla="*/ 1856 h 2057"/>
                <a:gd name="T68" fmla="*/ 1707 w 2038"/>
                <a:gd name="T69" fmla="*/ 1758 h 2057"/>
                <a:gd name="T70" fmla="*/ 1688 w 2038"/>
                <a:gd name="T71" fmla="*/ 1660 h 2057"/>
                <a:gd name="T72" fmla="*/ 1662 w 2038"/>
                <a:gd name="T73" fmla="*/ 1564 h 2057"/>
                <a:gd name="T74" fmla="*/ 1632 w 2038"/>
                <a:gd name="T75" fmla="*/ 1469 h 2057"/>
                <a:gd name="T76" fmla="*/ 1596 w 2038"/>
                <a:gd name="T77" fmla="*/ 1376 h 2057"/>
                <a:gd name="T78" fmla="*/ 1556 w 2038"/>
                <a:gd name="T79" fmla="*/ 1288 h 2057"/>
                <a:gd name="T80" fmla="*/ 1512 w 2038"/>
                <a:gd name="T81" fmla="*/ 1203 h 2057"/>
                <a:gd name="T82" fmla="*/ 1464 w 2038"/>
                <a:gd name="T83" fmla="*/ 1121 h 2057"/>
                <a:gd name="T84" fmla="*/ 1411 w 2038"/>
                <a:gd name="T85" fmla="*/ 1041 h 2057"/>
                <a:gd name="T86" fmla="*/ 1352 w 2038"/>
                <a:gd name="T87" fmla="*/ 964 h 2057"/>
                <a:gd name="T88" fmla="*/ 1291 w 2038"/>
                <a:gd name="T89" fmla="*/ 891 h 2057"/>
                <a:gd name="T90" fmla="*/ 1224 w 2038"/>
                <a:gd name="T91" fmla="*/ 821 h 2057"/>
                <a:gd name="T92" fmla="*/ 1155 w 2038"/>
                <a:gd name="T93" fmla="*/ 754 h 2057"/>
                <a:gd name="T94" fmla="*/ 1082 w 2038"/>
                <a:gd name="T95" fmla="*/ 692 h 2057"/>
                <a:gd name="T96" fmla="*/ 1005 w 2038"/>
                <a:gd name="T97" fmla="*/ 633 h 2057"/>
                <a:gd name="T98" fmla="*/ 927 w 2038"/>
                <a:gd name="T99" fmla="*/ 579 h 2057"/>
                <a:gd name="T100" fmla="*/ 845 w 2038"/>
                <a:gd name="T101" fmla="*/ 530 h 2057"/>
                <a:gd name="T102" fmla="*/ 761 w 2038"/>
                <a:gd name="T103" fmla="*/ 485 h 2057"/>
                <a:gd name="T104" fmla="*/ 674 w 2038"/>
                <a:gd name="T105" fmla="*/ 446 h 2057"/>
                <a:gd name="T106" fmla="*/ 581 w 2038"/>
                <a:gd name="T107" fmla="*/ 410 h 2057"/>
                <a:gd name="T108" fmla="*/ 488 w 2038"/>
                <a:gd name="T109" fmla="*/ 379 h 2057"/>
                <a:gd name="T110" fmla="*/ 393 w 2038"/>
                <a:gd name="T111" fmla="*/ 353 h 2057"/>
                <a:gd name="T112" fmla="*/ 295 w 2038"/>
                <a:gd name="T113" fmla="*/ 333 h 2057"/>
                <a:gd name="T114" fmla="*/ 198 w 2038"/>
                <a:gd name="T115" fmla="*/ 320 h 2057"/>
                <a:gd name="T116" fmla="*/ 99 w 2038"/>
                <a:gd name="T117" fmla="*/ 310 h 2057"/>
                <a:gd name="T118" fmla="*/ 0 w 2038"/>
                <a:gd name="T119" fmla="*/ 308 h 2057"/>
                <a:gd name="T120" fmla="*/ 0 w 2038"/>
                <a:gd name="T121"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38" h="2057">
                  <a:moveTo>
                    <a:pt x="0" y="0"/>
                  </a:moveTo>
                  <a:lnTo>
                    <a:pt x="0" y="0"/>
                  </a:lnTo>
                  <a:lnTo>
                    <a:pt x="115" y="3"/>
                  </a:lnTo>
                  <a:lnTo>
                    <a:pt x="229" y="12"/>
                  </a:lnTo>
                  <a:lnTo>
                    <a:pt x="341" y="29"/>
                  </a:lnTo>
                  <a:lnTo>
                    <a:pt x="451" y="50"/>
                  </a:lnTo>
                  <a:lnTo>
                    <a:pt x="559" y="78"/>
                  </a:lnTo>
                  <a:lnTo>
                    <a:pt x="665" y="111"/>
                  </a:lnTo>
                  <a:lnTo>
                    <a:pt x="767" y="150"/>
                  </a:lnTo>
                  <a:lnTo>
                    <a:pt x="867" y="195"/>
                  </a:lnTo>
                  <a:lnTo>
                    <a:pt x="965" y="244"/>
                  </a:lnTo>
                  <a:lnTo>
                    <a:pt x="1060" y="299"/>
                  </a:lnTo>
                  <a:lnTo>
                    <a:pt x="1150" y="358"/>
                  </a:lnTo>
                  <a:lnTo>
                    <a:pt x="1238" y="423"/>
                  </a:lnTo>
                  <a:lnTo>
                    <a:pt x="1322" y="491"/>
                  </a:lnTo>
                  <a:lnTo>
                    <a:pt x="1402" y="565"/>
                  </a:lnTo>
                  <a:lnTo>
                    <a:pt x="1478" y="641"/>
                  </a:lnTo>
                  <a:lnTo>
                    <a:pt x="1551" y="723"/>
                  </a:lnTo>
                  <a:lnTo>
                    <a:pt x="1618" y="807"/>
                  </a:lnTo>
                  <a:lnTo>
                    <a:pt x="1682" y="895"/>
                  </a:lnTo>
                  <a:lnTo>
                    <a:pt x="1741" y="987"/>
                  </a:lnTo>
                  <a:lnTo>
                    <a:pt x="1795" y="1082"/>
                  </a:lnTo>
                  <a:lnTo>
                    <a:pt x="1844" y="1180"/>
                  </a:lnTo>
                  <a:lnTo>
                    <a:pt x="1888" y="1281"/>
                  </a:lnTo>
                  <a:lnTo>
                    <a:pt x="1926" y="1386"/>
                  </a:lnTo>
                  <a:lnTo>
                    <a:pt x="1960" y="1492"/>
                  </a:lnTo>
                  <a:lnTo>
                    <a:pt x="1988" y="1601"/>
                  </a:lnTo>
                  <a:lnTo>
                    <a:pt x="2009" y="1712"/>
                  </a:lnTo>
                  <a:lnTo>
                    <a:pt x="2025" y="1825"/>
                  </a:lnTo>
                  <a:lnTo>
                    <a:pt x="2035" y="1940"/>
                  </a:lnTo>
                  <a:lnTo>
                    <a:pt x="2038" y="2057"/>
                  </a:lnTo>
                  <a:lnTo>
                    <a:pt x="1732" y="2057"/>
                  </a:lnTo>
                  <a:lnTo>
                    <a:pt x="1729" y="1957"/>
                  </a:lnTo>
                  <a:lnTo>
                    <a:pt x="1721" y="1856"/>
                  </a:lnTo>
                  <a:lnTo>
                    <a:pt x="1707" y="1758"/>
                  </a:lnTo>
                  <a:lnTo>
                    <a:pt x="1688" y="1660"/>
                  </a:lnTo>
                  <a:lnTo>
                    <a:pt x="1662" y="1564"/>
                  </a:lnTo>
                  <a:lnTo>
                    <a:pt x="1632" y="1469"/>
                  </a:lnTo>
                  <a:lnTo>
                    <a:pt x="1596" y="1376"/>
                  </a:lnTo>
                  <a:lnTo>
                    <a:pt x="1556" y="1288"/>
                  </a:lnTo>
                  <a:lnTo>
                    <a:pt x="1512" y="1203"/>
                  </a:lnTo>
                  <a:lnTo>
                    <a:pt x="1464" y="1121"/>
                  </a:lnTo>
                  <a:lnTo>
                    <a:pt x="1411" y="1041"/>
                  </a:lnTo>
                  <a:lnTo>
                    <a:pt x="1352" y="964"/>
                  </a:lnTo>
                  <a:lnTo>
                    <a:pt x="1291" y="891"/>
                  </a:lnTo>
                  <a:lnTo>
                    <a:pt x="1224" y="821"/>
                  </a:lnTo>
                  <a:lnTo>
                    <a:pt x="1155" y="754"/>
                  </a:lnTo>
                  <a:lnTo>
                    <a:pt x="1082" y="692"/>
                  </a:lnTo>
                  <a:lnTo>
                    <a:pt x="1005" y="633"/>
                  </a:lnTo>
                  <a:lnTo>
                    <a:pt x="927" y="579"/>
                  </a:lnTo>
                  <a:lnTo>
                    <a:pt x="845" y="530"/>
                  </a:lnTo>
                  <a:lnTo>
                    <a:pt x="761" y="485"/>
                  </a:lnTo>
                  <a:lnTo>
                    <a:pt x="674" y="446"/>
                  </a:lnTo>
                  <a:lnTo>
                    <a:pt x="581" y="410"/>
                  </a:lnTo>
                  <a:lnTo>
                    <a:pt x="488" y="379"/>
                  </a:lnTo>
                  <a:lnTo>
                    <a:pt x="393" y="353"/>
                  </a:lnTo>
                  <a:lnTo>
                    <a:pt x="295" y="333"/>
                  </a:lnTo>
                  <a:lnTo>
                    <a:pt x="198" y="320"/>
                  </a:lnTo>
                  <a:lnTo>
                    <a:pt x="99" y="310"/>
                  </a:lnTo>
                  <a:lnTo>
                    <a:pt x="0" y="308"/>
                  </a:lnTo>
                  <a:lnTo>
                    <a:pt x="0" y="0"/>
                  </a:lnTo>
                  <a:close/>
                </a:path>
              </a:pathLst>
            </a:custGeom>
            <a:grpFill/>
            <a:ln w="0">
              <a:noFill/>
              <a:prstDash val="solid"/>
              <a:round/>
            </a:ln>
          </p:spPr>
          <p:txBody>
            <a:bodyPr vert="horz" wrap="square" lIns="91440" tIns="45720" rIns="91440" bIns="45720" numCol="1" anchor="t" anchorCtr="0" compatLnSpc="1"/>
            <a:lstStyle/>
            <a:p>
              <a:endParaRPr lang="zh-CN" altLang="en-US" sz="1355"/>
            </a:p>
          </p:txBody>
        </p:sp>
        <p:sp>
          <p:nvSpPr>
            <p:cNvPr id="21" name="Freeform 47"/>
            <p:cNvSpPr/>
            <p:nvPr/>
          </p:nvSpPr>
          <p:spPr bwMode="auto">
            <a:xfrm>
              <a:off x="4232" y="811"/>
              <a:ext cx="178" cy="180"/>
            </a:xfrm>
            <a:custGeom>
              <a:avLst/>
              <a:gdLst>
                <a:gd name="T0" fmla="*/ 0 w 1426"/>
                <a:gd name="T1" fmla="*/ 0 h 1440"/>
                <a:gd name="T2" fmla="*/ 93 w 1426"/>
                <a:gd name="T3" fmla="*/ 3 h 1440"/>
                <a:gd name="T4" fmla="*/ 185 w 1426"/>
                <a:gd name="T5" fmla="*/ 12 h 1440"/>
                <a:gd name="T6" fmla="*/ 276 w 1426"/>
                <a:gd name="T7" fmla="*/ 27 h 1440"/>
                <a:gd name="T8" fmla="*/ 364 w 1426"/>
                <a:gd name="T9" fmla="*/ 48 h 1440"/>
                <a:gd name="T10" fmla="*/ 450 w 1426"/>
                <a:gd name="T11" fmla="*/ 74 h 1440"/>
                <a:gd name="T12" fmla="*/ 534 w 1426"/>
                <a:gd name="T13" fmla="*/ 105 h 1440"/>
                <a:gd name="T14" fmla="*/ 616 w 1426"/>
                <a:gd name="T15" fmla="*/ 141 h 1440"/>
                <a:gd name="T16" fmla="*/ 694 w 1426"/>
                <a:gd name="T17" fmla="*/ 182 h 1440"/>
                <a:gd name="T18" fmla="*/ 769 w 1426"/>
                <a:gd name="T19" fmla="*/ 227 h 1440"/>
                <a:gd name="T20" fmla="*/ 842 w 1426"/>
                <a:gd name="T21" fmla="*/ 278 h 1440"/>
                <a:gd name="T22" fmla="*/ 911 w 1426"/>
                <a:gd name="T23" fmla="*/ 332 h 1440"/>
                <a:gd name="T24" fmla="*/ 977 w 1426"/>
                <a:gd name="T25" fmla="*/ 391 h 1440"/>
                <a:gd name="T26" fmla="*/ 1039 w 1426"/>
                <a:gd name="T27" fmla="*/ 454 h 1440"/>
                <a:gd name="T28" fmla="*/ 1097 w 1426"/>
                <a:gd name="T29" fmla="*/ 520 h 1440"/>
                <a:gd name="T30" fmla="*/ 1151 w 1426"/>
                <a:gd name="T31" fmla="*/ 590 h 1440"/>
                <a:gd name="T32" fmla="*/ 1201 w 1426"/>
                <a:gd name="T33" fmla="*/ 662 h 1440"/>
                <a:gd name="T34" fmla="*/ 1246 w 1426"/>
                <a:gd name="T35" fmla="*/ 739 h 1440"/>
                <a:gd name="T36" fmla="*/ 1287 w 1426"/>
                <a:gd name="T37" fmla="*/ 818 h 1440"/>
                <a:gd name="T38" fmla="*/ 1323 w 1426"/>
                <a:gd name="T39" fmla="*/ 900 h 1440"/>
                <a:gd name="T40" fmla="*/ 1353 w 1426"/>
                <a:gd name="T41" fmla="*/ 984 h 1440"/>
                <a:gd name="T42" fmla="*/ 1379 w 1426"/>
                <a:gd name="T43" fmla="*/ 1072 h 1440"/>
                <a:gd name="T44" fmla="*/ 1399 w 1426"/>
                <a:gd name="T45" fmla="*/ 1161 h 1440"/>
                <a:gd name="T46" fmla="*/ 1415 w 1426"/>
                <a:gd name="T47" fmla="*/ 1252 h 1440"/>
                <a:gd name="T48" fmla="*/ 1423 w 1426"/>
                <a:gd name="T49" fmla="*/ 1346 h 1440"/>
                <a:gd name="T50" fmla="*/ 1426 w 1426"/>
                <a:gd name="T51" fmla="*/ 1440 h 1440"/>
                <a:gd name="T52" fmla="*/ 1121 w 1426"/>
                <a:gd name="T53" fmla="*/ 1440 h 1440"/>
                <a:gd name="T54" fmla="*/ 1118 w 1426"/>
                <a:gd name="T55" fmla="*/ 1358 h 1440"/>
                <a:gd name="T56" fmla="*/ 1109 w 1426"/>
                <a:gd name="T57" fmla="*/ 1278 h 1440"/>
                <a:gd name="T58" fmla="*/ 1094 w 1426"/>
                <a:gd name="T59" fmla="*/ 1198 h 1440"/>
                <a:gd name="T60" fmla="*/ 1075 w 1426"/>
                <a:gd name="T61" fmla="*/ 1120 h 1440"/>
                <a:gd name="T62" fmla="*/ 1050 w 1426"/>
                <a:gd name="T63" fmla="*/ 1044 h 1440"/>
                <a:gd name="T64" fmla="*/ 1020 w 1426"/>
                <a:gd name="T65" fmla="*/ 970 h 1440"/>
                <a:gd name="T66" fmla="*/ 984 w 1426"/>
                <a:gd name="T67" fmla="*/ 899 h 1440"/>
                <a:gd name="T68" fmla="*/ 944 w 1426"/>
                <a:gd name="T69" fmla="*/ 829 h 1440"/>
                <a:gd name="T70" fmla="*/ 898 w 1426"/>
                <a:gd name="T71" fmla="*/ 763 h 1440"/>
                <a:gd name="T72" fmla="*/ 848 w 1426"/>
                <a:gd name="T73" fmla="*/ 699 h 1440"/>
                <a:gd name="T74" fmla="*/ 792 w 1426"/>
                <a:gd name="T75" fmla="*/ 639 h 1440"/>
                <a:gd name="T76" fmla="*/ 732 w 1426"/>
                <a:gd name="T77" fmla="*/ 584 h 1440"/>
                <a:gd name="T78" fmla="*/ 670 w 1426"/>
                <a:gd name="T79" fmla="*/ 533 h 1440"/>
                <a:gd name="T80" fmla="*/ 604 w 1426"/>
                <a:gd name="T81" fmla="*/ 487 h 1440"/>
                <a:gd name="T82" fmla="*/ 536 w 1426"/>
                <a:gd name="T83" fmla="*/ 445 h 1440"/>
                <a:gd name="T84" fmla="*/ 465 w 1426"/>
                <a:gd name="T85" fmla="*/ 410 h 1440"/>
                <a:gd name="T86" fmla="*/ 392 w 1426"/>
                <a:gd name="T87" fmla="*/ 379 h 1440"/>
                <a:gd name="T88" fmla="*/ 317 w 1426"/>
                <a:gd name="T89" fmla="*/ 354 h 1440"/>
                <a:gd name="T90" fmla="*/ 239 w 1426"/>
                <a:gd name="T91" fmla="*/ 335 h 1440"/>
                <a:gd name="T92" fmla="*/ 160 w 1426"/>
                <a:gd name="T93" fmla="*/ 320 h 1440"/>
                <a:gd name="T94" fmla="*/ 81 w 1426"/>
                <a:gd name="T95" fmla="*/ 311 h 1440"/>
                <a:gd name="T96" fmla="*/ 0 w 1426"/>
                <a:gd name="T97" fmla="*/ 309 h 1440"/>
                <a:gd name="T98" fmla="*/ 0 w 1426"/>
                <a:gd name="T99" fmla="*/ 0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26" h="1440">
                  <a:moveTo>
                    <a:pt x="0" y="0"/>
                  </a:moveTo>
                  <a:lnTo>
                    <a:pt x="93" y="3"/>
                  </a:lnTo>
                  <a:lnTo>
                    <a:pt x="185" y="12"/>
                  </a:lnTo>
                  <a:lnTo>
                    <a:pt x="276" y="27"/>
                  </a:lnTo>
                  <a:lnTo>
                    <a:pt x="364" y="48"/>
                  </a:lnTo>
                  <a:lnTo>
                    <a:pt x="450" y="74"/>
                  </a:lnTo>
                  <a:lnTo>
                    <a:pt x="534" y="105"/>
                  </a:lnTo>
                  <a:lnTo>
                    <a:pt x="616" y="141"/>
                  </a:lnTo>
                  <a:lnTo>
                    <a:pt x="694" y="182"/>
                  </a:lnTo>
                  <a:lnTo>
                    <a:pt x="769" y="227"/>
                  </a:lnTo>
                  <a:lnTo>
                    <a:pt x="842" y="278"/>
                  </a:lnTo>
                  <a:lnTo>
                    <a:pt x="911" y="332"/>
                  </a:lnTo>
                  <a:lnTo>
                    <a:pt x="977" y="391"/>
                  </a:lnTo>
                  <a:lnTo>
                    <a:pt x="1039" y="454"/>
                  </a:lnTo>
                  <a:lnTo>
                    <a:pt x="1097" y="520"/>
                  </a:lnTo>
                  <a:lnTo>
                    <a:pt x="1151" y="590"/>
                  </a:lnTo>
                  <a:lnTo>
                    <a:pt x="1201" y="662"/>
                  </a:lnTo>
                  <a:lnTo>
                    <a:pt x="1246" y="739"/>
                  </a:lnTo>
                  <a:lnTo>
                    <a:pt x="1287" y="818"/>
                  </a:lnTo>
                  <a:lnTo>
                    <a:pt x="1323" y="900"/>
                  </a:lnTo>
                  <a:lnTo>
                    <a:pt x="1353" y="984"/>
                  </a:lnTo>
                  <a:lnTo>
                    <a:pt x="1379" y="1072"/>
                  </a:lnTo>
                  <a:lnTo>
                    <a:pt x="1399" y="1161"/>
                  </a:lnTo>
                  <a:lnTo>
                    <a:pt x="1415" y="1252"/>
                  </a:lnTo>
                  <a:lnTo>
                    <a:pt x="1423" y="1346"/>
                  </a:lnTo>
                  <a:lnTo>
                    <a:pt x="1426" y="1440"/>
                  </a:lnTo>
                  <a:lnTo>
                    <a:pt x="1121" y="1440"/>
                  </a:lnTo>
                  <a:lnTo>
                    <a:pt x="1118" y="1358"/>
                  </a:lnTo>
                  <a:lnTo>
                    <a:pt x="1109" y="1278"/>
                  </a:lnTo>
                  <a:lnTo>
                    <a:pt x="1094" y="1198"/>
                  </a:lnTo>
                  <a:lnTo>
                    <a:pt x="1075" y="1120"/>
                  </a:lnTo>
                  <a:lnTo>
                    <a:pt x="1050" y="1044"/>
                  </a:lnTo>
                  <a:lnTo>
                    <a:pt x="1020" y="970"/>
                  </a:lnTo>
                  <a:lnTo>
                    <a:pt x="984" y="899"/>
                  </a:lnTo>
                  <a:lnTo>
                    <a:pt x="944" y="829"/>
                  </a:lnTo>
                  <a:lnTo>
                    <a:pt x="898" y="763"/>
                  </a:lnTo>
                  <a:lnTo>
                    <a:pt x="848" y="699"/>
                  </a:lnTo>
                  <a:lnTo>
                    <a:pt x="792" y="639"/>
                  </a:lnTo>
                  <a:lnTo>
                    <a:pt x="732" y="584"/>
                  </a:lnTo>
                  <a:lnTo>
                    <a:pt x="670" y="533"/>
                  </a:lnTo>
                  <a:lnTo>
                    <a:pt x="604" y="487"/>
                  </a:lnTo>
                  <a:lnTo>
                    <a:pt x="536" y="445"/>
                  </a:lnTo>
                  <a:lnTo>
                    <a:pt x="465" y="410"/>
                  </a:lnTo>
                  <a:lnTo>
                    <a:pt x="392" y="379"/>
                  </a:lnTo>
                  <a:lnTo>
                    <a:pt x="317" y="354"/>
                  </a:lnTo>
                  <a:lnTo>
                    <a:pt x="239" y="335"/>
                  </a:lnTo>
                  <a:lnTo>
                    <a:pt x="160" y="320"/>
                  </a:lnTo>
                  <a:lnTo>
                    <a:pt x="81" y="311"/>
                  </a:lnTo>
                  <a:lnTo>
                    <a:pt x="0" y="309"/>
                  </a:lnTo>
                  <a:lnTo>
                    <a:pt x="0" y="0"/>
                  </a:lnTo>
                  <a:close/>
                </a:path>
              </a:pathLst>
            </a:custGeom>
            <a:grpFill/>
            <a:ln w="0">
              <a:noFill/>
              <a:prstDash val="solid"/>
              <a:round/>
            </a:ln>
          </p:spPr>
          <p:txBody>
            <a:bodyPr vert="horz" wrap="square" lIns="91440" tIns="45720" rIns="91440" bIns="45720" numCol="1" anchor="t" anchorCtr="0" compatLnSpc="1"/>
            <a:lstStyle/>
            <a:p>
              <a:endParaRPr lang="zh-CN" altLang="en-US" sz="1355"/>
            </a:p>
          </p:txBody>
        </p:sp>
        <p:sp>
          <p:nvSpPr>
            <p:cNvPr id="22" name="Freeform 48"/>
            <p:cNvSpPr/>
            <p:nvPr/>
          </p:nvSpPr>
          <p:spPr bwMode="auto">
            <a:xfrm>
              <a:off x="4079" y="888"/>
              <a:ext cx="255" cy="257"/>
            </a:xfrm>
            <a:custGeom>
              <a:avLst/>
              <a:gdLst>
                <a:gd name="T0" fmla="*/ 1529 w 2039"/>
                <a:gd name="T1" fmla="*/ 0 h 2058"/>
                <a:gd name="T2" fmla="*/ 2039 w 2039"/>
                <a:gd name="T3" fmla="*/ 514 h 2058"/>
                <a:gd name="T4" fmla="*/ 1835 w 2039"/>
                <a:gd name="T5" fmla="*/ 721 h 2058"/>
                <a:gd name="T6" fmla="*/ 1631 w 2039"/>
                <a:gd name="T7" fmla="*/ 1440 h 2058"/>
                <a:gd name="T8" fmla="*/ 306 w 2039"/>
                <a:gd name="T9" fmla="*/ 2058 h 2058"/>
                <a:gd name="T10" fmla="*/ 225 w 2039"/>
                <a:gd name="T11" fmla="*/ 1976 h 2058"/>
                <a:gd name="T12" fmla="*/ 967 w 2039"/>
                <a:gd name="T13" fmla="*/ 1228 h 2058"/>
                <a:gd name="T14" fmla="*/ 992 w 2039"/>
                <a:gd name="T15" fmla="*/ 1233 h 2058"/>
                <a:gd name="T16" fmla="*/ 1019 w 2039"/>
                <a:gd name="T17" fmla="*/ 1235 h 2058"/>
                <a:gd name="T18" fmla="*/ 1053 w 2039"/>
                <a:gd name="T19" fmla="*/ 1232 h 2058"/>
                <a:gd name="T20" fmla="*/ 1084 w 2039"/>
                <a:gd name="T21" fmla="*/ 1225 h 2058"/>
                <a:gd name="T22" fmla="*/ 1113 w 2039"/>
                <a:gd name="T23" fmla="*/ 1212 h 2058"/>
                <a:gd name="T24" fmla="*/ 1140 w 2039"/>
                <a:gd name="T25" fmla="*/ 1195 h 2058"/>
                <a:gd name="T26" fmla="*/ 1163 w 2039"/>
                <a:gd name="T27" fmla="*/ 1174 h 2058"/>
                <a:gd name="T28" fmla="*/ 1184 w 2039"/>
                <a:gd name="T29" fmla="*/ 1150 h 2058"/>
                <a:gd name="T30" fmla="*/ 1200 w 2039"/>
                <a:gd name="T31" fmla="*/ 1123 h 2058"/>
                <a:gd name="T32" fmla="*/ 1212 w 2039"/>
                <a:gd name="T33" fmla="*/ 1093 h 2058"/>
                <a:gd name="T34" fmla="*/ 1221 w 2039"/>
                <a:gd name="T35" fmla="*/ 1062 h 2058"/>
                <a:gd name="T36" fmla="*/ 1224 w 2039"/>
                <a:gd name="T37" fmla="*/ 1028 h 2058"/>
                <a:gd name="T38" fmla="*/ 1221 w 2039"/>
                <a:gd name="T39" fmla="*/ 995 h 2058"/>
                <a:gd name="T40" fmla="*/ 1212 w 2039"/>
                <a:gd name="T41" fmla="*/ 963 h 2058"/>
                <a:gd name="T42" fmla="*/ 1200 w 2039"/>
                <a:gd name="T43" fmla="*/ 934 h 2058"/>
                <a:gd name="T44" fmla="*/ 1184 w 2039"/>
                <a:gd name="T45" fmla="*/ 908 h 2058"/>
                <a:gd name="T46" fmla="*/ 1163 w 2039"/>
                <a:gd name="T47" fmla="*/ 884 h 2058"/>
                <a:gd name="T48" fmla="*/ 1140 w 2039"/>
                <a:gd name="T49" fmla="*/ 863 h 2058"/>
                <a:gd name="T50" fmla="*/ 1113 w 2039"/>
                <a:gd name="T51" fmla="*/ 846 h 2058"/>
                <a:gd name="T52" fmla="*/ 1084 w 2039"/>
                <a:gd name="T53" fmla="*/ 833 h 2058"/>
                <a:gd name="T54" fmla="*/ 1053 w 2039"/>
                <a:gd name="T55" fmla="*/ 826 h 2058"/>
                <a:gd name="T56" fmla="*/ 1019 w 2039"/>
                <a:gd name="T57" fmla="*/ 823 h 2058"/>
                <a:gd name="T58" fmla="*/ 986 w 2039"/>
                <a:gd name="T59" fmla="*/ 826 h 2058"/>
                <a:gd name="T60" fmla="*/ 955 w 2039"/>
                <a:gd name="T61" fmla="*/ 833 h 2058"/>
                <a:gd name="T62" fmla="*/ 926 w 2039"/>
                <a:gd name="T63" fmla="*/ 846 h 2058"/>
                <a:gd name="T64" fmla="*/ 899 w 2039"/>
                <a:gd name="T65" fmla="*/ 863 h 2058"/>
                <a:gd name="T66" fmla="*/ 876 w 2039"/>
                <a:gd name="T67" fmla="*/ 884 h 2058"/>
                <a:gd name="T68" fmla="*/ 855 w 2039"/>
                <a:gd name="T69" fmla="*/ 908 h 2058"/>
                <a:gd name="T70" fmla="*/ 838 w 2039"/>
                <a:gd name="T71" fmla="*/ 934 h 2058"/>
                <a:gd name="T72" fmla="*/ 826 w 2039"/>
                <a:gd name="T73" fmla="*/ 963 h 2058"/>
                <a:gd name="T74" fmla="*/ 819 w 2039"/>
                <a:gd name="T75" fmla="*/ 995 h 2058"/>
                <a:gd name="T76" fmla="*/ 815 w 2039"/>
                <a:gd name="T77" fmla="*/ 1028 h 2058"/>
                <a:gd name="T78" fmla="*/ 817 w 2039"/>
                <a:gd name="T79" fmla="*/ 1056 h 2058"/>
                <a:gd name="T80" fmla="*/ 823 w 2039"/>
                <a:gd name="T81" fmla="*/ 1082 h 2058"/>
                <a:gd name="T82" fmla="*/ 81 w 2039"/>
                <a:gd name="T83" fmla="*/ 1831 h 2058"/>
                <a:gd name="T84" fmla="*/ 0 w 2039"/>
                <a:gd name="T85" fmla="*/ 1749 h 2058"/>
                <a:gd name="T86" fmla="*/ 612 w 2039"/>
                <a:gd name="T87" fmla="*/ 412 h 2058"/>
                <a:gd name="T88" fmla="*/ 1325 w 2039"/>
                <a:gd name="T89" fmla="*/ 206 h 2058"/>
                <a:gd name="T90" fmla="*/ 1529 w 2039"/>
                <a:gd name="T91" fmla="*/ 0 h 2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39" h="2058">
                  <a:moveTo>
                    <a:pt x="1529" y="0"/>
                  </a:moveTo>
                  <a:lnTo>
                    <a:pt x="2039" y="514"/>
                  </a:lnTo>
                  <a:lnTo>
                    <a:pt x="1835" y="721"/>
                  </a:lnTo>
                  <a:lnTo>
                    <a:pt x="1631" y="1440"/>
                  </a:lnTo>
                  <a:lnTo>
                    <a:pt x="306" y="2058"/>
                  </a:lnTo>
                  <a:lnTo>
                    <a:pt x="225" y="1976"/>
                  </a:lnTo>
                  <a:lnTo>
                    <a:pt x="967" y="1228"/>
                  </a:lnTo>
                  <a:lnTo>
                    <a:pt x="992" y="1233"/>
                  </a:lnTo>
                  <a:lnTo>
                    <a:pt x="1019" y="1235"/>
                  </a:lnTo>
                  <a:lnTo>
                    <a:pt x="1053" y="1232"/>
                  </a:lnTo>
                  <a:lnTo>
                    <a:pt x="1084" y="1225"/>
                  </a:lnTo>
                  <a:lnTo>
                    <a:pt x="1113" y="1212"/>
                  </a:lnTo>
                  <a:lnTo>
                    <a:pt x="1140" y="1195"/>
                  </a:lnTo>
                  <a:lnTo>
                    <a:pt x="1163" y="1174"/>
                  </a:lnTo>
                  <a:lnTo>
                    <a:pt x="1184" y="1150"/>
                  </a:lnTo>
                  <a:lnTo>
                    <a:pt x="1200" y="1123"/>
                  </a:lnTo>
                  <a:lnTo>
                    <a:pt x="1212" y="1093"/>
                  </a:lnTo>
                  <a:lnTo>
                    <a:pt x="1221" y="1062"/>
                  </a:lnTo>
                  <a:lnTo>
                    <a:pt x="1224" y="1028"/>
                  </a:lnTo>
                  <a:lnTo>
                    <a:pt x="1221" y="995"/>
                  </a:lnTo>
                  <a:lnTo>
                    <a:pt x="1212" y="963"/>
                  </a:lnTo>
                  <a:lnTo>
                    <a:pt x="1200" y="934"/>
                  </a:lnTo>
                  <a:lnTo>
                    <a:pt x="1184" y="908"/>
                  </a:lnTo>
                  <a:lnTo>
                    <a:pt x="1163" y="884"/>
                  </a:lnTo>
                  <a:lnTo>
                    <a:pt x="1140" y="863"/>
                  </a:lnTo>
                  <a:lnTo>
                    <a:pt x="1113" y="846"/>
                  </a:lnTo>
                  <a:lnTo>
                    <a:pt x="1084" y="833"/>
                  </a:lnTo>
                  <a:lnTo>
                    <a:pt x="1053" y="826"/>
                  </a:lnTo>
                  <a:lnTo>
                    <a:pt x="1019" y="823"/>
                  </a:lnTo>
                  <a:lnTo>
                    <a:pt x="986" y="826"/>
                  </a:lnTo>
                  <a:lnTo>
                    <a:pt x="955" y="833"/>
                  </a:lnTo>
                  <a:lnTo>
                    <a:pt x="926" y="846"/>
                  </a:lnTo>
                  <a:lnTo>
                    <a:pt x="899" y="863"/>
                  </a:lnTo>
                  <a:lnTo>
                    <a:pt x="876" y="884"/>
                  </a:lnTo>
                  <a:lnTo>
                    <a:pt x="855" y="908"/>
                  </a:lnTo>
                  <a:lnTo>
                    <a:pt x="838" y="934"/>
                  </a:lnTo>
                  <a:lnTo>
                    <a:pt x="826" y="963"/>
                  </a:lnTo>
                  <a:lnTo>
                    <a:pt x="819" y="995"/>
                  </a:lnTo>
                  <a:lnTo>
                    <a:pt x="815" y="1028"/>
                  </a:lnTo>
                  <a:lnTo>
                    <a:pt x="817" y="1056"/>
                  </a:lnTo>
                  <a:lnTo>
                    <a:pt x="823" y="1082"/>
                  </a:lnTo>
                  <a:lnTo>
                    <a:pt x="81" y="1831"/>
                  </a:lnTo>
                  <a:lnTo>
                    <a:pt x="0" y="1749"/>
                  </a:lnTo>
                  <a:lnTo>
                    <a:pt x="612" y="412"/>
                  </a:lnTo>
                  <a:lnTo>
                    <a:pt x="1325" y="206"/>
                  </a:lnTo>
                  <a:lnTo>
                    <a:pt x="1529" y="0"/>
                  </a:lnTo>
                  <a:close/>
                </a:path>
              </a:pathLst>
            </a:custGeom>
            <a:grpFill/>
            <a:ln w="0">
              <a:noFill/>
              <a:prstDash val="solid"/>
              <a:round/>
            </a:ln>
          </p:spPr>
          <p:txBody>
            <a:bodyPr vert="horz" wrap="square" lIns="91440" tIns="45720" rIns="91440" bIns="45720" numCol="1" anchor="t" anchorCtr="0" compatLnSpc="1"/>
            <a:lstStyle/>
            <a:p>
              <a:endParaRPr lang="zh-CN" altLang="en-US" sz="1355"/>
            </a:p>
          </p:txBody>
        </p:sp>
      </p:grpSp>
      <p:grpSp>
        <p:nvGrpSpPr>
          <p:cNvPr id="23" name="Group 51"/>
          <p:cNvGrpSpPr>
            <a:grpSpLocks noChangeAspect="1"/>
          </p:cNvGrpSpPr>
          <p:nvPr/>
        </p:nvGrpSpPr>
        <p:grpSpPr bwMode="auto">
          <a:xfrm>
            <a:off x="7390508" y="1379337"/>
            <a:ext cx="466133" cy="470703"/>
            <a:chOff x="4202" y="526"/>
            <a:chExt cx="408" cy="412"/>
          </a:xfrm>
          <a:solidFill>
            <a:schemeClr val="tx1"/>
          </a:solidFill>
        </p:grpSpPr>
        <p:sp>
          <p:nvSpPr>
            <p:cNvPr id="6" name="Freeform 53"/>
            <p:cNvSpPr/>
            <p:nvPr/>
          </p:nvSpPr>
          <p:spPr bwMode="auto">
            <a:xfrm>
              <a:off x="4467" y="526"/>
              <a:ext cx="143" cy="144"/>
            </a:xfrm>
            <a:custGeom>
              <a:avLst/>
              <a:gdLst>
                <a:gd name="T0" fmla="*/ 168 w 1139"/>
                <a:gd name="T1" fmla="*/ 0 h 1149"/>
                <a:gd name="T2" fmla="*/ 168 w 1139"/>
                <a:gd name="T3" fmla="*/ 0 h 1149"/>
                <a:gd name="T4" fmla="*/ 182 w 1139"/>
                <a:gd name="T5" fmla="*/ 2 h 1149"/>
                <a:gd name="T6" fmla="*/ 195 w 1139"/>
                <a:gd name="T7" fmla="*/ 8 h 1149"/>
                <a:gd name="T8" fmla="*/ 209 w 1139"/>
                <a:gd name="T9" fmla="*/ 18 h 1149"/>
                <a:gd name="T10" fmla="*/ 1120 w 1139"/>
                <a:gd name="T11" fmla="*/ 937 h 1149"/>
                <a:gd name="T12" fmla="*/ 1131 w 1139"/>
                <a:gd name="T13" fmla="*/ 951 h 1149"/>
                <a:gd name="T14" fmla="*/ 1137 w 1139"/>
                <a:gd name="T15" fmla="*/ 965 h 1149"/>
                <a:gd name="T16" fmla="*/ 1139 w 1139"/>
                <a:gd name="T17" fmla="*/ 980 h 1149"/>
                <a:gd name="T18" fmla="*/ 1137 w 1139"/>
                <a:gd name="T19" fmla="*/ 993 h 1149"/>
                <a:gd name="T20" fmla="*/ 1131 w 1139"/>
                <a:gd name="T21" fmla="*/ 1006 h 1149"/>
                <a:gd name="T22" fmla="*/ 1119 w 1139"/>
                <a:gd name="T23" fmla="*/ 1017 h 1149"/>
                <a:gd name="T24" fmla="*/ 1105 w 1139"/>
                <a:gd name="T25" fmla="*/ 1026 h 1149"/>
                <a:gd name="T26" fmla="*/ 851 w 1139"/>
                <a:gd name="T27" fmla="*/ 1149 h 1149"/>
                <a:gd name="T28" fmla="*/ 0 w 1139"/>
                <a:gd name="T29" fmla="*/ 290 h 1149"/>
                <a:gd name="T30" fmla="*/ 122 w 1139"/>
                <a:gd name="T31" fmla="*/ 33 h 1149"/>
                <a:gd name="T32" fmla="*/ 131 w 1139"/>
                <a:gd name="T33" fmla="*/ 18 h 1149"/>
                <a:gd name="T34" fmla="*/ 142 w 1139"/>
                <a:gd name="T35" fmla="*/ 8 h 1149"/>
                <a:gd name="T36" fmla="*/ 155 w 1139"/>
                <a:gd name="T37" fmla="*/ 2 h 1149"/>
                <a:gd name="T38" fmla="*/ 168 w 1139"/>
                <a:gd name="T39" fmla="*/ 0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39" h="1149">
                  <a:moveTo>
                    <a:pt x="168" y="0"/>
                  </a:moveTo>
                  <a:lnTo>
                    <a:pt x="168" y="0"/>
                  </a:lnTo>
                  <a:lnTo>
                    <a:pt x="182" y="2"/>
                  </a:lnTo>
                  <a:lnTo>
                    <a:pt x="195" y="8"/>
                  </a:lnTo>
                  <a:lnTo>
                    <a:pt x="209" y="18"/>
                  </a:lnTo>
                  <a:lnTo>
                    <a:pt x="1120" y="937"/>
                  </a:lnTo>
                  <a:lnTo>
                    <a:pt x="1131" y="951"/>
                  </a:lnTo>
                  <a:lnTo>
                    <a:pt x="1137" y="965"/>
                  </a:lnTo>
                  <a:lnTo>
                    <a:pt x="1139" y="980"/>
                  </a:lnTo>
                  <a:lnTo>
                    <a:pt x="1137" y="993"/>
                  </a:lnTo>
                  <a:lnTo>
                    <a:pt x="1131" y="1006"/>
                  </a:lnTo>
                  <a:lnTo>
                    <a:pt x="1119" y="1017"/>
                  </a:lnTo>
                  <a:lnTo>
                    <a:pt x="1105" y="1026"/>
                  </a:lnTo>
                  <a:lnTo>
                    <a:pt x="851" y="1149"/>
                  </a:lnTo>
                  <a:lnTo>
                    <a:pt x="0" y="290"/>
                  </a:lnTo>
                  <a:lnTo>
                    <a:pt x="122" y="33"/>
                  </a:lnTo>
                  <a:lnTo>
                    <a:pt x="131" y="18"/>
                  </a:lnTo>
                  <a:lnTo>
                    <a:pt x="142" y="8"/>
                  </a:lnTo>
                  <a:lnTo>
                    <a:pt x="155" y="2"/>
                  </a:lnTo>
                  <a:lnTo>
                    <a:pt x="168" y="0"/>
                  </a:lnTo>
                  <a:close/>
                </a:path>
              </a:pathLst>
            </a:custGeom>
            <a:grpFill/>
            <a:ln w="0">
              <a:noFill/>
              <a:prstDash val="solid"/>
              <a:round/>
            </a:ln>
          </p:spPr>
          <p:txBody>
            <a:bodyPr vert="horz" wrap="square" lIns="91440" tIns="45720" rIns="91440" bIns="45720" numCol="1" anchor="t" anchorCtr="0" compatLnSpc="1"/>
            <a:lstStyle/>
            <a:p>
              <a:endParaRPr lang="zh-CN" altLang="en-US" sz="1355"/>
            </a:p>
          </p:txBody>
        </p:sp>
        <p:sp>
          <p:nvSpPr>
            <p:cNvPr id="29" name="Freeform 54"/>
            <p:cNvSpPr/>
            <p:nvPr/>
          </p:nvSpPr>
          <p:spPr bwMode="auto">
            <a:xfrm>
              <a:off x="4202" y="581"/>
              <a:ext cx="354" cy="357"/>
            </a:xfrm>
            <a:custGeom>
              <a:avLst/>
              <a:gdLst>
                <a:gd name="T0" fmla="*/ 2760 w 2831"/>
                <a:gd name="T1" fmla="*/ 1726 h 2858"/>
                <a:gd name="T2" fmla="*/ 2750 w 2831"/>
                <a:gd name="T3" fmla="*/ 1778 h 2858"/>
                <a:gd name="T4" fmla="*/ 2724 w 2831"/>
                <a:gd name="T5" fmla="*/ 1820 h 2858"/>
                <a:gd name="T6" fmla="*/ 2669 w 2831"/>
                <a:gd name="T7" fmla="*/ 1845 h 2858"/>
                <a:gd name="T8" fmla="*/ 2492 w 2831"/>
                <a:gd name="T9" fmla="*/ 1887 h 2858"/>
                <a:gd name="T10" fmla="*/ 2229 w 2831"/>
                <a:gd name="T11" fmla="*/ 1966 h 2858"/>
                <a:gd name="T12" fmla="*/ 1975 w 2831"/>
                <a:gd name="T13" fmla="*/ 2059 h 2858"/>
                <a:gd name="T14" fmla="*/ 1728 w 2831"/>
                <a:gd name="T15" fmla="*/ 2162 h 2858"/>
                <a:gd name="T16" fmla="*/ 1496 w 2831"/>
                <a:gd name="T17" fmla="*/ 2271 h 2858"/>
                <a:gd name="T18" fmla="*/ 1280 w 2831"/>
                <a:gd name="T19" fmla="*/ 2383 h 2858"/>
                <a:gd name="T20" fmla="*/ 1085 w 2831"/>
                <a:gd name="T21" fmla="*/ 2491 h 2858"/>
                <a:gd name="T22" fmla="*/ 912 w 2831"/>
                <a:gd name="T23" fmla="*/ 2594 h 2858"/>
                <a:gd name="T24" fmla="*/ 765 w 2831"/>
                <a:gd name="T25" fmla="*/ 2686 h 2858"/>
                <a:gd name="T26" fmla="*/ 649 w 2831"/>
                <a:gd name="T27" fmla="*/ 2762 h 2858"/>
                <a:gd name="T28" fmla="*/ 566 w 2831"/>
                <a:gd name="T29" fmla="*/ 2818 h 2858"/>
                <a:gd name="T30" fmla="*/ 519 w 2831"/>
                <a:gd name="T31" fmla="*/ 2851 h 2858"/>
                <a:gd name="T32" fmla="*/ 327 w 2831"/>
                <a:gd name="T33" fmla="*/ 2673 h 2858"/>
                <a:gd name="T34" fmla="*/ 1256 w 2831"/>
                <a:gd name="T35" fmla="*/ 1821 h 2858"/>
                <a:gd name="T36" fmla="*/ 1367 w 2831"/>
                <a:gd name="T37" fmla="*/ 1826 h 2858"/>
                <a:gd name="T38" fmla="*/ 1479 w 2831"/>
                <a:gd name="T39" fmla="*/ 1787 h 2858"/>
                <a:gd name="T40" fmla="*/ 1567 w 2831"/>
                <a:gd name="T41" fmla="*/ 1709 h 2858"/>
                <a:gd name="T42" fmla="*/ 1621 w 2831"/>
                <a:gd name="T43" fmla="*/ 1602 h 2858"/>
                <a:gd name="T44" fmla="*/ 1628 w 2831"/>
                <a:gd name="T45" fmla="*/ 1478 h 2858"/>
                <a:gd name="T46" fmla="*/ 1589 w 2831"/>
                <a:gd name="T47" fmla="*/ 1365 h 2858"/>
                <a:gd name="T48" fmla="*/ 1512 w 2831"/>
                <a:gd name="T49" fmla="*/ 1276 h 2858"/>
                <a:gd name="T50" fmla="*/ 1407 w 2831"/>
                <a:gd name="T51" fmla="*/ 1222 h 2858"/>
                <a:gd name="T52" fmla="*/ 1284 w 2831"/>
                <a:gd name="T53" fmla="*/ 1214 h 2858"/>
                <a:gd name="T54" fmla="*/ 1170 w 2831"/>
                <a:gd name="T55" fmla="*/ 1254 h 2858"/>
                <a:gd name="T56" fmla="*/ 1084 w 2831"/>
                <a:gd name="T57" fmla="*/ 1332 h 2858"/>
                <a:gd name="T58" fmla="*/ 1030 w 2831"/>
                <a:gd name="T59" fmla="*/ 1438 h 2858"/>
                <a:gd name="T60" fmla="*/ 1021 w 2831"/>
                <a:gd name="T61" fmla="*/ 1556 h 2858"/>
                <a:gd name="T62" fmla="*/ 1050 w 2831"/>
                <a:gd name="T63" fmla="*/ 1653 h 2858"/>
                <a:gd name="T64" fmla="*/ 2 w 2831"/>
                <a:gd name="T65" fmla="*/ 2341 h 2858"/>
                <a:gd name="T66" fmla="*/ 26 w 2831"/>
                <a:gd name="T67" fmla="*/ 2306 h 2858"/>
                <a:gd name="T68" fmla="*/ 75 w 2831"/>
                <a:gd name="T69" fmla="*/ 2235 h 2858"/>
                <a:gd name="T70" fmla="*/ 144 w 2831"/>
                <a:gd name="T71" fmla="*/ 2128 h 2858"/>
                <a:gd name="T72" fmla="*/ 230 w 2831"/>
                <a:gd name="T73" fmla="*/ 1990 h 2858"/>
                <a:gd name="T74" fmla="*/ 328 w 2831"/>
                <a:gd name="T75" fmla="*/ 1824 h 2858"/>
                <a:gd name="T76" fmla="*/ 435 w 2831"/>
                <a:gd name="T77" fmla="*/ 1634 h 2858"/>
                <a:gd name="T78" fmla="*/ 544 w 2831"/>
                <a:gd name="T79" fmla="*/ 1422 h 2858"/>
                <a:gd name="T80" fmla="*/ 654 w 2831"/>
                <a:gd name="T81" fmla="*/ 1193 h 2858"/>
                <a:gd name="T82" fmla="*/ 759 w 2831"/>
                <a:gd name="T83" fmla="*/ 949 h 2858"/>
                <a:gd name="T84" fmla="*/ 855 w 2831"/>
                <a:gd name="T85" fmla="*/ 694 h 2858"/>
                <a:gd name="T86" fmla="*/ 938 w 2831"/>
                <a:gd name="T87" fmla="*/ 431 h 2858"/>
                <a:gd name="T88" fmla="*/ 1004 w 2831"/>
                <a:gd name="T89" fmla="*/ 164 h 2858"/>
                <a:gd name="T90" fmla="*/ 1018 w 2831"/>
                <a:gd name="T91" fmla="*/ 123 h 2858"/>
                <a:gd name="T92" fmla="*/ 1055 w 2831"/>
                <a:gd name="T93" fmla="*/ 88 h 2858"/>
                <a:gd name="T94" fmla="*/ 1103 w 2831"/>
                <a:gd name="T95" fmla="*/ 74 h 2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31" h="2858">
                  <a:moveTo>
                    <a:pt x="1960" y="0"/>
                  </a:moveTo>
                  <a:lnTo>
                    <a:pt x="2831" y="879"/>
                  </a:lnTo>
                  <a:lnTo>
                    <a:pt x="2760" y="1726"/>
                  </a:lnTo>
                  <a:lnTo>
                    <a:pt x="2758" y="1745"/>
                  </a:lnTo>
                  <a:lnTo>
                    <a:pt x="2754" y="1762"/>
                  </a:lnTo>
                  <a:lnTo>
                    <a:pt x="2750" y="1778"/>
                  </a:lnTo>
                  <a:lnTo>
                    <a:pt x="2744" y="1793"/>
                  </a:lnTo>
                  <a:lnTo>
                    <a:pt x="2735" y="1808"/>
                  </a:lnTo>
                  <a:lnTo>
                    <a:pt x="2724" y="1820"/>
                  </a:lnTo>
                  <a:lnTo>
                    <a:pt x="2709" y="1830"/>
                  </a:lnTo>
                  <a:lnTo>
                    <a:pt x="2691" y="1839"/>
                  </a:lnTo>
                  <a:lnTo>
                    <a:pt x="2669" y="1845"/>
                  </a:lnTo>
                  <a:lnTo>
                    <a:pt x="2668" y="1845"/>
                  </a:lnTo>
                  <a:lnTo>
                    <a:pt x="2580" y="1866"/>
                  </a:lnTo>
                  <a:lnTo>
                    <a:pt x="2492" y="1887"/>
                  </a:lnTo>
                  <a:lnTo>
                    <a:pt x="2404" y="1911"/>
                  </a:lnTo>
                  <a:lnTo>
                    <a:pt x="2316" y="1938"/>
                  </a:lnTo>
                  <a:lnTo>
                    <a:pt x="2229" y="1966"/>
                  </a:lnTo>
                  <a:lnTo>
                    <a:pt x="2144" y="1995"/>
                  </a:lnTo>
                  <a:lnTo>
                    <a:pt x="2059" y="2026"/>
                  </a:lnTo>
                  <a:lnTo>
                    <a:pt x="1975" y="2059"/>
                  </a:lnTo>
                  <a:lnTo>
                    <a:pt x="1891" y="2092"/>
                  </a:lnTo>
                  <a:lnTo>
                    <a:pt x="1809" y="2127"/>
                  </a:lnTo>
                  <a:lnTo>
                    <a:pt x="1728" y="2162"/>
                  </a:lnTo>
                  <a:lnTo>
                    <a:pt x="1649" y="2198"/>
                  </a:lnTo>
                  <a:lnTo>
                    <a:pt x="1572" y="2234"/>
                  </a:lnTo>
                  <a:lnTo>
                    <a:pt x="1496" y="2271"/>
                  </a:lnTo>
                  <a:lnTo>
                    <a:pt x="1422" y="2309"/>
                  </a:lnTo>
                  <a:lnTo>
                    <a:pt x="1351" y="2346"/>
                  </a:lnTo>
                  <a:lnTo>
                    <a:pt x="1280" y="2383"/>
                  </a:lnTo>
                  <a:lnTo>
                    <a:pt x="1212" y="2419"/>
                  </a:lnTo>
                  <a:lnTo>
                    <a:pt x="1147" y="2456"/>
                  </a:lnTo>
                  <a:lnTo>
                    <a:pt x="1085" y="2491"/>
                  </a:lnTo>
                  <a:lnTo>
                    <a:pt x="1024" y="2526"/>
                  </a:lnTo>
                  <a:lnTo>
                    <a:pt x="966" y="2561"/>
                  </a:lnTo>
                  <a:lnTo>
                    <a:pt x="912" y="2594"/>
                  </a:lnTo>
                  <a:lnTo>
                    <a:pt x="859" y="2626"/>
                  </a:lnTo>
                  <a:lnTo>
                    <a:pt x="810" y="2657"/>
                  </a:lnTo>
                  <a:lnTo>
                    <a:pt x="765" y="2686"/>
                  </a:lnTo>
                  <a:lnTo>
                    <a:pt x="723" y="2712"/>
                  </a:lnTo>
                  <a:lnTo>
                    <a:pt x="684" y="2738"/>
                  </a:lnTo>
                  <a:lnTo>
                    <a:pt x="649" y="2762"/>
                  </a:lnTo>
                  <a:lnTo>
                    <a:pt x="617" y="2783"/>
                  </a:lnTo>
                  <a:lnTo>
                    <a:pt x="589" y="2801"/>
                  </a:lnTo>
                  <a:lnTo>
                    <a:pt x="566" y="2818"/>
                  </a:lnTo>
                  <a:lnTo>
                    <a:pt x="546" y="2832"/>
                  </a:lnTo>
                  <a:lnTo>
                    <a:pt x="530" y="2842"/>
                  </a:lnTo>
                  <a:lnTo>
                    <a:pt x="519" y="2851"/>
                  </a:lnTo>
                  <a:lnTo>
                    <a:pt x="513" y="2856"/>
                  </a:lnTo>
                  <a:lnTo>
                    <a:pt x="510" y="2858"/>
                  </a:lnTo>
                  <a:lnTo>
                    <a:pt x="327" y="2673"/>
                  </a:lnTo>
                  <a:lnTo>
                    <a:pt x="1193" y="1798"/>
                  </a:lnTo>
                  <a:lnTo>
                    <a:pt x="1225" y="1812"/>
                  </a:lnTo>
                  <a:lnTo>
                    <a:pt x="1256" y="1821"/>
                  </a:lnTo>
                  <a:lnTo>
                    <a:pt x="1290" y="1827"/>
                  </a:lnTo>
                  <a:lnTo>
                    <a:pt x="1325" y="1829"/>
                  </a:lnTo>
                  <a:lnTo>
                    <a:pt x="1367" y="1826"/>
                  </a:lnTo>
                  <a:lnTo>
                    <a:pt x="1407" y="1818"/>
                  </a:lnTo>
                  <a:lnTo>
                    <a:pt x="1445" y="1805"/>
                  </a:lnTo>
                  <a:lnTo>
                    <a:pt x="1479" y="1787"/>
                  </a:lnTo>
                  <a:lnTo>
                    <a:pt x="1512" y="1764"/>
                  </a:lnTo>
                  <a:lnTo>
                    <a:pt x="1542" y="1738"/>
                  </a:lnTo>
                  <a:lnTo>
                    <a:pt x="1567" y="1709"/>
                  </a:lnTo>
                  <a:lnTo>
                    <a:pt x="1589" y="1675"/>
                  </a:lnTo>
                  <a:lnTo>
                    <a:pt x="1607" y="1640"/>
                  </a:lnTo>
                  <a:lnTo>
                    <a:pt x="1621" y="1602"/>
                  </a:lnTo>
                  <a:lnTo>
                    <a:pt x="1628" y="1562"/>
                  </a:lnTo>
                  <a:lnTo>
                    <a:pt x="1631" y="1521"/>
                  </a:lnTo>
                  <a:lnTo>
                    <a:pt x="1628" y="1478"/>
                  </a:lnTo>
                  <a:lnTo>
                    <a:pt x="1621" y="1438"/>
                  </a:lnTo>
                  <a:lnTo>
                    <a:pt x="1607" y="1400"/>
                  </a:lnTo>
                  <a:lnTo>
                    <a:pt x="1589" y="1365"/>
                  </a:lnTo>
                  <a:lnTo>
                    <a:pt x="1567" y="1332"/>
                  </a:lnTo>
                  <a:lnTo>
                    <a:pt x="1542" y="1302"/>
                  </a:lnTo>
                  <a:lnTo>
                    <a:pt x="1512" y="1276"/>
                  </a:lnTo>
                  <a:lnTo>
                    <a:pt x="1479" y="1254"/>
                  </a:lnTo>
                  <a:lnTo>
                    <a:pt x="1445" y="1236"/>
                  </a:lnTo>
                  <a:lnTo>
                    <a:pt x="1407" y="1222"/>
                  </a:lnTo>
                  <a:lnTo>
                    <a:pt x="1367" y="1214"/>
                  </a:lnTo>
                  <a:lnTo>
                    <a:pt x="1325" y="1212"/>
                  </a:lnTo>
                  <a:lnTo>
                    <a:pt x="1284" y="1214"/>
                  </a:lnTo>
                  <a:lnTo>
                    <a:pt x="1244" y="1222"/>
                  </a:lnTo>
                  <a:lnTo>
                    <a:pt x="1206" y="1236"/>
                  </a:lnTo>
                  <a:lnTo>
                    <a:pt x="1170" y="1254"/>
                  </a:lnTo>
                  <a:lnTo>
                    <a:pt x="1139" y="1276"/>
                  </a:lnTo>
                  <a:lnTo>
                    <a:pt x="1109" y="1302"/>
                  </a:lnTo>
                  <a:lnTo>
                    <a:pt x="1084" y="1332"/>
                  </a:lnTo>
                  <a:lnTo>
                    <a:pt x="1061" y="1365"/>
                  </a:lnTo>
                  <a:lnTo>
                    <a:pt x="1044" y="1400"/>
                  </a:lnTo>
                  <a:lnTo>
                    <a:pt x="1030" y="1438"/>
                  </a:lnTo>
                  <a:lnTo>
                    <a:pt x="1022" y="1478"/>
                  </a:lnTo>
                  <a:lnTo>
                    <a:pt x="1019" y="1521"/>
                  </a:lnTo>
                  <a:lnTo>
                    <a:pt x="1021" y="1556"/>
                  </a:lnTo>
                  <a:lnTo>
                    <a:pt x="1027" y="1590"/>
                  </a:lnTo>
                  <a:lnTo>
                    <a:pt x="1036" y="1622"/>
                  </a:lnTo>
                  <a:lnTo>
                    <a:pt x="1050" y="1653"/>
                  </a:lnTo>
                  <a:lnTo>
                    <a:pt x="183" y="2527"/>
                  </a:lnTo>
                  <a:lnTo>
                    <a:pt x="0" y="2344"/>
                  </a:lnTo>
                  <a:lnTo>
                    <a:pt x="2" y="2341"/>
                  </a:lnTo>
                  <a:lnTo>
                    <a:pt x="7" y="2334"/>
                  </a:lnTo>
                  <a:lnTo>
                    <a:pt x="14" y="2323"/>
                  </a:lnTo>
                  <a:lnTo>
                    <a:pt x="26" y="2306"/>
                  </a:lnTo>
                  <a:lnTo>
                    <a:pt x="39" y="2287"/>
                  </a:lnTo>
                  <a:lnTo>
                    <a:pt x="55" y="2263"/>
                  </a:lnTo>
                  <a:lnTo>
                    <a:pt x="75" y="2235"/>
                  </a:lnTo>
                  <a:lnTo>
                    <a:pt x="95" y="2203"/>
                  </a:lnTo>
                  <a:lnTo>
                    <a:pt x="119" y="2167"/>
                  </a:lnTo>
                  <a:lnTo>
                    <a:pt x="144" y="2128"/>
                  </a:lnTo>
                  <a:lnTo>
                    <a:pt x="171" y="2085"/>
                  </a:lnTo>
                  <a:lnTo>
                    <a:pt x="199" y="2039"/>
                  </a:lnTo>
                  <a:lnTo>
                    <a:pt x="230" y="1990"/>
                  </a:lnTo>
                  <a:lnTo>
                    <a:pt x="262" y="1938"/>
                  </a:lnTo>
                  <a:lnTo>
                    <a:pt x="295" y="1882"/>
                  </a:lnTo>
                  <a:lnTo>
                    <a:pt x="328" y="1824"/>
                  </a:lnTo>
                  <a:lnTo>
                    <a:pt x="363" y="1763"/>
                  </a:lnTo>
                  <a:lnTo>
                    <a:pt x="398" y="1700"/>
                  </a:lnTo>
                  <a:lnTo>
                    <a:pt x="435" y="1634"/>
                  </a:lnTo>
                  <a:lnTo>
                    <a:pt x="471" y="1566"/>
                  </a:lnTo>
                  <a:lnTo>
                    <a:pt x="507" y="1495"/>
                  </a:lnTo>
                  <a:lnTo>
                    <a:pt x="544" y="1422"/>
                  </a:lnTo>
                  <a:lnTo>
                    <a:pt x="581" y="1348"/>
                  </a:lnTo>
                  <a:lnTo>
                    <a:pt x="618" y="1272"/>
                  </a:lnTo>
                  <a:lnTo>
                    <a:pt x="654" y="1193"/>
                  </a:lnTo>
                  <a:lnTo>
                    <a:pt x="690" y="1113"/>
                  </a:lnTo>
                  <a:lnTo>
                    <a:pt x="724" y="1032"/>
                  </a:lnTo>
                  <a:lnTo>
                    <a:pt x="759" y="949"/>
                  </a:lnTo>
                  <a:lnTo>
                    <a:pt x="792" y="865"/>
                  </a:lnTo>
                  <a:lnTo>
                    <a:pt x="825" y="780"/>
                  </a:lnTo>
                  <a:lnTo>
                    <a:pt x="855" y="694"/>
                  </a:lnTo>
                  <a:lnTo>
                    <a:pt x="884" y="607"/>
                  </a:lnTo>
                  <a:lnTo>
                    <a:pt x="912" y="520"/>
                  </a:lnTo>
                  <a:lnTo>
                    <a:pt x="938" y="431"/>
                  </a:lnTo>
                  <a:lnTo>
                    <a:pt x="962" y="342"/>
                  </a:lnTo>
                  <a:lnTo>
                    <a:pt x="983" y="253"/>
                  </a:lnTo>
                  <a:lnTo>
                    <a:pt x="1004" y="164"/>
                  </a:lnTo>
                  <a:lnTo>
                    <a:pt x="1004" y="164"/>
                  </a:lnTo>
                  <a:lnTo>
                    <a:pt x="1010" y="142"/>
                  </a:lnTo>
                  <a:lnTo>
                    <a:pt x="1018" y="123"/>
                  </a:lnTo>
                  <a:lnTo>
                    <a:pt x="1028" y="109"/>
                  </a:lnTo>
                  <a:lnTo>
                    <a:pt x="1041" y="97"/>
                  </a:lnTo>
                  <a:lnTo>
                    <a:pt x="1055" y="88"/>
                  </a:lnTo>
                  <a:lnTo>
                    <a:pt x="1069" y="82"/>
                  </a:lnTo>
                  <a:lnTo>
                    <a:pt x="1086" y="77"/>
                  </a:lnTo>
                  <a:lnTo>
                    <a:pt x="1103" y="74"/>
                  </a:lnTo>
                  <a:lnTo>
                    <a:pt x="1121" y="72"/>
                  </a:lnTo>
                  <a:lnTo>
                    <a:pt x="1960" y="0"/>
                  </a:lnTo>
                  <a:close/>
                </a:path>
              </a:pathLst>
            </a:custGeom>
            <a:grpFill/>
            <a:ln w="0">
              <a:noFill/>
              <a:prstDash val="solid"/>
              <a:round/>
            </a:ln>
          </p:spPr>
          <p:txBody>
            <a:bodyPr vert="horz" wrap="square" lIns="91440" tIns="45720" rIns="91440" bIns="45720" numCol="1" anchor="t" anchorCtr="0" compatLnSpc="1"/>
            <a:lstStyle/>
            <a:p>
              <a:endParaRPr lang="zh-CN" altLang="en-US" sz="1355"/>
            </a:p>
          </p:txBody>
        </p:sp>
      </p:grpSp>
      <p:sp>
        <p:nvSpPr>
          <p:cNvPr id="30" name="Freeform 59"/>
          <p:cNvSpPr>
            <a:spLocks noEditPoints="1"/>
          </p:cNvSpPr>
          <p:nvPr/>
        </p:nvSpPr>
        <p:spPr bwMode="auto">
          <a:xfrm>
            <a:off x="8108279" y="1379337"/>
            <a:ext cx="466133" cy="470703"/>
          </a:xfrm>
          <a:custGeom>
            <a:avLst/>
            <a:gdLst>
              <a:gd name="T0" fmla="*/ 204 w 3262"/>
              <a:gd name="T1" fmla="*/ 2735 h 3292"/>
              <a:gd name="T2" fmla="*/ 551 w 3262"/>
              <a:gd name="T3" fmla="*/ 3086 h 3292"/>
              <a:gd name="T4" fmla="*/ 1699 w 3262"/>
              <a:gd name="T5" fmla="*/ 1225 h 3292"/>
              <a:gd name="T6" fmla="*/ 2899 w 3262"/>
              <a:gd name="T7" fmla="*/ 2 h 3292"/>
              <a:gd name="T8" fmla="*/ 2987 w 3262"/>
              <a:gd name="T9" fmla="*/ 21 h 3292"/>
              <a:gd name="T10" fmla="*/ 3068 w 3262"/>
              <a:gd name="T11" fmla="*/ 61 h 3292"/>
              <a:gd name="T12" fmla="*/ 3142 w 3262"/>
              <a:gd name="T13" fmla="*/ 120 h 3292"/>
              <a:gd name="T14" fmla="*/ 3200 w 3262"/>
              <a:gd name="T15" fmla="*/ 195 h 3292"/>
              <a:gd name="T16" fmla="*/ 3240 w 3262"/>
              <a:gd name="T17" fmla="*/ 277 h 3292"/>
              <a:gd name="T18" fmla="*/ 3260 w 3262"/>
              <a:gd name="T19" fmla="*/ 366 h 3292"/>
              <a:gd name="T20" fmla="*/ 3260 w 3262"/>
              <a:gd name="T21" fmla="*/ 456 h 3292"/>
              <a:gd name="T22" fmla="*/ 3240 w 3262"/>
              <a:gd name="T23" fmla="*/ 545 h 3292"/>
              <a:gd name="T24" fmla="*/ 3200 w 3262"/>
              <a:gd name="T25" fmla="*/ 628 h 3292"/>
              <a:gd name="T26" fmla="*/ 3142 w 3262"/>
              <a:gd name="T27" fmla="*/ 702 h 3292"/>
              <a:gd name="T28" fmla="*/ 2980 w 3262"/>
              <a:gd name="T29" fmla="*/ 1646 h 3292"/>
              <a:gd name="T30" fmla="*/ 2209 w 3262"/>
              <a:gd name="T31" fmla="*/ 1740 h 3292"/>
              <a:gd name="T32" fmla="*/ 688 w 3262"/>
              <a:gd name="T33" fmla="*/ 3272 h 3292"/>
              <a:gd name="T34" fmla="*/ 647 w 3262"/>
              <a:gd name="T35" fmla="*/ 3290 h 3292"/>
              <a:gd name="T36" fmla="*/ 102 w 3262"/>
              <a:gd name="T37" fmla="*/ 3292 h 3292"/>
              <a:gd name="T38" fmla="*/ 57 w 3262"/>
              <a:gd name="T39" fmla="*/ 3282 h 3292"/>
              <a:gd name="T40" fmla="*/ 22 w 3262"/>
              <a:gd name="T41" fmla="*/ 3253 h 3292"/>
              <a:gd name="T42" fmla="*/ 3 w 3262"/>
              <a:gd name="T43" fmla="*/ 3212 h 3292"/>
              <a:gd name="T44" fmla="*/ 0 w 3262"/>
              <a:gd name="T45" fmla="*/ 2674 h 3292"/>
              <a:gd name="T46" fmla="*/ 0 w 3262"/>
              <a:gd name="T47" fmla="*/ 2654 h 3292"/>
              <a:gd name="T48" fmla="*/ 10 w 3262"/>
              <a:gd name="T49" fmla="*/ 2615 h 3292"/>
              <a:gd name="T50" fmla="*/ 34 w 3262"/>
              <a:gd name="T51" fmla="*/ 2579 h 3292"/>
              <a:gd name="T52" fmla="*/ 1199 w 3262"/>
              <a:gd name="T53" fmla="*/ 719 h 3292"/>
              <a:gd name="T54" fmla="*/ 2018 w 3262"/>
              <a:gd name="T55" fmla="*/ 673 h 3292"/>
              <a:gd name="T56" fmla="*/ 2601 w 3262"/>
              <a:gd name="T57" fmla="*/ 88 h 3292"/>
              <a:gd name="T58" fmla="*/ 2680 w 3262"/>
              <a:gd name="T59" fmla="*/ 39 h 3292"/>
              <a:gd name="T60" fmla="*/ 2766 w 3262"/>
              <a:gd name="T61" fmla="*/ 9 h 3292"/>
              <a:gd name="T62" fmla="*/ 2854 w 3262"/>
              <a:gd name="T63" fmla="*/ 0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62" h="3292">
                <a:moveTo>
                  <a:pt x="1699" y="1225"/>
                </a:moveTo>
                <a:lnTo>
                  <a:pt x="204" y="2735"/>
                </a:lnTo>
                <a:lnTo>
                  <a:pt x="204" y="3086"/>
                </a:lnTo>
                <a:lnTo>
                  <a:pt x="551" y="3086"/>
                </a:lnTo>
                <a:lnTo>
                  <a:pt x="2047" y="1577"/>
                </a:lnTo>
                <a:lnTo>
                  <a:pt x="1699" y="1225"/>
                </a:lnTo>
                <a:close/>
                <a:moveTo>
                  <a:pt x="2854" y="0"/>
                </a:moveTo>
                <a:lnTo>
                  <a:pt x="2899" y="2"/>
                </a:lnTo>
                <a:lnTo>
                  <a:pt x="2943" y="9"/>
                </a:lnTo>
                <a:lnTo>
                  <a:pt x="2987" y="21"/>
                </a:lnTo>
                <a:lnTo>
                  <a:pt x="3029" y="39"/>
                </a:lnTo>
                <a:lnTo>
                  <a:pt x="3068" y="61"/>
                </a:lnTo>
                <a:lnTo>
                  <a:pt x="3106" y="88"/>
                </a:lnTo>
                <a:lnTo>
                  <a:pt x="3142" y="120"/>
                </a:lnTo>
                <a:lnTo>
                  <a:pt x="3174" y="156"/>
                </a:lnTo>
                <a:lnTo>
                  <a:pt x="3200" y="195"/>
                </a:lnTo>
                <a:lnTo>
                  <a:pt x="3223" y="235"/>
                </a:lnTo>
                <a:lnTo>
                  <a:pt x="3240" y="277"/>
                </a:lnTo>
                <a:lnTo>
                  <a:pt x="3252" y="322"/>
                </a:lnTo>
                <a:lnTo>
                  <a:pt x="3260" y="366"/>
                </a:lnTo>
                <a:lnTo>
                  <a:pt x="3262" y="411"/>
                </a:lnTo>
                <a:lnTo>
                  <a:pt x="3260" y="456"/>
                </a:lnTo>
                <a:lnTo>
                  <a:pt x="3252" y="501"/>
                </a:lnTo>
                <a:lnTo>
                  <a:pt x="3240" y="545"/>
                </a:lnTo>
                <a:lnTo>
                  <a:pt x="3223" y="587"/>
                </a:lnTo>
                <a:lnTo>
                  <a:pt x="3200" y="628"/>
                </a:lnTo>
                <a:lnTo>
                  <a:pt x="3174" y="666"/>
                </a:lnTo>
                <a:lnTo>
                  <a:pt x="3142" y="702"/>
                </a:lnTo>
                <a:lnTo>
                  <a:pt x="2594" y="1255"/>
                </a:lnTo>
                <a:lnTo>
                  <a:pt x="2980" y="1646"/>
                </a:lnTo>
                <a:lnTo>
                  <a:pt x="2549" y="2082"/>
                </a:lnTo>
                <a:lnTo>
                  <a:pt x="2209" y="1740"/>
                </a:lnTo>
                <a:lnTo>
                  <a:pt x="706" y="3258"/>
                </a:lnTo>
                <a:lnTo>
                  <a:pt x="688" y="3272"/>
                </a:lnTo>
                <a:lnTo>
                  <a:pt x="668" y="3284"/>
                </a:lnTo>
                <a:lnTo>
                  <a:pt x="647" y="3290"/>
                </a:lnTo>
                <a:lnTo>
                  <a:pt x="624" y="3292"/>
                </a:lnTo>
                <a:lnTo>
                  <a:pt x="102" y="3292"/>
                </a:lnTo>
                <a:lnTo>
                  <a:pt x="79" y="3289"/>
                </a:lnTo>
                <a:lnTo>
                  <a:pt x="57" y="3282"/>
                </a:lnTo>
                <a:lnTo>
                  <a:pt x="38" y="3269"/>
                </a:lnTo>
                <a:lnTo>
                  <a:pt x="22" y="3253"/>
                </a:lnTo>
                <a:lnTo>
                  <a:pt x="10" y="3234"/>
                </a:lnTo>
                <a:lnTo>
                  <a:pt x="3" y="3212"/>
                </a:lnTo>
                <a:lnTo>
                  <a:pt x="0" y="3189"/>
                </a:lnTo>
                <a:lnTo>
                  <a:pt x="0" y="2674"/>
                </a:lnTo>
                <a:lnTo>
                  <a:pt x="1" y="2674"/>
                </a:lnTo>
                <a:lnTo>
                  <a:pt x="0" y="2654"/>
                </a:lnTo>
                <a:lnTo>
                  <a:pt x="3" y="2634"/>
                </a:lnTo>
                <a:lnTo>
                  <a:pt x="10" y="2615"/>
                </a:lnTo>
                <a:lnTo>
                  <a:pt x="20" y="2596"/>
                </a:lnTo>
                <a:lnTo>
                  <a:pt x="34" y="2579"/>
                </a:lnTo>
                <a:lnTo>
                  <a:pt x="1538" y="1061"/>
                </a:lnTo>
                <a:lnTo>
                  <a:pt x="1199" y="719"/>
                </a:lnTo>
                <a:lnTo>
                  <a:pt x="1631" y="283"/>
                </a:lnTo>
                <a:lnTo>
                  <a:pt x="2018" y="673"/>
                </a:lnTo>
                <a:lnTo>
                  <a:pt x="2566" y="120"/>
                </a:lnTo>
                <a:lnTo>
                  <a:pt x="2601" y="88"/>
                </a:lnTo>
                <a:lnTo>
                  <a:pt x="2640" y="61"/>
                </a:lnTo>
                <a:lnTo>
                  <a:pt x="2680" y="39"/>
                </a:lnTo>
                <a:lnTo>
                  <a:pt x="2722" y="21"/>
                </a:lnTo>
                <a:lnTo>
                  <a:pt x="2766" y="9"/>
                </a:lnTo>
                <a:lnTo>
                  <a:pt x="2810" y="2"/>
                </a:lnTo>
                <a:lnTo>
                  <a:pt x="2854" y="0"/>
                </a:lnTo>
                <a:close/>
              </a:path>
            </a:pathLst>
          </a:custGeom>
          <a:solidFill>
            <a:schemeClr val="tx1"/>
          </a:solidFill>
          <a:ln w="0">
            <a:noFill/>
            <a:prstDash val="solid"/>
            <a:round/>
          </a:ln>
        </p:spPr>
        <p:txBody>
          <a:bodyPr vert="horz" wrap="square" lIns="91440" tIns="45720" rIns="91440" bIns="45720" numCol="1" anchor="t" anchorCtr="0" compatLnSpc="1"/>
          <a:lstStyle/>
          <a:p>
            <a:endParaRPr lang="zh-CN" altLang="en-US" sz="1355"/>
          </a:p>
        </p:txBody>
      </p:sp>
      <p:sp>
        <p:nvSpPr>
          <p:cNvPr id="31" name="Freeform 64"/>
          <p:cNvSpPr>
            <a:spLocks noEditPoints="1"/>
          </p:cNvSpPr>
          <p:nvPr/>
        </p:nvSpPr>
        <p:spPr bwMode="auto">
          <a:xfrm>
            <a:off x="8826048" y="1395331"/>
            <a:ext cx="466133" cy="438713"/>
          </a:xfrm>
          <a:custGeom>
            <a:avLst/>
            <a:gdLst>
              <a:gd name="T0" fmla="*/ 204 w 3261"/>
              <a:gd name="T1" fmla="*/ 409 h 3072"/>
              <a:gd name="T2" fmla="*/ 2446 w 3261"/>
              <a:gd name="T3" fmla="*/ 205 h 3072"/>
              <a:gd name="T4" fmla="*/ 204 w 3261"/>
              <a:gd name="T5" fmla="*/ 0 h 3072"/>
              <a:gd name="T6" fmla="*/ 2479 w 3261"/>
              <a:gd name="T7" fmla="*/ 3 h 3072"/>
              <a:gd name="T8" fmla="*/ 2539 w 3261"/>
              <a:gd name="T9" fmla="*/ 23 h 3072"/>
              <a:gd name="T10" fmla="*/ 2589 w 3261"/>
              <a:gd name="T11" fmla="*/ 61 h 3072"/>
              <a:gd name="T12" fmla="*/ 2627 w 3261"/>
              <a:gd name="T13" fmla="*/ 111 h 3072"/>
              <a:gd name="T14" fmla="*/ 2647 w 3261"/>
              <a:gd name="T15" fmla="*/ 171 h 3072"/>
              <a:gd name="T16" fmla="*/ 2650 w 3261"/>
              <a:gd name="T17" fmla="*/ 409 h 3072"/>
              <a:gd name="T18" fmla="*/ 3261 w 3261"/>
              <a:gd name="T19" fmla="*/ 1639 h 3072"/>
              <a:gd name="T20" fmla="*/ 1426 w 3261"/>
              <a:gd name="T21" fmla="*/ 1844 h 3072"/>
              <a:gd name="T22" fmla="*/ 1552 w 3261"/>
              <a:gd name="T23" fmla="*/ 1846 h 3072"/>
              <a:gd name="T24" fmla="*/ 1593 w 3261"/>
              <a:gd name="T25" fmla="*/ 1866 h 3072"/>
              <a:gd name="T26" fmla="*/ 1620 w 3261"/>
              <a:gd name="T27" fmla="*/ 1900 h 3072"/>
              <a:gd name="T28" fmla="*/ 1631 w 3261"/>
              <a:gd name="T29" fmla="*/ 1945 h 3072"/>
              <a:gd name="T30" fmla="*/ 1628 w 3261"/>
              <a:gd name="T31" fmla="*/ 2993 h 3072"/>
              <a:gd name="T32" fmla="*/ 1608 w 3261"/>
              <a:gd name="T33" fmla="*/ 3034 h 3072"/>
              <a:gd name="T34" fmla="*/ 1574 w 3261"/>
              <a:gd name="T35" fmla="*/ 3062 h 3072"/>
              <a:gd name="T36" fmla="*/ 1529 w 3261"/>
              <a:gd name="T37" fmla="*/ 3072 h 3072"/>
              <a:gd name="T38" fmla="*/ 1098 w 3261"/>
              <a:gd name="T39" fmla="*/ 3069 h 3072"/>
              <a:gd name="T40" fmla="*/ 1057 w 3261"/>
              <a:gd name="T41" fmla="*/ 3050 h 3072"/>
              <a:gd name="T42" fmla="*/ 1030 w 3261"/>
              <a:gd name="T43" fmla="*/ 3015 h 3072"/>
              <a:gd name="T44" fmla="*/ 1019 w 3261"/>
              <a:gd name="T45" fmla="*/ 2969 h 3072"/>
              <a:gd name="T46" fmla="*/ 1022 w 3261"/>
              <a:gd name="T47" fmla="*/ 1922 h 3072"/>
              <a:gd name="T48" fmla="*/ 1042 w 3261"/>
              <a:gd name="T49" fmla="*/ 1882 h 3072"/>
              <a:gd name="T50" fmla="*/ 1076 w 3261"/>
              <a:gd name="T51" fmla="*/ 1854 h 3072"/>
              <a:gd name="T52" fmla="*/ 1121 w 3261"/>
              <a:gd name="T53" fmla="*/ 1844 h 3072"/>
              <a:gd name="T54" fmla="*/ 1222 w 3261"/>
              <a:gd name="T55" fmla="*/ 1433 h 3072"/>
              <a:gd name="T56" fmla="*/ 3057 w 3261"/>
              <a:gd name="T57" fmla="*/ 614 h 3072"/>
              <a:gd name="T58" fmla="*/ 2650 w 3261"/>
              <a:gd name="T59" fmla="*/ 819 h 3072"/>
              <a:gd name="T60" fmla="*/ 2640 w 3261"/>
              <a:gd name="T61" fmla="*/ 883 h 3072"/>
              <a:gd name="T62" fmla="*/ 2610 w 3261"/>
              <a:gd name="T63" fmla="*/ 940 h 3072"/>
              <a:gd name="T64" fmla="*/ 2566 w 3261"/>
              <a:gd name="T65" fmla="*/ 984 h 3072"/>
              <a:gd name="T66" fmla="*/ 2510 w 3261"/>
              <a:gd name="T67" fmla="*/ 1014 h 3072"/>
              <a:gd name="T68" fmla="*/ 2446 w 3261"/>
              <a:gd name="T69" fmla="*/ 1024 h 3072"/>
              <a:gd name="T70" fmla="*/ 171 w 3261"/>
              <a:gd name="T71" fmla="*/ 1022 h 3072"/>
              <a:gd name="T72" fmla="*/ 110 w 3261"/>
              <a:gd name="T73" fmla="*/ 1001 h 3072"/>
              <a:gd name="T74" fmla="*/ 60 w 3261"/>
              <a:gd name="T75" fmla="*/ 964 h 3072"/>
              <a:gd name="T76" fmla="*/ 23 w 3261"/>
              <a:gd name="T77" fmla="*/ 913 h 3072"/>
              <a:gd name="T78" fmla="*/ 3 w 3261"/>
              <a:gd name="T79" fmla="*/ 852 h 3072"/>
              <a:gd name="T80" fmla="*/ 0 w 3261"/>
              <a:gd name="T81" fmla="*/ 205 h 3072"/>
              <a:gd name="T82" fmla="*/ 10 w 3261"/>
              <a:gd name="T83" fmla="*/ 140 h 3072"/>
              <a:gd name="T84" fmla="*/ 39 w 3261"/>
              <a:gd name="T85" fmla="*/ 84 h 3072"/>
              <a:gd name="T86" fmla="*/ 83 w 3261"/>
              <a:gd name="T87" fmla="*/ 39 h 3072"/>
              <a:gd name="T88" fmla="*/ 140 w 3261"/>
              <a:gd name="T89" fmla="*/ 10 h 3072"/>
              <a:gd name="T90" fmla="*/ 204 w 3261"/>
              <a:gd name="T91" fmla="*/ 0 h 3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61" h="3072">
                <a:moveTo>
                  <a:pt x="204" y="205"/>
                </a:moveTo>
                <a:lnTo>
                  <a:pt x="204" y="409"/>
                </a:lnTo>
                <a:lnTo>
                  <a:pt x="2446" y="409"/>
                </a:lnTo>
                <a:lnTo>
                  <a:pt x="2446" y="205"/>
                </a:lnTo>
                <a:lnTo>
                  <a:pt x="204" y="205"/>
                </a:lnTo>
                <a:close/>
                <a:moveTo>
                  <a:pt x="204" y="0"/>
                </a:moveTo>
                <a:lnTo>
                  <a:pt x="2446" y="0"/>
                </a:lnTo>
                <a:lnTo>
                  <a:pt x="2479" y="3"/>
                </a:lnTo>
                <a:lnTo>
                  <a:pt x="2510" y="10"/>
                </a:lnTo>
                <a:lnTo>
                  <a:pt x="2539" y="23"/>
                </a:lnTo>
                <a:lnTo>
                  <a:pt x="2566" y="39"/>
                </a:lnTo>
                <a:lnTo>
                  <a:pt x="2589" y="61"/>
                </a:lnTo>
                <a:lnTo>
                  <a:pt x="2610" y="84"/>
                </a:lnTo>
                <a:lnTo>
                  <a:pt x="2627" y="111"/>
                </a:lnTo>
                <a:lnTo>
                  <a:pt x="2640" y="140"/>
                </a:lnTo>
                <a:lnTo>
                  <a:pt x="2647" y="171"/>
                </a:lnTo>
                <a:lnTo>
                  <a:pt x="2650" y="205"/>
                </a:lnTo>
                <a:lnTo>
                  <a:pt x="2650" y="409"/>
                </a:lnTo>
                <a:lnTo>
                  <a:pt x="3261" y="409"/>
                </a:lnTo>
                <a:lnTo>
                  <a:pt x="3261" y="1639"/>
                </a:lnTo>
                <a:lnTo>
                  <a:pt x="1426" y="1639"/>
                </a:lnTo>
                <a:lnTo>
                  <a:pt x="1426" y="1844"/>
                </a:lnTo>
                <a:lnTo>
                  <a:pt x="1529" y="1844"/>
                </a:lnTo>
                <a:lnTo>
                  <a:pt x="1552" y="1846"/>
                </a:lnTo>
                <a:lnTo>
                  <a:pt x="1574" y="1854"/>
                </a:lnTo>
                <a:lnTo>
                  <a:pt x="1593" y="1866"/>
                </a:lnTo>
                <a:lnTo>
                  <a:pt x="1608" y="1882"/>
                </a:lnTo>
                <a:lnTo>
                  <a:pt x="1620" y="1900"/>
                </a:lnTo>
                <a:lnTo>
                  <a:pt x="1628" y="1922"/>
                </a:lnTo>
                <a:lnTo>
                  <a:pt x="1631" y="1945"/>
                </a:lnTo>
                <a:lnTo>
                  <a:pt x="1631" y="2969"/>
                </a:lnTo>
                <a:lnTo>
                  <a:pt x="1628" y="2993"/>
                </a:lnTo>
                <a:lnTo>
                  <a:pt x="1620" y="3015"/>
                </a:lnTo>
                <a:lnTo>
                  <a:pt x="1608" y="3034"/>
                </a:lnTo>
                <a:lnTo>
                  <a:pt x="1593" y="3050"/>
                </a:lnTo>
                <a:lnTo>
                  <a:pt x="1574" y="3062"/>
                </a:lnTo>
                <a:lnTo>
                  <a:pt x="1552" y="3069"/>
                </a:lnTo>
                <a:lnTo>
                  <a:pt x="1529" y="3072"/>
                </a:lnTo>
                <a:lnTo>
                  <a:pt x="1121" y="3072"/>
                </a:lnTo>
                <a:lnTo>
                  <a:pt x="1098" y="3069"/>
                </a:lnTo>
                <a:lnTo>
                  <a:pt x="1076" y="3062"/>
                </a:lnTo>
                <a:lnTo>
                  <a:pt x="1057" y="3050"/>
                </a:lnTo>
                <a:lnTo>
                  <a:pt x="1042" y="3034"/>
                </a:lnTo>
                <a:lnTo>
                  <a:pt x="1030" y="3015"/>
                </a:lnTo>
                <a:lnTo>
                  <a:pt x="1022" y="2993"/>
                </a:lnTo>
                <a:lnTo>
                  <a:pt x="1019" y="2969"/>
                </a:lnTo>
                <a:lnTo>
                  <a:pt x="1019" y="1945"/>
                </a:lnTo>
                <a:lnTo>
                  <a:pt x="1022" y="1922"/>
                </a:lnTo>
                <a:lnTo>
                  <a:pt x="1030" y="1900"/>
                </a:lnTo>
                <a:lnTo>
                  <a:pt x="1042" y="1882"/>
                </a:lnTo>
                <a:lnTo>
                  <a:pt x="1057" y="1866"/>
                </a:lnTo>
                <a:lnTo>
                  <a:pt x="1076" y="1854"/>
                </a:lnTo>
                <a:lnTo>
                  <a:pt x="1098" y="1846"/>
                </a:lnTo>
                <a:lnTo>
                  <a:pt x="1121" y="1844"/>
                </a:lnTo>
                <a:lnTo>
                  <a:pt x="1222" y="1844"/>
                </a:lnTo>
                <a:lnTo>
                  <a:pt x="1222" y="1433"/>
                </a:lnTo>
                <a:lnTo>
                  <a:pt x="3057" y="1433"/>
                </a:lnTo>
                <a:lnTo>
                  <a:pt x="3057" y="614"/>
                </a:lnTo>
                <a:lnTo>
                  <a:pt x="2650" y="614"/>
                </a:lnTo>
                <a:lnTo>
                  <a:pt x="2650" y="819"/>
                </a:lnTo>
                <a:lnTo>
                  <a:pt x="2647" y="852"/>
                </a:lnTo>
                <a:lnTo>
                  <a:pt x="2640" y="883"/>
                </a:lnTo>
                <a:lnTo>
                  <a:pt x="2627" y="913"/>
                </a:lnTo>
                <a:lnTo>
                  <a:pt x="2610" y="940"/>
                </a:lnTo>
                <a:lnTo>
                  <a:pt x="2589" y="964"/>
                </a:lnTo>
                <a:lnTo>
                  <a:pt x="2566" y="984"/>
                </a:lnTo>
                <a:lnTo>
                  <a:pt x="2539" y="1001"/>
                </a:lnTo>
                <a:lnTo>
                  <a:pt x="2510" y="1014"/>
                </a:lnTo>
                <a:lnTo>
                  <a:pt x="2479" y="1022"/>
                </a:lnTo>
                <a:lnTo>
                  <a:pt x="2446" y="1024"/>
                </a:lnTo>
                <a:lnTo>
                  <a:pt x="204" y="1024"/>
                </a:lnTo>
                <a:lnTo>
                  <a:pt x="171" y="1022"/>
                </a:lnTo>
                <a:lnTo>
                  <a:pt x="140" y="1014"/>
                </a:lnTo>
                <a:lnTo>
                  <a:pt x="110" y="1001"/>
                </a:lnTo>
                <a:lnTo>
                  <a:pt x="83" y="984"/>
                </a:lnTo>
                <a:lnTo>
                  <a:pt x="60" y="964"/>
                </a:lnTo>
                <a:lnTo>
                  <a:pt x="39" y="940"/>
                </a:lnTo>
                <a:lnTo>
                  <a:pt x="23" y="913"/>
                </a:lnTo>
                <a:lnTo>
                  <a:pt x="10" y="883"/>
                </a:lnTo>
                <a:lnTo>
                  <a:pt x="3" y="852"/>
                </a:lnTo>
                <a:lnTo>
                  <a:pt x="0" y="819"/>
                </a:lnTo>
                <a:lnTo>
                  <a:pt x="0" y="205"/>
                </a:lnTo>
                <a:lnTo>
                  <a:pt x="3" y="171"/>
                </a:lnTo>
                <a:lnTo>
                  <a:pt x="10" y="140"/>
                </a:lnTo>
                <a:lnTo>
                  <a:pt x="23" y="111"/>
                </a:lnTo>
                <a:lnTo>
                  <a:pt x="39" y="84"/>
                </a:lnTo>
                <a:lnTo>
                  <a:pt x="60" y="61"/>
                </a:lnTo>
                <a:lnTo>
                  <a:pt x="83" y="39"/>
                </a:lnTo>
                <a:lnTo>
                  <a:pt x="110" y="23"/>
                </a:lnTo>
                <a:lnTo>
                  <a:pt x="140" y="10"/>
                </a:lnTo>
                <a:lnTo>
                  <a:pt x="171" y="3"/>
                </a:lnTo>
                <a:lnTo>
                  <a:pt x="204" y="0"/>
                </a:lnTo>
                <a:close/>
              </a:path>
            </a:pathLst>
          </a:custGeom>
          <a:solidFill>
            <a:schemeClr val="tx1"/>
          </a:solidFill>
          <a:ln w="0">
            <a:noFill/>
            <a:prstDash val="solid"/>
            <a:round/>
          </a:ln>
        </p:spPr>
        <p:txBody>
          <a:bodyPr vert="horz" wrap="square" lIns="91440" tIns="45720" rIns="91440" bIns="45720" numCol="1" anchor="t" anchorCtr="0" compatLnSpc="1"/>
          <a:lstStyle/>
          <a:p>
            <a:endParaRPr lang="zh-CN" altLang="en-US" sz="1355"/>
          </a:p>
        </p:txBody>
      </p:sp>
      <p:sp>
        <p:nvSpPr>
          <p:cNvPr id="32" name="Freeform 69"/>
          <p:cNvSpPr>
            <a:spLocks noEditPoints="1"/>
          </p:cNvSpPr>
          <p:nvPr/>
        </p:nvSpPr>
        <p:spPr bwMode="auto">
          <a:xfrm>
            <a:off x="9543819" y="1379337"/>
            <a:ext cx="349600" cy="470703"/>
          </a:xfrm>
          <a:custGeom>
            <a:avLst/>
            <a:gdLst>
              <a:gd name="T0" fmla="*/ 1874 w 2452"/>
              <a:gd name="T1" fmla="*/ 1507 h 3292"/>
              <a:gd name="T2" fmla="*/ 1889 w 2452"/>
              <a:gd name="T3" fmla="*/ 1698 h 3292"/>
              <a:gd name="T4" fmla="*/ 1871 w 2452"/>
              <a:gd name="T5" fmla="*/ 1900 h 3292"/>
              <a:gd name="T6" fmla="*/ 1807 w 2452"/>
              <a:gd name="T7" fmla="*/ 2106 h 3292"/>
              <a:gd name="T8" fmla="*/ 1695 w 2452"/>
              <a:gd name="T9" fmla="*/ 2303 h 3292"/>
              <a:gd name="T10" fmla="*/ 1545 w 2452"/>
              <a:gd name="T11" fmla="*/ 2467 h 3292"/>
              <a:gd name="T12" fmla="*/ 1364 w 2452"/>
              <a:gd name="T13" fmla="*/ 2595 h 3292"/>
              <a:gd name="T14" fmla="*/ 1161 w 2452"/>
              <a:gd name="T15" fmla="*/ 2682 h 3292"/>
              <a:gd name="T16" fmla="*/ 943 w 2452"/>
              <a:gd name="T17" fmla="*/ 2723 h 3292"/>
              <a:gd name="T18" fmla="*/ 739 w 2452"/>
              <a:gd name="T19" fmla="*/ 2717 h 3292"/>
              <a:gd name="T20" fmla="*/ 908 w 2452"/>
              <a:gd name="T21" fmla="*/ 2814 h 3292"/>
              <a:gd name="T22" fmla="*/ 1095 w 2452"/>
              <a:gd name="T23" fmla="*/ 2870 h 3292"/>
              <a:gd name="T24" fmla="*/ 1290 w 2452"/>
              <a:gd name="T25" fmla="*/ 2878 h 3292"/>
              <a:gd name="T26" fmla="*/ 1477 w 2452"/>
              <a:gd name="T27" fmla="*/ 2840 h 3292"/>
              <a:gd name="T28" fmla="*/ 1649 w 2452"/>
              <a:gd name="T29" fmla="*/ 2760 h 3292"/>
              <a:gd name="T30" fmla="*/ 1799 w 2452"/>
              <a:gd name="T31" fmla="*/ 2644 h 3292"/>
              <a:gd name="T32" fmla="*/ 1919 w 2452"/>
              <a:gd name="T33" fmla="*/ 2496 h 3292"/>
              <a:gd name="T34" fmla="*/ 2006 w 2452"/>
              <a:gd name="T35" fmla="*/ 2311 h 3292"/>
              <a:gd name="T36" fmla="*/ 2041 w 2452"/>
              <a:gd name="T37" fmla="*/ 2117 h 3292"/>
              <a:gd name="T38" fmla="*/ 2034 w 2452"/>
              <a:gd name="T39" fmla="*/ 1930 h 3292"/>
              <a:gd name="T40" fmla="*/ 2001 w 2452"/>
              <a:gd name="T41" fmla="*/ 1759 h 3292"/>
              <a:gd name="T42" fmla="*/ 1935 w 2452"/>
              <a:gd name="T43" fmla="*/ 1570 h 3292"/>
              <a:gd name="T44" fmla="*/ 1226 w 2452"/>
              <a:gd name="T45" fmla="*/ 0 h 3292"/>
              <a:gd name="T46" fmla="*/ 1412 w 2452"/>
              <a:gd name="T47" fmla="*/ 167 h 3292"/>
              <a:gd name="T48" fmla="*/ 1682 w 2452"/>
              <a:gd name="T49" fmla="*/ 442 h 3292"/>
              <a:gd name="T50" fmla="*/ 1928 w 2452"/>
              <a:gd name="T51" fmla="*/ 741 h 3292"/>
              <a:gd name="T52" fmla="*/ 2140 w 2452"/>
              <a:gd name="T53" fmla="*/ 1063 h 3292"/>
              <a:gd name="T54" fmla="*/ 2310 w 2452"/>
              <a:gd name="T55" fmla="*/ 1404 h 3292"/>
              <a:gd name="T56" fmla="*/ 2402 w 2452"/>
              <a:gd name="T57" fmla="*/ 1679 h 3292"/>
              <a:gd name="T58" fmla="*/ 2446 w 2452"/>
              <a:gd name="T59" fmla="*/ 1919 h 3292"/>
              <a:gd name="T60" fmla="*/ 2448 w 2452"/>
              <a:gd name="T61" fmla="*/ 2162 h 3292"/>
              <a:gd name="T62" fmla="*/ 2406 w 2452"/>
              <a:gd name="T63" fmla="*/ 2401 h 3292"/>
              <a:gd name="T64" fmla="*/ 2314 w 2452"/>
              <a:gd name="T65" fmla="*/ 2631 h 3292"/>
              <a:gd name="T66" fmla="*/ 2183 w 2452"/>
              <a:gd name="T67" fmla="*/ 2830 h 3292"/>
              <a:gd name="T68" fmla="*/ 2019 w 2452"/>
              <a:gd name="T69" fmla="*/ 2999 h 3292"/>
              <a:gd name="T70" fmla="*/ 1827 w 2452"/>
              <a:gd name="T71" fmla="*/ 3132 h 3292"/>
              <a:gd name="T72" fmla="*/ 1613 w 2452"/>
              <a:gd name="T73" fmla="*/ 3228 h 3292"/>
              <a:gd name="T74" fmla="*/ 1385 w 2452"/>
              <a:gd name="T75" fmla="*/ 3281 h 3292"/>
              <a:gd name="T76" fmla="*/ 1146 w 2452"/>
              <a:gd name="T77" fmla="*/ 3289 h 3292"/>
              <a:gd name="T78" fmla="*/ 914 w 2452"/>
              <a:gd name="T79" fmla="*/ 3251 h 3292"/>
              <a:gd name="T80" fmla="*/ 694 w 2452"/>
              <a:gd name="T81" fmla="*/ 3168 h 3292"/>
              <a:gd name="T82" fmla="*/ 494 w 2452"/>
              <a:gd name="T83" fmla="*/ 3047 h 3292"/>
              <a:gd name="T84" fmla="*/ 320 w 2452"/>
              <a:gd name="T85" fmla="*/ 2890 h 3292"/>
              <a:gd name="T86" fmla="*/ 177 w 2452"/>
              <a:gd name="T87" fmla="*/ 2701 h 3292"/>
              <a:gd name="T88" fmla="*/ 71 w 2452"/>
              <a:gd name="T89" fmla="*/ 2479 h 3292"/>
              <a:gd name="T90" fmla="*/ 12 w 2452"/>
              <a:gd name="T91" fmla="*/ 2243 h 3292"/>
              <a:gd name="T92" fmla="*/ 1 w 2452"/>
              <a:gd name="T93" fmla="*/ 2001 h 3292"/>
              <a:gd name="T94" fmla="*/ 31 w 2452"/>
              <a:gd name="T95" fmla="*/ 1758 h 3292"/>
              <a:gd name="T96" fmla="*/ 98 w 2452"/>
              <a:gd name="T97" fmla="*/ 1521 h 3292"/>
              <a:gd name="T98" fmla="*/ 250 w 2452"/>
              <a:gd name="T99" fmla="*/ 1175 h 3292"/>
              <a:gd name="T100" fmla="*/ 449 w 2452"/>
              <a:gd name="T101" fmla="*/ 846 h 3292"/>
              <a:gd name="T102" fmla="*/ 686 w 2452"/>
              <a:gd name="T103" fmla="*/ 539 h 3292"/>
              <a:gd name="T104" fmla="*/ 948 w 2452"/>
              <a:gd name="T105" fmla="*/ 256 h 3292"/>
              <a:gd name="T106" fmla="*/ 1226 w 2452"/>
              <a:gd name="T107" fmla="*/ 0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52" h="3292">
                <a:moveTo>
                  <a:pt x="1851" y="1390"/>
                </a:moveTo>
                <a:lnTo>
                  <a:pt x="1864" y="1448"/>
                </a:lnTo>
                <a:lnTo>
                  <a:pt x="1874" y="1507"/>
                </a:lnTo>
                <a:lnTo>
                  <a:pt x="1882" y="1569"/>
                </a:lnTo>
                <a:lnTo>
                  <a:pt x="1887" y="1633"/>
                </a:lnTo>
                <a:lnTo>
                  <a:pt x="1889" y="1698"/>
                </a:lnTo>
                <a:lnTo>
                  <a:pt x="1887" y="1765"/>
                </a:lnTo>
                <a:lnTo>
                  <a:pt x="1881" y="1832"/>
                </a:lnTo>
                <a:lnTo>
                  <a:pt x="1871" y="1900"/>
                </a:lnTo>
                <a:lnTo>
                  <a:pt x="1855" y="1969"/>
                </a:lnTo>
                <a:lnTo>
                  <a:pt x="1834" y="2037"/>
                </a:lnTo>
                <a:lnTo>
                  <a:pt x="1807" y="2106"/>
                </a:lnTo>
                <a:lnTo>
                  <a:pt x="1774" y="2176"/>
                </a:lnTo>
                <a:lnTo>
                  <a:pt x="1737" y="2241"/>
                </a:lnTo>
                <a:lnTo>
                  <a:pt x="1695" y="2303"/>
                </a:lnTo>
                <a:lnTo>
                  <a:pt x="1649" y="2360"/>
                </a:lnTo>
                <a:lnTo>
                  <a:pt x="1599" y="2415"/>
                </a:lnTo>
                <a:lnTo>
                  <a:pt x="1545" y="2467"/>
                </a:lnTo>
                <a:lnTo>
                  <a:pt x="1488" y="2513"/>
                </a:lnTo>
                <a:lnTo>
                  <a:pt x="1428" y="2557"/>
                </a:lnTo>
                <a:lnTo>
                  <a:pt x="1364" y="2595"/>
                </a:lnTo>
                <a:lnTo>
                  <a:pt x="1298" y="2628"/>
                </a:lnTo>
                <a:lnTo>
                  <a:pt x="1231" y="2657"/>
                </a:lnTo>
                <a:lnTo>
                  <a:pt x="1161" y="2682"/>
                </a:lnTo>
                <a:lnTo>
                  <a:pt x="1090" y="2700"/>
                </a:lnTo>
                <a:lnTo>
                  <a:pt x="1017" y="2715"/>
                </a:lnTo>
                <a:lnTo>
                  <a:pt x="943" y="2723"/>
                </a:lnTo>
                <a:lnTo>
                  <a:pt x="868" y="2726"/>
                </a:lnTo>
                <a:lnTo>
                  <a:pt x="803" y="2724"/>
                </a:lnTo>
                <a:lnTo>
                  <a:pt x="739" y="2717"/>
                </a:lnTo>
                <a:lnTo>
                  <a:pt x="793" y="2754"/>
                </a:lnTo>
                <a:lnTo>
                  <a:pt x="849" y="2786"/>
                </a:lnTo>
                <a:lnTo>
                  <a:pt x="908" y="2814"/>
                </a:lnTo>
                <a:lnTo>
                  <a:pt x="968" y="2838"/>
                </a:lnTo>
                <a:lnTo>
                  <a:pt x="1031" y="2856"/>
                </a:lnTo>
                <a:lnTo>
                  <a:pt x="1095" y="2870"/>
                </a:lnTo>
                <a:lnTo>
                  <a:pt x="1161" y="2878"/>
                </a:lnTo>
                <a:lnTo>
                  <a:pt x="1226" y="2880"/>
                </a:lnTo>
                <a:lnTo>
                  <a:pt x="1290" y="2878"/>
                </a:lnTo>
                <a:lnTo>
                  <a:pt x="1354" y="2870"/>
                </a:lnTo>
                <a:lnTo>
                  <a:pt x="1416" y="2857"/>
                </a:lnTo>
                <a:lnTo>
                  <a:pt x="1477" y="2840"/>
                </a:lnTo>
                <a:lnTo>
                  <a:pt x="1536" y="2818"/>
                </a:lnTo>
                <a:lnTo>
                  <a:pt x="1593" y="2791"/>
                </a:lnTo>
                <a:lnTo>
                  <a:pt x="1649" y="2760"/>
                </a:lnTo>
                <a:lnTo>
                  <a:pt x="1702" y="2725"/>
                </a:lnTo>
                <a:lnTo>
                  <a:pt x="1752" y="2687"/>
                </a:lnTo>
                <a:lnTo>
                  <a:pt x="1799" y="2644"/>
                </a:lnTo>
                <a:lnTo>
                  <a:pt x="1843" y="2598"/>
                </a:lnTo>
                <a:lnTo>
                  <a:pt x="1883" y="2548"/>
                </a:lnTo>
                <a:lnTo>
                  <a:pt x="1919" y="2496"/>
                </a:lnTo>
                <a:lnTo>
                  <a:pt x="1952" y="2440"/>
                </a:lnTo>
                <a:lnTo>
                  <a:pt x="1982" y="2375"/>
                </a:lnTo>
                <a:lnTo>
                  <a:pt x="2006" y="2311"/>
                </a:lnTo>
                <a:lnTo>
                  <a:pt x="2022" y="2246"/>
                </a:lnTo>
                <a:lnTo>
                  <a:pt x="2034" y="2181"/>
                </a:lnTo>
                <a:lnTo>
                  <a:pt x="2041" y="2117"/>
                </a:lnTo>
                <a:lnTo>
                  <a:pt x="2043" y="2053"/>
                </a:lnTo>
                <a:lnTo>
                  <a:pt x="2041" y="1991"/>
                </a:lnTo>
                <a:lnTo>
                  <a:pt x="2034" y="1930"/>
                </a:lnTo>
                <a:lnTo>
                  <a:pt x="2026" y="1871"/>
                </a:lnTo>
                <a:lnTo>
                  <a:pt x="2014" y="1814"/>
                </a:lnTo>
                <a:lnTo>
                  <a:pt x="2001" y="1759"/>
                </a:lnTo>
                <a:lnTo>
                  <a:pt x="1985" y="1708"/>
                </a:lnTo>
                <a:lnTo>
                  <a:pt x="1969" y="1659"/>
                </a:lnTo>
                <a:lnTo>
                  <a:pt x="1935" y="1570"/>
                </a:lnTo>
                <a:lnTo>
                  <a:pt x="1896" y="1480"/>
                </a:lnTo>
                <a:lnTo>
                  <a:pt x="1851" y="1390"/>
                </a:lnTo>
                <a:close/>
                <a:moveTo>
                  <a:pt x="1226" y="0"/>
                </a:moveTo>
                <a:lnTo>
                  <a:pt x="1226" y="0"/>
                </a:lnTo>
                <a:lnTo>
                  <a:pt x="1320" y="81"/>
                </a:lnTo>
                <a:lnTo>
                  <a:pt x="1412" y="167"/>
                </a:lnTo>
                <a:lnTo>
                  <a:pt x="1504" y="256"/>
                </a:lnTo>
                <a:lnTo>
                  <a:pt x="1594" y="347"/>
                </a:lnTo>
                <a:lnTo>
                  <a:pt x="1682" y="442"/>
                </a:lnTo>
                <a:lnTo>
                  <a:pt x="1766" y="539"/>
                </a:lnTo>
                <a:lnTo>
                  <a:pt x="1848" y="639"/>
                </a:lnTo>
                <a:lnTo>
                  <a:pt x="1928" y="741"/>
                </a:lnTo>
                <a:lnTo>
                  <a:pt x="2003" y="846"/>
                </a:lnTo>
                <a:lnTo>
                  <a:pt x="2073" y="954"/>
                </a:lnTo>
                <a:lnTo>
                  <a:pt x="2140" y="1063"/>
                </a:lnTo>
                <a:lnTo>
                  <a:pt x="2202" y="1175"/>
                </a:lnTo>
                <a:lnTo>
                  <a:pt x="2259" y="1288"/>
                </a:lnTo>
                <a:lnTo>
                  <a:pt x="2310" y="1404"/>
                </a:lnTo>
                <a:lnTo>
                  <a:pt x="2354" y="1521"/>
                </a:lnTo>
                <a:lnTo>
                  <a:pt x="2381" y="1599"/>
                </a:lnTo>
                <a:lnTo>
                  <a:pt x="2402" y="1679"/>
                </a:lnTo>
                <a:lnTo>
                  <a:pt x="2421" y="1758"/>
                </a:lnTo>
                <a:lnTo>
                  <a:pt x="2435" y="1839"/>
                </a:lnTo>
                <a:lnTo>
                  <a:pt x="2446" y="1919"/>
                </a:lnTo>
                <a:lnTo>
                  <a:pt x="2451" y="2001"/>
                </a:lnTo>
                <a:lnTo>
                  <a:pt x="2452" y="2082"/>
                </a:lnTo>
                <a:lnTo>
                  <a:pt x="2448" y="2162"/>
                </a:lnTo>
                <a:lnTo>
                  <a:pt x="2439" y="2243"/>
                </a:lnTo>
                <a:lnTo>
                  <a:pt x="2425" y="2322"/>
                </a:lnTo>
                <a:lnTo>
                  <a:pt x="2406" y="2401"/>
                </a:lnTo>
                <a:lnTo>
                  <a:pt x="2381" y="2479"/>
                </a:lnTo>
                <a:lnTo>
                  <a:pt x="2351" y="2556"/>
                </a:lnTo>
                <a:lnTo>
                  <a:pt x="2314" y="2631"/>
                </a:lnTo>
                <a:lnTo>
                  <a:pt x="2275" y="2701"/>
                </a:lnTo>
                <a:lnTo>
                  <a:pt x="2232" y="2767"/>
                </a:lnTo>
                <a:lnTo>
                  <a:pt x="2183" y="2830"/>
                </a:lnTo>
                <a:lnTo>
                  <a:pt x="2132" y="2890"/>
                </a:lnTo>
                <a:lnTo>
                  <a:pt x="2078" y="2946"/>
                </a:lnTo>
                <a:lnTo>
                  <a:pt x="2019" y="2999"/>
                </a:lnTo>
                <a:lnTo>
                  <a:pt x="1958" y="3047"/>
                </a:lnTo>
                <a:lnTo>
                  <a:pt x="1894" y="3092"/>
                </a:lnTo>
                <a:lnTo>
                  <a:pt x="1827" y="3132"/>
                </a:lnTo>
                <a:lnTo>
                  <a:pt x="1758" y="3168"/>
                </a:lnTo>
                <a:lnTo>
                  <a:pt x="1687" y="3200"/>
                </a:lnTo>
                <a:lnTo>
                  <a:pt x="1613" y="3228"/>
                </a:lnTo>
                <a:lnTo>
                  <a:pt x="1539" y="3251"/>
                </a:lnTo>
                <a:lnTo>
                  <a:pt x="1462" y="3268"/>
                </a:lnTo>
                <a:lnTo>
                  <a:pt x="1385" y="3281"/>
                </a:lnTo>
                <a:lnTo>
                  <a:pt x="1306" y="3289"/>
                </a:lnTo>
                <a:lnTo>
                  <a:pt x="1226" y="3292"/>
                </a:lnTo>
                <a:lnTo>
                  <a:pt x="1146" y="3289"/>
                </a:lnTo>
                <a:lnTo>
                  <a:pt x="1068" y="3281"/>
                </a:lnTo>
                <a:lnTo>
                  <a:pt x="990" y="3268"/>
                </a:lnTo>
                <a:lnTo>
                  <a:pt x="914" y="3251"/>
                </a:lnTo>
                <a:lnTo>
                  <a:pt x="839" y="3228"/>
                </a:lnTo>
                <a:lnTo>
                  <a:pt x="765" y="3200"/>
                </a:lnTo>
                <a:lnTo>
                  <a:pt x="694" y="3168"/>
                </a:lnTo>
                <a:lnTo>
                  <a:pt x="625" y="3132"/>
                </a:lnTo>
                <a:lnTo>
                  <a:pt x="558" y="3092"/>
                </a:lnTo>
                <a:lnTo>
                  <a:pt x="494" y="3047"/>
                </a:lnTo>
                <a:lnTo>
                  <a:pt x="433" y="2999"/>
                </a:lnTo>
                <a:lnTo>
                  <a:pt x="374" y="2946"/>
                </a:lnTo>
                <a:lnTo>
                  <a:pt x="320" y="2890"/>
                </a:lnTo>
                <a:lnTo>
                  <a:pt x="268" y="2830"/>
                </a:lnTo>
                <a:lnTo>
                  <a:pt x="221" y="2767"/>
                </a:lnTo>
                <a:lnTo>
                  <a:pt x="177" y="2701"/>
                </a:lnTo>
                <a:lnTo>
                  <a:pt x="138" y="2631"/>
                </a:lnTo>
                <a:lnTo>
                  <a:pt x="102" y="2556"/>
                </a:lnTo>
                <a:lnTo>
                  <a:pt x="71" y="2479"/>
                </a:lnTo>
                <a:lnTo>
                  <a:pt x="46" y="2401"/>
                </a:lnTo>
                <a:lnTo>
                  <a:pt x="27" y="2322"/>
                </a:lnTo>
                <a:lnTo>
                  <a:pt x="12" y="2243"/>
                </a:lnTo>
                <a:lnTo>
                  <a:pt x="4" y="2162"/>
                </a:lnTo>
                <a:lnTo>
                  <a:pt x="0" y="2082"/>
                </a:lnTo>
                <a:lnTo>
                  <a:pt x="1" y="2001"/>
                </a:lnTo>
                <a:lnTo>
                  <a:pt x="6" y="1921"/>
                </a:lnTo>
                <a:lnTo>
                  <a:pt x="16" y="1839"/>
                </a:lnTo>
                <a:lnTo>
                  <a:pt x="31" y="1758"/>
                </a:lnTo>
                <a:lnTo>
                  <a:pt x="49" y="1679"/>
                </a:lnTo>
                <a:lnTo>
                  <a:pt x="71" y="1599"/>
                </a:lnTo>
                <a:lnTo>
                  <a:pt x="98" y="1521"/>
                </a:lnTo>
                <a:lnTo>
                  <a:pt x="143" y="1404"/>
                </a:lnTo>
                <a:lnTo>
                  <a:pt x="193" y="1288"/>
                </a:lnTo>
                <a:lnTo>
                  <a:pt x="250" y="1175"/>
                </a:lnTo>
                <a:lnTo>
                  <a:pt x="313" y="1063"/>
                </a:lnTo>
                <a:lnTo>
                  <a:pt x="378" y="954"/>
                </a:lnTo>
                <a:lnTo>
                  <a:pt x="449" y="846"/>
                </a:lnTo>
                <a:lnTo>
                  <a:pt x="524" y="741"/>
                </a:lnTo>
                <a:lnTo>
                  <a:pt x="603" y="639"/>
                </a:lnTo>
                <a:lnTo>
                  <a:pt x="686" y="539"/>
                </a:lnTo>
                <a:lnTo>
                  <a:pt x="770" y="442"/>
                </a:lnTo>
                <a:lnTo>
                  <a:pt x="857" y="347"/>
                </a:lnTo>
                <a:lnTo>
                  <a:pt x="948" y="256"/>
                </a:lnTo>
                <a:lnTo>
                  <a:pt x="1039" y="167"/>
                </a:lnTo>
                <a:lnTo>
                  <a:pt x="1132" y="81"/>
                </a:lnTo>
                <a:lnTo>
                  <a:pt x="1226" y="0"/>
                </a:lnTo>
                <a:close/>
              </a:path>
            </a:pathLst>
          </a:custGeom>
          <a:solidFill>
            <a:schemeClr val="tx1"/>
          </a:solidFill>
          <a:ln w="0">
            <a:noFill/>
            <a:prstDash val="solid"/>
            <a:round/>
          </a:ln>
        </p:spPr>
        <p:txBody>
          <a:bodyPr vert="horz" wrap="square" lIns="91440" tIns="45720" rIns="91440" bIns="45720" numCol="1" anchor="t" anchorCtr="0" compatLnSpc="1"/>
          <a:lstStyle/>
          <a:p>
            <a:endParaRPr lang="zh-CN" altLang="en-US" sz="1355"/>
          </a:p>
        </p:txBody>
      </p:sp>
      <p:grpSp>
        <p:nvGrpSpPr>
          <p:cNvPr id="33" name="Group 72"/>
          <p:cNvGrpSpPr>
            <a:grpSpLocks noChangeAspect="1"/>
          </p:cNvGrpSpPr>
          <p:nvPr/>
        </p:nvGrpSpPr>
        <p:grpSpPr bwMode="auto">
          <a:xfrm>
            <a:off x="10145055" y="1379337"/>
            <a:ext cx="524400" cy="470703"/>
            <a:chOff x="5937" y="771"/>
            <a:chExt cx="459" cy="412"/>
          </a:xfrm>
          <a:solidFill>
            <a:schemeClr val="tx1"/>
          </a:solidFill>
        </p:grpSpPr>
        <p:sp>
          <p:nvSpPr>
            <p:cNvPr id="34" name="Freeform 74"/>
            <p:cNvSpPr>
              <a:spLocks noEditPoints="1"/>
            </p:cNvSpPr>
            <p:nvPr/>
          </p:nvSpPr>
          <p:spPr bwMode="auto">
            <a:xfrm>
              <a:off x="5937" y="771"/>
              <a:ext cx="459" cy="412"/>
            </a:xfrm>
            <a:custGeom>
              <a:avLst/>
              <a:gdLst>
                <a:gd name="T0" fmla="*/ 612 w 3670"/>
                <a:gd name="T1" fmla="*/ 617 h 3293"/>
                <a:gd name="T2" fmla="*/ 612 w 3670"/>
                <a:gd name="T3" fmla="*/ 3087 h 3293"/>
                <a:gd name="T4" fmla="*/ 3466 w 3670"/>
                <a:gd name="T5" fmla="*/ 3087 h 3293"/>
                <a:gd name="T6" fmla="*/ 3466 w 3670"/>
                <a:gd name="T7" fmla="*/ 617 h 3293"/>
                <a:gd name="T8" fmla="*/ 204 w 3670"/>
                <a:gd name="T9" fmla="*/ 206 h 3293"/>
                <a:gd name="T10" fmla="*/ 204 w 3670"/>
                <a:gd name="T11" fmla="*/ 206 h 3293"/>
                <a:gd name="T12" fmla="*/ 204 w 3670"/>
                <a:gd name="T13" fmla="*/ 2675 h 3293"/>
                <a:gd name="T14" fmla="*/ 408 w 3670"/>
                <a:gd name="T15" fmla="*/ 2675 h 3293"/>
                <a:gd name="T16" fmla="*/ 411 w 3670"/>
                <a:gd name="T17" fmla="*/ 580 h 3293"/>
                <a:gd name="T18" fmla="*/ 436 w 3670"/>
                <a:gd name="T19" fmla="*/ 513 h 3293"/>
                <a:gd name="T20" fmla="*/ 480 w 3670"/>
                <a:gd name="T21" fmla="*/ 460 h 3293"/>
                <a:gd name="T22" fmla="*/ 541 w 3670"/>
                <a:gd name="T23" fmla="*/ 424 h 3293"/>
                <a:gd name="T24" fmla="*/ 612 w 3670"/>
                <a:gd name="T25" fmla="*/ 411 h 3293"/>
                <a:gd name="T26" fmla="*/ 3059 w 3670"/>
                <a:gd name="T27" fmla="*/ 206 h 3293"/>
                <a:gd name="T28" fmla="*/ 204 w 3670"/>
                <a:gd name="T29" fmla="*/ 206 h 3293"/>
                <a:gd name="T30" fmla="*/ 3059 w 3670"/>
                <a:gd name="T31" fmla="*/ 0 h 3293"/>
                <a:gd name="T32" fmla="*/ 3129 w 3670"/>
                <a:gd name="T33" fmla="*/ 12 h 3293"/>
                <a:gd name="T34" fmla="*/ 3190 w 3670"/>
                <a:gd name="T35" fmla="*/ 48 h 3293"/>
                <a:gd name="T36" fmla="*/ 3235 w 3670"/>
                <a:gd name="T37" fmla="*/ 102 h 3293"/>
                <a:gd name="T38" fmla="*/ 3259 w 3670"/>
                <a:gd name="T39" fmla="*/ 168 h 3293"/>
                <a:gd name="T40" fmla="*/ 3263 w 3670"/>
                <a:gd name="T41" fmla="*/ 411 h 3293"/>
                <a:gd name="T42" fmla="*/ 3503 w 3670"/>
                <a:gd name="T43" fmla="*/ 415 h 3293"/>
                <a:gd name="T44" fmla="*/ 3569 w 3670"/>
                <a:gd name="T45" fmla="*/ 440 h 3293"/>
                <a:gd name="T46" fmla="*/ 3622 w 3670"/>
                <a:gd name="T47" fmla="*/ 485 h 3293"/>
                <a:gd name="T48" fmla="*/ 3658 w 3670"/>
                <a:gd name="T49" fmla="*/ 546 h 3293"/>
                <a:gd name="T50" fmla="*/ 3670 w 3670"/>
                <a:gd name="T51" fmla="*/ 617 h 3293"/>
                <a:gd name="T52" fmla="*/ 3667 w 3670"/>
                <a:gd name="T53" fmla="*/ 3123 h 3293"/>
                <a:gd name="T54" fmla="*/ 3642 w 3670"/>
                <a:gd name="T55" fmla="*/ 3191 h 3293"/>
                <a:gd name="T56" fmla="*/ 3597 w 3670"/>
                <a:gd name="T57" fmla="*/ 3244 h 3293"/>
                <a:gd name="T58" fmla="*/ 3537 w 3670"/>
                <a:gd name="T59" fmla="*/ 3279 h 3293"/>
                <a:gd name="T60" fmla="*/ 3466 w 3670"/>
                <a:gd name="T61" fmla="*/ 3293 h 3293"/>
                <a:gd name="T62" fmla="*/ 576 w 3670"/>
                <a:gd name="T63" fmla="*/ 3289 h 3293"/>
                <a:gd name="T64" fmla="*/ 510 w 3670"/>
                <a:gd name="T65" fmla="*/ 3264 h 3293"/>
                <a:gd name="T66" fmla="*/ 456 w 3670"/>
                <a:gd name="T67" fmla="*/ 3219 h 3293"/>
                <a:gd name="T68" fmla="*/ 420 w 3670"/>
                <a:gd name="T69" fmla="*/ 3158 h 3293"/>
                <a:gd name="T70" fmla="*/ 408 w 3670"/>
                <a:gd name="T71" fmla="*/ 3087 h 3293"/>
                <a:gd name="T72" fmla="*/ 204 w 3670"/>
                <a:gd name="T73" fmla="*/ 2881 h 3293"/>
                <a:gd name="T74" fmla="*/ 133 w 3670"/>
                <a:gd name="T75" fmla="*/ 2868 h 3293"/>
                <a:gd name="T76" fmla="*/ 73 w 3670"/>
                <a:gd name="T77" fmla="*/ 2833 h 3293"/>
                <a:gd name="T78" fmla="*/ 28 w 3670"/>
                <a:gd name="T79" fmla="*/ 2778 h 3293"/>
                <a:gd name="T80" fmla="*/ 3 w 3670"/>
                <a:gd name="T81" fmla="*/ 2712 h 3293"/>
                <a:gd name="T82" fmla="*/ 0 w 3670"/>
                <a:gd name="T83" fmla="*/ 206 h 3293"/>
                <a:gd name="T84" fmla="*/ 12 w 3670"/>
                <a:gd name="T85" fmla="*/ 133 h 3293"/>
                <a:gd name="T86" fmla="*/ 48 w 3670"/>
                <a:gd name="T87" fmla="*/ 73 h 3293"/>
                <a:gd name="T88" fmla="*/ 101 w 3670"/>
                <a:gd name="T89" fmla="*/ 28 h 3293"/>
                <a:gd name="T90" fmla="*/ 167 w 3670"/>
                <a:gd name="T91" fmla="*/ 3 h 3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70" h="3293">
                  <a:moveTo>
                    <a:pt x="612" y="617"/>
                  </a:moveTo>
                  <a:lnTo>
                    <a:pt x="612" y="617"/>
                  </a:lnTo>
                  <a:lnTo>
                    <a:pt x="612" y="3087"/>
                  </a:lnTo>
                  <a:lnTo>
                    <a:pt x="612" y="3087"/>
                  </a:lnTo>
                  <a:lnTo>
                    <a:pt x="3466" y="3087"/>
                  </a:lnTo>
                  <a:lnTo>
                    <a:pt x="3466" y="3087"/>
                  </a:lnTo>
                  <a:lnTo>
                    <a:pt x="3466" y="617"/>
                  </a:lnTo>
                  <a:lnTo>
                    <a:pt x="3466" y="617"/>
                  </a:lnTo>
                  <a:lnTo>
                    <a:pt x="612" y="617"/>
                  </a:lnTo>
                  <a:close/>
                  <a:moveTo>
                    <a:pt x="204" y="206"/>
                  </a:moveTo>
                  <a:lnTo>
                    <a:pt x="204" y="206"/>
                  </a:lnTo>
                  <a:lnTo>
                    <a:pt x="204" y="206"/>
                  </a:lnTo>
                  <a:lnTo>
                    <a:pt x="204" y="2674"/>
                  </a:lnTo>
                  <a:lnTo>
                    <a:pt x="204" y="2675"/>
                  </a:lnTo>
                  <a:lnTo>
                    <a:pt x="204" y="2675"/>
                  </a:lnTo>
                  <a:lnTo>
                    <a:pt x="408" y="2675"/>
                  </a:lnTo>
                  <a:lnTo>
                    <a:pt x="408" y="617"/>
                  </a:lnTo>
                  <a:lnTo>
                    <a:pt x="411" y="580"/>
                  </a:lnTo>
                  <a:lnTo>
                    <a:pt x="420" y="546"/>
                  </a:lnTo>
                  <a:lnTo>
                    <a:pt x="436" y="513"/>
                  </a:lnTo>
                  <a:lnTo>
                    <a:pt x="456" y="485"/>
                  </a:lnTo>
                  <a:lnTo>
                    <a:pt x="480" y="460"/>
                  </a:lnTo>
                  <a:lnTo>
                    <a:pt x="510" y="440"/>
                  </a:lnTo>
                  <a:lnTo>
                    <a:pt x="541" y="424"/>
                  </a:lnTo>
                  <a:lnTo>
                    <a:pt x="576" y="415"/>
                  </a:lnTo>
                  <a:lnTo>
                    <a:pt x="612" y="411"/>
                  </a:lnTo>
                  <a:lnTo>
                    <a:pt x="3059" y="411"/>
                  </a:lnTo>
                  <a:lnTo>
                    <a:pt x="3059" y="206"/>
                  </a:lnTo>
                  <a:lnTo>
                    <a:pt x="3059" y="206"/>
                  </a:lnTo>
                  <a:lnTo>
                    <a:pt x="204" y="206"/>
                  </a:lnTo>
                  <a:close/>
                  <a:moveTo>
                    <a:pt x="204" y="0"/>
                  </a:moveTo>
                  <a:lnTo>
                    <a:pt x="3059" y="0"/>
                  </a:lnTo>
                  <a:lnTo>
                    <a:pt x="3096" y="3"/>
                  </a:lnTo>
                  <a:lnTo>
                    <a:pt x="3129" y="12"/>
                  </a:lnTo>
                  <a:lnTo>
                    <a:pt x="3162" y="28"/>
                  </a:lnTo>
                  <a:lnTo>
                    <a:pt x="3190" y="48"/>
                  </a:lnTo>
                  <a:lnTo>
                    <a:pt x="3214" y="73"/>
                  </a:lnTo>
                  <a:lnTo>
                    <a:pt x="3235" y="102"/>
                  </a:lnTo>
                  <a:lnTo>
                    <a:pt x="3250" y="133"/>
                  </a:lnTo>
                  <a:lnTo>
                    <a:pt x="3259" y="168"/>
                  </a:lnTo>
                  <a:lnTo>
                    <a:pt x="3263" y="206"/>
                  </a:lnTo>
                  <a:lnTo>
                    <a:pt x="3263" y="411"/>
                  </a:lnTo>
                  <a:lnTo>
                    <a:pt x="3466" y="411"/>
                  </a:lnTo>
                  <a:lnTo>
                    <a:pt x="3503" y="415"/>
                  </a:lnTo>
                  <a:lnTo>
                    <a:pt x="3537" y="424"/>
                  </a:lnTo>
                  <a:lnTo>
                    <a:pt x="3569" y="440"/>
                  </a:lnTo>
                  <a:lnTo>
                    <a:pt x="3597" y="460"/>
                  </a:lnTo>
                  <a:lnTo>
                    <a:pt x="3622" y="485"/>
                  </a:lnTo>
                  <a:lnTo>
                    <a:pt x="3642" y="513"/>
                  </a:lnTo>
                  <a:lnTo>
                    <a:pt x="3658" y="546"/>
                  </a:lnTo>
                  <a:lnTo>
                    <a:pt x="3667" y="580"/>
                  </a:lnTo>
                  <a:lnTo>
                    <a:pt x="3670" y="617"/>
                  </a:lnTo>
                  <a:lnTo>
                    <a:pt x="3670" y="3087"/>
                  </a:lnTo>
                  <a:lnTo>
                    <a:pt x="3667" y="3123"/>
                  </a:lnTo>
                  <a:lnTo>
                    <a:pt x="3658" y="3158"/>
                  </a:lnTo>
                  <a:lnTo>
                    <a:pt x="3642" y="3191"/>
                  </a:lnTo>
                  <a:lnTo>
                    <a:pt x="3622" y="3219"/>
                  </a:lnTo>
                  <a:lnTo>
                    <a:pt x="3597" y="3244"/>
                  </a:lnTo>
                  <a:lnTo>
                    <a:pt x="3569" y="3264"/>
                  </a:lnTo>
                  <a:lnTo>
                    <a:pt x="3537" y="3279"/>
                  </a:lnTo>
                  <a:lnTo>
                    <a:pt x="3503" y="3289"/>
                  </a:lnTo>
                  <a:lnTo>
                    <a:pt x="3466" y="3293"/>
                  </a:lnTo>
                  <a:lnTo>
                    <a:pt x="612" y="3293"/>
                  </a:lnTo>
                  <a:lnTo>
                    <a:pt x="576" y="3289"/>
                  </a:lnTo>
                  <a:lnTo>
                    <a:pt x="541" y="3279"/>
                  </a:lnTo>
                  <a:lnTo>
                    <a:pt x="510" y="3264"/>
                  </a:lnTo>
                  <a:lnTo>
                    <a:pt x="480" y="3244"/>
                  </a:lnTo>
                  <a:lnTo>
                    <a:pt x="456" y="3219"/>
                  </a:lnTo>
                  <a:lnTo>
                    <a:pt x="436" y="3191"/>
                  </a:lnTo>
                  <a:lnTo>
                    <a:pt x="420" y="3158"/>
                  </a:lnTo>
                  <a:lnTo>
                    <a:pt x="411" y="3123"/>
                  </a:lnTo>
                  <a:lnTo>
                    <a:pt x="408" y="3087"/>
                  </a:lnTo>
                  <a:lnTo>
                    <a:pt x="408" y="2881"/>
                  </a:lnTo>
                  <a:lnTo>
                    <a:pt x="204" y="2881"/>
                  </a:lnTo>
                  <a:lnTo>
                    <a:pt x="167" y="2878"/>
                  </a:lnTo>
                  <a:lnTo>
                    <a:pt x="133" y="2868"/>
                  </a:lnTo>
                  <a:lnTo>
                    <a:pt x="101" y="2853"/>
                  </a:lnTo>
                  <a:lnTo>
                    <a:pt x="73" y="2833"/>
                  </a:lnTo>
                  <a:lnTo>
                    <a:pt x="48" y="2808"/>
                  </a:lnTo>
                  <a:lnTo>
                    <a:pt x="28" y="2778"/>
                  </a:lnTo>
                  <a:lnTo>
                    <a:pt x="12" y="2747"/>
                  </a:lnTo>
                  <a:lnTo>
                    <a:pt x="3" y="2712"/>
                  </a:lnTo>
                  <a:lnTo>
                    <a:pt x="0" y="2675"/>
                  </a:lnTo>
                  <a:lnTo>
                    <a:pt x="0" y="206"/>
                  </a:lnTo>
                  <a:lnTo>
                    <a:pt x="3" y="168"/>
                  </a:lnTo>
                  <a:lnTo>
                    <a:pt x="12" y="133"/>
                  </a:lnTo>
                  <a:lnTo>
                    <a:pt x="28" y="102"/>
                  </a:lnTo>
                  <a:lnTo>
                    <a:pt x="48" y="73"/>
                  </a:lnTo>
                  <a:lnTo>
                    <a:pt x="73" y="48"/>
                  </a:lnTo>
                  <a:lnTo>
                    <a:pt x="101" y="28"/>
                  </a:lnTo>
                  <a:lnTo>
                    <a:pt x="133" y="12"/>
                  </a:lnTo>
                  <a:lnTo>
                    <a:pt x="167" y="3"/>
                  </a:lnTo>
                  <a:lnTo>
                    <a:pt x="204" y="0"/>
                  </a:lnTo>
                  <a:close/>
                </a:path>
              </a:pathLst>
            </a:custGeom>
            <a:grpFill/>
            <a:ln w="0">
              <a:noFill/>
              <a:prstDash val="solid"/>
              <a:round/>
            </a:ln>
          </p:spPr>
          <p:txBody>
            <a:bodyPr vert="horz" wrap="square" lIns="91440" tIns="45720" rIns="91440" bIns="45720" numCol="1" anchor="t" anchorCtr="0" compatLnSpc="1"/>
            <a:lstStyle/>
            <a:p>
              <a:endParaRPr lang="zh-CN" altLang="en-US" sz="1355"/>
            </a:p>
          </p:txBody>
        </p:sp>
        <p:sp>
          <p:nvSpPr>
            <p:cNvPr id="35" name="Freeform 75"/>
            <p:cNvSpPr/>
            <p:nvPr/>
          </p:nvSpPr>
          <p:spPr bwMode="auto">
            <a:xfrm>
              <a:off x="6243" y="874"/>
              <a:ext cx="76" cy="77"/>
            </a:xfrm>
            <a:custGeom>
              <a:avLst/>
              <a:gdLst>
                <a:gd name="T0" fmla="*/ 306 w 612"/>
                <a:gd name="T1" fmla="*/ 0 h 617"/>
                <a:gd name="T2" fmla="*/ 351 w 612"/>
                <a:gd name="T3" fmla="*/ 3 h 617"/>
                <a:gd name="T4" fmla="*/ 394 w 612"/>
                <a:gd name="T5" fmla="*/ 13 h 617"/>
                <a:gd name="T6" fmla="*/ 435 w 612"/>
                <a:gd name="T7" fmla="*/ 28 h 617"/>
                <a:gd name="T8" fmla="*/ 473 w 612"/>
                <a:gd name="T9" fmla="*/ 49 h 617"/>
                <a:gd name="T10" fmla="*/ 506 w 612"/>
                <a:gd name="T11" fmla="*/ 75 h 617"/>
                <a:gd name="T12" fmla="*/ 537 w 612"/>
                <a:gd name="T13" fmla="*/ 106 h 617"/>
                <a:gd name="T14" fmla="*/ 562 w 612"/>
                <a:gd name="T15" fmla="*/ 140 h 617"/>
                <a:gd name="T16" fmla="*/ 584 w 612"/>
                <a:gd name="T17" fmla="*/ 178 h 617"/>
                <a:gd name="T18" fmla="*/ 598 w 612"/>
                <a:gd name="T19" fmla="*/ 219 h 617"/>
                <a:gd name="T20" fmla="*/ 608 w 612"/>
                <a:gd name="T21" fmla="*/ 263 h 617"/>
                <a:gd name="T22" fmla="*/ 612 w 612"/>
                <a:gd name="T23" fmla="*/ 308 h 617"/>
                <a:gd name="T24" fmla="*/ 608 w 612"/>
                <a:gd name="T25" fmla="*/ 355 h 617"/>
                <a:gd name="T26" fmla="*/ 598 w 612"/>
                <a:gd name="T27" fmla="*/ 398 h 617"/>
                <a:gd name="T28" fmla="*/ 584 w 612"/>
                <a:gd name="T29" fmla="*/ 438 h 617"/>
                <a:gd name="T30" fmla="*/ 562 w 612"/>
                <a:gd name="T31" fmla="*/ 477 h 617"/>
                <a:gd name="T32" fmla="*/ 537 w 612"/>
                <a:gd name="T33" fmla="*/ 511 h 617"/>
                <a:gd name="T34" fmla="*/ 506 w 612"/>
                <a:gd name="T35" fmla="*/ 541 h 617"/>
                <a:gd name="T36" fmla="*/ 473 w 612"/>
                <a:gd name="T37" fmla="*/ 567 h 617"/>
                <a:gd name="T38" fmla="*/ 435 w 612"/>
                <a:gd name="T39" fmla="*/ 589 h 617"/>
                <a:gd name="T40" fmla="*/ 394 w 612"/>
                <a:gd name="T41" fmla="*/ 604 h 617"/>
                <a:gd name="T42" fmla="*/ 351 w 612"/>
                <a:gd name="T43" fmla="*/ 614 h 617"/>
                <a:gd name="T44" fmla="*/ 306 w 612"/>
                <a:gd name="T45" fmla="*/ 617 h 617"/>
                <a:gd name="T46" fmla="*/ 261 w 612"/>
                <a:gd name="T47" fmla="*/ 614 h 617"/>
                <a:gd name="T48" fmla="*/ 217 w 612"/>
                <a:gd name="T49" fmla="*/ 604 h 617"/>
                <a:gd name="T50" fmla="*/ 177 w 612"/>
                <a:gd name="T51" fmla="*/ 589 h 617"/>
                <a:gd name="T52" fmla="*/ 139 w 612"/>
                <a:gd name="T53" fmla="*/ 567 h 617"/>
                <a:gd name="T54" fmla="*/ 105 w 612"/>
                <a:gd name="T55" fmla="*/ 541 h 617"/>
                <a:gd name="T56" fmla="*/ 75 w 612"/>
                <a:gd name="T57" fmla="*/ 511 h 617"/>
                <a:gd name="T58" fmla="*/ 49 w 612"/>
                <a:gd name="T59" fmla="*/ 477 h 617"/>
                <a:gd name="T60" fmla="*/ 28 w 612"/>
                <a:gd name="T61" fmla="*/ 438 h 617"/>
                <a:gd name="T62" fmla="*/ 13 w 612"/>
                <a:gd name="T63" fmla="*/ 398 h 617"/>
                <a:gd name="T64" fmla="*/ 4 w 612"/>
                <a:gd name="T65" fmla="*/ 355 h 617"/>
                <a:gd name="T66" fmla="*/ 0 w 612"/>
                <a:gd name="T67" fmla="*/ 308 h 617"/>
                <a:gd name="T68" fmla="*/ 4 w 612"/>
                <a:gd name="T69" fmla="*/ 263 h 617"/>
                <a:gd name="T70" fmla="*/ 13 w 612"/>
                <a:gd name="T71" fmla="*/ 219 h 617"/>
                <a:gd name="T72" fmla="*/ 28 w 612"/>
                <a:gd name="T73" fmla="*/ 178 h 617"/>
                <a:gd name="T74" fmla="*/ 49 w 612"/>
                <a:gd name="T75" fmla="*/ 140 h 617"/>
                <a:gd name="T76" fmla="*/ 75 w 612"/>
                <a:gd name="T77" fmla="*/ 106 h 617"/>
                <a:gd name="T78" fmla="*/ 105 w 612"/>
                <a:gd name="T79" fmla="*/ 75 h 617"/>
                <a:gd name="T80" fmla="*/ 139 w 612"/>
                <a:gd name="T81" fmla="*/ 49 h 617"/>
                <a:gd name="T82" fmla="*/ 177 w 612"/>
                <a:gd name="T83" fmla="*/ 28 h 617"/>
                <a:gd name="T84" fmla="*/ 217 w 612"/>
                <a:gd name="T85" fmla="*/ 13 h 617"/>
                <a:gd name="T86" fmla="*/ 261 w 612"/>
                <a:gd name="T87" fmla="*/ 3 h 617"/>
                <a:gd name="T88" fmla="*/ 306 w 612"/>
                <a:gd name="T89" fmla="*/ 0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12" h="617">
                  <a:moveTo>
                    <a:pt x="306" y="0"/>
                  </a:moveTo>
                  <a:lnTo>
                    <a:pt x="351" y="3"/>
                  </a:lnTo>
                  <a:lnTo>
                    <a:pt x="394" y="13"/>
                  </a:lnTo>
                  <a:lnTo>
                    <a:pt x="435" y="28"/>
                  </a:lnTo>
                  <a:lnTo>
                    <a:pt x="473" y="49"/>
                  </a:lnTo>
                  <a:lnTo>
                    <a:pt x="506" y="75"/>
                  </a:lnTo>
                  <a:lnTo>
                    <a:pt x="537" y="106"/>
                  </a:lnTo>
                  <a:lnTo>
                    <a:pt x="562" y="140"/>
                  </a:lnTo>
                  <a:lnTo>
                    <a:pt x="584" y="178"/>
                  </a:lnTo>
                  <a:lnTo>
                    <a:pt x="598" y="219"/>
                  </a:lnTo>
                  <a:lnTo>
                    <a:pt x="608" y="263"/>
                  </a:lnTo>
                  <a:lnTo>
                    <a:pt x="612" y="308"/>
                  </a:lnTo>
                  <a:lnTo>
                    <a:pt x="608" y="355"/>
                  </a:lnTo>
                  <a:lnTo>
                    <a:pt x="598" y="398"/>
                  </a:lnTo>
                  <a:lnTo>
                    <a:pt x="584" y="438"/>
                  </a:lnTo>
                  <a:lnTo>
                    <a:pt x="562" y="477"/>
                  </a:lnTo>
                  <a:lnTo>
                    <a:pt x="537" y="511"/>
                  </a:lnTo>
                  <a:lnTo>
                    <a:pt x="506" y="541"/>
                  </a:lnTo>
                  <a:lnTo>
                    <a:pt x="473" y="567"/>
                  </a:lnTo>
                  <a:lnTo>
                    <a:pt x="435" y="589"/>
                  </a:lnTo>
                  <a:lnTo>
                    <a:pt x="394" y="604"/>
                  </a:lnTo>
                  <a:lnTo>
                    <a:pt x="351" y="614"/>
                  </a:lnTo>
                  <a:lnTo>
                    <a:pt x="306" y="617"/>
                  </a:lnTo>
                  <a:lnTo>
                    <a:pt x="261" y="614"/>
                  </a:lnTo>
                  <a:lnTo>
                    <a:pt x="217" y="604"/>
                  </a:lnTo>
                  <a:lnTo>
                    <a:pt x="177" y="589"/>
                  </a:lnTo>
                  <a:lnTo>
                    <a:pt x="139" y="567"/>
                  </a:lnTo>
                  <a:lnTo>
                    <a:pt x="105" y="541"/>
                  </a:lnTo>
                  <a:lnTo>
                    <a:pt x="75" y="511"/>
                  </a:lnTo>
                  <a:lnTo>
                    <a:pt x="49" y="477"/>
                  </a:lnTo>
                  <a:lnTo>
                    <a:pt x="28" y="438"/>
                  </a:lnTo>
                  <a:lnTo>
                    <a:pt x="13" y="398"/>
                  </a:lnTo>
                  <a:lnTo>
                    <a:pt x="4" y="355"/>
                  </a:lnTo>
                  <a:lnTo>
                    <a:pt x="0" y="308"/>
                  </a:lnTo>
                  <a:lnTo>
                    <a:pt x="4" y="263"/>
                  </a:lnTo>
                  <a:lnTo>
                    <a:pt x="13" y="219"/>
                  </a:lnTo>
                  <a:lnTo>
                    <a:pt x="28" y="178"/>
                  </a:lnTo>
                  <a:lnTo>
                    <a:pt x="49" y="140"/>
                  </a:lnTo>
                  <a:lnTo>
                    <a:pt x="75" y="106"/>
                  </a:lnTo>
                  <a:lnTo>
                    <a:pt x="105" y="75"/>
                  </a:lnTo>
                  <a:lnTo>
                    <a:pt x="139" y="49"/>
                  </a:lnTo>
                  <a:lnTo>
                    <a:pt x="177" y="28"/>
                  </a:lnTo>
                  <a:lnTo>
                    <a:pt x="217" y="13"/>
                  </a:lnTo>
                  <a:lnTo>
                    <a:pt x="261" y="3"/>
                  </a:lnTo>
                  <a:lnTo>
                    <a:pt x="306" y="0"/>
                  </a:lnTo>
                  <a:close/>
                </a:path>
              </a:pathLst>
            </a:custGeom>
            <a:grpFill/>
            <a:ln w="0">
              <a:noFill/>
              <a:prstDash val="solid"/>
              <a:round/>
            </a:ln>
          </p:spPr>
          <p:txBody>
            <a:bodyPr vert="horz" wrap="square" lIns="91440" tIns="45720" rIns="91440" bIns="45720" numCol="1" anchor="t" anchorCtr="0" compatLnSpc="1"/>
            <a:lstStyle/>
            <a:p>
              <a:endParaRPr lang="zh-CN" altLang="en-US" sz="1355"/>
            </a:p>
          </p:txBody>
        </p:sp>
        <p:sp>
          <p:nvSpPr>
            <p:cNvPr id="36" name="Freeform 76"/>
            <p:cNvSpPr/>
            <p:nvPr/>
          </p:nvSpPr>
          <p:spPr bwMode="auto">
            <a:xfrm>
              <a:off x="6039" y="926"/>
              <a:ext cx="306" cy="206"/>
            </a:xfrm>
            <a:custGeom>
              <a:avLst/>
              <a:gdLst>
                <a:gd name="T0" fmla="*/ 715 w 2448"/>
                <a:gd name="T1" fmla="*/ 0 h 1647"/>
                <a:gd name="T2" fmla="*/ 1530 w 2448"/>
                <a:gd name="T3" fmla="*/ 1029 h 1647"/>
                <a:gd name="T4" fmla="*/ 1734 w 2448"/>
                <a:gd name="T5" fmla="*/ 1029 h 1647"/>
                <a:gd name="T6" fmla="*/ 2448 w 2448"/>
                <a:gd name="T7" fmla="*/ 412 h 1647"/>
                <a:gd name="T8" fmla="*/ 2448 w 2448"/>
                <a:gd name="T9" fmla="*/ 1647 h 1647"/>
                <a:gd name="T10" fmla="*/ 0 w 2448"/>
                <a:gd name="T11" fmla="*/ 1647 h 1647"/>
                <a:gd name="T12" fmla="*/ 0 w 2448"/>
                <a:gd name="T13" fmla="*/ 1235 h 1647"/>
                <a:gd name="T14" fmla="*/ 715 w 2448"/>
                <a:gd name="T15" fmla="*/ 0 h 16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48" h="1647">
                  <a:moveTo>
                    <a:pt x="715" y="0"/>
                  </a:moveTo>
                  <a:lnTo>
                    <a:pt x="1530" y="1029"/>
                  </a:lnTo>
                  <a:lnTo>
                    <a:pt x="1734" y="1029"/>
                  </a:lnTo>
                  <a:lnTo>
                    <a:pt x="2448" y="412"/>
                  </a:lnTo>
                  <a:lnTo>
                    <a:pt x="2448" y="1647"/>
                  </a:lnTo>
                  <a:lnTo>
                    <a:pt x="0" y="1647"/>
                  </a:lnTo>
                  <a:lnTo>
                    <a:pt x="0" y="1235"/>
                  </a:lnTo>
                  <a:lnTo>
                    <a:pt x="715" y="0"/>
                  </a:lnTo>
                  <a:close/>
                </a:path>
              </a:pathLst>
            </a:custGeom>
            <a:grpFill/>
            <a:ln w="0">
              <a:noFill/>
              <a:prstDash val="solid"/>
              <a:round/>
            </a:ln>
          </p:spPr>
          <p:txBody>
            <a:bodyPr vert="horz" wrap="square" lIns="91440" tIns="45720" rIns="91440" bIns="45720" numCol="1" anchor="t" anchorCtr="0" compatLnSpc="1"/>
            <a:lstStyle/>
            <a:p>
              <a:endParaRPr lang="zh-CN" altLang="en-US" sz="1355"/>
            </a:p>
          </p:txBody>
        </p:sp>
      </p:grpSp>
      <p:grpSp>
        <p:nvGrpSpPr>
          <p:cNvPr id="37" name="Group 79"/>
          <p:cNvGrpSpPr>
            <a:grpSpLocks noChangeAspect="1"/>
          </p:cNvGrpSpPr>
          <p:nvPr/>
        </p:nvGrpSpPr>
        <p:grpSpPr bwMode="auto">
          <a:xfrm>
            <a:off x="10921088" y="1411326"/>
            <a:ext cx="466133" cy="406724"/>
            <a:chOff x="6468" y="776"/>
            <a:chExt cx="408" cy="356"/>
          </a:xfrm>
          <a:solidFill>
            <a:schemeClr val="tx1"/>
          </a:solidFill>
        </p:grpSpPr>
        <p:sp>
          <p:nvSpPr>
            <p:cNvPr id="38" name="Freeform 81"/>
            <p:cNvSpPr>
              <a:spLocks noEditPoints="1"/>
            </p:cNvSpPr>
            <p:nvPr/>
          </p:nvSpPr>
          <p:spPr bwMode="auto">
            <a:xfrm>
              <a:off x="6468" y="776"/>
              <a:ext cx="408" cy="356"/>
            </a:xfrm>
            <a:custGeom>
              <a:avLst/>
              <a:gdLst>
                <a:gd name="T0" fmla="*/ 205 w 3261"/>
                <a:gd name="T1" fmla="*/ 204 h 2852"/>
                <a:gd name="T2" fmla="*/ 204 w 3261"/>
                <a:gd name="T3" fmla="*/ 205 h 2852"/>
                <a:gd name="T4" fmla="*/ 204 w 3261"/>
                <a:gd name="T5" fmla="*/ 2648 h 2852"/>
                <a:gd name="T6" fmla="*/ 204 w 3261"/>
                <a:gd name="T7" fmla="*/ 2648 h 2852"/>
                <a:gd name="T8" fmla="*/ 205 w 3261"/>
                <a:gd name="T9" fmla="*/ 2648 h 2852"/>
                <a:gd name="T10" fmla="*/ 3057 w 3261"/>
                <a:gd name="T11" fmla="*/ 2648 h 2852"/>
                <a:gd name="T12" fmla="*/ 3057 w 3261"/>
                <a:gd name="T13" fmla="*/ 2648 h 2852"/>
                <a:gd name="T14" fmla="*/ 3057 w 3261"/>
                <a:gd name="T15" fmla="*/ 205 h 2852"/>
                <a:gd name="T16" fmla="*/ 3057 w 3261"/>
                <a:gd name="T17" fmla="*/ 204 h 2852"/>
                <a:gd name="T18" fmla="*/ 205 w 3261"/>
                <a:gd name="T19" fmla="*/ 204 h 2852"/>
                <a:gd name="T20" fmla="*/ 204 w 3261"/>
                <a:gd name="T21" fmla="*/ 0 h 2852"/>
                <a:gd name="T22" fmla="*/ 3057 w 3261"/>
                <a:gd name="T23" fmla="*/ 0 h 2852"/>
                <a:gd name="T24" fmla="*/ 3090 w 3261"/>
                <a:gd name="T25" fmla="*/ 3 h 2852"/>
                <a:gd name="T26" fmla="*/ 3121 w 3261"/>
                <a:gd name="T27" fmla="*/ 10 h 2852"/>
                <a:gd name="T28" fmla="*/ 3150 w 3261"/>
                <a:gd name="T29" fmla="*/ 23 h 2852"/>
                <a:gd name="T30" fmla="*/ 3178 w 3261"/>
                <a:gd name="T31" fmla="*/ 39 h 2852"/>
                <a:gd name="T32" fmla="*/ 3202 w 3261"/>
                <a:gd name="T33" fmla="*/ 60 h 2852"/>
                <a:gd name="T34" fmla="*/ 3222 w 3261"/>
                <a:gd name="T35" fmla="*/ 83 h 2852"/>
                <a:gd name="T36" fmla="*/ 3238 w 3261"/>
                <a:gd name="T37" fmla="*/ 110 h 2852"/>
                <a:gd name="T38" fmla="*/ 3251 w 3261"/>
                <a:gd name="T39" fmla="*/ 139 h 2852"/>
                <a:gd name="T40" fmla="*/ 3259 w 3261"/>
                <a:gd name="T41" fmla="*/ 171 h 2852"/>
                <a:gd name="T42" fmla="*/ 3261 w 3261"/>
                <a:gd name="T43" fmla="*/ 204 h 2852"/>
                <a:gd name="T44" fmla="*/ 3261 w 3261"/>
                <a:gd name="T45" fmla="*/ 2648 h 2852"/>
                <a:gd name="T46" fmla="*/ 3259 w 3261"/>
                <a:gd name="T47" fmla="*/ 2681 h 2852"/>
                <a:gd name="T48" fmla="*/ 3251 w 3261"/>
                <a:gd name="T49" fmla="*/ 2712 h 2852"/>
                <a:gd name="T50" fmla="*/ 3238 w 3261"/>
                <a:gd name="T51" fmla="*/ 2741 h 2852"/>
                <a:gd name="T52" fmla="*/ 3222 w 3261"/>
                <a:gd name="T53" fmla="*/ 2769 h 2852"/>
                <a:gd name="T54" fmla="*/ 3202 w 3261"/>
                <a:gd name="T55" fmla="*/ 2793 h 2852"/>
                <a:gd name="T56" fmla="*/ 3178 w 3261"/>
                <a:gd name="T57" fmla="*/ 2813 h 2852"/>
                <a:gd name="T58" fmla="*/ 3150 w 3261"/>
                <a:gd name="T59" fmla="*/ 2829 h 2852"/>
                <a:gd name="T60" fmla="*/ 3121 w 3261"/>
                <a:gd name="T61" fmla="*/ 2842 h 2852"/>
                <a:gd name="T62" fmla="*/ 3090 w 3261"/>
                <a:gd name="T63" fmla="*/ 2850 h 2852"/>
                <a:gd name="T64" fmla="*/ 3057 w 3261"/>
                <a:gd name="T65" fmla="*/ 2852 h 2852"/>
                <a:gd name="T66" fmla="*/ 204 w 3261"/>
                <a:gd name="T67" fmla="*/ 2852 h 2852"/>
                <a:gd name="T68" fmla="*/ 171 w 3261"/>
                <a:gd name="T69" fmla="*/ 2850 h 2852"/>
                <a:gd name="T70" fmla="*/ 140 w 3261"/>
                <a:gd name="T71" fmla="*/ 2842 h 2852"/>
                <a:gd name="T72" fmla="*/ 110 w 3261"/>
                <a:gd name="T73" fmla="*/ 2829 h 2852"/>
                <a:gd name="T74" fmla="*/ 83 w 3261"/>
                <a:gd name="T75" fmla="*/ 2813 h 2852"/>
                <a:gd name="T76" fmla="*/ 60 w 3261"/>
                <a:gd name="T77" fmla="*/ 2793 h 2852"/>
                <a:gd name="T78" fmla="*/ 39 w 3261"/>
                <a:gd name="T79" fmla="*/ 2769 h 2852"/>
                <a:gd name="T80" fmla="*/ 23 w 3261"/>
                <a:gd name="T81" fmla="*/ 2741 h 2852"/>
                <a:gd name="T82" fmla="*/ 10 w 3261"/>
                <a:gd name="T83" fmla="*/ 2712 h 2852"/>
                <a:gd name="T84" fmla="*/ 3 w 3261"/>
                <a:gd name="T85" fmla="*/ 2681 h 2852"/>
                <a:gd name="T86" fmla="*/ 0 w 3261"/>
                <a:gd name="T87" fmla="*/ 2648 h 2852"/>
                <a:gd name="T88" fmla="*/ 0 w 3261"/>
                <a:gd name="T89" fmla="*/ 204 h 2852"/>
                <a:gd name="T90" fmla="*/ 3 w 3261"/>
                <a:gd name="T91" fmla="*/ 171 h 2852"/>
                <a:gd name="T92" fmla="*/ 10 w 3261"/>
                <a:gd name="T93" fmla="*/ 139 h 2852"/>
                <a:gd name="T94" fmla="*/ 23 w 3261"/>
                <a:gd name="T95" fmla="*/ 110 h 2852"/>
                <a:gd name="T96" fmla="*/ 39 w 3261"/>
                <a:gd name="T97" fmla="*/ 83 h 2852"/>
                <a:gd name="T98" fmla="*/ 60 w 3261"/>
                <a:gd name="T99" fmla="*/ 60 h 2852"/>
                <a:gd name="T100" fmla="*/ 83 w 3261"/>
                <a:gd name="T101" fmla="*/ 39 h 2852"/>
                <a:gd name="T102" fmla="*/ 110 w 3261"/>
                <a:gd name="T103" fmla="*/ 23 h 2852"/>
                <a:gd name="T104" fmla="*/ 140 w 3261"/>
                <a:gd name="T105" fmla="*/ 10 h 2852"/>
                <a:gd name="T106" fmla="*/ 171 w 3261"/>
                <a:gd name="T107" fmla="*/ 3 h 2852"/>
                <a:gd name="T108" fmla="*/ 204 w 3261"/>
                <a:gd name="T109" fmla="*/ 0 h 2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61" h="2852">
                  <a:moveTo>
                    <a:pt x="205" y="204"/>
                  </a:moveTo>
                  <a:lnTo>
                    <a:pt x="204" y="205"/>
                  </a:lnTo>
                  <a:lnTo>
                    <a:pt x="204" y="2648"/>
                  </a:lnTo>
                  <a:lnTo>
                    <a:pt x="204" y="2648"/>
                  </a:lnTo>
                  <a:lnTo>
                    <a:pt x="205" y="2648"/>
                  </a:lnTo>
                  <a:lnTo>
                    <a:pt x="3057" y="2648"/>
                  </a:lnTo>
                  <a:lnTo>
                    <a:pt x="3057" y="2648"/>
                  </a:lnTo>
                  <a:lnTo>
                    <a:pt x="3057" y="205"/>
                  </a:lnTo>
                  <a:lnTo>
                    <a:pt x="3057" y="204"/>
                  </a:lnTo>
                  <a:lnTo>
                    <a:pt x="205" y="204"/>
                  </a:lnTo>
                  <a:close/>
                  <a:moveTo>
                    <a:pt x="204" y="0"/>
                  </a:moveTo>
                  <a:lnTo>
                    <a:pt x="3057" y="0"/>
                  </a:lnTo>
                  <a:lnTo>
                    <a:pt x="3090" y="3"/>
                  </a:lnTo>
                  <a:lnTo>
                    <a:pt x="3121" y="10"/>
                  </a:lnTo>
                  <a:lnTo>
                    <a:pt x="3150" y="23"/>
                  </a:lnTo>
                  <a:lnTo>
                    <a:pt x="3178" y="39"/>
                  </a:lnTo>
                  <a:lnTo>
                    <a:pt x="3202" y="60"/>
                  </a:lnTo>
                  <a:lnTo>
                    <a:pt x="3222" y="83"/>
                  </a:lnTo>
                  <a:lnTo>
                    <a:pt x="3238" y="110"/>
                  </a:lnTo>
                  <a:lnTo>
                    <a:pt x="3251" y="139"/>
                  </a:lnTo>
                  <a:lnTo>
                    <a:pt x="3259" y="171"/>
                  </a:lnTo>
                  <a:lnTo>
                    <a:pt x="3261" y="204"/>
                  </a:lnTo>
                  <a:lnTo>
                    <a:pt x="3261" y="2648"/>
                  </a:lnTo>
                  <a:lnTo>
                    <a:pt x="3259" y="2681"/>
                  </a:lnTo>
                  <a:lnTo>
                    <a:pt x="3251" y="2712"/>
                  </a:lnTo>
                  <a:lnTo>
                    <a:pt x="3238" y="2741"/>
                  </a:lnTo>
                  <a:lnTo>
                    <a:pt x="3222" y="2769"/>
                  </a:lnTo>
                  <a:lnTo>
                    <a:pt x="3202" y="2793"/>
                  </a:lnTo>
                  <a:lnTo>
                    <a:pt x="3178" y="2813"/>
                  </a:lnTo>
                  <a:lnTo>
                    <a:pt x="3150" y="2829"/>
                  </a:lnTo>
                  <a:lnTo>
                    <a:pt x="3121" y="2842"/>
                  </a:lnTo>
                  <a:lnTo>
                    <a:pt x="3090" y="2850"/>
                  </a:lnTo>
                  <a:lnTo>
                    <a:pt x="3057" y="2852"/>
                  </a:lnTo>
                  <a:lnTo>
                    <a:pt x="204" y="2852"/>
                  </a:lnTo>
                  <a:lnTo>
                    <a:pt x="171" y="2850"/>
                  </a:lnTo>
                  <a:lnTo>
                    <a:pt x="140" y="2842"/>
                  </a:lnTo>
                  <a:lnTo>
                    <a:pt x="110" y="2829"/>
                  </a:lnTo>
                  <a:lnTo>
                    <a:pt x="83" y="2813"/>
                  </a:lnTo>
                  <a:lnTo>
                    <a:pt x="60" y="2793"/>
                  </a:lnTo>
                  <a:lnTo>
                    <a:pt x="39" y="2769"/>
                  </a:lnTo>
                  <a:lnTo>
                    <a:pt x="23" y="2741"/>
                  </a:lnTo>
                  <a:lnTo>
                    <a:pt x="10" y="2712"/>
                  </a:lnTo>
                  <a:lnTo>
                    <a:pt x="3" y="2681"/>
                  </a:lnTo>
                  <a:lnTo>
                    <a:pt x="0" y="2648"/>
                  </a:lnTo>
                  <a:lnTo>
                    <a:pt x="0" y="204"/>
                  </a:lnTo>
                  <a:lnTo>
                    <a:pt x="3" y="171"/>
                  </a:lnTo>
                  <a:lnTo>
                    <a:pt x="10" y="139"/>
                  </a:lnTo>
                  <a:lnTo>
                    <a:pt x="23" y="110"/>
                  </a:lnTo>
                  <a:lnTo>
                    <a:pt x="39" y="83"/>
                  </a:lnTo>
                  <a:lnTo>
                    <a:pt x="60" y="60"/>
                  </a:lnTo>
                  <a:lnTo>
                    <a:pt x="83" y="39"/>
                  </a:lnTo>
                  <a:lnTo>
                    <a:pt x="110" y="23"/>
                  </a:lnTo>
                  <a:lnTo>
                    <a:pt x="140" y="10"/>
                  </a:lnTo>
                  <a:lnTo>
                    <a:pt x="171" y="3"/>
                  </a:lnTo>
                  <a:lnTo>
                    <a:pt x="204" y="0"/>
                  </a:lnTo>
                  <a:close/>
                </a:path>
              </a:pathLst>
            </a:custGeom>
            <a:grpFill/>
            <a:ln w="0">
              <a:noFill/>
              <a:prstDash val="solid"/>
              <a:round/>
            </a:ln>
          </p:spPr>
          <p:txBody>
            <a:bodyPr vert="horz" wrap="square" lIns="91440" tIns="45720" rIns="91440" bIns="45720" numCol="1" anchor="t" anchorCtr="0" compatLnSpc="1"/>
            <a:lstStyle/>
            <a:p>
              <a:endParaRPr lang="zh-CN" altLang="en-US" sz="1355"/>
            </a:p>
          </p:txBody>
        </p:sp>
        <p:sp>
          <p:nvSpPr>
            <p:cNvPr id="39" name="Freeform 82"/>
            <p:cNvSpPr/>
            <p:nvPr/>
          </p:nvSpPr>
          <p:spPr bwMode="auto">
            <a:xfrm>
              <a:off x="6723" y="826"/>
              <a:ext cx="76" cy="77"/>
            </a:xfrm>
            <a:custGeom>
              <a:avLst/>
              <a:gdLst>
                <a:gd name="T0" fmla="*/ 305 w 612"/>
                <a:gd name="T1" fmla="*/ 0 h 611"/>
                <a:gd name="T2" fmla="*/ 348 w 612"/>
                <a:gd name="T3" fmla="*/ 3 h 611"/>
                <a:gd name="T4" fmla="*/ 387 w 612"/>
                <a:gd name="T5" fmla="*/ 11 h 611"/>
                <a:gd name="T6" fmla="*/ 425 w 612"/>
                <a:gd name="T7" fmla="*/ 24 h 611"/>
                <a:gd name="T8" fmla="*/ 460 w 612"/>
                <a:gd name="T9" fmla="*/ 42 h 611"/>
                <a:gd name="T10" fmla="*/ 493 w 612"/>
                <a:gd name="T11" fmla="*/ 64 h 611"/>
                <a:gd name="T12" fmla="*/ 522 w 612"/>
                <a:gd name="T13" fmla="*/ 90 h 611"/>
                <a:gd name="T14" fmla="*/ 548 w 612"/>
                <a:gd name="T15" fmla="*/ 120 h 611"/>
                <a:gd name="T16" fmla="*/ 570 w 612"/>
                <a:gd name="T17" fmla="*/ 152 h 611"/>
                <a:gd name="T18" fmla="*/ 588 w 612"/>
                <a:gd name="T19" fmla="*/ 187 h 611"/>
                <a:gd name="T20" fmla="*/ 601 w 612"/>
                <a:gd name="T21" fmla="*/ 225 h 611"/>
                <a:gd name="T22" fmla="*/ 609 w 612"/>
                <a:gd name="T23" fmla="*/ 264 h 611"/>
                <a:gd name="T24" fmla="*/ 612 w 612"/>
                <a:gd name="T25" fmla="*/ 306 h 611"/>
                <a:gd name="T26" fmla="*/ 609 w 612"/>
                <a:gd name="T27" fmla="*/ 347 h 611"/>
                <a:gd name="T28" fmla="*/ 601 w 612"/>
                <a:gd name="T29" fmla="*/ 387 h 611"/>
                <a:gd name="T30" fmla="*/ 588 w 612"/>
                <a:gd name="T31" fmla="*/ 425 h 611"/>
                <a:gd name="T32" fmla="*/ 570 w 612"/>
                <a:gd name="T33" fmla="*/ 461 h 611"/>
                <a:gd name="T34" fmla="*/ 548 w 612"/>
                <a:gd name="T35" fmla="*/ 493 h 611"/>
                <a:gd name="T36" fmla="*/ 522 w 612"/>
                <a:gd name="T37" fmla="*/ 522 h 611"/>
                <a:gd name="T38" fmla="*/ 493 w 612"/>
                <a:gd name="T39" fmla="*/ 548 h 611"/>
                <a:gd name="T40" fmla="*/ 460 w 612"/>
                <a:gd name="T41" fmla="*/ 570 h 611"/>
                <a:gd name="T42" fmla="*/ 425 w 612"/>
                <a:gd name="T43" fmla="*/ 588 h 611"/>
                <a:gd name="T44" fmla="*/ 387 w 612"/>
                <a:gd name="T45" fmla="*/ 601 h 611"/>
                <a:gd name="T46" fmla="*/ 348 w 612"/>
                <a:gd name="T47" fmla="*/ 609 h 611"/>
                <a:gd name="T48" fmla="*/ 305 w 612"/>
                <a:gd name="T49" fmla="*/ 611 h 611"/>
                <a:gd name="T50" fmla="*/ 264 w 612"/>
                <a:gd name="T51" fmla="*/ 609 h 611"/>
                <a:gd name="T52" fmla="*/ 224 w 612"/>
                <a:gd name="T53" fmla="*/ 601 h 611"/>
                <a:gd name="T54" fmla="*/ 187 w 612"/>
                <a:gd name="T55" fmla="*/ 588 h 611"/>
                <a:gd name="T56" fmla="*/ 152 w 612"/>
                <a:gd name="T57" fmla="*/ 570 h 611"/>
                <a:gd name="T58" fmla="*/ 119 w 612"/>
                <a:gd name="T59" fmla="*/ 548 h 611"/>
                <a:gd name="T60" fmla="*/ 90 w 612"/>
                <a:gd name="T61" fmla="*/ 522 h 611"/>
                <a:gd name="T62" fmla="*/ 64 w 612"/>
                <a:gd name="T63" fmla="*/ 493 h 611"/>
                <a:gd name="T64" fmla="*/ 42 w 612"/>
                <a:gd name="T65" fmla="*/ 461 h 611"/>
                <a:gd name="T66" fmla="*/ 24 w 612"/>
                <a:gd name="T67" fmla="*/ 425 h 611"/>
                <a:gd name="T68" fmla="*/ 11 w 612"/>
                <a:gd name="T69" fmla="*/ 387 h 611"/>
                <a:gd name="T70" fmla="*/ 3 w 612"/>
                <a:gd name="T71" fmla="*/ 347 h 611"/>
                <a:gd name="T72" fmla="*/ 0 w 612"/>
                <a:gd name="T73" fmla="*/ 306 h 611"/>
                <a:gd name="T74" fmla="*/ 3 w 612"/>
                <a:gd name="T75" fmla="*/ 264 h 611"/>
                <a:gd name="T76" fmla="*/ 11 w 612"/>
                <a:gd name="T77" fmla="*/ 225 h 611"/>
                <a:gd name="T78" fmla="*/ 24 w 612"/>
                <a:gd name="T79" fmla="*/ 187 h 611"/>
                <a:gd name="T80" fmla="*/ 42 w 612"/>
                <a:gd name="T81" fmla="*/ 152 h 611"/>
                <a:gd name="T82" fmla="*/ 64 w 612"/>
                <a:gd name="T83" fmla="*/ 120 h 611"/>
                <a:gd name="T84" fmla="*/ 90 w 612"/>
                <a:gd name="T85" fmla="*/ 90 h 611"/>
                <a:gd name="T86" fmla="*/ 119 w 612"/>
                <a:gd name="T87" fmla="*/ 64 h 611"/>
                <a:gd name="T88" fmla="*/ 152 w 612"/>
                <a:gd name="T89" fmla="*/ 42 h 611"/>
                <a:gd name="T90" fmla="*/ 187 w 612"/>
                <a:gd name="T91" fmla="*/ 24 h 611"/>
                <a:gd name="T92" fmla="*/ 224 w 612"/>
                <a:gd name="T93" fmla="*/ 11 h 611"/>
                <a:gd name="T94" fmla="*/ 264 w 612"/>
                <a:gd name="T95" fmla="*/ 3 h 611"/>
                <a:gd name="T96" fmla="*/ 305 w 612"/>
                <a:gd name="T97"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12" h="611">
                  <a:moveTo>
                    <a:pt x="305" y="0"/>
                  </a:moveTo>
                  <a:lnTo>
                    <a:pt x="348" y="3"/>
                  </a:lnTo>
                  <a:lnTo>
                    <a:pt x="387" y="11"/>
                  </a:lnTo>
                  <a:lnTo>
                    <a:pt x="425" y="24"/>
                  </a:lnTo>
                  <a:lnTo>
                    <a:pt x="460" y="42"/>
                  </a:lnTo>
                  <a:lnTo>
                    <a:pt x="493" y="64"/>
                  </a:lnTo>
                  <a:lnTo>
                    <a:pt x="522" y="90"/>
                  </a:lnTo>
                  <a:lnTo>
                    <a:pt x="548" y="120"/>
                  </a:lnTo>
                  <a:lnTo>
                    <a:pt x="570" y="152"/>
                  </a:lnTo>
                  <a:lnTo>
                    <a:pt x="588" y="187"/>
                  </a:lnTo>
                  <a:lnTo>
                    <a:pt x="601" y="225"/>
                  </a:lnTo>
                  <a:lnTo>
                    <a:pt x="609" y="264"/>
                  </a:lnTo>
                  <a:lnTo>
                    <a:pt x="612" y="306"/>
                  </a:lnTo>
                  <a:lnTo>
                    <a:pt x="609" y="347"/>
                  </a:lnTo>
                  <a:lnTo>
                    <a:pt x="601" y="387"/>
                  </a:lnTo>
                  <a:lnTo>
                    <a:pt x="588" y="425"/>
                  </a:lnTo>
                  <a:lnTo>
                    <a:pt x="570" y="461"/>
                  </a:lnTo>
                  <a:lnTo>
                    <a:pt x="548" y="493"/>
                  </a:lnTo>
                  <a:lnTo>
                    <a:pt x="522" y="522"/>
                  </a:lnTo>
                  <a:lnTo>
                    <a:pt x="493" y="548"/>
                  </a:lnTo>
                  <a:lnTo>
                    <a:pt x="460" y="570"/>
                  </a:lnTo>
                  <a:lnTo>
                    <a:pt x="425" y="588"/>
                  </a:lnTo>
                  <a:lnTo>
                    <a:pt x="387" y="601"/>
                  </a:lnTo>
                  <a:lnTo>
                    <a:pt x="348" y="609"/>
                  </a:lnTo>
                  <a:lnTo>
                    <a:pt x="305" y="611"/>
                  </a:lnTo>
                  <a:lnTo>
                    <a:pt x="264" y="609"/>
                  </a:lnTo>
                  <a:lnTo>
                    <a:pt x="224" y="601"/>
                  </a:lnTo>
                  <a:lnTo>
                    <a:pt x="187" y="588"/>
                  </a:lnTo>
                  <a:lnTo>
                    <a:pt x="152" y="570"/>
                  </a:lnTo>
                  <a:lnTo>
                    <a:pt x="119" y="548"/>
                  </a:lnTo>
                  <a:lnTo>
                    <a:pt x="90" y="522"/>
                  </a:lnTo>
                  <a:lnTo>
                    <a:pt x="64" y="493"/>
                  </a:lnTo>
                  <a:lnTo>
                    <a:pt x="42" y="461"/>
                  </a:lnTo>
                  <a:lnTo>
                    <a:pt x="24" y="425"/>
                  </a:lnTo>
                  <a:lnTo>
                    <a:pt x="11" y="387"/>
                  </a:lnTo>
                  <a:lnTo>
                    <a:pt x="3" y="347"/>
                  </a:lnTo>
                  <a:lnTo>
                    <a:pt x="0" y="306"/>
                  </a:lnTo>
                  <a:lnTo>
                    <a:pt x="3" y="264"/>
                  </a:lnTo>
                  <a:lnTo>
                    <a:pt x="11" y="225"/>
                  </a:lnTo>
                  <a:lnTo>
                    <a:pt x="24" y="187"/>
                  </a:lnTo>
                  <a:lnTo>
                    <a:pt x="42" y="152"/>
                  </a:lnTo>
                  <a:lnTo>
                    <a:pt x="64" y="120"/>
                  </a:lnTo>
                  <a:lnTo>
                    <a:pt x="90" y="90"/>
                  </a:lnTo>
                  <a:lnTo>
                    <a:pt x="119" y="64"/>
                  </a:lnTo>
                  <a:lnTo>
                    <a:pt x="152" y="42"/>
                  </a:lnTo>
                  <a:lnTo>
                    <a:pt x="187" y="24"/>
                  </a:lnTo>
                  <a:lnTo>
                    <a:pt x="224" y="11"/>
                  </a:lnTo>
                  <a:lnTo>
                    <a:pt x="264" y="3"/>
                  </a:lnTo>
                  <a:lnTo>
                    <a:pt x="305" y="0"/>
                  </a:lnTo>
                  <a:close/>
                </a:path>
              </a:pathLst>
            </a:custGeom>
            <a:grpFill/>
            <a:ln w="0">
              <a:noFill/>
              <a:prstDash val="solid"/>
              <a:round/>
            </a:ln>
          </p:spPr>
          <p:txBody>
            <a:bodyPr vert="horz" wrap="square" lIns="91440" tIns="45720" rIns="91440" bIns="45720" numCol="1" anchor="t" anchorCtr="0" compatLnSpc="1"/>
            <a:lstStyle/>
            <a:p>
              <a:endParaRPr lang="zh-CN" altLang="en-US" sz="1355"/>
            </a:p>
          </p:txBody>
        </p:sp>
        <p:sp>
          <p:nvSpPr>
            <p:cNvPr id="40" name="Freeform 83"/>
            <p:cNvSpPr/>
            <p:nvPr/>
          </p:nvSpPr>
          <p:spPr bwMode="auto">
            <a:xfrm>
              <a:off x="6519" y="877"/>
              <a:ext cx="306" cy="204"/>
            </a:xfrm>
            <a:custGeom>
              <a:avLst/>
              <a:gdLst>
                <a:gd name="T0" fmla="*/ 714 w 2446"/>
                <a:gd name="T1" fmla="*/ 0 h 1630"/>
                <a:gd name="T2" fmla="*/ 1529 w 2446"/>
                <a:gd name="T3" fmla="*/ 1019 h 1630"/>
                <a:gd name="T4" fmla="*/ 1733 w 2446"/>
                <a:gd name="T5" fmla="*/ 1019 h 1630"/>
                <a:gd name="T6" fmla="*/ 2446 w 2446"/>
                <a:gd name="T7" fmla="*/ 407 h 1630"/>
                <a:gd name="T8" fmla="*/ 2446 w 2446"/>
                <a:gd name="T9" fmla="*/ 1630 h 1630"/>
                <a:gd name="T10" fmla="*/ 0 w 2446"/>
                <a:gd name="T11" fmla="*/ 1630 h 1630"/>
                <a:gd name="T12" fmla="*/ 0 w 2446"/>
                <a:gd name="T13" fmla="*/ 1222 h 1630"/>
                <a:gd name="T14" fmla="*/ 714 w 2446"/>
                <a:gd name="T15" fmla="*/ 0 h 16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46" h="1630">
                  <a:moveTo>
                    <a:pt x="714" y="0"/>
                  </a:moveTo>
                  <a:lnTo>
                    <a:pt x="1529" y="1019"/>
                  </a:lnTo>
                  <a:lnTo>
                    <a:pt x="1733" y="1019"/>
                  </a:lnTo>
                  <a:lnTo>
                    <a:pt x="2446" y="407"/>
                  </a:lnTo>
                  <a:lnTo>
                    <a:pt x="2446" y="1630"/>
                  </a:lnTo>
                  <a:lnTo>
                    <a:pt x="0" y="1630"/>
                  </a:lnTo>
                  <a:lnTo>
                    <a:pt x="0" y="1222"/>
                  </a:lnTo>
                  <a:lnTo>
                    <a:pt x="714" y="0"/>
                  </a:lnTo>
                  <a:close/>
                </a:path>
              </a:pathLst>
            </a:custGeom>
            <a:grpFill/>
            <a:ln w="0">
              <a:noFill/>
              <a:prstDash val="solid"/>
              <a:round/>
            </a:ln>
          </p:spPr>
          <p:txBody>
            <a:bodyPr vert="horz" wrap="square" lIns="91440" tIns="45720" rIns="91440" bIns="45720" numCol="1" anchor="t" anchorCtr="0" compatLnSpc="1"/>
            <a:lstStyle/>
            <a:p>
              <a:endParaRPr lang="zh-CN" altLang="en-US" sz="1355"/>
            </a:p>
          </p:txBody>
        </p:sp>
      </p:grpSp>
      <p:sp>
        <p:nvSpPr>
          <p:cNvPr id="41" name="Freeform 88"/>
          <p:cNvSpPr>
            <a:spLocks noEditPoints="1"/>
          </p:cNvSpPr>
          <p:nvPr/>
        </p:nvSpPr>
        <p:spPr bwMode="auto">
          <a:xfrm>
            <a:off x="928224" y="2293733"/>
            <a:ext cx="466132" cy="378163"/>
          </a:xfrm>
          <a:custGeom>
            <a:avLst/>
            <a:gdLst>
              <a:gd name="T0" fmla="*/ 1817 w 3261"/>
              <a:gd name="T1" fmla="*/ 893 h 2648"/>
              <a:gd name="T2" fmla="*/ 2031 w 3261"/>
              <a:gd name="T3" fmla="*/ 1001 h 2648"/>
              <a:gd name="T4" fmla="*/ 2192 w 3261"/>
              <a:gd name="T5" fmla="*/ 1177 h 2648"/>
              <a:gd name="T6" fmla="*/ 2281 w 3261"/>
              <a:gd name="T7" fmla="*/ 1402 h 2648"/>
              <a:gd name="T8" fmla="*/ 2281 w 3261"/>
              <a:gd name="T9" fmla="*/ 1653 h 2648"/>
              <a:gd name="T10" fmla="*/ 2192 w 3261"/>
              <a:gd name="T11" fmla="*/ 1879 h 2648"/>
              <a:gd name="T12" fmla="*/ 2031 w 3261"/>
              <a:gd name="T13" fmla="*/ 2054 h 2648"/>
              <a:gd name="T14" fmla="*/ 1817 w 3261"/>
              <a:gd name="T15" fmla="*/ 2163 h 2648"/>
              <a:gd name="T16" fmla="*/ 1567 w 3261"/>
              <a:gd name="T17" fmla="*/ 2186 h 2648"/>
              <a:gd name="T18" fmla="*/ 1332 w 3261"/>
              <a:gd name="T19" fmla="*/ 2118 h 2648"/>
              <a:gd name="T20" fmla="*/ 1141 w 3261"/>
              <a:gd name="T21" fmla="*/ 1974 h 2648"/>
              <a:gd name="T22" fmla="*/ 1015 w 3261"/>
              <a:gd name="T23" fmla="*/ 1771 h 2648"/>
              <a:gd name="T24" fmla="*/ 969 w 3261"/>
              <a:gd name="T25" fmla="*/ 1528 h 2648"/>
              <a:gd name="T26" fmla="*/ 1015 w 3261"/>
              <a:gd name="T27" fmla="*/ 1284 h 2648"/>
              <a:gd name="T28" fmla="*/ 1141 w 3261"/>
              <a:gd name="T29" fmla="*/ 1081 h 2648"/>
              <a:gd name="T30" fmla="*/ 1332 w 3261"/>
              <a:gd name="T31" fmla="*/ 937 h 2648"/>
              <a:gd name="T32" fmla="*/ 1567 w 3261"/>
              <a:gd name="T33" fmla="*/ 869 h 2648"/>
              <a:gd name="T34" fmla="*/ 3057 w 3261"/>
              <a:gd name="T35" fmla="*/ 1018 h 2648"/>
              <a:gd name="T36" fmla="*/ 1557 w 3261"/>
              <a:gd name="T37" fmla="*/ 627 h 2648"/>
              <a:gd name="T38" fmla="*/ 1279 w 3261"/>
              <a:gd name="T39" fmla="*/ 695 h 2648"/>
              <a:gd name="T40" fmla="*/ 1042 w 3261"/>
              <a:gd name="T41" fmla="*/ 842 h 2648"/>
              <a:gd name="T42" fmla="*/ 861 w 3261"/>
              <a:gd name="T43" fmla="*/ 1051 h 2648"/>
              <a:gd name="T44" fmla="*/ 753 w 3261"/>
              <a:gd name="T45" fmla="*/ 1310 h 2648"/>
              <a:gd name="T46" fmla="*/ 729 w 3261"/>
              <a:gd name="T47" fmla="*/ 1602 h 2648"/>
              <a:gd name="T48" fmla="*/ 797 w 3261"/>
              <a:gd name="T49" fmla="*/ 1880 h 2648"/>
              <a:gd name="T50" fmla="*/ 943 w 3261"/>
              <a:gd name="T51" fmla="*/ 2116 h 2648"/>
              <a:gd name="T52" fmla="*/ 1154 w 3261"/>
              <a:gd name="T53" fmla="*/ 2296 h 2648"/>
              <a:gd name="T54" fmla="*/ 1413 w 3261"/>
              <a:gd name="T55" fmla="*/ 2405 h 2648"/>
              <a:gd name="T56" fmla="*/ 1705 w 3261"/>
              <a:gd name="T57" fmla="*/ 2428 h 2648"/>
              <a:gd name="T58" fmla="*/ 1982 w 3261"/>
              <a:gd name="T59" fmla="*/ 2360 h 2648"/>
              <a:gd name="T60" fmla="*/ 2219 w 3261"/>
              <a:gd name="T61" fmla="*/ 2214 h 2648"/>
              <a:gd name="T62" fmla="*/ 2400 w 3261"/>
              <a:gd name="T63" fmla="*/ 2004 h 2648"/>
              <a:gd name="T64" fmla="*/ 2509 w 3261"/>
              <a:gd name="T65" fmla="*/ 1745 h 2648"/>
              <a:gd name="T66" fmla="*/ 2532 w 3261"/>
              <a:gd name="T67" fmla="*/ 1453 h 2648"/>
              <a:gd name="T68" fmla="*/ 2464 w 3261"/>
              <a:gd name="T69" fmla="*/ 1176 h 2648"/>
              <a:gd name="T70" fmla="*/ 2317 w 3261"/>
              <a:gd name="T71" fmla="*/ 940 h 2648"/>
              <a:gd name="T72" fmla="*/ 2107 w 3261"/>
              <a:gd name="T73" fmla="*/ 759 h 2648"/>
              <a:gd name="T74" fmla="*/ 1848 w 3261"/>
              <a:gd name="T75" fmla="*/ 650 h 2648"/>
              <a:gd name="T76" fmla="*/ 1222 w 3261"/>
              <a:gd name="T77" fmla="*/ 0 h 2648"/>
              <a:gd name="T78" fmla="*/ 2133 w 3261"/>
              <a:gd name="T79" fmla="*/ 18 h 2648"/>
              <a:gd name="T80" fmla="*/ 2223 w 3261"/>
              <a:gd name="T81" fmla="*/ 89 h 2648"/>
              <a:gd name="T82" fmla="*/ 2283 w 3261"/>
              <a:gd name="T83" fmla="*/ 201 h 2648"/>
              <a:gd name="T84" fmla="*/ 2325 w 3261"/>
              <a:gd name="T85" fmla="*/ 336 h 2648"/>
              <a:gd name="T86" fmla="*/ 3090 w 3261"/>
              <a:gd name="T87" fmla="*/ 410 h 2648"/>
              <a:gd name="T88" fmla="*/ 3202 w 3261"/>
              <a:gd name="T89" fmla="*/ 467 h 2648"/>
              <a:gd name="T90" fmla="*/ 3259 w 3261"/>
              <a:gd name="T91" fmla="*/ 578 h 2648"/>
              <a:gd name="T92" fmla="*/ 3251 w 3261"/>
              <a:gd name="T93" fmla="*/ 2508 h 2648"/>
              <a:gd name="T94" fmla="*/ 3178 w 3261"/>
              <a:gd name="T95" fmla="*/ 2609 h 2648"/>
              <a:gd name="T96" fmla="*/ 3057 w 3261"/>
              <a:gd name="T97" fmla="*/ 2648 h 2648"/>
              <a:gd name="T98" fmla="*/ 110 w 3261"/>
              <a:gd name="T99" fmla="*/ 2625 h 2648"/>
              <a:gd name="T100" fmla="*/ 23 w 3261"/>
              <a:gd name="T101" fmla="*/ 2537 h 2648"/>
              <a:gd name="T102" fmla="*/ 0 w 3261"/>
              <a:gd name="T103" fmla="*/ 611 h 2648"/>
              <a:gd name="T104" fmla="*/ 39 w 3261"/>
              <a:gd name="T105" fmla="*/ 491 h 2648"/>
              <a:gd name="T106" fmla="*/ 140 w 3261"/>
              <a:gd name="T107" fmla="*/ 417 h 2648"/>
              <a:gd name="T108" fmla="*/ 926 w 3261"/>
              <a:gd name="T109" fmla="*/ 371 h 2648"/>
              <a:gd name="T110" fmla="*/ 965 w 3261"/>
              <a:gd name="T111" fmla="*/ 233 h 2648"/>
              <a:gd name="T112" fmla="*/ 1021 w 3261"/>
              <a:gd name="T113" fmla="*/ 114 h 2648"/>
              <a:gd name="T114" fmla="*/ 1102 w 3261"/>
              <a:gd name="T115" fmla="*/ 31 h 2648"/>
              <a:gd name="T116" fmla="*/ 1222 w 3261"/>
              <a:gd name="T117" fmla="*/ 0 h 2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61" h="2648">
                <a:moveTo>
                  <a:pt x="1631" y="866"/>
                </a:moveTo>
                <a:lnTo>
                  <a:pt x="1694" y="869"/>
                </a:lnTo>
                <a:lnTo>
                  <a:pt x="1756" y="878"/>
                </a:lnTo>
                <a:lnTo>
                  <a:pt x="1817" y="893"/>
                </a:lnTo>
                <a:lnTo>
                  <a:pt x="1875" y="912"/>
                </a:lnTo>
                <a:lnTo>
                  <a:pt x="1930" y="937"/>
                </a:lnTo>
                <a:lnTo>
                  <a:pt x="1982" y="967"/>
                </a:lnTo>
                <a:lnTo>
                  <a:pt x="2031" y="1001"/>
                </a:lnTo>
                <a:lnTo>
                  <a:pt x="2078" y="1039"/>
                </a:lnTo>
                <a:lnTo>
                  <a:pt x="2120" y="1081"/>
                </a:lnTo>
                <a:lnTo>
                  <a:pt x="2158" y="1127"/>
                </a:lnTo>
                <a:lnTo>
                  <a:pt x="2192" y="1177"/>
                </a:lnTo>
                <a:lnTo>
                  <a:pt x="2222" y="1229"/>
                </a:lnTo>
                <a:lnTo>
                  <a:pt x="2246" y="1284"/>
                </a:lnTo>
                <a:lnTo>
                  <a:pt x="2266" y="1342"/>
                </a:lnTo>
                <a:lnTo>
                  <a:pt x="2281" y="1402"/>
                </a:lnTo>
                <a:lnTo>
                  <a:pt x="2290" y="1463"/>
                </a:lnTo>
                <a:lnTo>
                  <a:pt x="2293" y="1528"/>
                </a:lnTo>
                <a:lnTo>
                  <a:pt x="2290" y="1592"/>
                </a:lnTo>
                <a:lnTo>
                  <a:pt x="2281" y="1653"/>
                </a:lnTo>
                <a:lnTo>
                  <a:pt x="2266" y="1713"/>
                </a:lnTo>
                <a:lnTo>
                  <a:pt x="2246" y="1771"/>
                </a:lnTo>
                <a:lnTo>
                  <a:pt x="2222" y="1826"/>
                </a:lnTo>
                <a:lnTo>
                  <a:pt x="2192" y="1879"/>
                </a:lnTo>
                <a:lnTo>
                  <a:pt x="2158" y="1928"/>
                </a:lnTo>
                <a:lnTo>
                  <a:pt x="2120" y="1974"/>
                </a:lnTo>
                <a:lnTo>
                  <a:pt x="2078" y="2016"/>
                </a:lnTo>
                <a:lnTo>
                  <a:pt x="2031" y="2054"/>
                </a:lnTo>
                <a:lnTo>
                  <a:pt x="1982" y="2088"/>
                </a:lnTo>
                <a:lnTo>
                  <a:pt x="1930" y="2118"/>
                </a:lnTo>
                <a:lnTo>
                  <a:pt x="1875" y="2143"/>
                </a:lnTo>
                <a:lnTo>
                  <a:pt x="1817" y="2163"/>
                </a:lnTo>
                <a:lnTo>
                  <a:pt x="1756" y="2177"/>
                </a:lnTo>
                <a:lnTo>
                  <a:pt x="1694" y="2186"/>
                </a:lnTo>
                <a:lnTo>
                  <a:pt x="1631" y="2189"/>
                </a:lnTo>
                <a:lnTo>
                  <a:pt x="1567" y="2186"/>
                </a:lnTo>
                <a:lnTo>
                  <a:pt x="1504" y="2177"/>
                </a:lnTo>
                <a:lnTo>
                  <a:pt x="1444" y="2163"/>
                </a:lnTo>
                <a:lnTo>
                  <a:pt x="1387" y="2143"/>
                </a:lnTo>
                <a:lnTo>
                  <a:pt x="1332" y="2118"/>
                </a:lnTo>
                <a:lnTo>
                  <a:pt x="1279" y="2088"/>
                </a:lnTo>
                <a:lnTo>
                  <a:pt x="1229" y="2054"/>
                </a:lnTo>
                <a:lnTo>
                  <a:pt x="1183" y="2016"/>
                </a:lnTo>
                <a:lnTo>
                  <a:pt x="1141" y="1974"/>
                </a:lnTo>
                <a:lnTo>
                  <a:pt x="1103" y="1928"/>
                </a:lnTo>
                <a:lnTo>
                  <a:pt x="1069" y="1879"/>
                </a:lnTo>
                <a:lnTo>
                  <a:pt x="1039" y="1826"/>
                </a:lnTo>
                <a:lnTo>
                  <a:pt x="1015" y="1771"/>
                </a:lnTo>
                <a:lnTo>
                  <a:pt x="995" y="1713"/>
                </a:lnTo>
                <a:lnTo>
                  <a:pt x="980" y="1653"/>
                </a:lnTo>
                <a:lnTo>
                  <a:pt x="972" y="1592"/>
                </a:lnTo>
                <a:lnTo>
                  <a:pt x="969" y="1528"/>
                </a:lnTo>
                <a:lnTo>
                  <a:pt x="972" y="1463"/>
                </a:lnTo>
                <a:lnTo>
                  <a:pt x="980" y="1402"/>
                </a:lnTo>
                <a:lnTo>
                  <a:pt x="995" y="1342"/>
                </a:lnTo>
                <a:lnTo>
                  <a:pt x="1015" y="1284"/>
                </a:lnTo>
                <a:lnTo>
                  <a:pt x="1039" y="1229"/>
                </a:lnTo>
                <a:lnTo>
                  <a:pt x="1069" y="1177"/>
                </a:lnTo>
                <a:lnTo>
                  <a:pt x="1103" y="1127"/>
                </a:lnTo>
                <a:lnTo>
                  <a:pt x="1141" y="1081"/>
                </a:lnTo>
                <a:lnTo>
                  <a:pt x="1183" y="1039"/>
                </a:lnTo>
                <a:lnTo>
                  <a:pt x="1229" y="1001"/>
                </a:lnTo>
                <a:lnTo>
                  <a:pt x="1279" y="967"/>
                </a:lnTo>
                <a:lnTo>
                  <a:pt x="1332" y="937"/>
                </a:lnTo>
                <a:lnTo>
                  <a:pt x="1387" y="912"/>
                </a:lnTo>
                <a:lnTo>
                  <a:pt x="1444" y="893"/>
                </a:lnTo>
                <a:lnTo>
                  <a:pt x="1504" y="878"/>
                </a:lnTo>
                <a:lnTo>
                  <a:pt x="1567" y="869"/>
                </a:lnTo>
                <a:lnTo>
                  <a:pt x="1631" y="866"/>
                </a:lnTo>
                <a:close/>
                <a:moveTo>
                  <a:pt x="2650" y="814"/>
                </a:moveTo>
                <a:lnTo>
                  <a:pt x="2650" y="1018"/>
                </a:lnTo>
                <a:lnTo>
                  <a:pt x="3057" y="1018"/>
                </a:lnTo>
                <a:lnTo>
                  <a:pt x="3057" y="814"/>
                </a:lnTo>
                <a:lnTo>
                  <a:pt x="2650" y="814"/>
                </a:lnTo>
                <a:close/>
                <a:moveTo>
                  <a:pt x="1631" y="624"/>
                </a:moveTo>
                <a:lnTo>
                  <a:pt x="1557" y="627"/>
                </a:lnTo>
                <a:lnTo>
                  <a:pt x="1484" y="636"/>
                </a:lnTo>
                <a:lnTo>
                  <a:pt x="1413" y="650"/>
                </a:lnTo>
                <a:lnTo>
                  <a:pt x="1345" y="670"/>
                </a:lnTo>
                <a:lnTo>
                  <a:pt x="1279" y="695"/>
                </a:lnTo>
                <a:lnTo>
                  <a:pt x="1215" y="725"/>
                </a:lnTo>
                <a:lnTo>
                  <a:pt x="1154" y="759"/>
                </a:lnTo>
                <a:lnTo>
                  <a:pt x="1096" y="798"/>
                </a:lnTo>
                <a:lnTo>
                  <a:pt x="1042" y="842"/>
                </a:lnTo>
                <a:lnTo>
                  <a:pt x="991" y="889"/>
                </a:lnTo>
                <a:lnTo>
                  <a:pt x="943" y="940"/>
                </a:lnTo>
                <a:lnTo>
                  <a:pt x="900" y="994"/>
                </a:lnTo>
                <a:lnTo>
                  <a:pt x="861" y="1051"/>
                </a:lnTo>
                <a:lnTo>
                  <a:pt x="827" y="1112"/>
                </a:lnTo>
                <a:lnTo>
                  <a:pt x="797" y="1176"/>
                </a:lnTo>
                <a:lnTo>
                  <a:pt x="772" y="1242"/>
                </a:lnTo>
                <a:lnTo>
                  <a:pt x="753" y="1310"/>
                </a:lnTo>
                <a:lnTo>
                  <a:pt x="738" y="1381"/>
                </a:lnTo>
                <a:lnTo>
                  <a:pt x="729" y="1453"/>
                </a:lnTo>
                <a:lnTo>
                  <a:pt x="726" y="1528"/>
                </a:lnTo>
                <a:lnTo>
                  <a:pt x="729" y="1602"/>
                </a:lnTo>
                <a:lnTo>
                  <a:pt x="738" y="1674"/>
                </a:lnTo>
                <a:lnTo>
                  <a:pt x="753" y="1745"/>
                </a:lnTo>
                <a:lnTo>
                  <a:pt x="772" y="1813"/>
                </a:lnTo>
                <a:lnTo>
                  <a:pt x="797" y="1880"/>
                </a:lnTo>
                <a:lnTo>
                  <a:pt x="827" y="1943"/>
                </a:lnTo>
                <a:lnTo>
                  <a:pt x="861" y="2004"/>
                </a:lnTo>
                <a:lnTo>
                  <a:pt x="900" y="2061"/>
                </a:lnTo>
                <a:lnTo>
                  <a:pt x="943" y="2116"/>
                </a:lnTo>
                <a:lnTo>
                  <a:pt x="991" y="2166"/>
                </a:lnTo>
                <a:lnTo>
                  <a:pt x="1042" y="2214"/>
                </a:lnTo>
                <a:lnTo>
                  <a:pt x="1096" y="2257"/>
                </a:lnTo>
                <a:lnTo>
                  <a:pt x="1154" y="2296"/>
                </a:lnTo>
                <a:lnTo>
                  <a:pt x="1215" y="2331"/>
                </a:lnTo>
                <a:lnTo>
                  <a:pt x="1279" y="2360"/>
                </a:lnTo>
                <a:lnTo>
                  <a:pt x="1345" y="2385"/>
                </a:lnTo>
                <a:lnTo>
                  <a:pt x="1413" y="2405"/>
                </a:lnTo>
                <a:lnTo>
                  <a:pt x="1484" y="2419"/>
                </a:lnTo>
                <a:lnTo>
                  <a:pt x="1557" y="2428"/>
                </a:lnTo>
                <a:lnTo>
                  <a:pt x="1631" y="2431"/>
                </a:lnTo>
                <a:lnTo>
                  <a:pt x="1705" y="2428"/>
                </a:lnTo>
                <a:lnTo>
                  <a:pt x="1777" y="2419"/>
                </a:lnTo>
                <a:lnTo>
                  <a:pt x="1848" y="2405"/>
                </a:lnTo>
                <a:lnTo>
                  <a:pt x="1916" y="2385"/>
                </a:lnTo>
                <a:lnTo>
                  <a:pt x="1982" y="2360"/>
                </a:lnTo>
                <a:lnTo>
                  <a:pt x="2046" y="2331"/>
                </a:lnTo>
                <a:lnTo>
                  <a:pt x="2107" y="2296"/>
                </a:lnTo>
                <a:lnTo>
                  <a:pt x="2165" y="2257"/>
                </a:lnTo>
                <a:lnTo>
                  <a:pt x="2219" y="2214"/>
                </a:lnTo>
                <a:lnTo>
                  <a:pt x="2270" y="2166"/>
                </a:lnTo>
                <a:lnTo>
                  <a:pt x="2317" y="2116"/>
                </a:lnTo>
                <a:lnTo>
                  <a:pt x="2361" y="2061"/>
                </a:lnTo>
                <a:lnTo>
                  <a:pt x="2400" y="2004"/>
                </a:lnTo>
                <a:lnTo>
                  <a:pt x="2434" y="1943"/>
                </a:lnTo>
                <a:lnTo>
                  <a:pt x="2464" y="1880"/>
                </a:lnTo>
                <a:lnTo>
                  <a:pt x="2489" y="1813"/>
                </a:lnTo>
                <a:lnTo>
                  <a:pt x="2509" y="1745"/>
                </a:lnTo>
                <a:lnTo>
                  <a:pt x="2523" y="1674"/>
                </a:lnTo>
                <a:lnTo>
                  <a:pt x="2532" y="1602"/>
                </a:lnTo>
                <a:lnTo>
                  <a:pt x="2535" y="1528"/>
                </a:lnTo>
                <a:lnTo>
                  <a:pt x="2532" y="1453"/>
                </a:lnTo>
                <a:lnTo>
                  <a:pt x="2523" y="1381"/>
                </a:lnTo>
                <a:lnTo>
                  <a:pt x="2509" y="1310"/>
                </a:lnTo>
                <a:lnTo>
                  <a:pt x="2489" y="1242"/>
                </a:lnTo>
                <a:lnTo>
                  <a:pt x="2464" y="1176"/>
                </a:lnTo>
                <a:lnTo>
                  <a:pt x="2434" y="1112"/>
                </a:lnTo>
                <a:lnTo>
                  <a:pt x="2400" y="1051"/>
                </a:lnTo>
                <a:lnTo>
                  <a:pt x="2361" y="994"/>
                </a:lnTo>
                <a:lnTo>
                  <a:pt x="2317" y="940"/>
                </a:lnTo>
                <a:lnTo>
                  <a:pt x="2270" y="889"/>
                </a:lnTo>
                <a:lnTo>
                  <a:pt x="2219" y="842"/>
                </a:lnTo>
                <a:lnTo>
                  <a:pt x="2165" y="798"/>
                </a:lnTo>
                <a:lnTo>
                  <a:pt x="2107" y="759"/>
                </a:lnTo>
                <a:lnTo>
                  <a:pt x="2046" y="725"/>
                </a:lnTo>
                <a:lnTo>
                  <a:pt x="1982" y="695"/>
                </a:lnTo>
                <a:lnTo>
                  <a:pt x="1916" y="670"/>
                </a:lnTo>
                <a:lnTo>
                  <a:pt x="1848" y="650"/>
                </a:lnTo>
                <a:lnTo>
                  <a:pt x="1777" y="636"/>
                </a:lnTo>
                <a:lnTo>
                  <a:pt x="1705" y="627"/>
                </a:lnTo>
                <a:lnTo>
                  <a:pt x="1631" y="624"/>
                </a:lnTo>
                <a:close/>
                <a:moveTo>
                  <a:pt x="1222" y="0"/>
                </a:moveTo>
                <a:lnTo>
                  <a:pt x="2038" y="0"/>
                </a:lnTo>
                <a:lnTo>
                  <a:pt x="2073" y="2"/>
                </a:lnTo>
                <a:lnTo>
                  <a:pt x="2104" y="8"/>
                </a:lnTo>
                <a:lnTo>
                  <a:pt x="2133" y="18"/>
                </a:lnTo>
                <a:lnTo>
                  <a:pt x="2159" y="31"/>
                </a:lnTo>
                <a:lnTo>
                  <a:pt x="2182" y="47"/>
                </a:lnTo>
                <a:lnTo>
                  <a:pt x="2204" y="67"/>
                </a:lnTo>
                <a:lnTo>
                  <a:pt x="2223" y="89"/>
                </a:lnTo>
                <a:lnTo>
                  <a:pt x="2240" y="114"/>
                </a:lnTo>
                <a:lnTo>
                  <a:pt x="2256" y="141"/>
                </a:lnTo>
                <a:lnTo>
                  <a:pt x="2270" y="170"/>
                </a:lnTo>
                <a:lnTo>
                  <a:pt x="2283" y="201"/>
                </a:lnTo>
                <a:lnTo>
                  <a:pt x="2295" y="233"/>
                </a:lnTo>
                <a:lnTo>
                  <a:pt x="2306" y="266"/>
                </a:lnTo>
                <a:lnTo>
                  <a:pt x="2316" y="301"/>
                </a:lnTo>
                <a:lnTo>
                  <a:pt x="2325" y="336"/>
                </a:lnTo>
                <a:lnTo>
                  <a:pt x="2334" y="371"/>
                </a:lnTo>
                <a:lnTo>
                  <a:pt x="2343" y="407"/>
                </a:lnTo>
                <a:lnTo>
                  <a:pt x="3057" y="407"/>
                </a:lnTo>
                <a:lnTo>
                  <a:pt x="3090" y="410"/>
                </a:lnTo>
                <a:lnTo>
                  <a:pt x="3121" y="417"/>
                </a:lnTo>
                <a:lnTo>
                  <a:pt x="3150" y="430"/>
                </a:lnTo>
                <a:lnTo>
                  <a:pt x="3178" y="446"/>
                </a:lnTo>
                <a:lnTo>
                  <a:pt x="3202" y="467"/>
                </a:lnTo>
                <a:lnTo>
                  <a:pt x="3222" y="491"/>
                </a:lnTo>
                <a:lnTo>
                  <a:pt x="3238" y="518"/>
                </a:lnTo>
                <a:lnTo>
                  <a:pt x="3251" y="547"/>
                </a:lnTo>
                <a:lnTo>
                  <a:pt x="3259" y="578"/>
                </a:lnTo>
                <a:lnTo>
                  <a:pt x="3261" y="611"/>
                </a:lnTo>
                <a:lnTo>
                  <a:pt x="3261" y="2444"/>
                </a:lnTo>
                <a:lnTo>
                  <a:pt x="3259" y="2477"/>
                </a:lnTo>
                <a:lnTo>
                  <a:pt x="3251" y="2508"/>
                </a:lnTo>
                <a:lnTo>
                  <a:pt x="3238" y="2537"/>
                </a:lnTo>
                <a:lnTo>
                  <a:pt x="3222" y="2565"/>
                </a:lnTo>
                <a:lnTo>
                  <a:pt x="3202" y="2588"/>
                </a:lnTo>
                <a:lnTo>
                  <a:pt x="3178" y="2609"/>
                </a:lnTo>
                <a:lnTo>
                  <a:pt x="3150" y="2625"/>
                </a:lnTo>
                <a:lnTo>
                  <a:pt x="3121" y="2638"/>
                </a:lnTo>
                <a:lnTo>
                  <a:pt x="3090" y="2645"/>
                </a:lnTo>
                <a:lnTo>
                  <a:pt x="3057" y="2648"/>
                </a:lnTo>
                <a:lnTo>
                  <a:pt x="204" y="2648"/>
                </a:lnTo>
                <a:lnTo>
                  <a:pt x="171" y="2645"/>
                </a:lnTo>
                <a:lnTo>
                  <a:pt x="140" y="2638"/>
                </a:lnTo>
                <a:lnTo>
                  <a:pt x="110" y="2625"/>
                </a:lnTo>
                <a:lnTo>
                  <a:pt x="83" y="2609"/>
                </a:lnTo>
                <a:lnTo>
                  <a:pt x="60" y="2588"/>
                </a:lnTo>
                <a:lnTo>
                  <a:pt x="39" y="2565"/>
                </a:lnTo>
                <a:lnTo>
                  <a:pt x="23" y="2537"/>
                </a:lnTo>
                <a:lnTo>
                  <a:pt x="10" y="2508"/>
                </a:lnTo>
                <a:lnTo>
                  <a:pt x="3" y="2477"/>
                </a:lnTo>
                <a:lnTo>
                  <a:pt x="0" y="2444"/>
                </a:lnTo>
                <a:lnTo>
                  <a:pt x="0" y="611"/>
                </a:lnTo>
                <a:lnTo>
                  <a:pt x="3" y="578"/>
                </a:lnTo>
                <a:lnTo>
                  <a:pt x="10" y="547"/>
                </a:lnTo>
                <a:lnTo>
                  <a:pt x="23" y="518"/>
                </a:lnTo>
                <a:lnTo>
                  <a:pt x="39" y="491"/>
                </a:lnTo>
                <a:lnTo>
                  <a:pt x="60" y="467"/>
                </a:lnTo>
                <a:lnTo>
                  <a:pt x="83" y="446"/>
                </a:lnTo>
                <a:lnTo>
                  <a:pt x="110" y="430"/>
                </a:lnTo>
                <a:lnTo>
                  <a:pt x="140" y="417"/>
                </a:lnTo>
                <a:lnTo>
                  <a:pt x="171" y="410"/>
                </a:lnTo>
                <a:lnTo>
                  <a:pt x="204" y="407"/>
                </a:lnTo>
                <a:lnTo>
                  <a:pt x="917" y="407"/>
                </a:lnTo>
                <a:lnTo>
                  <a:pt x="926" y="371"/>
                </a:lnTo>
                <a:lnTo>
                  <a:pt x="935" y="336"/>
                </a:lnTo>
                <a:lnTo>
                  <a:pt x="944" y="301"/>
                </a:lnTo>
                <a:lnTo>
                  <a:pt x="955" y="266"/>
                </a:lnTo>
                <a:lnTo>
                  <a:pt x="965" y="233"/>
                </a:lnTo>
                <a:lnTo>
                  <a:pt x="978" y="201"/>
                </a:lnTo>
                <a:lnTo>
                  <a:pt x="991" y="170"/>
                </a:lnTo>
                <a:lnTo>
                  <a:pt x="1005" y="141"/>
                </a:lnTo>
                <a:lnTo>
                  <a:pt x="1021" y="114"/>
                </a:lnTo>
                <a:lnTo>
                  <a:pt x="1038" y="89"/>
                </a:lnTo>
                <a:lnTo>
                  <a:pt x="1058" y="67"/>
                </a:lnTo>
                <a:lnTo>
                  <a:pt x="1079" y="47"/>
                </a:lnTo>
                <a:lnTo>
                  <a:pt x="1102" y="31"/>
                </a:lnTo>
                <a:lnTo>
                  <a:pt x="1128" y="18"/>
                </a:lnTo>
                <a:lnTo>
                  <a:pt x="1157" y="8"/>
                </a:lnTo>
                <a:lnTo>
                  <a:pt x="1188" y="2"/>
                </a:lnTo>
                <a:lnTo>
                  <a:pt x="1222" y="0"/>
                </a:lnTo>
                <a:close/>
              </a:path>
            </a:pathLst>
          </a:custGeom>
          <a:solidFill>
            <a:schemeClr val="tx1"/>
          </a:solidFill>
          <a:ln w="0">
            <a:noFill/>
            <a:prstDash val="solid"/>
            <a:round/>
          </a:ln>
        </p:spPr>
        <p:txBody>
          <a:bodyPr vert="horz" wrap="square" lIns="91440" tIns="45720" rIns="91440" bIns="45720" numCol="1" anchor="t" anchorCtr="0" compatLnSpc="1"/>
          <a:lstStyle/>
          <a:p>
            <a:endParaRPr lang="zh-CN" altLang="en-US" sz="1355"/>
          </a:p>
        </p:txBody>
      </p:sp>
      <p:grpSp>
        <p:nvGrpSpPr>
          <p:cNvPr id="42" name="Group 91"/>
          <p:cNvGrpSpPr>
            <a:grpSpLocks noChangeAspect="1"/>
          </p:cNvGrpSpPr>
          <p:nvPr/>
        </p:nvGrpSpPr>
        <p:grpSpPr bwMode="auto">
          <a:xfrm>
            <a:off x="1663299" y="2247462"/>
            <a:ext cx="466133" cy="470703"/>
            <a:chOff x="4578" y="1723"/>
            <a:chExt cx="408" cy="412"/>
          </a:xfrm>
          <a:solidFill>
            <a:schemeClr val="tx1"/>
          </a:solidFill>
        </p:grpSpPr>
        <p:sp>
          <p:nvSpPr>
            <p:cNvPr id="43" name="Freeform 93"/>
            <p:cNvSpPr/>
            <p:nvPr/>
          </p:nvSpPr>
          <p:spPr bwMode="auto">
            <a:xfrm>
              <a:off x="4667" y="1955"/>
              <a:ext cx="38" cy="180"/>
            </a:xfrm>
            <a:custGeom>
              <a:avLst/>
              <a:gdLst>
                <a:gd name="T0" fmla="*/ 0 w 306"/>
                <a:gd name="T1" fmla="*/ 0 h 1441"/>
                <a:gd name="T2" fmla="*/ 205 w 306"/>
                <a:gd name="T3" fmla="*/ 0 h 1441"/>
                <a:gd name="T4" fmla="*/ 227 w 306"/>
                <a:gd name="T5" fmla="*/ 3 h 1441"/>
                <a:gd name="T6" fmla="*/ 249 w 306"/>
                <a:gd name="T7" fmla="*/ 11 h 1441"/>
                <a:gd name="T8" fmla="*/ 268 w 306"/>
                <a:gd name="T9" fmla="*/ 23 h 1441"/>
                <a:gd name="T10" fmla="*/ 284 w 306"/>
                <a:gd name="T11" fmla="*/ 39 h 1441"/>
                <a:gd name="T12" fmla="*/ 296 w 306"/>
                <a:gd name="T13" fmla="*/ 58 h 1441"/>
                <a:gd name="T14" fmla="*/ 304 w 306"/>
                <a:gd name="T15" fmla="*/ 80 h 1441"/>
                <a:gd name="T16" fmla="*/ 306 w 306"/>
                <a:gd name="T17" fmla="*/ 104 h 1441"/>
                <a:gd name="T18" fmla="*/ 306 w 306"/>
                <a:gd name="T19" fmla="*/ 1338 h 1441"/>
                <a:gd name="T20" fmla="*/ 304 w 306"/>
                <a:gd name="T21" fmla="*/ 1361 h 1441"/>
                <a:gd name="T22" fmla="*/ 296 w 306"/>
                <a:gd name="T23" fmla="*/ 1383 h 1441"/>
                <a:gd name="T24" fmla="*/ 284 w 306"/>
                <a:gd name="T25" fmla="*/ 1402 h 1441"/>
                <a:gd name="T26" fmla="*/ 268 w 306"/>
                <a:gd name="T27" fmla="*/ 1418 h 1441"/>
                <a:gd name="T28" fmla="*/ 249 w 306"/>
                <a:gd name="T29" fmla="*/ 1431 h 1441"/>
                <a:gd name="T30" fmla="*/ 227 w 306"/>
                <a:gd name="T31" fmla="*/ 1438 h 1441"/>
                <a:gd name="T32" fmla="*/ 205 w 306"/>
                <a:gd name="T33" fmla="*/ 1441 h 1441"/>
                <a:gd name="T34" fmla="*/ 0 w 306"/>
                <a:gd name="T35" fmla="*/ 1441 h 1441"/>
                <a:gd name="T36" fmla="*/ 0 w 306"/>
                <a:gd name="T37" fmla="*/ 0 h 1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6" h="1441">
                  <a:moveTo>
                    <a:pt x="0" y="0"/>
                  </a:moveTo>
                  <a:lnTo>
                    <a:pt x="205" y="0"/>
                  </a:lnTo>
                  <a:lnTo>
                    <a:pt x="227" y="3"/>
                  </a:lnTo>
                  <a:lnTo>
                    <a:pt x="249" y="11"/>
                  </a:lnTo>
                  <a:lnTo>
                    <a:pt x="268" y="23"/>
                  </a:lnTo>
                  <a:lnTo>
                    <a:pt x="284" y="39"/>
                  </a:lnTo>
                  <a:lnTo>
                    <a:pt x="296" y="58"/>
                  </a:lnTo>
                  <a:lnTo>
                    <a:pt x="304" y="80"/>
                  </a:lnTo>
                  <a:lnTo>
                    <a:pt x="306" y="104"/>
                  </a:lnTo>
                  <a:lnTo>
                    <a:pt x="306" y="1338"/>
                  </a:lnTo>
                  <a:lnTo>
                    <a:pt x="304" y="1361"/>
                  </a:lnTo>
                  <a:lnTo>
                    <a:pt x="296" y="1383"/>
                  </a:lnTo>
                  <a:lnTo>
                    <a:pt x="284" y="1402"/>
                  </a:lnTo>
                  <a:lnTo>
                    <a:pt x="268" y="1418"/>
                  </a:lnTo>
                  <a:lnTo>
                    <a:pt x="249" y="1431"/>
                  </a:lnTo>
                  <a:lnTo>
                    <a:pt x="227" y="1438"/>
                  </a:lnTo>
                  <a:lnTo>
                    <a:pt x="205" y="1441"/>
                  </a:lnTo>
                  <a:lnTo>
                    <a:pt x="0" y="1441"/>
                  </a:lnTo>
                  <a:lnTo>
                    <a:pt x="0" y="0"/>
                  </a:lnTo>
                  <a:close/>
                </a:path>
              </a:pathLst>
            </a:custGeom>
            <a:grpFill/>
            <a:ln w="0">
              <a:noFill/>
              <a:prstDash val="solid"/>
              <a:round/>
            </a:ln>
          </p:spPr>
          <p:txBody>
            <a:bodyPr vert="horz" wrap="square" lIns="91440" tIns="45720" rIns="91440" bIns="45720" numCol="1" anchor="t" anchorCtr="0" compatLnSpc="1"/>
            <a:lstStyle/>
            <a:p>
              <a:endParaRPr lang="zh-CN" altLang="en-US" sz="1355"/>
            </a:p>
          </p:txBody>
        </p:sp>
        <p:sp>
          <p:nvSpPr>
            <p:cNvPr id="44" name="Freeform 94"/>
            <p:cNvSpPr/>
            <p:nvPr/>
          </p:nvSpPr>
          <p:spPr bwMode="auto">
            <a:xfrm>
              <a:off x="4858" y="1955"/>
              <a:ext cx="38" cy="180"/>
            </a:xfrm>
            <a:custGeom>
              <a:avLst/>
              <a:gdLst>
                <a:gd name="T0" fmla="*/ 102 w 306"/>
                <a:gd name="T1" fmla="*/ 0 h 1441"/>
                <a:gd name="T2" fmla="*/ 306 w 306"/>
                <a:gd name="T3" fmla="*/ 0 h 1441"/>
                <a:gd name="T4" fmla="*/ 306 w 306"/>
                <a:gd name="T5" fmla="*/ 1441 h 1441"/>
                <a:gd name="T6" fmla="*/ 102 w 306"/>
                <a:gd name="T7" fmla="*/ 1441 h 1441"/>
                <a:gd name="T8" fmla="*/ 79 w 306"/>
                <a:gd name="T9" fmla="*/ 1438 h 1441"/>
                <a:gd name="T10" fmla="*/ 57 w 306"/>
                <a:gd name="T11" fmla="*/ 1431 h 1441"/>
                <a:gd name="T12" fmla="*/ 38 w 306"/>
                <a:gd name="T13" fmla="*/ 1418 h 1441"/>
                <a:gd name="T14" fmla="*/ 22 w 306"/>
                <a:gd name="T15" fmla="*/ 1402 h 1441"/>
                <a:gd name="T16" fmla="*/ 10 w 306"/>
                <a:gd name="T17" fmla="*/ 1383 h 1441"/>
                <a:gd name="T18" fmla="*/ 2 w 306"/>
                <a:gd name="T19" fmla="*/ 1361 h 1441"/>
                <a:gd name="T20" fmla="*/ 0 w 306"/>
                <a:gd name="T21" fmla="*/ 1338 h 1441"/>
                <a:gd name="T22" fmla="*/ 0 w 306"/>
                <a:gd name="T23" fmla="*/ 104 h 1441"/>
                <a:gd name="T24" fmla="*/ 2 w 306"/>
                <a:gd name="T25" fmla="*/ 80 h 1441"/>
                <a:gd name="T26" fmla="*/ 10 w 306"/>
                <a:gd name="T27" fmla="*/ 58 h 1441"/>
                <a:gd name="T28" fmla="*/ 22 w 306"/>
                <a:gd name="T29" fmla="*/ 39 h 1441"/>
                <a:gd name="T30" fmla="*/ 38 w 306"/>
                <a:gd name="T31" fmla="*/ 23 h 1441"/>
                <a:gd name="T32" fmla="*/ 57 w 306"/>
                <a:gd name="T33" fmla="*/ 11 h 1441"/>
                <a:gd name="T34" fmla="*/ 79 w 306"/>
                <a:gd name="T35" fmla="*/ 3 h 1441"/>
                <a:gd name="T36" fmla="*/ 102 w 306"/>
                <a:gd name="T37" fmla="*/ 0 h 1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6" h="1441">
                  <a:moveTo>
                    <a:pt x="102" y="0"/>
                  </a:moveTo>
                  <a:lnTo>
                    <a:pt x="306" y="0"/>
                  </a:lnTo>
                  <a:lnTo>
                    <a:pt x="306" y="1441"/>
                  </a:lnTo>
                  <a:lnTo>
                    <a:pt x="102" y="1441"/>
                  </a:lnTo>
                  <a:lnTo>
                    <a:pt x="79" y="1438"/>
                  </a:lnTo>
                  <a:lnTo>
                    <a:pt x="57" y="1431"/>
                  </a:lnTo>
                  <a:lnTo>
                    <a:pt x="38" y="1418"/>
                  </a:lnTo>
                  <a:lnTo>
                    <a:pt x="22" y="1402"/>
                  </a:lnTo>
                  <a:lnTo>
                    <a:pt x="10" y="1383"/>
                  </a:lnTo>
                  <a:lnTo>
                    <a:pt x="2" y="1361"/>
                  </a:lnTo>
                  <a:lnTo>
                    <a:pt x="0" y="1338"/>
                  </a:lnTo>
                  <a:lnTo>
                    <a:pt x="0" y="104"/>
                  </a:lnTo>
                  <a:lnTo>
                    <a:pt x="2" y="80"/>
                  </a:lnTo>
                  <a:lnTo>
                    <a:pt x="10" y="58"/>
                  </a:lnTo>
                  <a:lnTo>
                    <a:pt x="22" y="39"/>
                  </a:lnTo>
                  <a:lnTo>
                    <a:pt x="38" y="23"/>
                  </a:lnTo>
                  <a:lnTo>
                    <a:pt x="57" y="11"/>
                  </a:lnTo>
                  <a:lnTo>
                    <a:pt x="79" y="3"/>
                  </a:lnTo>
                  <a:lnTo>
                    <a:pt x="102" y="0"/>
                  </a:lnTo>
                  <a:close/>
                </a:path>
              </a:pathLst>
            </a:custGeom>
            <a:grpFill/>
            <a:ln w="0">
              <a:noFill/>
              <a:prstDash val="solid"/>
              <a:round/>
            </a:ln>
          </p:spPr>
          <p:txBody>
            <a:bodyPr vert="horz" wrap="square" lIns="91440" tIns="45720" rIns="91440" bIns="45720" numCol="1" anchor="t" anchorCtr="0" compatLnSpc="1"/>
            <a:lstStyle/>
            <a:p>
              <a:endParaRPr lang="zh-CN" altLang="en-US" sz="1355"/>
            </a:p>
          </p:txBody>
        </p:sp>
        <p:sp>
          <p:nvSpPr>
            <p:cNvPr id="45" name="Freeform 95"/>
            <p:cNvSpPr/>
            <p:nvPr/>
          </p:nvSpPr>
          <p:spPr bwMode="auto">
            <a:xfrm>
              <a:off x="4578" y="1723"/>
              <a:ext cx="408" cy="411"/>
            </a:xfrm>
            <a:custGeom>
              <a:avLst/>
              <a:gdLst>
                <a:gd name="T0" fmla="*/ 1734 w 3262"/>
                <a:gd name="T1" fmla="*/ 3 h 3285"/>
                <a:gd name="T2" fmla="*/ 2033 w 3262"/>
                <a:gd name="T3" fmla="*/ 49 h 3285"/>
                <a:gd name="T4" fmla="*/ 2310 w 3262"/>
                <a:gd name="T5" fmla="*/ 148 h 3285"/>
                <a:gd name="T6" fmla="*/ 2563 w 3262"/>
                <a:gd name="T7" fmla="*/ 294 h 3285"/>
                <a:gd name="T8" fmla="*/ 2784 w 3262"/>
                <a:gd name="T9" fmla="*/ 482 h 3285"/>
                <a:gd name="T10" fmla="*/ 2969 w 3262"/>
                <a:gd name="T11" fmla="*/ 705 h 3285"/>
                <a:gd name="T12" fmla="*/ 3113 w 3262"/>
                <a:gd name="T13" fmla="*/ 960 h 3285"/>
                <a:gd name="T14" fmla="*/ 3212 w 3262"/>
                <a:gd name="T15" fmla="*/ 1240 h 3285"/>
                <a:gd name="T16" fmla="*/ 3259 w 3262"/>
                <a:gd name="T17" fmla="*/ 1541 h 3285"/>
                <a:gd name="T18" fmla="*/ 3251 w 3262"/>
                <a:gd name="T19" fmla="*/ 1840 h 3285"/>
                <a:gd name="T20" fmla="*/ 3193 w 3262"/>
                <a:gd name="T21" fmla="*/ 2119 h 3285"/>
                <a:gd name="T22" fmla="*/ 3217 w 3262"/>
                <a:gd name="T23" fmla="*/ 2320 h 3285"/>
                <a:gd name="T24" fmla="*/ 3259 w 3262"/>
                <a:gd name="T25" fmla="*/ 2506 h 3285"/>
                <a:gd name="T26" fmla="*/ 3250 w 3262"/>
                <a:gd name="T27" fmla="*/ 2704 h 3285"/>
                <a:gd name="T28" fmla="*/ 3189 w 3262"/>
                <a:gd name="T29" fmla="*/ 2887 h 3285"/>
                <a:gd name="T30" fmla="*/ 3086 w 3262"/>
                <a:gd name="T31" fmla="*/ 3045 h 3285"/>
                <a:gd name="T32" fmla="*/ 2946 w 3262"/>
                <a:gd name="T33" fmla="*/ 3170 h 3285"/>
                <a:gd name="T34" fmla="*/ 2776 w 3262"/>
                <a:gd name="T35" fmla="*/ 3254 h 3285"/>
                <a:gd name="T36" fmla="*/ 2650 w 3262"/>
                <a:gd name="T37" fmla="*/ 1859 h 3285"/>
                <a:gd name="T38" fmla="*/ 2825 w 3262"/>
                <a:gd name="T39" fmla="*/ 1907 h 3285"/>
                <a:gd name="T40" fmla="*/ 2945 w 3262"/>
                <a:gd name="T41" fmla="*/ 1876 h 3285"/>
                <a:gd name="T42" fmla="*/ 2953 w 3262"/>
                <a:gd name="T43" fmla="*/ 1606 h 3285"/>
                <a:gd name="T44" fmla="*/ 2909 w 3262"/>
                <a:gd name="T45" fmla="*/ 1341 h 3285"/>
                <a:gd name="T46" fmla="*/ 2816 w 3262"/>
                <a:gd name="T47" fmla="*/ 1097 h 3285"/>
                <a:gd name="T48" fmla="*/ 2680 w 3262"/>
                <a:gd name="T49" fmla="*/ 880 h 3285"/>
                <a:gd name="T50" fmla="*/ 2506 w 3262"/>
                <a:gd name="T51" fmla="*/ 693 h 3285"/>
                <a:gd name="T52" fmla="*/ 2300 w 3262"/>
                <a:gd name="T53" fmla="*/ 542 h 3285"/>
                <a:gd name="T54" fmla="*/ 2066 w 3262"/>
                <a:gd name="T55" fmla="*/ 433 h 3285"/>
                <a:gd name="T56" fmla="*/ 1811 w 3262"/>
                <a:gd name="T57" fmla="*/ 371 h 3285"/>
                <a:gd name="T58" fmla="*/ 1541 w 3262"/>
                <a:gd name="T59" fmla="*/ 363 h 3285"/>
                <a:gd name="T60" fmla="*/ 1279 w 3262"/>
                <a:gd name="T61" fmla="*/ 408 h 3285"/>
                <a:gd name="T62" fmla="*/ 1037 w 3262"/>
                <a:gd name="T63" fmla="*/ 502 h 3285"/>
                <a:gd name="T64" fmla="*/ 822 w 3262"/>
                <a:gd name="T65" fmla="*/ 638 h 3285"/>
                <a:gd name="T66" fmla="*/ 636 w 3262"/>
                <a:gd name="T67" fmla="*/ 813 h 3285"/>
                <a:gd name="T68" fmla="*/ 487 w 3262"/>
                <a:gd name="T69" fmla="*/ 1022 h 3285"/>
                <a:gd name="T70" fmla="*/ 380 w 3262"/>
                <a:gd name="T71" fmla="*/ 1257 h 3285"/>
                <a:gd name="T72" fmla="*/ 318 w 3262"/>
                <a:gd name="T73" fmla="*/ 1516 h 3285"/>
                <a:gd name="T74" fmla="*/ 309 w 3262"/>
                <a:gd name="T75" fmla="*/ 1787 h 3285"/>
                <a:gd name="T76" fmla="*/ 384 w 3262"/>
                <a:gd name="T77" fmla="*/ 1933 h 3285"/>
                <a:gd name="T78" fmla="*/ 551 w 3262"/>
                <a:gd name="T79" fmla="*/ 1870 h 3285"/>
                <a:gd name="T80" fmla="*/ 548 w 3262"/>
                <a:gd name="T81" fmla="*/ 3272 h 3285"/>
                <a:gd name="T82" fmla="*/ 370 w 3262"/>
                <a:gd name="T83" fmla="*/ 3203 h 3285"/>
                <a:gd name="T84" fmla="*/ 219 w 3262"/>
                <a:gd name="T85" fmla="*/ 3091 h 3285"/>
                <a:gd name="T86" fmla="*/ 102 w 3262"/>
                <a:gd name="T87" fmla="*/ 2943 h 3285"/>
                <a:gd name="T88" fmla="*/ 27 w 3262"/>
                <a:gd name="T89" fmla="*/ 2767 h 3285"/>
                <a:gd name="T90" fmla="*/ 0 w 3262"/>
                <a:gd name="T91" fmla="*/ 2571 h 3285"/>
                <a:gd name="T92" fmla="*/ 26 w 3262"/>
                <a:gd name="T93" fmla="*/ 2380 h 3285"/>
                <a:gd name="T94" fmla="*/ 97 w 3262"/>
                <a:gd name="T95" fmla="*/ 2208 h 3285"/>
                <a:gd name="T96" fmla="*/ 26 w 3262"/>
                <a:gd name="T97" fmla="*/ 1935 h 3285"/>
                <a:gd name="T98" fmla="*/ 0 w 3262"/>
                <a:gd name="T99" fmla="*/ 1646 h 3285"/>
                <a:gd name="T100" fmla="*/ 29 w 3262"/>
                <a:gd name="T101" fmla="*/ 1339 h 3285"/>
                <a:gd name="T102" fmla="*/ 109 w 3262"/>
                <a:gd name="T103" fmla="*/ 1051 h 3285"/>
                <a:gd name="T104" fmla="*/ 239 w 3262"/>
                <a:gd name="T105" fmla="*/ 787 h 3285"/>
                <a:gd name="T106" fmla="*/ 411 w 3262"/>
                <a:gd name="T107" fmla="*/ 552 h 3285"/>
                <a:gd name="T108" fmla="*/ 622 w 3262"/>
                <a:gd name="T109" fmla="*/ 353 h 3285"/>
                <a:gd name="T110" fmla="*/ 865 w 3262"/>
                <a:gd name="T111" fmla="*/ 193 h 3285"/>
                <a:gd name="T112" fmla="*/ 1135 w 3262"/>
                <a:gd name="T113" fmla="*/ 77 h 3285"/>
                <a:gd name="T114" fmla="*/ 1426 w 3262"/>
                <a:gd name="T115" fmla="*/ 12 h 3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262" h="3285">
                  <a:moveTo>
                    <a:pt x="1631" y="0"/>
                  </a:moveTo>
                  <a:lnTo>
                    <a:pt x="1631" y="0"/>
                  </a:lnTo>
                  <a:lnTo>
                    <a:pt x="1734" y="3"/>
                  </a:lnTo>
                  <a:lnTo>
                    <a:pt x="1836" y="12"/>
                  </a:lnTo>
                  <a:lnTo>
                    <a:pt x="1935" y="28"/>
                  </a:lnTo>
                  <a:lnTo>
                    <a:pt x="2033" y="49"/>
                  </a:lnTo>
                  <a:lnTo>
                    <a:pt x="2128" y="77"/>
                  </a:lnTo>
                  <a:lnTo>
                    <a:pt x="2220" y="110"/>
                  </a:lnTo>
                  <a:lnTo>
                    <a:pt x="2310" y="148"/>
                  </a:lnTo>
                  <a:lnTo>
                    <a:pt x="2397" y="193"/>
                  </a:lnTo>
                  <a:lnTo>
                    <a:pt x="2482" y="241"/>
                  </a:lnTo>
                  <a:lnTo>
                    <a:pt x="2563" y="294"/>
                  </a:lnTo>
                  <a:lnTo>
                    <a:pt x="2640" y="353"/>
                  </a:lnTo>
                  <a:lnTo>
                    <a:pt x="2714" y="415"/>
                  </a:lnTo>
                  <a:lnTo>
                    <a:pt x="2784" y="482"/>
                  </a:lnTo>
                  <a:lnTo>
                    <a:pt x="2851" y="552"/>
                  </a:lnTo>
                  <a:lnTo>
                    <a:pt x="2912" y="627"/>
                  </a:lnTo>
                  <a:lnTo>
                    <a:pt x="2969" y="705"/>
                  </a:lnTo>
                  <a:lnTo>
                    <a:pt x="3022" y="787"/>
                  </a:lnTo>
                  <a:lnTo>
                    <a:pt x="3071" y="871"/>
                  </a:lnTo>
                  <a:lnTo>
                    <a:pt x="3113" y="960"/>
                  </a:lnTo>
                  <a:lnTo>
                    <a:pt x="3152" y="1051"/>
                  </a:lnTo>
                  <a:lnTo>
                    <a:pt x="3185" y="1144"/>
                  </a:lnTo>
                  <a:lnTo>
                    <a:pt x="3212" y="1240"/>
                  </a:lnTo>
                  <a:lnTo>
                    <a:pt x="3233" y="1339"/>
                  </a:lnTo>
                  <a:lnTo>
                    <a:pt x="3250" y="1439"/>
                  </a:lnTo>
                  <a:lnTo>
                    <a:pt x="3259" y="1541"/>
                  </a:lnTo>
                  <a:lnTo>
                    <a:pt x="3262" y="1646"/>
                  </a:lnTo>
                  <a:lnTo>
                    <a:pt x="3259" y="1744"/>
                  </a:lnTo>
                  <a:lnTo>
                    <a:pt x="3251" y="1840"/>
                  </a:lnTo>
                  <a:lnTo>
                    <a:pt x="3236" y="1935"/>
                  </a:lnTo>
                  <a:lnTo>
                    <a:pt x="3218" y="2028"/>
                  </a:lnTo>
                  <a:lnTo>
                    <a:pt x="3193" y="2119"/>
                  </a:lnTo>
                  <a:lnTo>
                    <a:pt x="3165" y="2208"/>
                  </a:lnTo>
                  <a:lnTo>
                    <a:pt x="3193" y="2262"/>
                  </a:lnTo>
                  <a:lnTo>
                    <a:pt x="3217" y="2320"/>
                  </a:lnTo>
                  <a:lnTo>
                    <a:pt x="3236" y="2380"/>
                  </a:lnTo>
                  <a:lnTo>
                    <a:pt x="3251" y="2442"/>
                  </a:lnTo>
                  <a:lnTo>
                    <a:pt x="3259" y="2506"/>
                  </a:lnTo>
                  <a:lnTo>
                    <a:pt x="3262" y="2571"/>
                  </a:lnTo>
                  <a:lnTo>
                    <a:pt x="3259" y="2638"/>
                  </a:lnTo>
                  <a:lnTo>
                    <a:pt x="3250" y="2704"/>
                  </a:lnTo>
                  <a:lnTo>
                    <a:pt x="3235" y="2767"/>
                  </a:lnTo>
                  <a:lnTo>
                    <a:pt x="3215" y="2829"/>
                  </a:lnTo>
                  <a:lnTo>
                    <a:pt x="3189" y="2887"/>
                  </a:lnTo>
                  <a:lnTo>
                    <a:pt x="3160" y="2943"/>
                  </a:lnTo>
                  <a:lnTo>
                    <a:pt x="3125" y="2996"/>
                  </a:lnTo>
                  <a:lnTo>
                    <a:pt x="3086" y="3045"/>
                  </a:lnTo>
                  <a:lnTo>
                    <a:pt x="3043" y="3091"/>
                  </a:lnTo>
                  <a:lnTo>
                    <a:pt x="2996" y="3133"/>
                  </a:lnTo>
                  <a:lnTo>
                    <a:pt x="2946" y="3170"/>
                  </a:lnTo>
                  <a:lnTo>
                    <a:pt x="2891" y="3203"/>
                  </a:lnTo>
                  <a:lnTo>
                    <a:pt x="2835" y="3231"/>
                  </a:lnTo>
                  <a:lnTo>
                    <a:pt x="2776" y="3254"/>
                  </a:lnTo>
                  <a:lnTo>
                    <a:pt x="2714" y="3272"/>
                  </a:lnTo>
                  <a:lnTo>
                    <a:pt x="2650" y="3285"/>
                  </a:lnTo>
                  <a:lnTo>
                    <a:pt x="2650" y="1859"/>
                  </a:lnTo>
                  <a:lnTo>
                    <a:pt x="2710" y="1870"/>
                  </a:lnTo>
                  <a:lnTo>
                    <a:pt x="2769" y="1886"/>
                  </a:lnTo>
                  <a:lnTo>
                    <a:pt x="2825" y="1907"/>
                  </a:lnTo>
                  <a:lnTo>
                    <a:pt x="2878" y="1933"/>
                  </a:lnTo>
                  <a:lnTo>
                    <a:pt x="2930" y="1963"/>
                  </a:lnTo>
                  <a:lnTo>
                    <a:pt x="2945" y="1876"/>
                  </a:lnTo>
                  <a:lnTo>
                    <a:pt x="2953" y="1787"/>
                  </a:lnTo>
                  <a:lnTo>
                    <a:pt x="2956" y="1696"/>
                  </a:lnTo>
                  <a:lnTo>
                    <a:pt x="2953" y="1606"/>
                  </a:lnTo>
                  <a:lnTo>
                    <a:pt x="2944" y="1516"/>
                  </a:lnTo>
                  <a:lnTo>
                    <a:pt x="2929" y="1428"/>
                  </a:lnTo>
                  <a:lnTo>
                    <a:pt x="2909" y="1341"/>
                  </a:lnTo>
                  <a:lnTo>
                    <a:pt x="2883" y="1257"/>
                  </a:lnTo>
                  <a:lnTo>
                    <a:pt x="2852" y="1176"/>
                  </a:lnTo>
                  <a:lnTo>
                    <a:pt x="2816" y="1097"/>
                  </a:lnTo>
                  <a:lnTo>
                    <a:pt x="2775" y="1022"/>
                  </a:lnTo>
                  <a:lnTo>
                    <a:pt x="2730" y="950"/>
                  </a:lnTo>
                  <a:lnTo>
                    <a:pt x="2680" y="880"/>
                  </a:lnTo>
                  <a:lnTo>
                    <a:pt x="2625" y="813"/>
                  </a:lnTo>
                  <a:lnTo>
                    <a:pt x="2568" y="751"/>
                  </a:lnTo>
                  <a:lnTo>
                    <a:pt x="2506" y="693"/>
                  </a:lnTo>
                  <a:lnTo>
                    <a:pt x="2440" y="638"/>
                  </a:lnTo>
                  <a:lnTo>
                    <a:pt x="2372" y="588"/>
                  </a:lnTo>
                  <a:lnTo>
                    <a:pt x="2300" y="542"/>
                  </a:lnTo>
                  <a:lnTo>
                    <a:pt x="2224" y="502"/>
                  </a:lnTo>
                  <a:lnTo>
                    <a:pt x="2147" y="464"/>
                  </a:lnTo>
                  <a:lnTo>
                    <a:pt x="2066" y="433"/>
                  </a:lnTo>
                  <a:lnTo>
                    <a:pt x="1983" y="408"/>
                  </a:lnTo>
                  <a:lnTo>
                    <a:pt x="1898" y="387"/>
                  </a:lnTo>
                  <a:lnTo>
                    <a:pt x="1811" y="371"/>
                  </a:lnTo>
                  <a:lnTo>
                    <a:pt x="1722" y="363"/>
                  </a:lnTo>
                  <a:lnTo>
                    <a:pt x="1631" y="360"/>
                  </a:lnTo>
                  <a:lnTo>
                    <a:pt x="1541" y="363"/>
                  </a:lnTo>
                  <a:lnTo>
                    <a:pt x="1451" y="371"/>
                  </a:lnTo>
                  <a:lnTo>
                    <a:pt x="1364" y="387"/>
                  </a:lnTo>
                  <a:lnTo>
                    <a:pt x="1279" y="408"/>
                  </a:lnTo>
                  <a:lnTo>
                    <a:pt x="1196" y="433"/>
                  </a:lnTo>
                  <a:lnTo>
                    <a:pt x="1115" y="464"/>
                  </a:lnTo>
                  <a:lnTo>
                    <a:pt x="1037" y="502"/>
                  </a:lnTo>
                  <a:lnTo>
                    <a:pt x="963" y="542"/>
                  </a:lnTo>
                  <a:lnTo>
                    <a:pt x="890" y="588"/>
                  </a:lnTo>
                  <a:lnTo>
                    <a:pt x="822" y="638"/>
                  </a:lnTo>
                  <a:lnTo>
                    <a:pt x="756" y="693"/>
                  </a:lnTo>
                  <a:lnTo>
                    <a:pt x="694" y="751"/>
                  </a:lnTo>
                  <a:lnTo>
                    <a:pt x="636" y="813"/>
                  </a:lnTo>
                  <a:lnTo>
                    <a:pt x="582" y="880"/>
                  </a:lnTo>
                  <a:lnTo>
                    <a:pt x="532" y="950"/>
                  </a:lnTo>
                  <a:lnTo>
                    <a:pt x="487" y="1022"/>
                  </a:lnTo>
                  <a:lnTo>
                    <a:pt x="446" y="1097"/>
                  </a:lnTo>
                  <a:lnTo>
                    <a:pt x="410" y="1176"/>
                  </a:lnTo>
                  <a:lnTo>
                    <a:pt x="380" y="1257"/>
                  </a:lnTo>
                  <a:lnTo>
                    <a:pt x="353" y="1341"/>
                  </a:lnTo>
                  <a:lnTo>
                    <a:pt x="333" y="1428"/>
                  </a:lnTo>
                  <a:lnTo>
                    <a:pt x="318" y="1516"/>
                  </a:lnTo>
                  <a:lnTo>
                    <a:pt x="309" y="1606"/>
                  </a:lnTo>
                  <a:lnTo>
                    <a:pt x="306" y="1696"/>
                  </a:lnTo>
                  <a:lnTo>
                    <a:pt x="309" y="1787"/>
                  </a:lnTo>
                  <a:lnTo>
                    <a:pt x="318" y="1876"/>
                  </a:lnTo>
                  <a:lnTo>
                    <a:pt x="333" y="1963"/>
                  </a:lnTo>
                  <a:lnTo>
                    <a:pt x="384" y="1933"/>
                  </a:lnTo>
                  <a:lnTo>
                    <a:pt x="437" y="1907"/>
                  </a:lnTo>
                  <a:lnTo>
                    <a:pt x="493" y="1886"/>
                  </a:lnTo>
                  <a:lnTo>
                    <a:pt x="551" y="1870"/>
                  </a:lnTo>
                  <a:lnTo>
                    <a:pt x="612" y="1859"/>
                  </a:lnTo>
                  <a:lnTo>
                    <a:pt x="612" y="3285"/>
                  </a:lnTo>
                  <a:lnTo>
                    <a:pt x="548" y="3272"/>
                  </a:lnTo>
                  <a:lnTo>
                    <a:pt x="486" y="3254"/>
                  </a:lnTo>
                  <a:lnTo>
                    <a:pt x="427" y="3231"/>
                  </a:lnTo>
                  <a:lnTo>
                    <a:pt x="370" y="3203"/>
                  </a:lnTo>
                  <a:lnTo>
                    <a:pt x="317" y="3170"/>
                  </a:lnTo>
                  <a:lnTo>
                    <a:pt x="266" y="3133"/>
                  </a:lnTo>
                  <a:lnTo>
                    <a:pt x="219" y="3091"/>
                  </a:lnTo>
                  <a:lnTo>
                    <a:pt x="176" y="3045"/>
                  </a:lnTo>
                  <a:lnTo>
                    <a:pt x="137" y="2996"/>
                  </a:lnTo>
                  <a:lnTo>
                    <a:pt x="102" y="2943"/>
                  </a:lnTo>
                  <a:lnTo>
                    <a:pt x="73" y="2887"/>
                  </a:lnTo>
                  <a:lnTo>
                    <a:pt x="47" y="2829"/>
                  </a:lnTo>
                  <a:lnTo>
                    <a:pt x="27" y="2767"/>
                  </a:lnTo>
                  <a:lnTo>
                    <a:pt x="12" y="2704"/>
                  </a:lnTo>
                  <a:lnTo>
                    <a:pt x="3" y="2638"/>
                  </a:lnTo>
                  <a:lnTo>
                    <a:pt x="0" y="2571"/>
                  </a:lnTo>
                  <a:lnTo>
                    <a:pt x="3" y="2506"/>
                  </a:lnTo>
                  <a:lnTo>
                    <a:pt x="11" y="2442"/>
                  </a:lnTo>
                  <a:lnTo>
                    <a:pt x="26" y="2380"/>
                  </a:lnTo>
                  <a:lnTo>
                    <a:pt x="45" y="2320"/>
                  </a:lnTo>
                  <a:lnTo>
                    <a:pt x="69" y="2262"/>
                  </a:lnTo>
                  <a:lnTo>
                    <a:pt x="97" y="2208"/>
                  </a:lnTo>
                  <a:lnTo>
                    <a:pt x="69" y="2119"/>
                  </a:lnTo>
                  <a:lnTo>
                    <a:pt x="44" y="2028"/>
                  </a:lnTo>
                  <a:lnTo>
                    <a:pt x="26" y="1935"/>
                  </a:lnTo>
                  <a:lnTo>
                    <a:pt x="11" y="1840"/>
                  </a:lnTo>
                  <a:lnTo>
                    <a:pt x="3" y="1744"/>
                  </a:lnTo>
                  <a:lnTo>
                    <a:pt x="0" y="1646"/>
                  </a:lnTo>
                  <a:lnTo>
                    <a:pt x="3" y="1541"/>
                  </a:lnTo>
                  <a:lnTo>
                    <a:pt x="13" y="1439"/>
                  </a:lnTo>
                  <a:lnTo>
                    <a:pt x="29" y="1339"/>
                  </a:lnTo>
                  <a:lnTo>
                    <a:pt x="50" y="1240"/>
                  </a:lnTo>
                  <a:lnTo>
                    <a:pt x="77" y="1144"/>
                  </a:lnTo>
                  <a:lnTo>
                    <a:pt x="109" y="1051"/>
                  </a:lnTo>
                  <a:lnTo>
                    <a:pt x="148" y="960"/>
                  </a:lnTo>
                  <a:lnTo>
                    <a:pt x="191" y="871"/>
                  </a:lnTo>
                  <a:lnTo>
                    <a:pt x="239" y="787"/>
                  </a:lnTo>
                  <a:lnTo>
                    <a:pt x="293" y="705"/>
                  </a:lnTo>
                  <a:lnTo>
                    <a:pt x="350" y="627"/>
                  </a:lnTo>
                  <a:lnTo>
                    <a:pt x="411" y="552"/>
                  </a:lnTo>
                  <a:lnTo>
                    <a:pt x="478" y="482"/>
                  </a:lnTo>
                  <a:lnTo>
                    <a:pt x="547" y="415"/>
                  </a:lnTo>
                  <a:lnTo>
                    <a:pt x="622" y="353"/>
                  </a:lnTo>
                  <a:lnTo>
                    <a:pt x="699" y="294"/>
                  </a:lnTo>
                  <a:lnTo>
                    <a:pt x="781" y="241"/>
                  </a:lnTo>
                  <a:lnTo>
                    <a:pt x="865" y="193"/>
                  </a:lnTo>
                  <a:lnTo>
                    <a:pt x="952" y="148"/>
                  </a:lnTo>
                  <a:lnTo>
                    <a:pt x="1042" y="110"/>
                  </a:lnTo>
                  <a:lnTo>
                    <a:pt x="1135" y="77"/>
                  </a:lnTo>
                  <a:lnTo>
                    <a:pt x="1230" y="49"/>
                  </a:lnTo>
                  <a:lnTo>
                    <a:pt x="1327" y="28"/>
                  </a:lnTo>
                  <a:lnTo>
                    <a:pt x="1426" y="12"/>
                  </a:lnTo>
                  <a:lnTo>
                    <a:pt x="1528" y="3"/>
                  </a:lnTo>
                  <a:lnTo>
                    <a:pt x="1631" y="0"/>
                  </a:lnTo>
                  <a:close/>
                </a:path>
              </a:pathLst>
            </a:custGeom>
            <a:grpFill/>
            <a:ln w="0">
              <a:noFill/>
              <a:prstDash val="solid"/>
              <a:round/>
            </a:ln>
          </p:spPr>
          <p:txBody>
            <a:bodyPr vert="horz" wrap="square" lIns="91440" tIns="45720" rIns="91440" bIns="45720" numCol="1" anchor="t" anchorCtr="0" compatLnSpc="1"/>
            <a:lstStyle/>
            <a:p>
              <a:endParaRPr lang="zh-CN" altLang="en-US" sz="1355"/>
            </a:p>
          </p:txBody>
        </p:sp>
      </p:grpSp>
      <p:sp>
        <p:nvSpPr>
          <p:cNvPr id="46" name="Freeform 100"/>
          <p:cNvSpPr/>
          <p:nvPr/>
        </p:nvSpPr>
        <p:spPr bwMode="auto">
          <a:xfrm>
            <a:off x="2398375" y="2247462"/>
            <a:ext cx="466133" cy="470703"/>
          </a:xfrm>
          <a:custGeom>
            <a:avLst/>
            <a:gdLst>
              <a:gd name="T0" fmla="*/ 3262 w 3262"/>
              <a:gd name="T1" fmla="*/ 0 h 3292"/>
              <a:gd name="T2" fmla="*/ 3259 w 3262"/>
              <a:gd name="T3" fmla="*/ 2415 h 3292"/>
              <a:gd name="T4" fmla="*/ 3233 w 3262"/>
              <a:gd name="T5" fmla="*/ 2510 h 3292"/>
              <a:gd name="T6" fmla="*/ 3185 w 3262"/>
              <a:gd name="T7" fmla="*/ 2598 h 3292"/>
              <a:gd name="T8" fmla="*/ 3117 w 3262"/>
              <a:gd name="T9" fmla="*/ 2677 h 3292"/>
              <a:gd name="T10" fmla="*/ 3030 w 3262"/>
              <a:gd name="T11" fmla="*/ 2746 h 3292"/>
              <a:gd name="T12" fmla="*/ 2927 w 3262"/>
              <a:gd name="T13" fmla="*/ 2801 h 3292"/>
              <a:gd name="T14" fmla="*/ 2811 w 3262"/>
              <a:gd name="T15" fmla="*/ 2844 h 3292"/>
              <a:gd name="T16" fmla="*/ 2684 w 3262"/>
              <a:gd name="T17" fmla="*/ 2871 h 3292"/>
              <a:gd name="T18" fmla="*/ 2549 w 3262"/>
              <a:gd name="T19" fmla="*/ 2880 h 3292"/>
              <a:gd name="T20" fmla="*/ 2413 w 3262"/>
              <a:gd name="T21" fmla="*/ 2871 h 3292"/>
              <a:gd name="T22" fmla="*/ 2286 w 3262"/>
              <a:gd name="T23" fmla="*/ 2844 h 3292"/>
              <a:gd name="T24" fmla="*/ 2170 w 3262"/>
              <a:gd name="T25" fmla="*/ 2801 h 3292"/>
              <a:gd name="T26" fmla="*/ 2067 w 3262"/>
              <a:gd name="T27" fmla="*/ 2746 h 3292"/>
              <a:gd name="T28" fmla="*/ 1980 w 3262"/>
              <a:gd name="T29" fmla="*/ 2677 h 3292"/>
              <a:gd name="T30" fmla="*/ 1911 w 3262"/>
              <a:gd name="T31" fmla="*/ 2598 h 3292"/>
              <a:gd name="T32" fmla="*/ 1863 w 3262"/>
              <a:gd name="T33" fmla="*/ 2510 h 3292"/>
              <a:gd name="T34" fmla="*/ 1839 w 3262"/>
              <a:gd name="T35" fmla="*/ 2415 h 3292"/>
              <a:gd name="T36" fmla="*/ 1839 w 3262"/>
              <a:gd name="T37" fmla="*/ 2316 h 3292"/>
              <a:gd name="T38" fmla="*/ 1863 w 3262"/>
              <a:gd name="T39" fmla="*/ 2221 h 3292"/>
              <a:gd name="T40" fmla="*/ 1911 w 3262"/>
              <a:gd name="T41" fmla="*/ 2133 h 3292"/>
              <a:gd name="T42" fmla="*/ 1980 w 3262"/>
              <a:gd name="T43" fmla="*/ 2055 h 3292"/>
              <a:gd name="T44" fmla="*/ 2067 w 3262"/>
              <a:gd name="T45" fmla="*/ 1986 h 3292"/>
              <a:gd name="T46" fmla="*/ 2170 w 3262"/>
              <a:gd name="T47" fmla="*/ 1930 h 3292"/>
              <a:gd name="T48" fmla="*/ 2286 w 3262"/>
              <a:gd name="T49" fmla="*/ 1887 h 3292"/>
              <a:gd name="T50" fmla="*/ 2413 w 3262"/>
              <a:gd name="T51" fmla="*/ 1861 h 3292"/>
              <a:gd name="T52" fmla="*/ 2549 w 3262"/>
              <a:gd name="T53" fmla="*/ 1851 h 3292"/>
              <a:gd name="T54" fmla="*/ 2694 w 3262"/>
              <a:gd name="T55" fmla="*/ 1862 h 3292"/>
              <a:gd name="T56" fmla="*/ 2829 w 3262"/>
              <a:gd name="T57" fmla="*/ 1893 h 3292"/>
              <a:gd name="T58" fmla="*/ 2952 w 3262"/>
              <a:gd name="T59" fmla="*/ 1941 h 3292"/>
              <a:gd name="T60" fmla="*/ 3058 w 3262"/>
              <a:gd name="T61" fmla="*/ 2006 h 3292"/>
              <a:gd name="T62" fmla="*/ 1427 w 3262"/>
              <a:gd name="T63" fmla="*/ 1188 h 3292"/>
              <a:gd name="T64" fmla="*/ 1424 w 3262"/>
              <a:gd name="T65" fmla="*/ 2827 h 3292"/>
              <a:gd name="T66" fmla="*/ 1399 w 3262"/>
              <a:gd name="T67" fmla="*/ 2921 h 3292"/>
              <a:gd name="T68" fmla="*/ 1351 w 3262"/>
              <a:gd name="T69" fmla="*/ 3009 h 3292"/>
              <a:gd name="T70" fmla="*/ 1282 w 3262"/>
              <a:gd name="T71" fmla="*/ 3089 h 3292"/>
              <a:gd name="T72" fmla="*/ 1195 w 3262"/>
              <a:gd name="T73" fmla="*/ 3157 h 3292"/>
              <a:gd name="T74" fmla="*/ 1093 w 3262"/>
              <a:gd name="T75" fmla="*/ 3213 h 3292"/>
              <a:gd name="T76" fmla="*/ 976 w 3262"/>
              <a:gd name="T77" fmla="*/ 3256 h 3292"/>
              <a:gd name="T78" fmla="*/ 849 w 3262"/>
              <a:gd name="T79" fmla="*/ 3283 h 3292"/>
              <a:gd name="T80" fmla="*/ 713 w 3262"/>
              <a:gd name="T81" fmla="*/ 3292 h 3292"/>
              <a:gd name="T82" fmla="*/ 578 w 3262"/>
              <a:gd name="T83" fmla="*/ 3283 h 3292"/>
              <a:gd name="T84" fmla="*/ 451 w 3262"/>
              <a:gd name="T85" fmla="*/ 3256 h 3292"/>
              <a:gd name="T86" fmla="*/ 335 w 3262"/>
              <a:gd name="T87" fmla="*/ 3213 h 3292"/>
              <a:gd name="T88" fmla="*/ 232 w 3262"/>
              <a:gd name="T89" fmla="*/ 3157 h 3292"/>
              <a:gd name="T90" fmla="*/ 145 w 3262"/>
              <a:gd name="T91" fmla="*/ 3089 h 3292"/>
              <a:gd name="T92" fmla="*/ 77 w 3262"/>
              <a:gd name="T93" fmla="*/ 3009 h 3292"/>
              <a:gd name="T94" fmla="*/ 29 w 3262"/>
              <a:gd name="T95" fmla="*/ 2921 h 3292"/>
              <a:gd name="T96" fmla="*/ 3 w 3262"/>
              <a:gd name="T97" fmla="*/ 2827 h 3292"/>
              <a:gd name="T98" fmla="*/ 3 w 3262"/>
              <a:gd name="T99" fmla="*/ 2728 h 3292"/>
              <a:gd name="T100" fmla="*/ 29 w 3262"/>
              <a:gd name="T101" fmla="*/ 2633 h 3292"/>
              <a:gd name="T102" fmla="*/ 77 w 3262"/>
              <a:gd name="T103" fmla="*/ 2545 h 3292"/>
              <a:gd name="T104" fmla="*/ 145 w 3262"/>
              <a:gd name="T105" fmla="*/ 2466 h 3292"/>
              <a:gd name="T106" fmla="*/ 232 w 3262"/>
              <a:gd name="T107" fmla="*/ 2398 h 3292"/>
              <a:gd name="T108" fmla="*/ 335 w 3262"/>
              <a:gd name="T109" fmla="*/ 2341 h 3292"/>
              <a:gd name="T110" fmla="*/ 451 w 3262"/>
              <a:gd name="T111" fmla="*/ 2298 h 3292"/>
              <a:gd name="T112" fmla="*/ 578 w 3262"/>
              <a:gd name="T113" fmla="*/ 2272 h 3292"/>
              <a:gd name="T114" fmla="*/ 713 w 3262"/>
              <a:gd name="T115" fmla="*/ 2262 h 3292"/>
              <a:gd name="T116" fmla="*/ 859 w 3262"/>
              <a:gd name="T117" fmla="*/ 2274 h 3292"/>
              <a:gd name="T118" fmla="*/ 994 w 3262"/>
              <a:gd name="T119" fmla="*/ 2305 h 3292"/>
              <a:gd name="T120" fmla="*/ 1117 w 3262"/>
              <a:gd name="T121" fmla="*/ 2353 h 3292"/>
              <a:gd name="T122" fmla="*/ 1224 w 3262"/>
              <a:gd name="T123" fmla="*/ 2417 h 3292"/>
              <a:gd name="T124" fmla="*/ 3058 w 3262"/>
              <a:gd name="T125" fmla="*/ 0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62" h="3292">
                <a:moveTo>
                  <a:pt x="3058" y="0"/>
                </a:moveTo>
                <a:lnTo>
                  <a:pt x="3262" y="0"/>
                </a:lnTo>
                <a:lnTo>
                  <a:pt x="3262" y="2366"/>
                </a:lnTo>
                <a:lnTo>
                  <a:pt x="3259" y="2415"/>
                </a:lnTo>
                <a:lnTo>
                  <a:pt x="3249" y="2464"/>
                </a:lnTo>
                <a:lnTo>
                  <a:pt x="3233" y="2510"/>
                </a:lnTo>
                <a:lnTo>
                  <a:pt x="3212" y="2555"/>
                </a:lnTo>
                <a:lnTo>
                  <a:pt x="3185" y="2598"/>
                </a:lnTo>
                <a:lnTo>
                  <a:pt x="3153" y="2638"/>
                </a:lnTo>
                <a:lnTo>
                  <a:pt x="3117" y="2677"/>
                </a:lnTo>
                <a:lnTo>
                  <a:pt x="3076" y="2713"/>
                </a:lnTo>
                <a:lnTo>
                  <a:pt x="3030" y="2746"/>
                </a:lnTo>
                <a:lnTo>
                  <a:pt x="2980" y="2776"/>
                </a:lnTo>
                <a:lnTo>
                  <a:pt x="2927" y="2801"/>
                </a:lnTo>
                <a:lnTo>
                  <a:pt x="2871" y="2825"/>
                </a:lnTo>
                <a:lnTo>
                  <a:pt x="2811" y="2844"/>
                </a:lnTo>
                <a:lnTo>
                  <a:pt x="2749" y="2859"/>
                </a:lnTo>
                <a:lnTo>
                  <a:pt x="2684" y="2871"/>
                </a:lnTo>
                <a:lnTo>
                  <a:pt x="2617" y="2878"/>
                </a:lnTo>
                <a:lnTo>
                  <a:pt x="2549" y="2880"/>
                </a:lnTo>
                <a:lnTo>
                  <a:pt x="2480" y="2878"/>
                </a:lnTo>
                <a:lnTo>
                  <a:pt x="2413" y="2871"/>
                </a:lnTo>
                <a:lnTo>
                  <a:pt x="2348" y="2859"/>
                </a:lnTo>
                <a:lnTo>
                  <a:pt x="2286" y="2844"/>
                </a:lnTo>
                <a:lnTo>
                  <a:pt x="2226" y="2825"/>
                </a:lnTo>
                <a:lnTo>
                  <a:pt x="2170" y="2801"/>
                </a:lnTo>
                <a:lnTo>
                  <a:pt x="2117" y="2776"/>
                </a:lnTo>
                <a:lnTo>
                  <a:pt x="2067" y="2746"/>
                </a:lnTo>
                <a:lnTo>
                  <a:pt x="2022" y="2713"/>
                </a:lnTo>
                <a:lnTo>
                  <a:pt x="1980" y="2677"/>
                </a:lnTo>
                <a:lnTo>
                  <a:pt x="1944" y="2638"/>
                </a:lnTo>
                <a:lnTo>
                  <a:pt x="1911" y="2598"/>
                </a:lnTo>
                <a:lnTo>
                  <a:pt x="1885" y="2555"/>
                </a:lnTo>
                <a:lnTo>
                  <a:pt x="1863" y="2510"/>
                </a:lnTo>
                <a:lnTo>
                  <a:pt x="1848" y="2464"/>
                </a:lnTo>
                <a:lnTo>
                  <a:pt x="1839" y="2415"/>
                </a:lnTo>
                <a:lnTo>
                  <a:pt x="1835" y="2366"/>
                </a:lnTo>
                <a:lnTo>
                  <a:pt x="1839" y="2316"/>
                </a:lnTo>
                <a:lnTo>
                  <a:pt x="1848" y="2269"/>
                </a:lnTo>
                <a:lnTo>
                  <a:pt x="1863" y="2221"/>
                </a:lnTo>
                <a:lnTo>
                  <a:pt x="1885" y="2177"/>
                </a:lnTo>
                <a:lnTo>
                  <a:pt x="1911" y="2133"/>
                </a:lnTo>
                <a:lnTo>
                  <a:pt x="1944" y="2093"/>
                </a:lnTo>
                <a:lnTo>
                  <a:pt x="1980" y="2055"/>
                </a:lnTo>
                <a:lnTo>
                  <a:pt x="2022" y="2019"/>
                </a:lnTo>
                <a:lnTo>
                  <a:pt x="2067" y="1986"/>
                </a:lnTo>
                <a:lnTo>
                  <a:pt x="2117" y="1957"/>
                </a:lnTo>
                <a:lnTo>
                  <a:pt x="2170" y="1930"/>
                </a:lnTo>
                <a:lnTo>
                  <a:pt x="2226" y="1907"/>
                </a:lnTo>
                <a:lnTo>
                  <a:pt x="2286" y="1887"/>
                </a:lnTo>
                <a:lnTo>
                  <a:pt x="2348" y="1872"/>
                </a:lnTo>
                <a:lnTo>
                  <a:pt x="2413" y="1861"/>
                </a:lnTo>
                <a:lnTo>
                  <a:pt x="2480" y="1853"/>
                </a:lnTo>
                <a:lnTo>
                  <a:pt x="2549" y="1851"/>
                </a:lnTo>
                <a:lnTo>
                  <a:pt x="2622" y="1854"/>
                </a:lnTo>
                <a:lnTo>
                  <a:pt x="2694" y="1862"/>
                </a:lnTo>
                <a:lnTo>
                  <a:pt x="2764" y="1875"/>
                </a:lnTo>
                <a:lnTo>
                  <a:pt x="2829" y="1893"/>
                </a:lnTo>
                <a:lnTo>
                  <a:pt x="2892" y="1915"/>
                </a:lnTo>
                <a:lnTo>
                  <a:pt x="2952" y="1941"/>
                </a:lnTo>
                <a:lnTo>
                  <a:pt x="3007" y="1972"/>
                </a:lnTo>
                <a:lnTo>
                  <a:pt x="3058" y="2006"/>
                </a:lnTo>
                <a:lnTo>
                  <a:pt x="3058" y="823"/>
                </a:lnTo>
                <a:lnTo>
                  <a:pt x="1427" y="1188"/>
                </a:lnTo>
                <a:lnTo>
                  <a:pt x="1427" y="2778"/>
                </a:lnTo>
                <a:lnTo>
                  <a:pt x="1424" y="2827"/>
                </a:lnTo>
                <a:lnTo>
                  <a:pt x="1414" y="2875"/>
                </a:lnTo>
                <a:lnTo>
                  <a:pt x="1399" y="2921"/>
                </a:lnTo>
                <a:lnTo>
                  <a:pt x="1377" y="2967"/>
                </a:lnTo>
                <a:lnTo>
                  <a:pt x="1351" y="3009"/>
                </a:lnTo>
                <a:lnTo>
                  <a:pt x="1319" y="3050"/>
                </a:lnTo>
                <a:lnTo>
                  <a:pt x="1282" y="3089"/>
                </a:lnTo>
                <a:lnTo>
                  <a:pt x="1240" y="3125"/>
                </a:lnTo>
                <a:lnTo>
                  <a:pt x="1195" y="3157"/>
                </a:lnTo>
                <a:lnTo>
                  <a:pt x="1145" y="3187"/>
                </a:lnTo>
                <a:lnTo>
                  <a:pt x="1093" y="3213"/>
                </a:lnTo>
                <a:lnTo>
                  <a:pt x="1035" y="3236"/>
                </a:lnTo>
                <a:lnTo>
                  <a:pt x="976" y="3256"/>
                </a:lnTo>
                <a:lnTo>
                  <a:pt x="914" y="3271"/>
                </a:lnTo>
                <a:lnTo>
                  <a:pt x="849" y="3283"/>
                </a:lnTo>
                <a:lnTo>
                  <a:pt x="783" y="3289"/>
                </a:lnTo>
                <a:lnTo>
                  <a:pt x="713" y="3292"/>
                </a:lnTo>
                <a:lnTo>
                  <a:pt x="645" y="3289"/>
                </a:lnTo>
                <a:lnTo>
                  <a:pt x="578" y="3283"/>
                </a:lnTo>
                <a:lnTo>
                  <a:pt x="514" y="3271"/>
                </a:lnTo>
                <a:lnTo>
                  <a:pt x="451" y="3256"/>
                </a:lnTo>
                <a:lnTo>
                  <a:pt x="392" y="3236"/>
                </a:lnTo>
                <a:lnTo>
                  <a:pt x="335" y="3213"/>
                </a:lnTo>
                <a:lnTo>
                  <a:pt x="282" y="3187"/>
                </a:lnTo>
                <a:lnTo>
                  <a:pt x="232" y="3157"/>
                </a:lnTo>
                <a:lnTo>
                  <a:pt x="187" y="3125"/>
                </a:lnTo>
                <a:lnTo>
                  <a:pt x="145" y="3089"/>
                </a:lnTo>
                <a:lnTo>
                  <a:pt x="108" y="3050"/>
                </a:lnTo>
                <a:lnTo>
                  <a:pt x="77" y="3009"/>
                </a:lnTo>
                <a:lnTo>
                  <a:pt x="50" y="2967"/>
                </a:lnTo>
                <a:lnTo>
                  <a:pt x="29" y="2921"/>
                </a:lnTo>
                <a:lnTo>
                  <a:pt x="13" y="2875"/>
                </a:lnTo>
                <a:lnTo>
                  <a:pt x="3" y="2827"/>
                </a:lnTo>
                <a:lnTo>
                  <a:pt x="0" y="2778"/>
                </a:lnTo>
                <a:lnTo>
                  <a:pt x="3" y="2728"/>
                </a:lnTo>
                <a:lnTo>
                  <a:pt x="13" y="2680"/>
                </a:lnTo>
                <a:lnTo>
                  <a:pt x="29" y="2633"/>
                </a:lnTo>
                <a:lnTo>
                  <a:pt x="50" y="2588"/>
                </a:lnTo>
                <a:lnTo>
                  <a:pt x="77" y="2545"/>
                </a:lnTo>
                <a:lnTo>
                  <a:pt x="108" y="2504"/>
                </a:lnTo>
                <a:lnTo>
                  <a:pt x="145" y="2466"/>
                </a:lnTo>
                <a:lnTo>
                  <a:pt x="187" y="2431"/>
                </a:lnTo>
                <a:lnTo>
                  <a:pt x="232" y="2398"/>
                </a:lnTo>
                <a:lnTo>
                  <a:pt x="282" y="2368"/>
                </a:lnTo>
                <a:lnTo>
                  <a:pt x="335" y="2341"/>
                </a:lnTo>
                <a:lnTo>
                  <a:pt x="392" y="2318"/>
                </a:lnTo>
                <a:lnTo>
                  <a:pt x="451" y="2298"/>
                </a:lnTo>
                <a:lnTo>
                  <a:pt x="514" y="2283"/>
                </a:lnTo>
                <a:lnTo>
                  <a:pt x="578" y="2272"/>
                </a:lnTo>
                <a:lnTo>
                  <a:pt x="645" y="2265"/>
                </a:lnTo>
                <a:lnTo>
                  <a:pt x="713" y="2262"/>
                </a:lnTo>
                <a:lnTo>
                  <a:pt x="788" y="2265"/>
                </a:lnTo>
                <a:lnTo>
                  <a:pt x="859" y="2274"/>
                </a:lnTo>
                <a:lnTo>
                  <a:pt x="929" y="2286"/>
                </a:lnTo>
                <a:lnTo>
                  <a:pt x="994" y="2305"/>
                </a:lnTo>
                <a:lnTo>
                  <a:pt x="1058" y="2326"/>
                </a:lnTo>
                <a:lnTo>
                  <a:pt x="1117" y="2353"/>
                </a:lnTo>
                <a:lnTo>
                  <a:pt x="1173" y="2383"/>
                </a:lnTo>
                <a:lnTo>
                  <a:pt x="1224" y="2417"/>
                </a:lnTo>
                <a:lnTo>
                  <a:pt x="1224" y="411"/>
                </a:lnTo>
                <a:lnTo>
                  <a:pt x="3058" y="0"/>
                </a:lnTo>
                <a:close/>
              </a:path>
            </a:pathLst>
          </a:custGeom>
          <a:solidFill>
            <a:schemeClr val="tx1"/>
          </a:solidFill>
          <a:ln w="0">
            <a:noFill/>
            <a:prstDash val="solid"/>
            <a:round/>
          </a:ln>
        </p:spPr>
        <p:txBody>
          <a:bodyPr vert="horz" wrap="square" lIns="91440" tIns="45720" rIns="91440" bIns="45720" numCol="1" anchor="t" anchorCtr="0" compatLnSpc="1"/>
          <a:lstStyle/>
          <a:p>
            <a:endParaRPr lang="zh-CN" altLang="en-US" sz="1355"/>
          </a:p>
        </p:txBody>
      </p:sp>
      <p:sp>
        <p:nvSpPr>
          <p:cNvPr id="47" name="Freeform 105"/>
          <p:cNvSpPr>
            <a:spLocks noEditPoints="1"/>
          </p:cNvSpPr>
          <p:nvPr/>
        </p:nvSpPr>
        <p:spPr bwMode="auto">
          <a:xfrm>
            <a:off x="3133451" y="2308585"/>
            <a:ext cx="466132" cy="348457"/>
          </a:xfrm>
          <a:custGeom>
            <a:avLst/>
            <a:gdLst>
              <a:gd name="T0" fmla="*/ 1222 w 3261"/>
              <a:gd name="T1" fmla="*/ 1832 h 2443"/>
              <a:gd name="T2" fmla="*/ 1222 w 3261"/>
              <a:gd name="T3" fmla="*/ 611 h 2443"/>
              <a:gd name="T4" fmla="*/ 1829 w 3261"/>
              <a:gd name="T5" fmla="*/ 2 h 2443"/>
              <a:gd name="T6" fmla="*/ 2216 w 3261"/>
              <a:gd name="T7" fmla="*/ 15 h 2443"/>
              <a:gd name="T8" fmla="*/ 2591 w 3261"/>
              <a:gd name="T9" fmla="*/ 41 h 2443"/>
              <a:gd name="T10" fmla="*/ 2951 w 3261"/>
              <a:gd name="T11" fmla="*/ 79 h 2443"/>
              <a:gd name="T12" fmla="*/ 3155 w 3261"/>
              <a:gd name="T13" fmla="*/ 233 h 2443"/>
              <a:gd name="T14" fmla="*/ 3207 w 3261"/>
              <a:gd name="T15" fmla="*/ 502 h 2443"/>
              <a:gd name="T16" fmla="*/ 3241 w 3261"/>
              <a:gd name="T17" fmla="*/ 783 h 2443"/>
              <a:gd name="T18" fmla="*/ 3259 w 3261"/>
              <a:gd name="T19" fmla="*/ 1073 h 2443"/>
              <a:gd name="T20" fmla="*/ 3259 w 3261"/>
              <a:gd name="T21" fmla="*/ 1369 h 2443"/>
              <a:gd name="T22" fmla="*/ 3241 w 3261"/>
              <a:gd name="T23" fmla="*/ 1660 h 2443"/>
              <a:gd name="T24" fmla="*/ 3207 w 3261"/>
              <a:gd name="T25" fmla="*/ 1941 h 2443"/>
              <a:gd name="T26" fmla="*/ 3155 w 3261"/>
              <a:gd name="T27" fmla="*/ 2210 h 2443"/>
              <a:gd name="T28" fmla="*/ 2951 w 3261"/>
              <a:gd name="T29" fmla="*/ 2364 h 2443"/>
              <a:gd name="T30" fmla="*/ 2591 w 3261"/>
              <a:gd name="T31" fmla="*/ 2402 h 2443"/>
              <a:gd name="T32" fmla="*/ 2216 w 3261"/>
              <a:gd name="T33" fmla="*/ 2428 h 2443"/>
              <a:gd name="T34" fmla="*/ 1829 w 3261"/>
              <a:gd name="T35" fmla="*/ 2441 h 2443"/>
              <a:gd name="T36" fmla="*/ 1432 w 3261"/>
              <a:gd name="T37" fmla="*/ 2441 h 2443"/>
              <a:gd name="T38" fmla="*/ 1045 w 3261"/>
              <a:gd name="T39" fmla="*/ 2428 h 2443"/>
              <a:gd name="T40" fmla="*/ 670 w 3261"/>
              <a:gd name="T41" fmla="*/ 2402 h 2443"/>
              <a:gd name="T42" fmla="*/ 310 w 3261"/>
              <a:gd name="T43" fmla="*/ 2364 h 2443"/>
              <a:gd name="T44" fmla="*/ 105 w 3261"/>
              <a:gd name="T45" fmla="*/ 2210 h 2443"/>
              <a:gd name="T46" fmla="*/ 55 w 3261"/>
              <a:gd name="T47" fmla="*/ 1941 h 2443"/>
              <a:gd name="T48" fmla="*/ 20 w 3261"/>
              <a:gd name="T49" fmla="*/ 1660 h 2443"/>
              <a:gd name="T50" fmla="*/ 2 w 3261"/>
              <a:gd name="T51" fmla="*/ 1369 h 2443"/>
              <a:gd name="T52" fmla="*/ 2 w 3261"/>
              <a:gd name="T53" fmla="*/ 1073 h 2443"/>
              <a:gd name="T54" fmla="*/ 20 w 3261"/>
              <a:gd name="T55" fmla="*/ 783 h 2443"/>
              <a:gd name="T56" fmla="*/ 54 w 3261"/>
              <a:gd name="T57" fmla="*/ 502 h 2443"/>
              <a:gd name="T58" fmla="*/ 105 w 3261"/>
              <a:gd name="T59" fmla="*/ 233 h 2443"/>
              <a:gd name="T60" fmla="*/ 310 w 3261"/>
              <a:gd name="T61" fmla="*/ 79 h 2443"/>
              <a:gd name="T62" fmla="*/ 670 w 3261"/>
              <a:gd name="T63" fmla="*/ 41 h 2443"/>
              <a:gd name="T64" fmla="*/ 1045 w 3261"/>
              <a:gd name="T65" fmla="*/ 15 h 2443"/>
              <a:gd name="T66" fmla="*/ 1432 w 3261"/>
              <a:gd name="T67" fmla="*/ 2 h 2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61" h="2443">
                <a:moveTo>
                  <a:pt x="1222" y="611"/>
                </a:moveTo>
                <a:lnTo>
                  <a:pt x="1222" y="1832"/>
                </a:lnTo>
                <a:lnTo>
                  <a:pt x="2242" y="1221"/>
                </a:lnTo>
                <a:lnTo>
                  <a:pt x="1222" y="611"/>
                </a:lnTo>
                <a:close/>
                <a:moveTo>
                  <a:pt x="1631" y="0"/>
                </a:moveTo>
                <a:lnTo>
                  <a:pt x="1829" y="2"/>
                </a:lnTo>
                <a:lnTo>
                  <a:pt x="2024" y="7"/>
                </a:lnTo>
                <a:lnTo>
                  <a:pt x="2216" y="15"/>
                </a:lnTo>
                <a:lnTo>
                  <a:pt x="2406" y="26"/>
                </a:lnTo>
                <a:lnTo>
                  <a:pt x="2591" y="41"/>
                </a:lnTo>
                <a:lnTo>
                  <a:pt x="2773" y="58"/>
                </a:lnTo>
                <a:lnTo>
                  <a:pt x="2951" y="79"/>
                </a:lnTo>
                <a:lnTo>
                  <a:pt x="3124" y="102"/>
                </a:lnTo>
                <a:lnTo>
                  <a:pt x="3155" y="233"/>
                </a:lnTo>
                <a:lnTo>
                  <a:pt x="3183" y="366"/>
                </a:lnTo>
                <a:lnTo>
                  <a:pt x="3207" y="502"/>
                </a:lnTo>
                <a:lnTo>
                  <a:pt x="3226" y="641"/>
                </a:lnTo>
                <a:lnTo>
                  <a:pt x="3241" y="783"/>
                </a:lnTo>
                <a:lnTo>
                  <a:pt x="3252" y="926"/>
                </a:lnTo>
                <a:lnTo>
                  <a:pt x="3259" y="1073"/>
                </a:lnTo>
                <a:lnTo>
                  <a:pt x="3261" y="1221"/>
                </a:lnTo>
                <a:lnTo>
                  <a:pt x="3259" y="1369"/>
                </a:lnTo>
                <a:lnTo>
                  <a:pt x="3252" y="1516"/>
                </a:lnTo>
                <a:lnTo>
                  <a:pt x="3241" y="1660"/>
                </a:lnTo>
                <a:lnTo>
                  <a:pt x="3226" y="1801"/>
                </a:lnTo>
                <a:lnTo>
                  <a:pt x="3207" y="1941"/>
                </a:lnTo>
                <a:lnTo>
                  <a:pt x="3183" y="2077"/>
                </a:lnTo>
                <a:lnTo>
                  <a:pt x="3155" y="2210"/>
                </a:lnTo>
                <a:lnTo>
                  <a:pt x="3124" y="2341"/>
                </a:lnTo>
                <a:lnTo>
                  <a:pt x="2951" y="2364"/>
                </a:lnTo>
                <a:lnTo>
                  <a:pt x="2773" y="2384"/>
                </a:lnTo>
                <a:lnTo>
                  <a:pt x="2591" y="2402"/>
                </a:lnTo>
                <a:lnTo>
                  <a:pt x="2406" y="2416"/>
                </a:lnTo>
                <a:lnTo>
                  <a:pt x="2216" y="2428"/>
                </a:lnTo>
                <a:lnTo>
                  <a:pt x="2024" y="2436"/>
                </a:lnTo>
                <a:lnTo>
                  <a:pt x="1829" y="2441"/>
                </a:lnTo>
                <a:lnTo>
                  <a:pt x="1631" y="2443"/>
                </a:lnTo>
                <a:lnTo>
                  <a:pt x="1432" y="2441"/>
                </a:lnTo>
                <a:lnTo>
                  <a:pt x="1237" y="2436"/>
                </a:lnTo>
                <a:lnTo>
                  <a:pt x="1045" y="2428"/>
                </a:lnTo>
                <a:lnTo>
                  <a:pt x="856" y="2416"/>
                </a:lnTo>
                <a:lnTo>
                  <a:pt x="670" y="2402"/>
                </a:lnTo>
                <a:lnTo>
                  <a:pt x="488" y="2384"/>
                </a:lnTo>
                <a:lnTo>
                  <a:pt x="310" y="2364"/>
                </a:lnTo>
                <a:lnTo>
                  <a:pt x="136" y="2341"/>
                </a:lnTo>
                <a:lnTo>
                  <a:pt x="105" y="2210"/>
                </a:lnTo>
                <a:lnTo>
                  <a:pt x="78" y="2077"/>
                </a:lnTo>
                <a:lnTo>
                  <a:pt x="55" y="1941"/>
                </a:lnTo>
                <a:lnTo>
                  <a:pt x="35" y="1801"/>
                </a:lnTo>
                <a:lnTo>
                  <a:pt x="20" y="1660"/>
                </a:lnTo>
                <a:lnTo>
                  <a:pt x="9" y="1516"/>
                </a:lnTo>
                <a:lnTo>
                  <a:pt x="2" y="1369"/>
                </a:lnTo>
                <a:lnTo>
                  <a:pt x="0" y="1221"/>
                </a:lnTo>
                <a:lnTo>
                  <a:pt x="2" y="1073"/>
                </a:lnTo>
                <a:lnTo>
                  <a:pt x="9" y="926"/>
                </a:lnTo>
                <a:lnTo>
                  <a:pt x="20" y="783"/>
                </a:lnTo>
                <a:lnTo>
                  <a:pt x="35" y="641"/>
                </a:lnTo>
                <a:lnTo>
                  <a:pt x="54" y="502"/>
                </a:lnTo>
                <a:lnTo>
                  <a:pt x="78" y="366"/>
                </a:lnTo>
                <a:lnTo>
                  <a:pt x="105" y="233"/>
                </a:lnTo>
                <a:lnTo>
                  <a:pt x="136" y="102"/>
                </a:lnTo>
                <a:lnTo>
                  <a:pt x="310" y="79"/>
                </a:lnTo>
                <a:lnTo>
                  <a:pt x="488" y="58"/>
                </a:lnTo>
                <a:lnTo>
                  <a:pt x="670" y="41"/>
                </a:lnTo>
                <a:lnTo>
                  <a:pt x="856" y="26"/>
                </a:lnTo>
                <a:lnTo>
                  <a:pt x="1045" y="15"/>
                </a:lnTo>
                <a:lnTo>
                  <a:pt x="1237" y="7"/>
                </a:lnTo>
                <a:lnTo>
                  <a:pt x="1432" y="2"/>
                </a:lnTo>
                <a:lnTo>
                  <a:pt x="1631" y="0"/>
                </a:lnTo>
                <a:close/>
              </a:path>
            </a:pathLst>
          </a:custGeom>
          <a:solidFill>
            <a:schemeClr val="tx1"/>
          </a:solidFill>
          <a:ln w="0">
            <a:noFill/>
            <a:prstDash val="solid"/>
            <a:round/>
          </a:ln>
        </p:spPr>
        <p:txBody>
          <a:bodyPr vert="horz" wrap="square" lIns="91440" tIns="45720" rIns="91440" bIns="45720" numCol="1" anchor="t" anchorCtr="0" compatLnSpc="1"/>
          <a:lstStyle/>
          <a:p>
            <a:endParaRPr lang="zh-CN" altLang="en-US" sz="1355"/>
          </a:p>
        </p:txBody>
      </p:sp>
      <p:sp>
        <p:nvSpPr>
          <p:cNvPr id="48" name="Freeform 110"/>
          <p:cNvSpPr>
            <a:spLocks noEditPoints="1"/>
          </p:cNvSpPr>
          <p:nvPr/>
        </p:nvSpPr>
        <p:spPr bwMode="auto">
          <a:xfrm>
            <a:off x="3868527" y="2308585"/>
            <a:ext cx="466132" cy="348457"/>
          </a:xfrm>
          <a:custGeom>
            <a:avLst/>
            <a:gdLst>
              <a:gd name="T0" fmla="*/ 2650 w 3261"/>
              <a:gd name="T1" fmla="*/ 1832 h 2443"/>
              <a:gd name="T2" fmla="*/ 2650 w 3261"/>
              <a:gd name="T3" fmla="*/ 2239 h 2443"/>
              <a:gd name="T4" fmla="*/ 3057 w 3261"/>
              <a:gd name="T5" fmla="*/ 2239 h 2443"/>
              <a:gd name="T6" fmla="*/ 3057 w 3261"/>
              <a:gd name="T7" fmla="*/ 1832 h 2443"/>
              <a:gd name="T8" fmla="*/ 2650 w 3261"/>
              <a:gd name="T9" fmla="*/ 1832 h 2443"/>
              <a:gd name="T10" fmla="*/ 204 w 3261"/>
              <a:gd name="T11" fmla="*/ 1832 h 2443"/>
              <a:gd name="T12" fmla="*/ 204 w 3261"/>
              <a:gd name="T13" fmla="*/ 2239 h 2443"/>
              <a:gd name="T14" fmla="*/ 611 w 3261"/>
              <a:gd name="T15" fmla="*/ 2239 h 2443"/>
              <a:gd name="T16" fmla="*/ 611 w 3261"/>
              <a:gd name="T17" fmla="*/ 1832 h 2443"/>
              <a:gd name="T18" fmla="*/ 204 w 3261"/>
              <a:gd name="T19" fmla="*/ 1832 h 2443"/>
              <a:gd name="T20" fmla="*/ 2650 w 3261"/>
              <a:gd name="T21" fmla="*/ 1017 h 2443"/>
              <a:gd name="T22" fmla="*/ 2650 w 3261"/>
              <a:gd name="T23" fmla="*/ 1424 h 2443"/>
              <a:gd name="T24" fmla="*/ 3057 w 3261"/>
              <a:gd name="T25" fmla="*/ 1424 h 2443"/>
              <a:gd name="T26" fmla="*/ 3057 w 3261"/>
              <a:gd name="T27" fmla="*/ 1017 h 2443"/>
              <a:gd name="T28" fmla="*/ 2650 w 3261"/>
              <a:gd name="T29" fmla="*/ 1017 h 2443"/>
              <a:gd name="T30" fmla="*/ 204 w 3261"/>
              <a:gd name="T31" fmla="*/ 1017 h 2443"/>
              <a:gd name="T32" fmla="*/ 204 w 3261"/>
              <a:gd name="T33" fmla="*/ 1424 h 2443"/>
              <a:gd name="T34" fmla="*/ 611 w 3261"/>
              <a:gd name="T35" fmla="*/ 1424 h 2443"/>
              <a:gd name="T36" fmla="*/ 611 w 3261"/>
              <a:gd name="T37" fmla="*/ 1017 h 2443"/>
              <a:gd name="T38" fmla="*/ 204 w 3261"/>
              <a:gd name="T39" fmla="*/ 1017 h 2443"/>
              <a:gd name="T40" fmla="*/ 1222 w 3261"/>
              <a:gd name="T41" fmla="*/ 611 h 2443"/>
              <a:gd name="T42" fmla="*/ 2038 w 3261"/>
              <a:gd name="T43" fmla="*/ 1221 h 2443"/>
              <a:gd name="T44" fmla="*/ 1222 w 3261"/>
              <a:gd name="T45" fmla="*/ 1832 h 2443"/>
              <a:gd name="T46" fmla="*/ 1222 w 3261"/>
              <a:gd name="T47" fmla="*/ 611 h 2443"/>
              <a:gd name="T48" fmla="*/ 2650 w 3261"/>
              <a:gd name="T49" fmla="*/ 204 h 2443"/>
              <a:gd name="T50" fmla="*/ 2650 w 3261"/>
              <a:gd name="T51" fmla="*/ 611 h 2443"/>
              <a:gd name="T52" fmla="*/ 3057 w 3261"/>
              <a:gd name="T53" fmla="*/ 611 h 2443"/>
              <a:gd name="T54" fmla="*/ 3057 w 3261"/>
              <a:gd name="T55" fmla="*/ 204 h 2443"/>
              <a:gd name="T56" fmla="*/ 2650 w 3261"/>
              <a:gd name="T57" fmla="*/ 204 h 2443"/>
              <a:gd name="T58" fmla="*/ 815 w 3261"/>
              <a:gd name="T59" fmla="*/ 204 h 2443"/>
              <a:gd name="T60" fmla="*/ 815 w 3261"/>
              <a:gd name="T61" fmla="*/ 2239 h 2443"/>
              <a:gd name="T62" fmla="*/ 2446 w 3261"/>
              <a:gd name="T63" fmla="*/ 2239 h 2443"/>
              <a:gd name="T64" fmla="*/ 2446 w 3261"/>
              <a:gd name="T65" fmla="*/ 204 h 2443"/>
              <a:gd name="T66" fmla="*/ 815 w 3261"/>
              <a:gd name="T67" fmla="*/ 204 h 2443"/>
              <a:gd name="T68" fmla="*/ 204 w 3261"/>
              <a:gd name="T69" fmla="*/ 204 h 2443"/>
              <a:gd name="T70" fmla="*/ 204 w 3261"/>
              <a:gd name="T71" fmla="*/ 611 h 2443"/>
              <a:gd name="T72" fmla="*/ 611 w 3261"/>
              <a:gd name="T73" fmla="*/ 611 h 2443"/>
              <a:gd name="T74" fmla="*/ 611 w 3261"/>
              <a:gd name="T75" fmla="*/ 204 h 2443"/>
              <a:gd name="T76" fmla="*/ 204 w 3261"/>
              <a:gd name="T77" fmla="*/ 204 h 2443"/>
              <a:gd name="T78" fmla="*/ 0 w 3261"/>
              <a:gd name="T79" fmla="*/ 0 h 2443"/>
              <a:gd name="T80" fmla="*/ 3261 w 3261"/>
              <a:gd name="T81" fmla="*/ 0 h 2443"/>
              <a:gd name="T82" fmla="*/ 3261 w 3261"/>
              <a:gd name="T83" fmla="*/ 2443 h 2443"/>
              <a:gd name="T84" fmla="*/ 0 w 3261"/>
              <a:gd name="T85" fmla="*/ 2443 h 2443"/>
              <a:gd name="T86" fmla="*/ 0 w 3261"/>
              <a:gd name="T87" fmla="*/ 0 h 2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61" h="2443">
                <a:moveTo>
                  <a:pt x="2650" y="1832"/>
                </a:moveTo>
                <a:lnTo>
                  <a:pt x="2650" y="2239"/>
                </a:lnTo>
                <a:lnTo>
                  <a:pt x="3057" y="2239"/>
                </a:lnTo>
                <a:lnTo>
                  <a:pt x="3057" y="1832"/>
                </a:lnTo>
                <a:lnTo>
                  <a:pt x="2650" y="1832"/>
                </a:lnTo>
                <a:close/>
                <a:moveTo>
                  <a:pt x="204" y="1832"/>
                </a:moveTo>
                <a:lnTo>
                  <a:pt x="204" y="2239"/>
                </a:lnTo>
                <a:lnTo>
                  <a:pt x="611" y="2239"/>
                </a:lnTo>
                <a:lnTo>
                  <a:pt x="611" y="1832"/>
                </a:lnTo>
                <a:lnTo>
                  <a:pt x="204" y="1832"/>
                </a:lnTo>
                <a:close/>
                <a:moveTo>
                  <a:pt x="2650" y="1017"/>
                </a:moveTo>
                <a:lnTo>
                  <a:pt x="2650" y="1424"/>
                </a:lnTo>
                <a:lnTo>
                  <a:pt x="3057" y="1424"/>
                </a:lnTo>
                <a:lnTo>
                  <a:pt x="3057" y="1017"/>
                </a:lnTo>
                <a:lnTo>
                  <a:pt x="2650" y="1017"/>
                </a:lnTo>
                <a:close/>
                <a:moveTo>
                  <a:pt x="204" y="1017"/>
                </a:moveTo>
                <a:lnTo>
                  <a:pt x="204" y="1424"/>
                </a:lnTo>
                <a:lnTo>
                  <a:pt x="611" y="1424"/>
                </a:lnTo>
                <a:lnTo>
                  <a:pt x="611" y="1017"/>
                </a:lnTo>
                <a:lnTo>
                  <a:pt x="204" y="1017"/>
                </a:lnTo>
                <a:close/>
                <a:moveTo>
                  <a:pt x="1222" y="611"/>
                </a:moveTo>
                <a:lnTo>
                  <a:pt x="2038" y="1221"/>
                </a:lnTo>
                <a:lnTo>
                  <a:pt x="1222" y="1832"/>
                </a:lnTo>
                <a:lnTo>
                  <a:pt x="1222" y="611"/>
                </a:lnTo>
                <a:close/>
                <a:moveTo>
                  <a:pt x="2650" y="204"/>
                </a:moveTo>
                <a:lnTo>
                  <a:pt x="2650" y="611"/>
                </a:lnTo>
                <a:lnTo>
                  <a:pt x="3057" y="611"/>
                </a:lnTo>
                <a:lnTo>
                  <a:pt x="3057" y="204"/>
                </a:lnTo>
                <a:lnTo>
                  <a:pt x="2650" y="204"/>
                </a:lnTo>
                <a:close/>
                <a:moveTo>
                  <a:pt x="815" y="204"/>
                </a:moveTo>
                <a:lnTo>
                  <a:pt x="815" y="2239"/>
                </a:lnTo>
                <a:lnTo>
                  <a:pt x="2446" y="2239"/>
                </a:lnTo>
                <a:lnTo>
                  <a:pt x="2446" y="204"/>
                </a:lnTo>
                <a:lnTo>
                  <a:pt x="815" y="204"/>
                </a:lnTo>
                <a:close/>
                <a:moveTo>
                  <a:pt x="204" y="204"/>
                </a:moveTo>
                <a:lnTo>
                  <a:pt x="204" y="611"/>
                </a:lnTo>
                <a:lnTo>
                  <a:pt x="611" y="611"/>
                </a:lnTo>
                <a:lnTo>
                  <a:pt x="611" y="204"/>
                </a:lnTo>
                <a:lnTo>
                  <a:pt x="204" y="204"/>
                </a:lnTo>
                <a:close/>
                <a:moveTo>
                  <a:pt x="0" y="0"/>
                </a:moveTo>
                <a:lnTo>
                  <a:pt x="3261" y="0"/>
                </a:lnTo>
                <a:lnTo>
                  <a:pt x="3261" y="2443"/>
                </a:lnTo>
                <a:lnTo>
                  <a:pt x="0" y="2443"/>
                </a:lnTo>
                <a:lnTo>
                  <a:pt x="0" y="0"/>
                </a:lnTo>
                <a:close/>
              </a:path>
            </a:pathLst>
          </a:custGeom>
          <a:solidFill>
            <a:schemeClr val="tx1"/>
          </a:solidFill>
          <a:ln w="0">
            <a:noFill/>
            <a:prstDash val="solid"/>
            <a:round/>
          </a:ln>
        </p:spPr>
        <p:txBody>
          <a:bodyPr vert="horz" wrap="square" lIns="91440" tIns="45720" rIns="91440" bIns="45720" numCol="1" anchor="t" anchorCtr="0" compatLnSpc="1"/>
          <a:lstStyle/>
          <a:p>
            <a:endParaRPr lang="zh-CN" altLang="en-US" sz="1355"/>
          </a:p>
        </p:txBody>
      </p:sp>
      <p:sp>
        <p:nvSpPr>
          <p:cNvPr id="49" name="Freeform 115"/>
          <p:cNvSpPr>
            <a:spLocks noEditPoints="1"/>
          </p:cNvSpPr>
          <p:nvPr/>
        </p:nvSpPr>
        <p:spPr bwMode="auto">
          <a:xfrm>
            <a:off x="4603602" y="2247462"/>
            <a:ext cx="466133" cy="470703"/>
          </a:xfrm>
          <a:custGeom>
            <a:avLst/>
            <a:gdLst>
              <a:gd name="T0" fmla="*/ 2361 w 3262"/>
              <a:gd name="T1" fmla="*/ 2327 h 3292"/>
              <a:gd name="T2" fmla="*/ 2245 w 3262"/>
              <a:gd name="T3" fmla="*/ 2530 h 3292"/>
              <a:gd name="T4" fmla="*/ 2306 w 3262"/>
              <a:gd name="T5" fmla="*/ 2760 h 3292"/>
              <a:gd name="T6" fmla="*/ 2507 w 3262"/>
              <a:gd name="T7" fmla="*/ 2878 h 3292"/>
              <a:gd name="T8" fmla="*/ 2735 w 3262"/>
              <a:gd name="T9" fmla="*/ 2816 h 3292"/>
              <a:gd name="T10" fmla="*/ 2852 w 3262"/>
              <a:gd name="T11" fmla="*/ 2613 h 3292"/>
              <a:gd name="T12" fmla="*/ 2790 w 3262"/>
              <a:gd name="T13" fmla="*/ 2383 h 3292"/>
              <a:gd name="T14" fmla="*/ 2590 w 3262"/>
              <a:gd name="T15" fmla="*/ 2265 h 3292"/>
              <a:gd name="T16" fmla="*/ 1170 w 3262"/>
              <a:gd name="T17" fmla="*/ 2305 h 3292"/>
              <a:gd name="T18" fmla="*/ 1030 w 3262"/>
              <a:gd name="T19" fmla="*/ 2490 h 3292"/>
              <a:gd name="T20" fmla="*/ 1061 w 3262"/>
              <a:gd name="T21" fmla="*/ 2727 h 3292"/>
              <a:gd name="T22" fmla="*/ 1244 w 3262"/>
              <a:gd name="T23" fmla="*/ 2870 h 3292"/>
              <a:gd name="T24" fmla="*/ 1479 w 3262"/>
              <a:gd name="T25" fmla="*/ 2839 h 3292"/>
              <a:gd name="T26" fmla="*/ 1621 w 3262"/>
              <a:gd name="T27" fmla="*/ 2654 h 3292"/>
              <a:gd name="T28" fmla="*/ 1589 w 3262"/>
              <a:gd name="T29" fmla="*/ 2415 h 3292"/>
              <a:gd name="T30" fmla="*/ 1407 w 3262"/>
              <a:gd name="T31" fmla="*/ 2274 h 3292"/>
              <a:gd name="T32" fmla="*/ 1818 w 3262"/>
              <a:gd name="T33" fmla="*/ 1670 h 3292"/>
              <a:gd name="T34" fmla="*/ 1655 w 3262"/>
              <a:gd name="T35" fmla="*/ 1834 h 3292"/>
              <a:gd name="T36" fmla="*/ 1655 w 3262"/>
              <a:gd name="T37" fmla="*/ 2074 h 3292"/>
              <a:gd name="T38" fmla="*/ 1818 w 3262"/>
              <a:gd name="T39" fmla="*/ 2239 h 3292"/>
              <a:gd name="T40" fmla="*/ 2056 w 3262"/>
              <a:gd name="T41" fmla="*/ 2239 h 3292"/>
              <a:gd name="T42" fmla="*/ 2218 w 3262"/>
              <a:gd name="T43" fmla="*/ 2074 h 3292"/>
              <a:gd name="T44" fmla="*/ 2218 w 3262"/>
              <a:gd name="T45" fmla="*/ 1834 h 3292"/>
              <a:gd name="T46" fmla="*/ 2056 w 3262"/>
              <a:gd name="T47" fmla="*/ 1670 h 3292"/>
              <a:gd name="T48" fmla="*/ 2467 w 3262"/>
              <a:gd name="T49" fmla="*/ 1040 h 3292"/>
              <a:gd name="T50" fmla="*/ 2285 w 3262"/>
              <a:gd name="T51" fmla="*/ 1181 h 3292"/>
              <a:gd name="T52" fmla="*/ 2253 w 3262"/>
              <a:gd name="T53" fmla="*/ 1419 h 3292"/>
              <a:gd name="T54" fmla="*/ 2394 w 3262"/>
              <a:gd name="T55" fmla="*/ 1603 h 3292"/>
              <a:gd name="T56" fmla="*/ 2630 w 3262"/>
              <a:gd name="T57" fmla="*/ 1634 h 3292"/>
              <a:gd name="T58" fmla="*/ 2813 w 3262"/>
              <a:gd name="T59" fmla="*/ 1493 h 3292"/>
              <a:gd name="T60" fmla="*/ 2843 w 3262"/>
              <a:gd name="T61" fmla="*/ 1254 h 3292"/>
              <a:gd name="T62" fmla="*/ 2703 w 3262"/>
              <a:gd name="T63" fmla="*/ 1071 h 3292"/>
              <a:gd name="T64" fmla="*/ 1284 w 3262"/>
              <a:gd name="T65" fmla="*/ 1031 h 3292"/>
              <a:gd name="T66" fmla="*/ 1084 w 3262"/>
              <a:gd name="T67" fmla="*/ 1148 h 3292"/>
              <a:gd name="T68" fmla="*/ 1022 w 3262"/>
              <a:gd name="T69" fmla="*/ 1379 h 3292"/>
              <a:gd name="T70" fmla="*/ 1139 w 3262"/>
              <a:gd name="T71" fmla="*/ 1582 h 3292"/>
              <a:gd name="T72" fmla="*/ 1367 w 3262"/>
              <a:gd name="T73" fmla="*/ 1643 h 3292"/>
              <a:gd name="T74" fmla="*/ 1567 w 3262"/>
              <a:gd name="T75" fmla="*/ 1526 h 3292"/>
              <a:gd name="T76" fmla="*/ 1628 w 3262"/>
              <a:gd name="T77" fmla="*/ 1295 h 3292"/>
              <a:gd name="T78" fmla="*/ 1512 w 3262"/>
              <a:gd name="T79" fmla="*/ 1092 h 3292"/>
              <a:gd name="T80" fmla="*/ 1121 w 3262"/>
              <a:gd name="T81" fmla="*/ 617 h 3292"/>
              <a:gd name="T82" fmla="*/ 3009 w 3262"/>
              <a:gd name="T83" fmla="*/ 687 h 3292"/>
              <a:gd name="T84" fmla="*/ 3217 w 3262"/>
              <a:gd name="T85" fmla="*/ 919 h 3292"/>
              <a:gd name="T86" fmla="*/ 3259 w 3262"/>
              <a:gd name="T87" fmla="*/ 2833 h 3292"/>
              <a:gd name="T88" fmla="*/ 3130 w 3262"/>
              <a:gd name="T89" fmla="*/ 3122 h 3292"/>
              <a:gd name="T90" fmla="*/ 2861 w 3262"/>
              <a:gd name="T91" fmla="*/ 3280 h 3292"/>
              <a:gd name="T92" fmla="*/ 961 w 3262"/>
              <a:gd name="T93" fmla="*/ 3265 h 3292"/>
              <a:gd name="T94" fmla="*/ 710 w 3262"/>
              <a:gd name="T95" fmla="*/ 3080 h 3292"/>
              <a:gd name="T96" fmla="*/ 612 w 3262"/>
              <a:gd name="T97" fmla="*/ 2778 h 3292"/>
              <a:gd name="T98" fmla="*/ 681 w 3262"/>
              <a:gd name="T99" fmla="*/ 872 h 3292"/>
              <a:gd name="T100" fmla="*/ 912 w 3262"/>
              <a:gd name="T101" fmla="*/ 663 h 3292"/>
              <a:gd name="T102" fmla="*/ 2140 w 3262"/>
              <a:gd name="T103" fmla="*/ 0 h 3292"/>
              <a:gd name="T104" fmla="*/ 2443 w 3262"/>
              <a:gd name="T105" fmla="*/ 101 h 3292"/>
              <a:gd name="T106" fmla="*/ 2626 w 3262"/>
              <a:gd name="T107" fmla="*/ 358 h 3292"/>
              <a:gd name="T108" fmla="*/ 491 w 3262"/>
              <a:gd name="T109" fmla="*/ 451 h 3292"/>
              <a:gd name="T110" fmla="*/ 407 w 3262"/>
              <a:gd name="T111" fmla="*/ 617 h 3292"/>
              <a:gd name="T112" fmla="*/ 172 w 3262"/>
              <a:gd name="T113" fmla="*/ 2544 h 3292"/>
              <a:gd name="T114" fmla="*/ 12 w 3262"/>
              <a:gd name="T115" fmla="*/ 2272 h 3292"/>
              <a:gd name="T116" fmla="*/ 27 w 3262"/>
              <a:gd name="T117" fmla="*/ 352 h 3292"/>
              <a:gd name="T118" fmla="*/ 210 w 3262"/>
              <a:gd name="T119" fmla="*/ 99 h 3292"/>
              <a:gd name="T120" fmla="*/ 510 w 3262"/>
              <a:gd name="T121" fmla="*/ 0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62" h="3292">
                <a:moveTo>
                  <a:pt x="2549" y="2262"/>
                </a:moveTo>
                <a:lnTo>
                  <a:pt x="2507" y="2265"/>
                </a:lnTo>
                <a:lnTo>
                  <a:pt x="2467" y="2274"/>
                </a:lnTo>
                <a:lnTo>
                  <a:pt x="2429" y="2287"/>
                </a:lnTo>
                <a:lnTo>
                  <a:pt x="2394" y="2305"/>
                </a:lnTo>
                <a:lnTo>
                  <a:pt x="2361" y="2327"/>
                </a:lnTo>
                <a:lnTo>
                  <a:pt x="2332" y="2353"/>
                </a:lnTo>
                <a:lnTo>
                  <a:pt x="2306" y="2383"/>
                </a:lnTo>
                <a:lnTo>
                  <a:pt x="2285" y="2415"/>
                </a:lnTo>
                <a:lnTo>
                  <a:pt x="2266" y="2451"/>
                </a:lnTo>
                <a:lnTo>
                  <a:pt x="2253" y="2490"/>
                </a:lnTo>
                <a:lnTo>
                  <a:pt x="2245" y="2530"/>
                </a:lnTo>
                <a:lnTo>
                  <a:pt x="2243" y="2571"/>
                </a:lnTo>
                <a:lnTo>
                  <a:pt x="2245" y="2613"/>
                </a:lnTo>
                <a:lnTo>
                  <a:pt x="2253" y="2654"/>
                </a:lnTo>
                <a:lnTo>
                  <a:pt x="2266" y="2692"/>
                </a:lnTo>
                <a:lnTo>
                  <a:pt x="2285" y="2727"/>
                </a:lnTo>
                <a:lnTo>
                  <a:pt x="2306" y="2760"/>
                </a:lnTo>
                <a:lnTo>
                  <a:pt x="2332" y="2790"/>
                </a:lnTo>
                <a:lnTo>
                  <a:pt x="2361" y="2816"/>
                </a:lnTo>
                <a:lnTo>
                  <a:pt x="2394" y="2839"/>
                </a:lnTo>
                <a:lnTo>
                  <a:pt x="2429" y="2856"/>
                </a:lnTo>
                <a:lnTo>
                  <a:pt x="2467" y="2870"/>
                </a:lnTo>
                <a:lnTo>
                  <a:pt x="2507" y="2878"/>
                </a:lnTo>
                <a:lnTo>
                  <a:pt x="2549" y="2880"/>
                </a:lnTo>
                <a:lnTo>
                  <a:pt x="2590" y="2878"/>
                </a:lnTo>
                <a:lnTo>
                  <a:pt x="2630" y="2870"/>
                </a:lnTo>
                <a:lnTo>
                  <a:pt x="2667" y="2856"/>
                </a:lnTo>
                <a:lnTo>
                  <a:pt x="2703" y="2839"/>
                </a:lnTo>
                <a:lnTo>
                  <a:pt x="2735" y="2816"/>
                </a:lnTo>
                <a:lnTo>
                  <a:pt x="2765" y="2790"/>
                </a:lnTo>
                <a:lnTo>
                  <a:pt x="2790" y="2760"/>
                </a:lnTo>
                <a:lnTo>
                  <a:pt x="2813" y="2727"/>
                </a:lnTo>
                <a:lnTo>
                  <a:pt x="2830" y="2692"/>
                </a:lnTo>
                <a:lnTo>
                  <a:pt x="2843" y="2654"/>
                </a:lnTo>
                <a:lnTo>
                  <a:pt x="2852" y="2613"/>
                </a:lnTo>
                <a:lnTo>
                  <a:pt x="2855" y="2571"/>
                </a:lnTo>
                <a:lnTo>
                  <a:pt x="2852" y="2530"/>
                </a:lnTo>
                <a:lnTo>
                  <a:pt x="2843" y="2490"/>
                </a:lnTo>
                <a:lnTo>
                  <a:pt x="2830" y="2451"/>
                </a:lnTo>
                <a:lnTo>
                  <a:pt x="2813" y="2415"/>
                </a:lnTo>
                <a:lnTo>
                  <a:pt x="2790" y="2383"/>
                </a:lnTo>
                <a:lnTo>
                  <a:pt x="2765" y="2353"/>
                </a:lnTo>
                <a:lnTo>
                  <a:pt x="2735" y="2327"/>
                </a:lnTo>
                <a:lnTo>
                  <a:pt x="2703" y="2305"/>
                </a:lnTo>
                <a:lnTo>
                  <a:pt x="2667" y="2287"/>
                </a:lnTo>
                <a:lnTo>
                  <a:pt x="2630" y="2274"/>
                </a:lnTo>
                <a:lnTo>
                  <a:pt x="2590" y="2265"/>
                </a:lnTo>
                <a:lnTo>
                  <a:pt x="2549" y="2262"/>
                </a:lnTo>
                <a:close/>
                <a:moveTo>
                  <a:pt x="1325" y="2262"/>
                </a:moveTo>
                <a:lnTo>
                  <a:pt x="1284" y="2265"/>
                </a:lnTo>
                <a:lnTo>
                  <a:pt x="1244" y="2274"/>
                </a:lnTo>
                <a:lnTo>
                  <a:pt x="1206" y="2287"/>
                </a:lnTo>
                <a:lnTo>
                  <a:pt x="1170" y="2305"/>
                </a:lnTo>
                <a:lnTo>
                  <a:pt x="1139" y="2327"/>
                </a:lnTo>
                <a:lnTo>
                  <a:pt x="1109" y="2353"/>
                </a:lnTo>
                <a:lnTo>
                  <a:pt x="1084" y="2383"/>
                </a:lnTo>
                <a:lnTo>
                  <a:pt x="1061" y="2415"/>
                </a:lnTo>
                <a:lnTo>
                  <a:pt x="1044" y="2451"/>
                </a:lnTo>
                <a:lnTo>
                  <a:pt x="1030" y="2490"/>
                </a:lnTo>
                <a:lnTo>
                  <a:pt x="1022" y="2530"/>
                </a:lnTo>
                <a:lnTo>
                  <a:pt x="1019" y="2571"/>
                </a:lnTo>
                <a:lnTo>
                  <a:pt x="1022" y="2613"/>
                </a:lnTo>
                <a:lnTo>
                  <a:pt x="1030" y="2654"/>
                </a:lnTo>
                <a:lnTo>
                  <a:pt x="1044" y="2692"/>
                </a:lnTo>
                <a:lnTo>
                  <a:pt x="1061" y="2727"/>
                </a:lnTo>
                <a:lnTo>
                  <a:pt x="1084" y="2760"/>
                </a:lnTo>
                <a:lnTo>
                  <a:pt x="1109" y="2790"/>
                </a:lnTo>
                <a:lnTo>
                  <a:pt x="1139" y="2816"/>
                </a:lnTo>
                <a:lnTo>
                  <a:pt x="1170" y="2839"/>
                </a:lnTo>
                <a:lnTo>
                  <a:pt x="1206" y="2856"/>
                </a:lnTo>
                <a:lnTo>
                  <a:pt x="1244" y="2870"/>
                </a:lnTo>
                <a:lnTo>
                  <a:pt x="1284" y="2878"/>
                </a:lnTo>
                <a:lnTo>
                  <a:pt x="1325" y="2880"/>
                </a:lnTo>
                <a:lnTo>
                  <a:pt x="1367" y="2878"/>
                </a:lnTo>
                <a:lnTo>
                  <a:pt x="1407" y="2870"/>
                </a:lnTo>
                <a:lnTo>
                  <a:pt x="1445" y="2856"/>
                </a:lnTo>
                <a:lnTo>
                  <a:pt x="1479" y="2839"/>
                </a:lnTo>
                <a:lnTo>
                  <a:pt x="1512" y="2816"/>
                </a:lnTo>
                <a:lnTo>
                  <a:pt x="1542" y="2790"/>
                </a:lnTo>
                <a:lnTo>
                  <a:pt x="1567" y="2760"/>
                </a:lnTo>
                <a:lnTo>
                  <a:pt x="1589" y="2727"/>
                </a:lnTo>
                <a:lnTo>
                  <a:pt x="1607" y="2692"/>
                </a:lnTo>
                <a:lnTo>
                  <a:pt x="1621" y="2654"/>
                </a:lnTo>
                <a:lnTo>
                  <a:pt x="1628" y="2613"/>
                </a:lnTo>
                <a:lnTo>
                  <a:pt x="1631" y="2571"/>
                </a:lnTo>
                <a:lnTo>
                  <a:pt x="1628" y="2530"/>
                </a:lnTo>
                <a:lnTo>
                  <a:pt x="1621" y="2490"/>
                </a:lnTo>
                <a:lnTo>
                  <a:pt x="1607" y="2451"/>
                </a:lnTo>
                <a:lnTo>
                  <a:pt x="1589" y="2415"/>
                </a:lnTo>
                <a:lnTo>
                  <a:pt x="1567" y="2383"/>
                </a:lnTo>
                <a:lnTo>
                  <a:pt x="1542" y="2353"/>
                </a:lnTo>
                <a:lnTo>
                  <a:pt x="1512" y="2327"/>
                </a:lnTo>
                <a:lnTo>
                  <a:pt x="1479" y="2305"/>
                </a:lnTo>
                <a:lnTo>
                  <a:pt x="1445" y="2287"/>
                </a:lnTo>
                <a:lnTo>
                  <a:pt x="1407" y="2274"/>
                </a:lnTo>
                <a:lnTo>
                  <a:pt x="1367" y="2265"/>
                </a:lnTo>
                <a:lnTo>
                  <a:pt x="1325" y="2262"/>
                </a:lnTo>
                <a:close/>
                <a:moveTo>
                  <a:pt x="1937" y="1646"/>
                </a:moveTo>
                <a:lnTo>
                  <a:pt x="1895" y="1649"/>
                </a:lnTo>
                <a:lnTo>
                  <a:pt x="1855" y="1657"/>
                </a:lnTo>
                <a:lnTo>
                  <a:pt x="1818" y="1670"/>
                </a:lnTo>
                <a:lnTo>
                  <a:pt x="1782" y="1688"/>
                </a:lnTo>
                <a:lnTo>
                  <a:pt x="1750" y="1710"/>
                </a:lnTo>
                <a:lnTo>
                  <a:pt x="1721" y="1736"/>
                </a:lnTo>
                <a:lnTo>
                  <a:pt x="1694" y="1766"/>
                </a:lnTo>
                <a:lnTo>
                  <a:pt x="1673" y="1799"/>
                </a:lnTo>
                <a:lnTo>
                  <a:pt x="1655" y="1834"/>
                </a:lnTo>
                <a:lnTo>
                  <a:pt x="1642" y="1872"/>
                </a:lnTo>
                <a:lnTo>
                  <a:pt x="1634" y="1912"/>
                </a:lnTo>
                <a:lnTo>
                  <a:pt x="1631" y="1955"/>
                </a:lnTo>
                <a:lnTo>
                  <a:pt x="1634" y="1996"/>
                </a:lnTo>
                <a:lnTo>
                  <a:pt x="1642" y="2036"/>
                </a:lnTo>
                <a:lnTo>
                  <a:pt x="1655" y="2074"/>
                </a:lnTo>
                <a:lnTo>
                  <a:pt x="1673" y="2109"/>
                </a:lnTo>
                <a:lnTo>
                  <a:pt x="1694" y="2143"/>
                </a:lnTo>
                <a:lnTo>
                  <a:pt x="1721" y="2172"/>
                </a:lnTo>
                <a:lnTo>
                  <a:pt x="1750" y="2198"/>
                </a:lnTo>
                <a:lnTo>
                  <a:pt x="1782" y="2221"/>
                </a:lnTo>
                <a:lnTo>
                  <a:pt x="1818" y="2239"/>
                </a:lnTo>
                <a:lnTo>
                  <a:pt x="1855" y="2252"/>
                </a:lnTo>
                <a:lnTo>
                  <a:pt x="1895" y="2260"/>
                </a:lnTo>
                <a:lnTo>
                  <a:pt x="1937" y="2262"/>
                </a:lnTo>
                <a:lnTo>
                  <a:pt x="1978" y="2260"/>
                </a:lnTo>
                <a:lnTo>
                  <a:pt x="2018" y="2252"/>
                </a:lnTo>
                <a:lnTo>
                  <a:pt x="2056" y="2239"/>
                </a:lnTo>
                <a:lnTo>
                  <a:pt x="2091" y="2221"/>
                </a:lnTo>
                <a:lnTo>
                  <a:pt x="2124" y="2198"/>
                </a:lnTo>
                <a:lnTo>
                  <a:pt x="2153" y="2172"/>
                </a:lnTo>
                <a:lnTo>
                  <a:pt x="2179" y="2143"/>
                </a:lnTo>
                <a:lnTo>
                  <a:pt x="2201" y="2109"/>
                </a:lnTo>
                <a:lnTo>
                  <a:pt x="2218" y="2074"/>
                </a:lnTo>
                <a:lnTo>
                  <a:pt x="2232" y="2036"/>
                </a:lnTo>
                <a:lnTo>
                  <a:pt x="2240" y="1996"/>
                </a:lnTo>
                <a:lnTo>
                  <a:pt x="2243" y="1955"/>
                </a:lnTo>
                <a:lnTo>
                  <a:pt x="2240" y="1912"/>
                </a:lnTo>
                <a:lnTo>
                  <a:pt x="2232" y="1872"/>
                </a:lnTo>
                <a:lnTo>
                  <a:pt x="2218" y="1834"/>
                </a:lnTo>
                <a:lnTo>
                  <a:pt x="2201" y="1799"/>
                </a:lnTo>
                <a:lnTo>
                  <a:pt x="2179" y="1766"/>
                </a:lnTo>
                <a:lnTo>
                  <a:pt x="2153" y="1736"/>
                </a:lnTo>
                <a:lnTo>
                  <a:pt x="2124" y="1710"/>
                </a:lnTo>
                <a:lnTo>
                  <a:pt x="2091" y="1688"/>
                </a:lnTo>
                <a:lnTo>
                  <a:pt x="2056" y="1670"/>
                </a:lnTo>
                <a:lnTo>
                  <a:pt x="2018" y="1657"/>
                </a:lnTo>
                <a:lnTo>
                  <a:pt x="1978" y="1649"/>
                </a:lnTo>
                <a:lnTo>
                  <a:pt x="1937" y="1646"/>
                </a:lnTo>
                <a:close/>
                <a:moveTo>
                  <a:pt x="2549" y="1028"/>
                </a:moveTo>
                <a:lnTo>
                  <a:pt x="2507" y="1031"/>
                </a:lnTo>
                <a:lnTo>
                  <a:pt x="2467" y="1040"/>
                </a:lnTo>
                <a:lnTo>
                  <a:pt x="2429" y="1053"/>
                </a:lnTo>
                <a:lnTo>
                  <a:pt x="2394" y="1071"/>
                </a:lnTo>
                <a:lnTo>
                  <a:pt x="2361" y="1092"/>
                </a:lnTo>
                <a:lnTo>
                  <a:pt x="2332" y="1119"/>
                </a:lnTo>
                <a:lnTo>
                  <a:pt x="2306" y="1148"/>
                </a:lnTo>
                <a:lnTo>
                  <a:pt x="2285" y="1181"/>
                </a:lnTo>
                <a:lnTo>
                  <a:pt x="2266" y="1217"/>
                </a:lnTo>
                <a:lnTo>
                  <a:pt x="2253" y="1254"/>
                </a:lnTo>
                <a:lnTo>
                  <a:pt x="2245" y="1295"/>
                </a:lnTo>
                <a:lnTo>
                  <a:pt x="2243" y="1337"/>
                </a:lnTo>
                <a:lnTo>
                  <a:pt x="2245" y="1379"/>
                </a:lnTo>
                <a:lnTo>
                  <a:pt x="2253" y="1419"/>
                </a:lnTo>
                <a:lnTo>
                  <a:pt x="2266" y="1457"/>
                </a:lnTo>
                <a:lnTo>
                  <a:pt x="2285" y="1493"/>
                </a:lnTo>
                <a:lnTo>
                  <a:pt x="2306" y="1526"/>
                </a:lnTo>
                <a:lnTo>
                  <a:pt x="2332" y="1555"/>
                </a:lnTo>
                <a:lnTo>
                  <a:pt x="2361" y="1582"/>
                </a:lnTo>
                <a:lnTo>
                  <a:pt x="2394" y="1603"/>
                </a:lnTo>
                <a:lnTo>
                  <a:pt x="2429" y="1621"/>
                </a:lnTo>
                <a:lnTo>
                  <a:pt x="2467" y="1634"/>
                </a:lnTo>
                <a:lnTo>
                  <a:pt x="2507" y="1643"/>
                </a:lnTo>
                <a:lnTo>
                  <a:pt x="2549" y="1646"/>
                </a:lnTo>
                <a:lnTo>
                  <a:pt x="2590" y="1643"/>
                </a:lnTo>
                <a:lnTo>
                  <a:pt x="2630" y="1634"/>
                </a:lnTo>
                <a:lnTo>
                  <a:pt x="2667" y="1621"/>
                </a:lnTo>
                <a:lnTo>
                  <a:pt x="2703" y="1603"/>
                </a:lnTo>
                <a:lnTo>
                  <a:pt x="2735" y="1582"/>
                </a:lnTo>
                <a:lnTo>
                  <a:pt x="2765" y="1555"/>
                </a:lnTo>
                <a:lnTo>
                  <a:pt x="2790" y="1526"/>
                </a:lnTo>
                <a:lnTo>
                  <a:pt x="2813" y="1493"/>
                </a:lnTo>
                <a:lnTo>
                  <a:pt x="2830" y="1457"/>
                </a:lnTo>
                <a:lnTo>
                  <a:pt x="2843" y="1419"/>
                </a:lnTo>
                <a:lnTo>
                  <a:pt x="2852" y="1379"/>
                </a:lnTo>
                <a:lnTo>
                  <a:pt x="2855" y="1337"/>
                </a:lnTo>
                <a:lnTo>
                  <a:pt x="2852" y="1295"/>
                </a:lnTo>
                <a:lnTo>
                  <a:pt x="2843" y="1254"/>
                </a:lnTo>
                <a:lnTo>
                  <a:pt x="2830" y="1217"/>
                </a:lnTo>
                <a:lnTo>
                  <a:pt x="2813" y="1181"/>
                </a:lnTo>
                <a:lnTo>
                  <a:pt x="2790" y="1148"/>
                </a:lnTo>
                <a:lnTo>
                  <a:pt x="2765" y="1119"/>
                </a:lnTo>
                <a:lnTo>
                  <a:pt x="2735" y="1092"/>
                </a:lnTo>
                <a:lnTo>
                  <a:pt x="2703" y="1071"/>
                </a:lnTo>
                <a:lnTo>
                  <a:pt x="2667" y="1053"/>
                </a:lnTo>
                <a:lnTo>
                  <a:pt x="2630" y="1040"/>
                </a:lnTo>
                <a:lnTo>
                  <a:pt x="2590" y="1031"/>
                </a:lnTo>
                <a:lnTo>
                  <a:pt x="2549" y="1028"/>
                </a:lnTo>
                <a:close/>
                <a:moveTo>
                  <a:pt x="1325" y="1028"/>
                </a:moveTo>
                <a:lnTo>
                  <a:pt x="1284" y="1031"/>
                </a:lnTo>
                <a:lnTo>
                  <a:pt x="1244" y="1040"/>
                </a:lnTo>
                <a:lnTo>
                  <a:pt x="1206" y="1053"/>
                </a:lnTo>
                <a:lnTo>
                  <a:pt x="1170" y="1071"/>
                </a:lnTo>
                <a:lnTo>
                  <a:pt x="1139" y="1092"/>
                </a:lnTo>
                <a:lnTo>
                  <a:pt x="1109" y="1119"/>
                </a:lnTo>
                <a:lnTo>
                  <a:pt x="1084" y="1148"/>
                </a:lnTo>
                <a:lnTo>
                  <a:pt x="1061" y="1181"/>
                </a:lnTo>
                <a:lnTo>
                  <a:pt x="1044" y="1217"/>
                </a:lnTo>
                <a:lnTo>
                  <a:pt x="1030" y="1254"/>
                </a:lnTo>
                <a:lnTo>
                  <a:pt x="1022" y="1295"/>
                </a:lnTo>
                <a:lnTo>
                  <a:pt x="1019" y="1337"/>
                </a:lnTo>
                <a:lnTo>
                  <a:pt x="1022" y="1379"/>
                </a:lnTo>
                <a:lnTo>
                  <a:pt x="1030" y="1419"/>
                </a:lnTo>
                <a:lnTo>
                  <a:pt x="1044" y="1457"/>
                </a:lnTo>
                <a:lnTo>
                  <a:pt x="1061" y="1493"/>
                </a:lnTo>
                <a:lnTo>
                  <a:pt x="1084" y="1526"/>
                </a:lnTo>
                <a:lnTo>
                  <a:pt x="1109" y="1555"/>
                </a:lnTo>
                <a:lnTo>
                  <a:pt x="1139" y="1582"/>
                </a:lnTo>
                <a:lnTo>
                  <a:pt x="1170" y="1603"/>
                </a:lnTo>
                <a:lnTo>
                  <a:pt x="1206" y="1621"/>
                </a:lnTo>
                <a:lnTo>
                  <a:pt x="1244" y="1634"/>
                </a:lnTo>
                <a:lnTo>
                  <a:pt x="1284" y="1643"/>
                </a:lnTo>
                <a:lnTo>
                  <a:pt x="1325" y="1646"/>
                </a:lnTo>
                <a:lnTo>
                  <a:pt x="1367" y="1643"/>
                </a:lnTo>
                <a:lnTo>
                  <a:pt x="1407" y="1634"/>
                </a:lnTo>
                <a:lnTo>
                  <a:pt x="1445" y="1621"/>
                </a:lnTo>
                <a:lnTo>
                  <a:pt x="1479" y="1603"/>
                </a:lnTo>
                <a:lnTo>
                  <a:pt x="1512" y="1582"/>
                </a:lnTo>
                <a:lnTo>
                  <a:pt x="1542" y="1555"/>
                </a:lnTo>
                <a:lnTo>
                  <a:pt x="1567" y="1526"/>
                </a:lnTo>
                <a:lnTo>
                  <a:pt x="1589" y="1493"/>
                </a:lnTo>
                <a:lnTo>
                  <a:pt x="1607" y="1457"/>
                </a:lnTo>
                <a:lnTo>
                  <a:pt x="1621" y="1419"/>
                </a:lnTo>
                <a:lnTo>
                  <a:pt x="1628" y="1379"/>
                </a:lnTo>
                <a:lnTo>
                  <a:pt x="1631" y="1337"/>
                </a:lnTo>
                <a:lnTo>
                  <a:pt x="1628" y="1295"/>
                </a:lnTo>
                <a:lnTo>
                  <a:pt x="1621" y="1254"/>
                </a:lnTo>
                <a:lnTo>
                  <a:pt x="1607" y="1217"/>
                </a:lnTo>
                <a:lnTo>
                  <a:pt x="1589" y="1181"/>
                </a:lnTo>
                <a:lnTo>
                  <a:pt x="1567" y="1148"/>
                </a:lnTo>
                <a:lnTo>
                  <a:pt x="1542" y="1119"/>
                </a:lnTo>
                <a:lnTo>
                  <a:pt x="1512" y="1092"/>
                </a:lnTo>
                <a:lnTo>
                  <a:pt x="1479" y="1071"/>
                </a:lnTo>
                <a:lnTo>
                  <a:pt x="1445" y="1053"/>
                </a:lnTo>
                <a:lnTo>
                  <a:pt x="1407" y="1040"/>
                </a:lnTo>
                <a:lnTo>
                  <a:pt x="1367" y="1031"/>
                </a:lnTo>
                <a:lnTo>
                  <a:pt x="1325" y="1028"/>
                </a:lnTo>
                <a:close/>
                <a:moveTo>
                  <a:pt x="1121" y="617"/>
                </a:moveTo>
                <a:lnTo>
                  <a:pt x="2752" y="617"/>
                </a:lnTo>
                <a:lnTo>
                  <a:pt x="2808" y="620"/>
                </a:lnTo>
                <a:lnTo>
                  <a:pt x="2861" y="629"/>
                </a:lnTo>
                <a:lnTo>
                  <a:pt x="2913" y="643"/>
                </a:lnTo>
                <a:lnTo>
                  <a:pt x="2962" y="663"/>
                </a:lnTo>
                <a:lnTo>
                  <a:pt x="3009" y="687"/>
                </a:lnTo>
                <a:lnTo>
                  <a:pt x="3053" y="716"/>
                </a:lnTo>
                <a:lnTo>
                  <a:pt x="3093" y="749"/>
                </a:lnTo>
                <a:lnTo>
                  <a:pt x="3130" y="787"/>
                </a:lnTo>
                <a:lnTo>
                  <a:pt x="3164" y="828"/>
                </a:lnTo>
                <a:lnTo>
                  <a:pt x="3192" y="872"/>
                </a:lnTo>
                <a:lnTo>
                  <a:pt x="3217" y="919"/>
                </a:lnTo>
                <a:lnTo>
                  <a:pt x="3236" y="969"/>
                </a:lnTo>
                <a:lnTo>
                  <a:pt x="3250" y="1021"/>
                </a:lnTo>
                <a:lnTo>
                  <a:pt x="3259" y="1076"/>
                </a:lnTo>
                <a:lnTo>
                  <a:pt x="3262" y="1132"/>
                </a:lnTo>
                <a:lnTo>
                  <a:pt x="3262" y="2778"/>
                </a:lnTo>
                <a:lnTo>
                  <a:pt x="3259" y="2833"/>
                </a:lnTo>
                <a:lnTo>
                  <a:pt x="3250" y="2887"/>
                </a:lnTo>
                <a:lnTo>
                  <a:pt x="3236" y="2940"/>
                </a:lnTo>
                <a:lnTo>
                  <a:pt x="3217" y="2989"/>
                </a:lnTo>
                <a:lnTo>
                  <a:pt x="3192" y="3037"/>
                </a:lnTo>
                <a:lnTo>
                  <a:pt x="3164" y="3080"/>
                </a:lnTo>
                <a:lnTo>
                  <a:pt x="3130" y="3122"/>
                </a:lnTo>
                <a:lnTo>
                  <a:pt x="3093" y="3159"/>
                </a:lnTo>
                <a:lnTo>
                  <a:pt x="3053" y="3192"/>
                </a:lnTo>
                <a:lnTo>
                  <a:pt x="3009" y="3221"/>
                </a:lnTo>
                <a:lnTo>
                  <a:pt x="2962" y="3245"/>
                </a:lnTo>
                <a:lnTo>
                  <a:pt x="2913" y="3265"/>
                </a:lnTo>
                <a:lnTo>
                  <a:pt x="2861" y="3280"/>
                </a:lnTo>
                <a:lnTo>
                  <a:pt x="2808" y="3289"/>
                </a:lnTo>
                <a:lnTo>
                  <a:pt x="2752" y="3292"/>
                </a:lnTo>
                <a:lnTo>
                  <a:pt x="1121" y="3292"/>
                </a:lnTo>
                <a:lnTo>
                  <a:pt x="1066" y="3289"/>
                </a:lnTo>
                <a:lnTo>
                  <a:pt x="1013" y="3280"/>
                </a:lnTo>
                <a:lnTo>
                  <a:pt x="961" y="3265"/>
                </a:lnTo>
                <a:lnTo>
                  <a:pt x="912" y="3245"/>
                </a:lnTo>
                <a:lnTo>
                  <a:pt x="865" y="3221"/>
                </a:lnTo>
                <a:lnTo>
                  <a:pt x="821" y="3192"/>
                </a:lnTo>
                <a:lnTo>
                  <a:pt x="781" y="3159"/>
                </a:lnTo>
                <a:lnTo>
                  <a:pt x="744" y="3122"/>
                </a:lnTo>
                <a:lnTo>
                  <a:pt x="710" y="3080"/>
                </a:lnTo>
                <a:lnTo>
                  <a:pt x="681" y="3037"/>
                </a:lnTo>
                <a:lnTo>
                  <a:pt x="657" y="2989"/>
                </a:lnTo>
                <a:lnTo>
                  <a:pt x="637" y="2940"/>
                </a:lnTo>
                <a:lnTo>
                  <a:pt x="624" y="2887"/>
                </a:lnTo>
                <a:lnTo>
                  <a:pt x="615" y="2833"/>
                </a:lnTo>
                <a:lnTo>
                  <a:pt x="612" y="2778"/>
                </a:lnTo>
                <a:lnTo>
                  <a:pt x="612" y="1132"/>
                </a:lnTo>
                <a:lnTo>
                  <a:pt x="615" y="1076"/>
                </a:lnTo>
                <a:lnTo>
                  <a:pt x="624" y="1021"/>
                </a:lnTo>
                <a:lnTo>
                  <a:pt x="637" y="969"/>
                </a:lnTo>
                <a:lnTo>
                  <a:pt x="657" y="919"/>
                </a:lnTo>
                <a:lnTo>
                  <a:pt x="681" y="872"/>
                </a:lnTo>
                <a:lnTo>
                  <a:pt x="710" y="828"/>
                </a:lnTo>
                <a:lnTo>
                  <a:pt x="744" y="787"/>
                </a:lnTo>
                <a:lnTo>
                  <a:pt x="781" y="749"/>
                </a:lnTo>
                <a:lnTo>
                  <a:pt x="821" y="716"/>
                </a:lnTo>
                <a:lnTo>
                  <a:pt x="865" y="687"/>
                </a:lnTo>
                <a:lnTo>
                  <a:pt x="912" y="663"/>
                </a:lnTo>
                <a:lnTo>
                  <a:pt x="961" y="643"/>
                </a:lnTo>
                <a:lnTo>
                  <a:pt x="1013" y="629"/>
                </a:lnTo>
                <a:lnTo>
                  <a:pt x="1066" y="620"/>
                </a:lnTo>
                <a:lnTo>
                  <a:pt x="1121" y="617"/>
                </a:lnTo>
                <a:close/>
                <a:moveTo>
                  <a:pt x="510" y="0"/>
                </a:moveTo>
                <a:lnTo>
                  <a:pt x="2140" y="0"/>
                </a:lnTo>
                <a:lnTo>
                  <a:pt x="2197" y="3"/>
                </a:lnTo>
                <a:lnTo>
                  <a:pt x="2251" y="12"/>
                </a:lnTo>
                <a:lnTo>
                  <a:pt x="2303" y="26"/>
                </a:lnTo>
                <a:lnTo>
                  <a:pt x="2352" y="46"/>
                </a:lnTo>
                <a:lnTo>
                  <a:pt x="2399" y="71"/>
                </a:lnTo>
                <a:lnTo>
                  <a:pt x="2443" y="101"/>
                </a:lnTo>
                <a:lnTo>
                  <a:pt x="2484" y="135"/>
                </a:lnTo>
                <a:lnTo>
                  <a:pt x="2521" y="173"/>
                </a:lnTo>
                <a:lnTo>
                  <a:pt x="2555" y="214"/>
                </a:lnTo>
                <a:lnTo>
                  <a:pt x="2583" y="260"/>
                </a:lnTo>
                <a:lnTo>
                  <a:pt x="2607" y="307"/>
                </a:lnTo>
                <a:lnTo>
                  <a:pt x="2626" y="358"/>
                </a:lnTo>
                <a:lnTo>
                  <a:pt x="2640" y="411"/>
                </a:lnTo>
                <a:lnTo>
                  <a:pt x="612" y="411"/>
                </a:lnTo>
                <a:lnTo>
                  <a:pt x="579" y="414"/>
                </a:lnTo>
                <a:lnTo>
                  <a:pt x="547" y="421"/>
                </a:lnTo>
                <a:lnTo>
                  <a:pt x="519" y="434"/>
                </a:lnTo>
                <a:lnTo>
                  <a:pt x="491" y="451"/>
                </a:lnTo>
                <a:lnTo>
                  <a:pt x="468" y="472"/>
                </a:lnTo>
                <a:lnTo>
                  <a:pt x="447" y="495"/>
                </a:lnTo>
                <a:lnTo>
                  <a:pt x="431" y="522"/>
                </a:lnTo>
                <a:lnTo>
                  <a:pt x="418" y="552"/>
                </a:lnTo>
                <a:lnTo>
                  <a:pt x="410" y="583"/>
                </a:lnTo>
                <a:lnTo>
                  <a:pt x="407" y="617"/>
                </a:lnTo>
                <a:lnTo>
                  <a:pt x="407" y="2664"/>
                </a:lnTo>
                <a:lnTo>
                  <a:pt x="355" y="2650"/>
                </a:lnTo>
                <a:lnTo>
                  <a:pt x="305" y="2631"/>
                </a:lnTo>
                <a:lnTo>
                  <a:pt x="258" y="2606"/>
                </a:lnTo>
                <a:lnTo>
                  <a:pt x="213" y="2577"/>
                </a:lnTo>
                <a:lnTo>
                  <a:pt x="172" y="2544"/>
                </a:lnTo>
                <a:lnTo>
                  <a:pt x="134" y="2507"/>
                </a:lnTo>
                <a:lnTo>
                  <a:pt x="100" y="2466"/>
                </a:lnTo>
                <a:lnTo>
                  <a:pt x="72" y="2421"/>
                </a:lnTo>
                <a:lnTo>
                  <a:pt x="47" y="2374"/>
                </a:lnTo>
                <a:lnTo>
                  <a:pt x="27" y="2323"/>
                </a:lnTo>
                <a:lnTo>
                  <a:pt x="12" y="2272"/>
                </a:lnTo>
                <a:lnTo>
                  <a:pt x="3" y="2217"/>
                </a:lnTo>
                <a:lnTo>
                  <a:pt x="0" y="2160"/>
                </a:lnTo>
                <a:lnTo>
                  <a:pt x="0" y="514"/>
                </a:lnTo>
                <a:lnTo>
                  <a:pt x="3" y="458"/>
                </a:lnTo>
                <a:lnTo>
                  <a:pt x="12" y="403"/>
                </a:lnTo>
                <a:lnTo>
                  <a:pt x="27" y="352"/>
                </a:lnTo>
                <a:lnTo>
                  <a:pt x="46" y="302"/>
                </a:lnTo>
                <a:lnTo>
                  <a:pt x="70" y="255"/>
                </a:lnTo>
                <a:lnTo>
                  <a:pt x="99" y="210"/>
                </a:lnTo>
                <a:lnTo>
                  <a:pt x="132" y="170"/>
                </a:lnTo>
                <a:lnTo>
                  <a:pt x="169" y="133"/>
                </a:lnTo>
                <a:lnTo>
                  <a:pt x="210" y="99"/>
                </a:lnTo>
                <a:lnTo>
                  <a:pt x="253" y="70"/>
                </a:lnTo>
                <a:lnTo>
                  <a:pt x="300" y="45"/>
                </a:lnTo>
                <a:lnTo>
                  <a:pt x="349" y="25"/>
                </a:lnTo>
                <a:lnTo>
                  <a:pt x="401" y="11"/>
                </a:lnTo>
                <a:lnTo>
                  <a:pt x="454" y="3"/>
                </a:lnTo>
                <a:lnTo>
                  <a:pt x="510" y="0"/>
                </a:lnTo>
                <a:close/>
              </a:path>
            </a:pathLst>
          </a:custGeom>
          <a:solidFill>
            <a:schemeClr val="tx1"/>
          </a:solidFill>
          <a:ln w="0">
            <a:noFill/>
            <a:prstDash val="solid"/>
            <a:round/>
          </a:ln>
        </p:spPr>
        <p:txBody>
          <a:bodyPr vert="horz" wrap="square" lIns="91440" tIns="45720" rIns="91440" bIns="45720" numCol="1" anchor="t" anchorCtr="0" compatLnSpc="1"/>
          <a:lstStyle/>
          <a:p>
            <a:endParaRPr lang="zh-CN" altLang="en-US" sz="1355"/>
          </a:p>
        </p:txBody>
      </p:sp>
      <p:sp>
        <p:nvSpPr>
          <p:cNvPr id="50" name="Freeform 120"/>
          <p:cNvSpPr>
            <a:spLocks noEditPoints="1"/>
          </p:cNvSpPr>
          <p:nvPr/>
        </p:nvSpPr>
        <p:spPr bwMode="auto">
          <a:xfrm>
            <a:off x="5338678" y="2308585"/>
            <a:ext cx="466132" cy="348457"/>
          </a:xfrm>
          <a:custGeom>
            <a:avLst/>
            <a:gdLst>
              <a:gd name="T0" fmla="*/ 2038 w 3261"/>
              <a:gd name="T1" fmla="*/ 2036 h 2443"/>
              <a:gd name="T2" fmla="*/ 204 w 3261"/>
              <a:gd name="T3" fmla="*/ 1017 h 2443"/>
              <a:gd name="T4" fmla="*/ 2306 w 3261"/>
              <a:gd name="T5" fmla="*/ 1029 h 2443"/>
              <a:gd name="T6" fmla="*/ 2386 w 3261"/>
              <a:gd name="T7" fmla="*/ 1078 h 2443"/>
              <a:gd name="T8" fmla="*/ 2435 w 3261"/>
              <a:gd name="T9" fmla="*/ 1157 h 2443"/>
              <a:gd name="T10" fmla="*/ 2446 w 3261"/>
              <a:gd name="T11" fmla="*/ 1527 h 2443"/>
              <a:gd name="T12" fmla="*/ 2446 w 3261"/>
              <a:gd name="T13" fmla="*/ 1934 h 2443"/>
              <a:gd name="T14" fmla="*/ 2435 w 3261"/>
              <a:gd name="T15" fmla="*/ 2304 h 2443"/>
              <a:gd name="T16" fmla="*/ 2386 w 3261"/>
              <a:gd name="T17" fmla="*/ 2383 h 2443"/>
              <a:gd name="T18" fmla="*/ 2306 w 3261"/>
              <a:gd name="T19" fmla="*/ 2432 h 2443"/>
              <a:gd name="T20" fmla="*/ 204 w 3261"/>
              <a:gd name="T21" fmla="*/ 2443 h 2443"/>
              <a:gd name="T22" fmla="*/ 110 w 3261"/>
              <a:gd name="T23" fmla="*/ 2420 h 2443"/>
              <a:gd name="T24" fmla="*/ 39 w 3261"/>
              <a:gd name="T25" fmla="*/ 2359 h 2443"/>
              <a:gd name="T26" fmla="*/ 3 w 3261"/>
              <a:gd name="T27" fmla="*/ 2271 h 2443"/>
              <a:gd name="T28" fmla="*/ 3 w 3261"/>
              <a:gd name="T29" fmla="*/ 1188 h 2443"/>
              <a:gd name="T30" fmla="*/ 39 w 3261"/>
              <a:gd name="T31" fmla="*/ 1102 h 2443"/>
              <a:gd name="T32" fmla="*/ 110 w 3261"/>
              <a:gd name="T33" fmla="*/ 1041 h 2443"/>
              <a:gd name="T34" fmla="*/ 204 w 3261"/>
              <a:gd name="T35" fmla="*/ 1017 h 2443"/>
              <a:gd name="T36" fmla="*/ 1842 w 3261"/>
              <a:gd name="T37" fmla="*/ 12 h 2443"/>
              <a:gd name="T38" fmla="*/ 1989 w 3261"/>
              <a:gd name="T39" fmla="*/ 69 h 2443"/>
              <a:gd name="T40" fmla="*/ 2111 w 3261"/>
              <a:gd name="T41" fmla="*/ 167 h 2443"/>
              <a:gd name="T42" fmla="*/ 2197 w 3261"/>
              <a:gd name="T43" fmla="*/ 299 h 2443"/>
              <a:gd name="T44" fmla="*/ 2239 w 3261"/>
              <a:gd name="T45" fmla="*/ 453 h 2443"/>
              <a:gd name="T46" fmla="*/ 2230 w 3261"/>
              <a:gd name="T47" fmla="*/ 618 h 2443"/>
              <a:gd name="T48" fmla="*/ 2172 w 3261"/>
              <a:gd name="T49" fmla="*/ 766 h 2443"/>
              <a:gd name="T50" fmla="*/ 2074 w 3261"/>
              <a:gd name="T51" fmla="*/ 886 h 2443"/>
              <a:gd name="T52" fmla="*/ 1943 w 3261"/>
              <a:gd name="T53" fmla="*/ 972 h 2443"/>
              <a:gd name="T54" fmla="*/ 1787 w 3261"/>
              <a:gd name="T55" fmla="*/ 1014 h 2443"/>
              <a:gd name="T56" fmla="*/ 1623 w 3261"/>
              <a:gd name="T57" fmla="*/ 1006 h 2443"/>
              <a:gd name="T58" fmla="*/ 1475 w 3261"/>
              <a:gd name="T59" fmla="*/ 948 h 2443"/>
              <a:gd name="T60" fmla="*/ 1354 w 3261"/>
              <a:gd name="T61" fmla="*/ 850 h 2443"/>
              <a:gd name="T62" fmla="*/ 1269 w 3261"/>
              <a:gd name="T63" fmla="*/ 719 h 2443"/>
              <a:gd name="T64" fmla="*/ 1225 w 3261"/>
              <a:gd name="T65" fmla="*/ 564 h 2443"/>
              <a:gd name="T66" fmla="*/ 1234 w 3261"/>
              <a:gd name="T67" fmla="*/ 400 h 2443"/>
              <a:gd name="T68" fmla="*/ 1293 w 3261"/>
              <a:gd name="T69" fmla="*/ 252 h 2443"/>
              <a:gd name="T70" fmla="*/ 1391 w 3261"/>
              <a:gd name="T71" fmla="*/ 131 h 2443"/>
              <a:gd name="T72" fmla="*/ 1522 w 3261"/>
              <a:gd name="T73" fmla="*/ 45 h 2443"/>
              <a:gd name="T74" fmla="*/ 1677 w 3261"/>
              <a:gd name="T75" fmla="*/ 3 h 2443"/>
              <a:gd name="T76" fmla="*/ 565 w 3261"/>
              <a:gd name="T77" fmla="*/ 3 h 2443"/>
              <a:gd name="T78" fmla="*/ 720 w 3261"/>
              <a:gd name="T79" fmla="*/ 45 h 2443"/>
              <a:gd name="T80" fmla="*/ 851 w 3261"/>
              <a:gd name="T81" fmla="*/ 131 h 2443"/>
              <a:gd name="T82" fmla="*/ 949 w 3261"/>
              <a:gd name="T83" fmla="*/ 252 h 2443"/>
              <a:gd name="T84" fmla="*/ 1008 w 3261"/>
              <a:gd name="T85" fmla="*/ 400 h 2443"/>
              <a:gd name="T86" fmla="*/ 1016 w 3261"/>
              <a:gd name="T87" fmla="*/ 564 h 2443"/>
              <a:gd name="T88" fmla="*/ 974 w 3261"/>
              <a:gd name="T89" fmla="*/ 719 h 2443"/>
              <a:gd name="T90" fmla="*/ 888 w 3261"/>
              <a:gd name="T91" fmla="*/ 850 h 2443"/>
              <a:gd name="T92" fmla="*/ 767 w 3261"/>
              <a:gd name="T93" fmla="*/ 948 h 2443"/>
              <a:gd name="T94" fmla="*/ 619 w 3261"/>
              <a:gd name="T95" fmla="*/ 1006 h 2443"/>
              <a:gd name="T96" fmla="*/ 454 w 3261"/>
              <a:gd name="T97" fmla="*/ 1014 h 2443"/>
              <a:gd name="T98" fmla="*/ 299 w 3261"/>
              <a:gd name="T99" fmla="*/ 972 h 2443"/>
              <a:gd name="T100" fmla="*/ 169 w 3261"/>
              <a:gd name="T101" fmla="*/ 886 h 2443"/>
              <a:gd name="T102" fmla="*/ 69 w 3261"/>
              <a:gd name="T103" fmla="*/ 766 h 2443"/>
              <a:gd name="T104" fmla="*/ 12 w 3261"/>
              <a:gd name="T105" fmla="*/ 618 h 2443"/>
              <a:gd name="T106" fmla="*/ 3 w 3261"/>
              <a:gd name="T107" fmla="*/ 453 h 2443"/>
              <a:gd name="T108" fmla="*/ 45 w 3261"/>
              <a:gd name="T109" fmla="*/ 299 h 2443"/>
              <a:gd name="T110" fmla="*/ 131 w 3261"/>
              <a:gd name="T111" fmla="*/ 167 h 2443"/>
              <a:gd name="T112" fmla="*/ 252 w 3261"/>
              <a:gd name="T113" fmla="*/ 69 h 2443"/>
              <a:gd name="T114" fmla="*/ 400 w 3261"/>
              <a:gd name="T115" fmla="*/ 12 h 2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261" h="2443">
                <a:moveTo>
                  <a:pt x="407" y="1424"/>
                </a:moveTo>
                <a:lnTo>
                  <a:pt x="407" y="2036"/>
                </a:lnTo>
                <a:lnTo>
                  <a:pt x="2038" y="2036"/>
                </a:lnTo>
                <a:lnTo>
                  <a:pt x="2038" y="1424"/>
                </a:lnTo>
                <a:lnTo>
                  <a:pt x="407" y="1424"/>
                </a:lnTo>
                <a:close/>
                <a:moveTo>
                  <a:pt x="204" y="1017"/>
                </a:moveTo>
                <a:lnTo>
                  <a:pt x="2242" y="1017"/>
                </a:lnTo>
                <a:lnTo>
                  <a:pt x="2275" y="1020"/>
                </a:lnTo>
                <a:lnTo>
                  <a:pt x="2306" y="1029"/>
                </a:lnTo>
                <a:lnTo>
                  <a:pt x="2335" y="1041"/>
                </a:lnTo>
                <a:lnTo>
                  <a:pt x="2363" y="1058"/>
                </a:lnTo>
                <a:lnTo>
                  <a:pt x="2386" y="1078"/>
                </a:lnTo>
                <a:lnTo>
                  <a:pt x="2407" y="1102"/>
                </a:lnTo>
                <a:lnTo>
                  <a:pt x="2423" y="1128"/>
                </a:lnTo>
                <a:lnTo>
                  <a:pt x="2435" y="1157"/>
                </a:lnTo>
                <a:lnTo>
                  <a:pt x="2443" y="1188"/>
                </a:lnTo>
                <a:lnTo>
                  <a:pt x="2446" y="1221"/>
                </a:lnTo>
                <a:lnTo>
                  <a:pt x="2446" y="1527"/>
                </a:lnTo>
                <a:lnTo>
                  <a:pt x="3261" y="1017"/>
                </a:lnTo>
                <a:lnTo>
                  <a:pt x="3261" y="2443"/>
                </a:lnTo>
                <a:lnTo>
                  <a:pt x="2446" y="1934"/>
                </a:lnTo>
                <a:lnTo>
                  <a:pt x="2446" y="2239"/>
                </a:lnTo>
                <a:lnTo>
                  <a:pt x="2443" y="2271"/>
                </a:lnTo>
                <a:lnTo>
                  <a:pt x="2435" y="2304"/>
                </a:lnTo>
                <a:lnTo>
                  <a:pt x="2423" y="2333"/>
                </a:lnTo>
                <a:lnTo>
                  <a:pt x="2407" y="2359"/>
                </a:lnTo>
                <a:lnTo>
                  <a:pt x="2386" y="2383"/>
                </a:lnTo>
                <a:lnTo>
                  <a:pt x="2363" y="2403"/>
                </a:lnTo>
                <a:lnTo>
                  <a:pt x="2335" y="2420"/>
                </a:lnTo>
                <a:lnTo>
                  <a:pt x="2306" y="2432"/>
                </a:lnTo>
                <a:lnTo>
                  <a:pt x="2275" y="2440"/>
                </a:lnTo>
                <a:lnTo>
                  <a:pt x="2242" y="2443"/>
                </a:lnTo>
                <a:lnTo>
                  <a:pt x="204" y="2443"/>
                </a:lnTo>
                <a:lnTo>
                  <a:pt x="171" y="2440"/>
                </a:lnTo>
                <a:lnTo>
                  <a:pt x="140" y="2432"/>
                </a:lnTo>
                <a:lnTo>
                  <a:pt x="110" y="2420"/>
                </a:lnTo>
                <a:lnTo>
                  <a:pt x="83" y="2403"/>
                </a:lnTo>
                <a:lnTo>
                  <a:pt x="60" y="2383"/>
                </a:lnTo>
                <a:lnTo>
                  <a:pt x="39" y="2359"/>
                </a:lnTo>
                <a:lnTo>
                  <a:pt x="23" y="2333"/>
                </a:lnTo>
                <a:lnTo>
                  <a:pt x="10" y="2304"/>
                </a:lnTo>
                <a:lnTo>
                  <a:pt x="3" y="2271"/>
                </a:lnTo>
                <a:lnTo>
                  <a:pt x="0" y="2239"/>
                </a:lnTo>
                <a:lnTo>
                  <a:pt x="0" y="1221"/>
                </a:lnTo>
                <a:lnTo>
                  <a:pt x="3" y="1188"/>
                </a:lnTo>
                <a:lnTo>
                  <a:pt x="10" y="1157"/>
                </a:lnTo>
                <a:lnTo>
                  <a:pt x="23" y="1128"/>
                </a:lnTo>
                <a:lnTo>
                  <a:pt x="39" y="1102"/>
                </a:lnTo>
                <a:lnTo>
                  <a:pt x="60" y="1078"/>
                </a:lnTo>
                <a:lnTo>
                  <a:pt x="83" y="1058"/>
                </a:lnTo>
                <a:lnTo>
                  <a:pt x="110" y="1041"/>
                </a:lnTo>
                <a:lnTo>
                  <a:pt x="140" y="1029"/>
                </a:lnTo>
                <a:lnTo>
                  <a:pt x="171" y="1020"/>
                </a:lnTo>
                <a:lnTo>
                  <a:pt x="204" y="1017"/>
                </a:lnTo>
                <a:close/>
                <a:moveTo>
                  <a:pt x="1732" y="0"/>
                </a:moveTo>
                <a:lnTo>
                  <a:pt x="1787" y="3"/>
                </a:lnTo>
                <a:lnTo>
                  <a:pt x="1842" y="12"/>
                </a:lnTo>
                <a:lnTo>
                  <a:pt x="1894" y="26"/>
                </a:lnTo>
                <a:lnTo>
                  <a:pt x="1943" y="45"/>
                </a:lnTo>
                <a:lnTo>
                  <a:pt x="1989" y="69"/>
                </a:lnTo>
                <a:lnTo>
                  <a:pt x="2033" y="98"/>
                </a:lnTo>
                <a:lnTo>
                  <a:pt x="2074" y="131"/>
                </a:lnTo>
                <a:lnTo>
                  <a:pt x="2111" y="167"/>
                </a:lnTo>
                <a:lnTo>
                  <a:pt x="2144" y="209"/>
                </a:lnTo>
                <a:lnTo>
                  <a:pt x="2172" y="252"/>
                </a:lnTo>
                <a:lnTo>
                  <a:pt x="2197" y="299"/>
                </a:lnTo>
                <a:lnTo>
                  <a:pt x="2216" y="348"/>
                </a:lnTo>
                <a:lnTo>
                  <a:pt x="2230" y="400"/>
                </a:lnTo>
                <a:lnTo>
                  <a:pt x="2239" y="453"/>
                </a:lnTo>
                <a:lnTo>
                  <a:pt x="2242" y="509"/>
                </a:lnTo>
                <a:lnTo>
                  <a:pt x="2239" y="564"/>
                </a:lnTo>
                <a:lnTo>
                  <a:pt x="2230" y="618"/>
                </a:lnTo>
                <a:lnTo>
                  <a:pt x="2216" y="670"/>
                </a:lnTo>
                <a:lnTo>
                  <a:pt x="2197" y="719"/>
                </a:lnTo>
                <a:lnTo>
                  <a:pt x="2172" y="766"/>
                </a:lnTo>
                <a:lnTo>
                  <a:pt x="2144" y="809"/>
                </a:lnTo>
                <a:lnTo>
                  <a:pt x="2111" y="850"/>
                </a:lnTo>
                <a:lnTo>
                  <a:pt x="2074" y="886"/>
                </a:lnTo>
                <a:lnTo>
                  <a:pt x="2033" y="919"/>
                </a:lnTo>
                <a:lnTo>
                  <a:pt x="1989" y="948"/>
                </a:lnTo>
                <a:lnTo>
                  <a:pt x="1943" y="972"/>
                </a:lnTo>
                <a:lnTo>
                  <a:pt x="1894" y="991"/>
                </a:lnTo>
                <a:lnTo>
                  <a:pt x="1842" y="1006"/>
                </a:lnTo>
                <a:lnTo>
                  <a:pt x="1787" y="1014"/>
                </a:lnTo>
                <a:lnTo>
                  <a:pt x="1732" y="1017"/>
                </a:lnTo>
                <a:lnTo>
                  <a:pt x="1677" y="1014"/>
                </a:lnTo>
                <a:lnTo>
                  <a:pt x="1623" y="1006"/>
                </a:lnTo>
                <a:lnTo>
                  <a:pt x="1572" y="991"/>
                </a:lnTo>
                <a:lnTo>
                  <a:pt x="1522" y="972"/>
                </a:lnTo>
                <a:lnTo>
                  <a:pt x="1475" y="948"/>
                </a:lnTo>
                <a:lnTo>
                  <a:pt x="1431" y="919"/>
                </a:lnTo>
                <a:lnTo>
                  <a:pt x="1391" y="886"/>
                </a:lnTo>
                <a:lnTo>
                  <a:pt x="1354" y="850"/>
                </a:lnTo>
                <a:lnTo>
                  <a:pt x="1321" y="809"/>
                </a:lnTo>
                <a:lnTo>
                  <a:pt x="1293" y="766"/>
                </a:lnTo>
                <a:lnTo>
                  <a:pt x="1269" y="719"/>
                </a:lnTo>
                <a:lnTo>
                  <a:pt x="1249" y="670"/>
                </a:lnTo>
                <a:lnTo>
                  <a:pt x="1234" y="618"/>
                </a:lnTo>
                <a:lnTo>
                  <a:pt x="1225" y="564"/>
                </a:lnTo>
                <a:lnTo>
                  <a:pt x="1222" y="509"/>
                </a:lnTo>
                <a:lnTo>
                  <a:pt x="1225" y="453"/>
                </a:lnTo>
                <a:lnTo>
                  <a:pt x="1234" y="400"/>
                </a:lnTo>
                <a:lnTo>
                  <a:pt x="1249" y="348"/>
                </a:lnTo>
                <a:lnTo>
                  <a:pt x="1269" y="299"/>
                </a:lnTo>
                <a:lnTo>
                  <a:pt x="1293" y="252"/>
                </a:lnTo>
                <a:lnTo>
                  <a:pt x="1321" y="209"/>
                </a:lnTo>
                <a:lnTo>
                  <a:pt x="1354" y="167"/>
                </a:lnTo>
                <a:lnTo>
                  <a:pt x="1391" y="131"/>
                </a:lnTo>
                <a:lnTo>
                  <a:pt x="1431" y="98"/>
                </a:lnTo>
                <a:lnTo>
                  <a:pt x="1475" y="69"/>
                </a:lnTo>
                <a:lnTo>
                  <a:pt x="1522" y="45"/>
                </a:lnTo>
                <a:lnTo>
                  <a:pt x="1572" y="26"/>
                </a:lnTo>
                <a:lnTo>
                  <a:pt x="1623" y="12"/>
                </a:lnTo>
                <a:lnTo>
                  <a:pt x="1677" y="3"/>
                </a:lnTo>
                <a:lnTo>
                  <a:pt x="1732" y="0"/>
                </a:lnTo>
                <a:close/>
                <a:moveTo>
                  <a:pt x="510" y="0"/>
                </a:moveTo>
                <a:lnTo>
                  <a:pt x="565" y="3"/>
                </a:lnTo>
                <a:lnTo>
                  <a:pt x="619" y="12"/>
                </a:lnTo>
                <a:lnTo>
                  <a:pt x="670" y="26"/>
                </a:lnTo>
                <a:lnTo>
                  <a:pt x="720" y="45"/>
                </a:lnTo>
                <a:lnTo>
                  <a:pt x="767" y="69"/>
                </a:lnTo>
                <a:lnTo>
                  <a:pt x="811" y="98"/>
                </a:lnTo>
                <a:lnTo>
                  <a:pt x="851" y="131"/>
                </a:lnTo>
                <a:lnTo>
                  <a:pt x="888" y="167"/>
                </a:lnTo>
                <a:lnTo>
                  <a:pt x="920" y="209"/>
                </a:lnTo>
                <a:lnTo>
                  <a:pt x="949" y="252"/>
                </a:lnTo>
                <a:lnTo>
                  <a:pt x="974" y="299"/>
                </a:lnTo>
                <a:lnTo>
                  <a:pt x="994" y="348"/>
                </a:lnTo>
                <a:lnTo>
                  <a:pt x="1008" y="400"/>
                </a:lnTo>
                <a:lnTo>
                  <a:pt x="1016" y="453"/>
                </a:lnTo>
                <a:lnTo>
                  <a:pt x="1019" y="509"/>
                </a:lnTo>
                <a:lnTo>
                  <a:pt x="1016" y="564"/>
                </a:lnTo>
                <a:lnTo>
                  <a:pt x="1008" y="618"/>
                </a:lnTo>
                <a:lnTo>
                  <a:pt x="994" y="670"/>
                </a:lnTo>
                <a:lnTo>
                  <a:pt x="974" y="719"/>
                </a:lnTo>
                <a:lnTo>
                  <a:pt x="949" y="766"/>
                </a:lnTo>
                <a:lnTo>
                  <a:pt x="920" y="809"/>
                </a:lnTo>
                <a:lnTo>
                  <a:pt x="888" y="850"/>
                </a:lnTo>
                <a:lnTo>
                  <a:pt x="851" y="886"/>
                </a:lnTo>
                <a:lnTo>
                  <a:pt x="811" y="919"/>
                </a:lnTo>
                <a:lnTo>
                  <a:pt x="767" y="948"/>
                </a:lnTo>
                <a:lnTo>
                  <a:pt x="720" y="972"/>
                </a:lnTo>
                <a:lnTo>
                  <a:pt x="670" y="991"/>
                </a:lnTo>
                <a:lnTo>
                  <a:pt x="619" y="1006"/>
                </a:lnTo>
                <a:lnTo>
                  <a:pt x="565" y="1014"/>
                </a:lnTo>
                <a:lnTo>
                  <a:pt x="510" y="1017"/>
                </a:lnTo>
                <a:lnTo>
                  <a:pt x="454" y="1014"/>
                </a:lnTo>
                <a:lnTo>
                  <a:pt x="400" y="1006"/>
                </a:lnTo>
                <a:lnTo>
                  <a:pt x="348" y="991"/>
                </a:lnTo>
                <a:lnTo>
                  <a:pt x="299" y="972"/>
                </a:lnTo>
                <a:lnTo>
                  <a:pt x="252" y="948"/>
                </a:lnTo>
                <a:lnTo>
                  <a:pt x="209" y="919"/>
                </a:lnTo>
                <a:lnTo>
                  <a:pt x="169" y="886"/>
                </a:lnTo>
                <a:lnTo>
                  <a:pt x="131" y="850"/>
                </a:lnTo>
                <a:lnTo>
                  <a:pt x="98" y="809"/>
                </a:lnTo>
                <a:lnTo>
                  <a:pt x="69" y="766"/>
                </a:lnTo>
                <a:lnTo>
                  <a:pt x="45" y="719"/>
                </a:lnTo>
                <a:lnTo>
                  <a:pt x="26" y="670"/>
                </a:lnTo>
                <a:lnTo>
                  <a:pt x="12" y="618"/>
                </a:lnTo>
                <a:lnTo>
                  <a:pt x="3" y="564"/>
                </a:lnTo>
                <a:lnTo>
                  <a:pt x="0" y="509"/>
                </a:lnTo>
                <a:lnTo>
                  <a:pt x="3" y="453"/>
                </a:lnTo>
                <a:lnTo>
                  <a:pt x="12" y="400"/>
                </a:lnTo>
                <a:lnTo>
                  <a:pt x="26" y="348"/>
                </a:lnTo>
                <a:lnTo>
                  <a:pt x="45" y="299"/>
                </a:lnTo>
                <a:lnTo>
                  <a:pt x="69" y="252"/>
                </a:lnTo>
                <a:lnTo>
                  <a:pt x="98" y="209"/>
                </a:lnTo>
                <a:lnTo>
                  <a:pt x="131" y="167"/>
                </a:lnTo>
                <a:lnTo>
                  <a:pt x="169" y="131"/>
                </a:lnTo>
                <a:lnTo>
                  <a:pt x="209" y="98"/>
                </a:lnTo>
                <a:lnTo>
                  <a:pt x="252" y="69"/>
                </a:lnTo>
                <a:lnTo>
                  <a:pt x="299" y="45"/>
                </a:lnTo>
                <a:lnTo>
                  <a:pt x="348" y="26"/>
                </a:lnTo>
                <a:lnTo>
                  <a:pt x="400" y="12"/>
                </a:lnTo>
                <a:lnTo>
                  <a:pt x="454" y="3"/>
                </a:lnTo>
                <a:lnTo>
                  <a:pt x="510" y="0"/>
                </a:lnTo>
                <a:close/>
              </a:path>
            </a:pathLst>
          </a:custGeom>
          <a:solidFill>
            <a:schemeClr val="tx1"/>
          </a:solidFill>
          <a:ln w="0">
            <a:noFill/>
            <a:prstDash val="solid"/>
            <a:round/>
          </a:ln>
        </p:spPr>
        <p:txBody>
          <a:bodyPr vert="horz" wrap="square" lIns="91440" tIns="45720" rIns="91440" bIns="45720" numCol="1" anchor="t" anchorCtr="0" compatLnSpc="1"/>
          <a:lstStyle/>
          <a:p>
            <a:endParaRPr lang="zh-CN" altLang="en-US" sz="1355"/>
          </a:p>
        </p:txBody>
      </p:sp>
      <p:sp>
        <p:nvSpPr>
          <p:cNvPr id="51" name="Freeform 125"/>
          <p:cNvSpPr/>
          <p:nvPr/>
        </p:nvSpPr>
        <p:spPr bwMode="auto">
          <a:xfrm>
            <a:off x="6073752" y="2247462"/>
            <a:ext cx="409009" cy="470703"/>
          </a:xfrm>
          <a:custGeom>
            <a:avLst/>
            <a:gdLst>
              <a:gd name="T0" fmla="*/ 1456 w 2869"/>
              <a:gd name="T1" fmla="*/ 43 h 3292"/>
              <a:gd name="T2" fmla="*/ 1532 w 2869"/>
              <a:gd name="T3" fmla="*/ 181 h 3292"/>
              <a:gd name="T4" fmla="*/ 1626 w 2869"/>
              <a:gd name="T5" fmla="*/ 331 h 3292"/>
              <a:gd name="T6" fmla="*/ 1745 w 2869"/>
              <a:gd name="T7" fmla="*/ 493 h 3292"/>
              <a:gd name="T8" fmla="*/ 1896 w 2869"/>
              <a:gd name="T9" fmla="*/ 667 h 3292"/>
              <a:gd name="T10" fmla="*/ 2086 w 2869"/>
              <a:gd name="T11" fmla="*/ 853 h 3292"/>
              <a:gd name="T12" fmla="*/ 2323 w 2869"/>
              <a:gd name="T13" fmla="*/ 1050 h 3292"/>
              <a:gd name="T14" fmla="*/ 2550 w 2869"/>
              <a:gd name="T15" fmla="*/ 1234 h 3292"/>
              <a:gd name="T16" fmla="*/ 2706 w 2869"/>
              <a:gd name="T17" fmla="*/ 1410 h 3292"/>
              <a:gd name="T18" fmla="*/ 2808 w 2869"/>
              <a:gd name="T19" fmla="*/ 1589 h 3292"/>
              <a:gd name="T20" fmla="*/ 2859 w 2869"/>
              <a:gd name="T21" fmla="*/ 1767 h 3292"/>
              <a:gd name="T22" fmla="*/ 2866 w 2869"/>
              <a:gd name="T23" fmla="*/ 1937 h 3292"/>
              <a:gd name="T24" fmla="*/ 2831 w 2869"/>
              <a:gd name="T25" fmla="*/ 2096 h 3292"/>
              <a:gd name="T26" fmla="*/ 2761 w 2869"/>
              <a:gd name="T27" fmla="*/ 2240 h 3292"/>
              <a:gd name="T28" fmla="*/ 2659 w 2869"/>
              <a:gd name="T29" fmla="*/ 2364 h 3292"/>
              <a:gd name="T30" fmla="*/ 2531 w 2869"/>
              <a:gd name="T31" fmla="*/ 2464 h 3292"/>
              <a:gd name="T32" fmla="*/ 2382 w 2869"/>
              <a:gd name="T33" fmla="*/ 2534 h 3292"/>
              <a:gd name="T34" fmla="*/ 2216 w 2869"/>
              <a:gd name="T35" fmla="*/ 2572 h 3292"/>
              <a:gd name="T36" fmla="*/ 2037 w 2869"/>
              <a:gd name="T37" fmla="*/ 2572 h 3292"/>
              <a:gd name="T38" fmla="*/ 1851 w 2869"/>
              <a:gd name="T39" fmla="*/ 2531 h 3292"/>
              <a:gd name="T40" fmla="*/ 1663 w 2869"/>
              <a:gd name="T41" fmla="*/ 2443 h 3292"/>
              <a:gd name="T42" fmla="*/ 1633 w 2869"/>
              <a:gd name="T43" fmla="*/ 2557 h 3292"/>
              <a:gd name="T44" fmla="*/ 1708 w 2869"/>
              <a:gd name="T45" fmla="*/ 2763 h 3292"/>
              <a:gd name="T46" fmla="*/ 1808 w 2869"/>
              <a:gd name="T47" fmla="*/ 2937 h 3292"/>
              <a:gd name="T48" fmla="*/ 1924 w 2869"/>
              <a:gd name="T49" fmla="*/ 3073 h 3292"/>
              <a:gd name="T50" fmla="*/ 2049 w 2869"/>
              <a:gd name="T51" fmla="*/ 3170 h 3292"/>
              <a:gd name="T52" fmla="*/ 819 w 2869"/>
              <a:gd name="T53" fmla="*/ 3170 h 3292"/>
              <a:gd name="T54" fmla="*/ 945 w 2869"/>
              <a:gd name="T55" fmla="*/ 3073 h 3292"/>
              <a:gd name="T56" fmla="*/ 1061 w 2869"/>
              <a:gd name="T57" fmla="*/ 2937 h 3292"/>
              <a:gd name="T58" fmla="*/ 1161 w 2869"/>
              <a:gd name="T59" fmla="*/ 2763 h 3292"/>
              <a:gd name="T60" fmla="*/ 1236 w 2869"/>
              <a:gd name="T61" fmla="*/ 2557 h 3292"/>
              <a:gd name="T62" fmla="*/ 1206 w 2869"/>
              <a:gd name="T63" fmla="*/ 2443 h 3292"/>
              <a:gd name="T64" fmla="*/ 1017 w 2869"/>
              <a:gd name="T65" fmla="*/ 2531 h 3292"/>
              <a:gd name="T66" fmla="*/ 831 w 2869"/>
              <a:gd name="T67" fmla="*/ 2572 h 3292"/>
              <a:gd name="T68" fmla="*/ 653 w 2869"/>
              <a:gd name="T69" fmla="*/ 2572 h 3292"/>
              <a:gd name="T70" fmla="*/ 486 w 2869"/>
              <a:gd name="T71" fmla="*/ 2534 h 3292"/>
              <a:gd name="T72" fmla="*/ 337 w 2869"/>
              <a:gd name="T73" fmla="*/ 2464 h 3292"/>
              <a:gd name="T74" fmla="*/ 209 w 2869"/>
              <a:gd name="T75" fmla="*/ 2364 h 3292"/>
              <a:gd name="T76" fmla="*/ 108 w 2869"/>
              <a:gd name="T77" fmla="*/ 2240 h 3292"/>
              <a:gd name="T78" fmla="*/ 37 w 2869"/>
              <a:gd name="T79" fmla="*/ 2096 h 3292"/>
              <a:gd name="T80" fmla="*/ 3 w 2869"/>
              <a:gd name="T81" fmla="*/ 1937 h 3292"/>
              <a:gd name="T82" fmla="*/ 9 w 2869"/>
              <a:gd name="T83" fmla="*/ 1767 h 3292"/>
              <a:gd name="T84" fmla="*/ 61 w 2869"/>
              <a:gd name="T85" fmla="*/ 1589 h 3292"/>
              <a:gd name="T86" fmla="*/ 162 w 2869"/>
              <a:gd name="T87" fmla="*/ 1410 h 3292"/>
              <a:gd name="T88" fmla="*/ 319 w 2869"/>
              <a:gd name="T89" fmla="*/ 1234 h 3292"/>
              <a:gd name="T90" fmla="*/ 546 w 2869"/>
              <a:gd name="T91" fmla="*/ 1050 h 3292"/>
              <a:gd name="T92" fmla="*/ 781 w 2869"/>
              <a:gd name="T93" fmla="*/ 853 h 3292"/>
              <a:gd name="T94" fmla="*/ 972 w 2869"/>
              <a:gd name="T95" fmla="*/ 667 h 3292"/>
              <a:gd name="T96" fmla="*/ 1123 w 2869"/>
              <a:gd name="T97" fmla="*/ 493 h 3292"/>
              <a:gd name="T98" fmla="*/ 1242 w 2869"/>
              <a:gd name="T99" fmla="*/ 331 h 3292"/>
              <a:gd name="T100" fmla="*/ 1337 w 2869"/>
              <a:gd name="T101" fmla="*/ 181 h 3292"/>
              <a:gd name="T102" fmla="*/ 1412 w 2869"/>
              <a:gd name="T103" fmla="*/ 43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69" h="3292">
                <a:moveTo>
                  <a:pt x="1434" y="0"/>
                </a:moveTo>
                <a:lnTo>
                  <a:pt x="1434" y="0"/>
                </a:lnTo>
                <a:lnTo>
                  <a:pt x="1456" y="43"/>
                </a:lnTo>
                <a:lnTo>
                  <a:pt x="1480" y="88"/>
                </a:lnTo>
                <a:lnTo>
                  <a:pt x="1505" y="134"/>
                </a:lnTo>
                <a:lnTo>
                  <a:pt x="1532" y="181"/>
                </a:lnTo>
                <a:lnTo>
                  <a:pt x="1561" y="230"/>
                </a:lnTo>
                <a:lnTo>
                  <a:pt x="1592" y="281"/>
                </a:lnTo>
                <a:lnTo>
                  <a:pt x="1626" y="331"/>
                </a:lnTo>
                <a:lnTo>
                  <a:pt x="1663" y="384"/>
                </a:lnTo>
                <a:lnTo>
                  <a:pt x="1703" y="438"/>
                </a:lnTo>
                <a:lnTo>
                  <a:pt x="1745" y="493"/>
                </a:lnTo>
                <a:lnTo>
                  <a:pt x="1792" y="550"/>
                </a:lnTo>
                <a:lnTo>
                  <a:pt x="1841" y="608"/>
                </a:lnTo>
                <a:lnTo>
                  <a:pt x="1896" y="667"/>
                </a:lnTo>
                <a:lnTo>
                  <a:pt x="1956" y="727"/>
                </a:lnTo>
                <a:lnTo>
                  <a:pt x="2018" y="789"/>
                </a:lnTo>
                <a:lnTo>
                  <a:pt x="2086" y="853"/>
                </a:lnTo>
                <a:lnTo>
                  <a:pt x="2160" y="917"/>
                </a:lnTo>
                <a:lnTo>
                  <a:pt x="2238" y="983"/>
                </a:lnTo>
                <a:lnTo>
                  <a:pt x="2323" y="1050"/>
                </a:lnTo>
                <a:lnTo>
                  <a:pt x="2412" y="1119"/>
                </a:lnTo>
                <a:lnTo>
                  <a:pt x="2484" y="1176"/>
                </a:lnTo>
                <a:lnTo>
                  <a:pt x="2550" y="1234"/>
                </a:lnTo>
                <a:lnTo>
                  <a:pt x="2609" y="1292"/>
                </a:lnTo>
                <a:lnTo>
                  <a:pt x="2660" y="1350"/>
                </a:lnTo>
                <a:lnTo>
                  <a:pt x="2706" y="1410"/>
                </a:lnTo>
                <a:lnTo>
                  <a:pt x="2746" y="1470"/>
                </a:lnTo>
                <a:lnTo>
                  <a:pt x="2779" y="1530"/>
                </a:lnTo>
                <a:lnTo>
                  <a:pt x="2808" y="1589"/>
                </a:lnTo>
                <a:lnTo>
                  <a:pt x="2831" y="1649"/>
                </a:lnTo>
                <a:lnTo>
                  <a:pt x="2847" y="1708"/>
                </a:lnTo>
                <a:lnTo>
                  <a:pt x="2859" y="1767"/>
                </a:lnTo>
                <a:lnTo>
                  <a:pt x="2867" y="1824"/>
                </a:lnTo>
                <a:lnTo>
                  <a:pt x="2869" y="1881"/>
                </a:lnTo>
                <a:lnTo>
                  <a:pt x="2866" y="1937"/>
                </a:lnTo>
                <a:lnTo>
                  <a:pt x="2858" y="1991"/>
                </a:lnTo>
                <a:lnTo>
                  <a:pt x="2847" y="2044"/>
                </a:lnTo>
                <a:lnTo>
                  <a:pt x="2831" y="2096"/>
                </a:lnTo>
                <a:lnTo>
                  <a:pt x="2811" y="2146"/>
                </a:lnTo>
                <a:lnTo>
                  <a:pt x="2787" y="2194"/>
                </a:lnTo>
                <a:lnTo>
                  <a:pt x="2761" y="2240"/>
                </a:lnTo>
                <a:lnTo>
                  <a:pt x="2730" y="2283"/>
                </a:lnTo>
                <a:lnTo>
                  <a:pt x="2696" y="2325"/>
                </a:lnTo>
                <a:lnTo>
                  <a:pt x="2659" y="2364"/>
                </a:lnTo>
                <a:lnTo>
                  <a:pt x="2620" y="2400"/>
                </a:lnTo>
                <a:lnTo>
                  <a:pt x="2577" y="2433"/>
                </a:lnTo>
                <a:lnTo>
                  <a:pt x="2531" y="2464"/>
                </a:lnTo>
                <a:lnTo>
                  <a:pt x="2484" y="2491"/>
                </a:lnTo>
                <a:lnTo>
                  <a:pt x="2434" y="2514"/>
                </a:lnTo>
                <a:lnTo>
                  <a:pt x="2382" y="2534"/>
                </a:lnTo>
                <a:lnTo>
                  <a:pt x="2328" y="2550"/>
                </a:lnTo>
                <a:lnTo>
                  <a:pt x="2272" y="2564"/>
                </a:lnTo>
                <a:lnTo>
                  <a:pt x="2216" y="2572"/>
                </a:lnTo>
                <a:lnTo>
                  <a:pt x="2157" y="2576"/>
                </a:lnTo>
                <a:lnTo>
                  <a:pt x="2098" y="2576"/>
                </a:lnTo>
                <a:lnTo>
                  <a:pt x="2037" y="2572"/>
                </a:lnTo>
                <a:lnTo>
                  <a:pt x="1976" y="2563"/>
                </a:lnTo>
                <a:lnTo>
                  <a:pt x="1913" y="2549"/>
                </a:lnTo>
                <a:lnTo>
                  <a:pt x="1851" y="2531"/>
                </a:lnTo>
                <a:lnTo>
                  <a:pt x="1788" y="2507"/>
                </a:lnTo>
                <a:lnTo>
                  <a:pt x="1725" y="2477"/>
                </a:lnTo>
                <a:lnTo>
                  <a:pt x="1663" y="2443"/>
                </a:lnTo>
                <a:lnTo>
                  <a:pt x="1600" y="2402"/>
                </a:lnTo>
                <a:lnTo>
                  <a:pt x="1614" y="2481"/>
                </a:lnTo>
                <a:lnTo>
                  <a:pt x="1633" y="2557"/>
                </a:lnTo>
                <a:lnTo>
                  <a:pt x="1654" y="2629"/>
                </a:lnTo>
                <a:lnTo>
                  <a:pt x="1679" y="2698"/>
                </a:lnTo>
                <a:lnTo>
                  <a:pt x="1708" y="2763"/>
                </a:lnTo>
                <a:lnTo>
                  <a:pt x="1739" y="2825"/>
                </a:lnTo>
                <a:lnTo>
                  <a:pt x="1772" y="2883"/>
                </a:lnTo>
                <a:lnTo>
                  <a:pt x="1808" y="2937"/>
                </a:lnTo>
                <a:lnTo>
                  <a:pt x="1845" y="2986"/>
                </a:lnTo>
                <a:lnTo>
                  <a:pt x="1884" y="3032"/>
                </a:lnTo>
                <a:lnTo>
                  <a:pt x="1924" y="3073"/>
                </a:lnTo>
                <a:lnTo>
                  <a:pt x="1965" y="3110"/>
                </a:lnTo>
                <a:lnTo>
                  <a:pt x="2006" y="3142"/>
                </a:lnTo>
                <a:lnTo>
                  <a:pt x="2049" y="3170"/>
                </a:lnTo>
                <a:lnTo>
                  <a:pt x="2049" y="3292"/>
                </a:lnTo>
                <a:lnTo>
                  <a:pt x="819" y="3292"/>
                </a:lnTo>
                <a:lnTo>
                  <a:pt x="819" y="3170"/>
                </a:lnTo>
                <a:lnTo>
                  <a:pt x="862" y="3142"/>
                </a:lnTo>
                <a:lnTo>
                  <a:pt x="904" y="3110"/>
                </a:lnTo>
                <a:lnTo>
                  <a:pt x="945" y="3073"/>
                </a:lnTo>
                <a:lnTo>
                  <a:pt x="985" y="3032"/>
                </a:lnTo>
                <a:lnTo>
                  <a:pt x="1024" y="2986"/>
                </a:lnTo>
                <a:lnTo>
                  <a:pt x="1061" y="2937"/>
                </a:lnTo>
                <a:lnTo>
                  <a:pt x="1097" y="2883"/>
                </a:lnTo>
                <a:lnTo>
                  <a:pt x="1130" y="2825"/>
                </a:lnTo>
                <a:lnTo>
                  <a:pt x="1161" y="2763"/>
                </a:lnTo>
                <a:lnTo>
                  <a:pt x="1189" y="2698"/>
                </a:lnTo>
                <a:lnTo>
                  <a:pt x="1214" y="2629"/>
                </a:lnTo>
                <a:lnTo>
                  <a:pt x="1236" y="2557"/>
                </a:lnTo>
                <a:lnTo>
                  <a:pt x="1254" y="2481"/>
                </a:lnTo>
                <a:lnTo>
                  <a:pt x="1268" y="2402"/>
                </a:lnTo>
                <a:lnTo>
                  <a:pt x="1206" y="2443"/>
                </a:lnTo>
                <a:lnTo>
                  <a:pt x="1142" y="2477"/>
                </a:lnTo>
                <a:lnTo>
                  <a:pt x="1080" y="2507"/>
                </a:lnTo>
                <a:lnTo>
                  <a:pt x="1017" y="2531"/>
                </a:lnTo>
                <a:lnTo>
                  <a:pt x="954" y="2549"/>
                </a:lnTo>
                <a:lnTo>
                  <a:pt x="892" y="2563"/>
                </a:lnTo>
                <a:lnTo>
                  <a:pt x="831" y="2572"/>
                </a:lnTo>
                <a:lnTo>
                  <a:pt x="770" y="2576"/>
                </a:lnTo>
                <a:lnTo>
                  <a:pt x="710" y="2576"/>
                </a:lnTo>
                <a:lnTo>
                  <a:pt x="653" y="2572"/>
                </a:lnTo>
                <a:lnTo>
                  <a:pt x="595" y="2563"/>
                </a:lnTo>
                <a:lnTo>
                  <a:pt x="540" y="2550"/>
                </a:lnTo>
                <a:lnTo>
                  <a:pt x="486" y="2534"/>
                </a:lnTo>
                <a:lnTo>
                  <a:pt x="434" y="2514"/>
                </a:lnTo>
                <a:lnTo>
                  <a:pt x="385" y="2491"/>
                </a:lnTo>
                <a:lnTo>
                  <a:pt x="337" y="2464"/>
                </a:lnTo>
                <a:lnTo>
                  <a:pt x="292" y="2433"/>
                </a:lnTo>
                <a:lnTo>
                  <a:pt x="249" y="2400"/>
                </a:lnTo>
                <a:lnTo>
                  <a:pt x="209" y="2364"/>
                </a:lnTo>
                <a:lnTo>
                  <a:pt x="172" y="2324"/>
                </a:lnTo>
                <a:lnTo>
                  <a:pt x="138" y="2283"/>
                </a:lnTo>
                <a:lnTo>
                  <a:pt x="108" y="2240"/>
                </a:lnTo>
                <a:lnTo>
                  <a:pt x="80" y="2194"/>
                </a:lnTo>
                <a:lnTo>
                  <a:pt x="57" y="2146"/>
                </a:lnTo>
                <a:lnTo>
                  <a:pt x="37" y="2096"/>
                </a:lnTo>
                <a:lnTo>
                  <a:pt x="22" y="2044"/>
                </a:lnTo>
                <a:lnTo>
                  <a:pt x="10" y="1991"/>
                </a:lnTo>
                <a:lnTo>
                  <a:pt x="3" y="1937"/>
                </a:lnTo>
                <a:lnTo>
                  <a:pt x="0" y="1881"/>
                </a:lnTo>
                <a:lnTo>
                  <a:pt x="2" y="1824"/>
                </a:lnTo>
                <a:lnTo>
                  <a:pt x="9" y="1767"/>
                </a:lnTo>
                <a:lnTo>
                  <a:pt x="21" y="1708"/>
                </a:lnTo>
                <a:lnTo>
                  <a:pt x="38" y="1649"/>
                </a:lnTo>
                <a:lnTo>
                  <a:pt x="61" y="1589"/>
                </a:lnTo>
                <a:lnTo>
                  <a:pt x="88" y="1530"/>
                </a:lnTo>
                <a:lnTo>
                  <a:pt x="122" y="1470"/>
                </a:lnTo>
                <a:lnTo>
                  <a:pt x="162" y="1410"/>
                </a:lnTo>
                <a:lnTo>
                  <a:pt x="208" y="1350"/>
                </a:lnTo>
                <a:lnTo>
                  <a:pt x="260" y="1292"/>
                </a:lnTo>
                <a:lnTo>
                  <a:pt x="319" y="1234"/>
                </a:lnTo>
                <a:lnTo>
                  <a:pt x="383" y="1176"/>
                </a:lnTo>
                <a:lnTo>
                  <a:pt x="455" y="1119"/>
                </a:lnTo>
                <a:lnTo>
                  <a:pt x="546" y="1050"/>
                </a:lnTo>
                <a:lnTo>
                  <a:pt x="630" y="983"/>
                </a:lnTo>
                <a:lnTo>
                  <a:pt x="708" y="917"/>
                </a:lnTo>
                <a:lnTo>
                  <a:pt x="781" y="853"/>
                </a:lnTo>
                <a:lnTo>
                  <a:pt x="850" y="789"/>
                </a:lnTo>
                <a:lnTo>
                  <a:pt x="913" y="727"/>
                </a:lnTo>
                <a:lnTo>
                  <a:pt x="972" y="667"/>
                </a:lnTo>
                <a:lnTo>
                  <a:pt x="1026" y="608"/>
                </a:lnTo>
                <a:lnTo>
                  <a:pt x="1077" y="550"/>
                </a:lnTo>
                <a:lnTo>
                  <a:pt x="1123" y="493"/>
                </a:lnTo>
                <a:lnTo>
                  <a:pt x="1166" y="438"/>
                </a:lnTo>
                <a:lnTo>
                  <a:pt x="1206" y="384"/>
                </a:lnTo>
                <a:lnTo>
                  <a:pt x="1242" y="331"/>
                </a:lnTo>
                <a:lnTo>
                  <a:pt x="1276" y="281"/>
                </a:lnTo>
                <a:lnTo>
                  <a:pt x="1307" y="230"/>
                </a:lnTo>
                <a:lnTo>
                  <a:pt x="1337" y="181"/>
                </a:lnTo>
                <a:lnTo>
                  <a:pt x="1363" y="134"/>
                </a:lnTo>
                <a:lnTo>
                  <a:pt x="1388" y="88"/>
                </a:lnTo>
                <a:lnTo>
                  <a:pt x="1412" y="43"/>
                </a:lnTo>
                <a:lnTo>
                  <a:pt x="1434" y="0"/>
                </a:lnTo>
                <a:close/>
              </a:path>
            </a:pathLst>
          </a:custGeom>
          <a:solidFill>
            <a:schemeClr val="tx1"/>
          </a:solidFill>
          <a:ln w="0">
            <a:noFill/>
            <a:prstDash val="solid"/>
            <a:round/>
          </a:ln>
        </p:spPr>
        <p:txBody>
          <a:bodyPr vert="horz" wrap="square" lIns="91440" tIns="45720" rIns="91440" bIns="45720" numCol="1" anchor="t" anchorCtr="0" compatLnSpc="1"/>
          <a:lstStyle/>
          <a:p>
            <a:endParaRPr lang="zh-CN" altLang="en-US" sz="1355"/>
          </a:p>
        </p:txBody>
      </p:sp>
      <p:sp>
        <p:nvSpPr>
          <p:cNvPr id="52" name="Freeform 130"/>
          <p:cNvSpPr>
            <a:spLocks noEditPoints="1"/>
          </p:cNvSpPr>
          <p:nvPr/>
        </p:nvSpPr>
        <p:spPr bwMode="auto">
          <a:xfrm>
            <a:off x="6751703" y="2247462"/>
            <a:ext cx="409009" cy="470703"/>
          </a:xfrm>
          <a:custGeom>
            <a:avLst/>
            <a:gdLst>
              <a:gd name="T0" fmla="*/ 2000 w 2867"/>
              <a:gd name="T1" fmla="*/ 390 h 3292"/>
              <a:gd name="T2" fmla="*/ 1932 w 2867"/>
              <a:gd name="T3" fmla="*/ 413 h 3292"/>
              <a:gd name="T4" fmla="*/ 1876 w 2867"/>
              <a:gd name="T5" fmla="*/ 454 h 3292"/>
              <a:gd name="T6" fmla="*/ 1835 w 2867"/>
              <a:gd name="T7" fmla="*/ 511 h 3292"/>
              <a:gd name="T8" fmla="*/ 1813 w 2867"/>
              <a:gd name="T9" fmla="*/ 580 h 3292"/>
              <a:gd name="T10" fmla="*/ 1813 w 2867"/>
              <a:gd name="T11" fmla="*/ 654 h 3292"/>
              <a:gd name="T12" fmla="*/ 1835 w 2867"/>
              <a:gd name="T13" fmla="*/ 723 h 3292"/>
              <a:gd name="T14" fmla="*/ 1876 w 2867"/>
              <a:gd name="T15" fmla="*/ 779 h 3292"/>
              <a:gd name="T16" fmla="*/ 1932 w 2867"/>
              <a:gd name="T17" fmla="*/ 821 h 3292"/>
              <a:gd name="T18" fmla="*/ 2000 w 2867"/>
              <a:gd name="T19" fmla="*/ 843 h 3292"/>
              <a:gd name="T20" fmla="*/ 2073 w 2867"/>
              <a:gd name="T21" fmla="*/ 843 h 3292"/>
              <a:gd name="T22" fmla="*/ 2142 w 2867"/>
              <a:gd name="T23" fmla="*/ 821 h 3292"/>
              <a:gd name="T24" fmla="*/ 2198 w 2867"/>
              <a:gd name="T25" fmla="*/ 779 h 3292"/>
              <a:gd name="T26" fmla="*/ 2239 w 2867"/>
              <a:gd name="T27" fmla="*/ 723 h 3292"/>
              <a:gd name="T28" fmla="*/ 2261 w 2867"/>
              <a:gd name="T29" fmla="*/ 654 h 3292"/>
              <a:gd name="T30" fmla="*/ 2261 w 2867"/>
              <a:gd name="T31" fmla="*/ 580 h 3292"/>
              <a:gd name="T32" fmla="*/ 2239 w 2867"/>
              <a:gd name="T33" fmla="*/ 511 h 3292"/>
              <a:gd name="T34" fmla="*/ 2198 w 2867"/>
              <a:gd name="T35" fmla="*/ 454 h 3292"/>
              <a:gd name="T36" fmla="*/ 2142 w 2867"/>
              <a:gd name="T37" fmla="*/ 413 h 3292"/>
              <a:gd name="T38" fmla="*/ 2073 w 2867"/>
              <a:gd name="T39" fmla="*/ 390 h 3292"/>
              <a:gd name="T40" fmla="*/ 1630 w 2867"/>
              <a:gd name="T41" fmla="*/ 0 h 3292"/>
              <a:gd name="T42" fmla="*/ 1728 w 2867"/>
              <a:gd name="T43" fmla="*/ 3 h 3292"/>
              <a:gd name="T44" fmla="*/ 1920 w 2867"/>
              <a:gd name="T45" fmla="*/ 25 h 3292"/>
              <a:gd name="T46" fmla="*/ 2104 w 2867"/>
              <a:gd name="T47" fmla="*/ 70 h 3292"/>
              <a:gd name="T48" fmla="*/ 2279 w 2867"/>
              <a:gd name="T49" fmla="*/ 136 h 3292"/>
              <a:gd name="T50" fmla="*/ 2444 w 2867"/>
              <a:gd name="T51" fmla="*/ 220 h 3292"/>
              <a:gd name="T52" fmla="*/ 2599 w 2867"/>
              <a:gd name="T53" fmla="*/ 322 h 3292"/>
              <a:gd name="T54" fmla="*/ 2740 w 2867"/>
              <a:gd name="T55" fmla="*/ 441 h 3292"/>
              <a:gd name="T56" fmla="*/ 2867 w 2867"/>
              <a:gd name="T57" fmla="*/ 575 h 3292"/>
              <a:gd name="T58" fmla="*/ 2867 w 2867"/>
              <a:gd name="T59" fmla="*/ 2717 h 3292"/>
              <a:gd name="T60" fmla="*/ 2740 w 2867"/>
              <a:gd name="T61" fmla="*/ 2851 h 3292"/>
              <a:gd name="T62" fmla="*/ 2599 w 2867"/>
              <a:gd name="T63" fmla="*/ 2969 h 3292"/>
              <a:gd name="T64" fmla="*/ 2444 w 2867"/>
              <a:gd name="T65" fmla="*/ 3071 h 3292"/>
              <a:gd name="T66" fmla="*/ 2279 w 2867"/>
              <a:gd name="T67" fmla="*/ 3156 h 3292"/>
              <a:gd name="T68" fmla="*/ 2104 w 2867"/>
              <a:gd name="T69" fmla="*/ 3221 h 3292"/>
              <a:gd name="T70" fmla="*/ 1920 w 2867"/>
              <a:gd name="T71" fmla="*/ 3265 h 3292"/>
              <a:gd name="T72" fmla="*/ 1728 w 2867"/>
              <a:gd name="T73" fmla="*/ 3289 h 3292"/>
              <a:gd name="T74" fmla="*/ 1526 w 2867"/>
              <a:gd name="T75" fmla="*/ 3289 h 3292"/>
              <a:gd name="T76" fmla="*/ 1326 w 2867"/>
              <a:gd name="T77" fmla="*/ 3263 h 3292"/>
              <a:gd name="T78" fmla="*/ 1133 w 2867"/>
              <a:gd name="T79" fmla="*/ 3213 h 3292"/>
              <a:gd name="T80" fmla="*/ 951 w 2867"/>
              <a:gd name="T81" fmla="*/ 3142 h 3292"/>
              <a:gd name="T82" fmla="*/ 779 w 2867"/>
              <a:gd name="T83" fmla="*/ 3050 h 3292"/>
              <a:gd name="T84" fmla="*/ 621 w 2867"/>
              <a:gd name="T85" fmla="*/ 2939 h 3292"/>
              <a:gd name="T86" fmla="*/ 477 w 2867"/>
              <a:gd name="T87" fmla="*/ 2810 h 3292"/>
              <a:gd name="T88" fmla="*/ 350 w 2867"/>
              <a:gd name="T89" fmla="*/ 2664 h 3292"/>
              <a:gd name="T90" fmla="*/ 239 w 2867"/>
              <a:gd name="T91" fmla="*/ 2504 h 3292"/>
              <a:gd name="T92" fmla="*/ 147 w 2867"/>
              <a:gd name="T93" fmla="*/ 2332 h 3292"/>
              <a:gd name="T94" fmla="*/ 77 w 2867"/>
              <a:gd name="T95" fmla="*/ 2147 h 3292"/>
              <a:gd name="T96" fmla="*/ 29 w 2867"/>
              <a:gd name="T97" fmla="*/ 1953 h 3292"/>
              <a:gd name="T98" fmla="*/ 3 w 2867"/>
              <a:gd name="T99" fmla="*/ 1750 h 3292"/>
              <a:gd name="T100" fmla="*/ 3 w 2867"/>
              <a:gd name="T101" fmla="*/ 1541 h 3292"/>
              <a:gd name="T102" fmla="*/ 29 w 2867"/>
              <a:gd name="T103" fmla="*/ 1339 h 3292"/>
              <a:gd name="T104" fmla="*/ 77 w 2867"/>
              <a:gd name="T105" fmla="*/ 1144 h 3292"/>
              <a:gd name="T106" fmla="*/ 147 w 2867"/>
              <a:gd name="T107" fmla="*/ 960 h 3292"/>
              <a:gd name="T108" fmla="*/ 239 w 2867"/>
              <a:gd name="T109" fmla="*/ 787 h 3292"/>
              <a:gd name="T110" fmla="*/ 350 w 2867"/>
              <a:gd name="T111" fmla="*/ 627 h 3292"/>
              <a:gd name="T112" fmla="*/ 477 w 2867"/>
              <a:gd name="T113" fmla="*/ 482 h 3292"/>
              <a:gd name="T114" fmla="*/ 621 w 2867"/>
              <a:gd name="T115" fmla="*/ 353 h 3292"/>
              <a:gd name="T116" fmla="*/ 779 w 2867"/>
              <a:gd name="T117" fmla="*/ 241 h 3292"/>
              <a:gd name="T118" fmla="*/ 951 w 2867"/>
              <a:gd name="T119" fmla="*/ 148 h 3292"/>
              <a:gd name="T120" fmla="*/ 1133 w 2867"/>
              <a:gd name="T121" fmla="*/ 77 h 3292"/>
              <a:gd name="T122" fmla="*/ 1326 w 2867"/>
              <a:gd name="T123" fmla="*/ 28 h 3292"/>
              <a:gd name="T124" fmla="*/ 1526 w 2867"/>
              <a:gd name="T125" fmla="*/ 3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67" h="3292">
                <a:moveTo>
                  <a:pt x="2037" y="387"/>
                </a:moveTo>
                <a:lnTo>
                  <a:pt x="2000" y="390"/>
                </a:lnTo>
                <a:lnTo>
                  <a:pt x="1965" y="399"/>
                </a:lnTo>
                <a:lnTo>
                  <a:pt x="1932" y="413"/>
                </a:lnTo>
                <a:lnTo>
                  <a:pt x="1903" y="431"/>
                </a:lnTo>
                <a:lnTo>
                  <a:pt x="1876" y="454"/>
                </a:lnTo>
                <a:lnTo>
                  <a:pt x="1854" y="481"/>
                </a:lnTo>
                <a:lnTo>
                  <a:pt x="1835" y="511"/>
                </a:lnTo>
                <a:lnTo>
                  <a:pt x="1821" y="544"/>
                </a:lnTo>
                <a:lnTo>
                  <a:pt x="1813" y="580"/>
                </a:lnTo>
                <a:lnTo>
                  <a:pt x="1810" y="617"/>
                </a:lnTo>
                <a:lnTo>
                  <a:pt x="1813" y="654"/>
                </a:lnTo>
                <a:lnTo>
                  <a:pt x="1821" y="689"/>
                </a:lnTo>
                <a:lnTo>
                  <a:pt x="1835" y="723"/>
                </a:lnTo>
                <a:lnTo>
                  <a:pt x="1854" y="752"/>
                </a:lnTo>
                <a:lnTo>
                  <a:pt x="1876" y="779"/>
                </a:lnTo>
                <a:lnTo>
                  <a:pt x="1903" y="802"/>
                </a:lnTo>
                <a:lnTo>
                  <a:pt x="1932" y="821"/>
                </a:lnTo>
                <a:lnTo>
                  <a:pt x="1965" y="834"/>
                </a:lnTo>
                <a:lnTo>
                  <a:pt x="2000" y="843"/>
                </a:lnTo>
                <a:lnTo>
                  <a:pt x="2037" y="846"/>
                </a:lnTo>
                <a:lnTo>
                  <a:pt x="2073" y="843"/>
                </a:lnTo>
                <a:lnTo>
                  <a:pt x="2109" y="834"/>
                </a:lnTo>
                <a:lnTo>
                  <a:pt x="2142" y="821"/>
                </a:lnTo>
                <a:lnTo>
                  <a:pt x="2171" y="802"/>
                </a:lnTo>
                <a:lnTo>
                  <a:pt x="2198" y="779"/>
                </a:lnTo>
                <a:lnTo>
                  <a:pt x="2221" y="752"/>
                </a:lnTo>
                <a:lnTo>
                  <a:pt x="2239" y="723"/>
                </a:lnTo>
                <a:lnTo>
                  <a:pt x="2252" y="689"/>
                </a:lnTo>
                <a:lnTo>
                  <a:pt x="2261" y="654"/>
                </a:lnTo>
                <a:lnTo>
                  <a:pt x="2264" y="617"/>
                </a:lnTo>
                <a:lnTo>
                  <a:pt x="2261" y="580"/>
                </a:lnTo>
                <a:lnTo>
                  <a:pt x="2252" y="544"/>
                </a:lnTo>
                <a:lnTo>
                  <a:pt x="2239" y="511"/>
                </a:lnTo>
                <a:lnTo>
                  <a:pt x="2221" y="481"/>
                </a:lnTo>
                <a:lnTo>
                  <a:pt x="2198" y="454"/>
                </a:lnTo>
                <a:lnTo>
                  <a:pt x="2171" y="431"/>
                </a:lnTo>
                <a:lnTo>
                  <a:pt x="2142" y="413"/>
                </a:lnTo>
                <a:lnTo>
                  <a:pt x="2109" y="399"/>
                </a:lnTo>
                <a:lnTo>
                  <a:pt x="2073" y="390"/>
                </a:lnTo>
                <a:lnTo>
                  <a:pt x="2037" y="387"/>
                </a:lnTo>
                <a:close/>
                <a:moveTo>
                  <a:pt x="1630" y="0"/>
                </a:moveTo>
                <a:lnTo>
                  <a:pt x="1630" y="0"/>
                </a:lnTo>
                <a:lnTo>
                  <a:pt x="1728" y="3"/>
                </a:lnTo>
                <a:lnTo>
                  <a:pt x="1825" y="11"/>
                </a:lnTo>
                <a:lnTo>
                  <a:pt x="1920" y="25"/>
                </a:lnTo>
                <a:lnTo>
                  <a:pt x="2013" y="45"/>
                </a:lnTo>
                <a:lnTo>
                  <a:pt x="2104" y="70"/>
                </a:lnTo>
                <a:lnTo>
                  <a:pt x="2193" y="101"/>
                </a:lnTo>
                <a:lnTo>
                  <a:pt x="2279" y="136"/>
                </a:lnTo>
                <a:lnTo>
                  <a:pt x="2364" y="175"/>
                </a:lnTo>
                <a:lnTo>
                  <a:pt x="2444" y="220"/>
                </a:lnTo>
                <a:lnTo>
                  <a:pt x="2523" y="269"/>
                </a:lnTo>
                <a:lnTo>
                  <a:pt x="2599" y="322"/>
                </a:lnTo>
                <a:lnTo>
                  <a:pt x="2670" y="380"/>
                </a:lnTo>
                <a:lnTo>
                  <a:pt x="2740" y="441"/>
                </a:lnTo>
                <a:lnTo>
                  <a:pt x="2805" y="506"/>
                </a:lnTo>
                <a:lnTo>
                  <a:pt x="2867" y="575"/>
                </a:lnTo>
                <a:lnTo>
                  <a:pt x="1833" y="1646"/>
                </a:lnTo>
                <a:lnTo>
                  <a:pt x="2867" y="2717"/>
                </a:lnTo>
                <a:lnTo>
                  <a:pt x="2805" y="2786"/>
                </a:lnTo>
                <a:lnTo>
                  <a:pt x="2740" y="2851"/>
                </a:lnTo>
                <a:lnTo>
                  <a:pt x="2670" y="2912"/>
                </a:lnTo>
                <a:lnTo>
                  <a:pt x="2599" y="2969"/>
                </a:lnTo>
                <a:lnTo>
                  <a:pt x="2523" y="3022"/>
                </a:lnTo>
                <a:lnTo>
                  <a:pt x="2444" y="3071"/>
                </a:lnTo>
                <a:lnTo>
                  <a:pt x="2364" y="3115"/>
                </a:lnTo>
                <a:lnTo>
                  <a:pt x="2279" y="3156"/>
                </a:lnTo>
                <a:lnTo>
                  <a:pt x="2193" y="3191"/>
                </a:lnTo>
                <a:lnTo>
                  <a:pt x="2104" y="3221"/>
                </a:lnTo>
                <a:lnTo>
                  <a:pt x="2013" y="3245"/>
                </a:lnTo>
                <a:lnTo>
                  <a:pt x="1920" y="3265"/>
                </a:lnTo>
                <a:lnTo>
                  <a:pt x="1825" y="3280"/>
                </a:lnTo>
                <a:lnTo>
                  <a:pt x="1728" y="3289"/>
                </a:lnTo>
                <a:lnTo>
                  <a:pt x="1630" y="3292"/>
                </a:lnTo>
                <a:lnTo>
                  <a:pt x="1526" y="3289"/>
                </a:lnTo>
                <a:lnTo>
                  <a:pt x="1425" y="3279"/>
                </a:lnTo>
                <a:lnTo>
                  <a:pt x="1326" y="3263"/>
                </a:lnTo>
                <a:lnTo>
                  <a:pt x="1228" y="3241"/>
                </a:lnTo>
                <a:lnTo>
                  <a:pt x="1133" y="3213"/>
                </a:lnTo>
                <a:lnTo>
                  <a:pt x="1041" y="3180"/>
                </a:lnTo>
                <a:lnTo>
                  <a:pt x="951" y="3142"/>
                </a:lnTo>
                <a:lnTo>
                  <a:pt x="864" y="3099"/>
                </a:lnTo>
                <a:lnTo>
                  <a:pt x="779" y="3050"/>
                </a:lnTo>
                <a:lnTo>
                  <a:pt x="698" y="2997"/>
                </a:lnTo>
                <a:lnTo>
                  <a:pt x="621" y="2939"/>
                </a:lnTo>
                <a:lnTo>
                  <a:pt x="547" y="2876"/>
                </a:lnTo>
                <a:lnTo>
                  <a:pt x="477" y="2810"/>
                </a:lnTo>
                <a:lnTo>
                  <a:pt x="411" y="2738"/>
                </a:lnTo>
                <a:lnTo>
                  <a:pt x="350" y="2664"/>
                </a:lnTo>
                <a:lnTo>
                  <a:pt x="292" y="2586"/>
                </a:lnTo>
                <a:lnTo>
                  <a:pt x="239" y="2504"/>
                </a:lnTo>
                <a:lnTo>
                  <a:pt x="191" y="2419"/>
                </a:lnTo>
                <a:lnTo>
                  <a:pt x="147" y="2332"/>
                </a:lnTo>
                <a:lnTo>
                  <a:pt x="109" y="2241"/>
                </a:lnTo>
                <a:lnTo>
                  <a:pt x="77" y="2147"/>
                </a:lnTo>
                <a:lnTo>
                  <a:pt x="50" y="2051"/>
                </a:lnTo>
                <a:lnTo>
                  <a:pt x="29" y="1953"/>
                </a:lnTo>
                <a:lnTo>
                  <a:pt x="12" y="1852"/>
                </a:lnTo>
                <a:lnTo>
                  <a:pt x="3" y="1750"/>
                </a:lnTo>
                <a:lnTo>
                  <a:pt x="0" y="1646"/>
                </a:lnTo>
                <a:lnTo>
                  <a:pt x="3" y="1541"/>
                </a:lnTo>
                <a:lnTo>
                  <a:pt x="12" y="1439"/>
                </a:lnTo>
                <a:lnTo>
                  <a:pt x="29" y="1339"/>
                </a:lnTo>
                <a:lnTo>
                  <a:pt x="50" y="1240"/>
                </a:lnTo>
                <a:lnTo>
                  <a:pt x="77" y="1144"/>
                </a:lnTo>
                <a:lnTo>
                  <a:pt x="109" y="1051"/>
                </a:lnTo>
                <a:lnTo>
                  <a:pt x="147" y="960"/>
                </a:lnTo>
                <a:lnTo>
                  <a:pt x="191" y="871"/>
                </a:lnTo>
                <a:lnTo>
                  <a:pt x="239" y="787"/>
                </a:lnTo>
                <a:lnTo>
                  <a:pt x="292" y="705"/>
                </a:lnTo>
                <a:lnTo>
                  <a:pt x="350" y="627"/>
                </a:lnTo>
                <a:lnTo>
                  <a:pt x="411" y="552"/>
                </a:lnTo>
                <a:lnTo>
                  <a:pt x="477" y="482"/>
                </a:lnTo>
                <a:lnTo>
                  <a:pt x="547" y="415"/>
                </a:lnTo>
                <a:lnTo>
                  <a:pt x="621" y="353"/>
                </a:lnTo>
                <a:lnTo>
                  <a:pt x="698" y="294"/>
                </a:lnTo>
                <a:lnTo>
                  <a:pt x="779" y="241"/>
                </a:lnTo>
                <a:lnTo>
                  <a:pt x="864" y="193"/>
                </a:lnTo>
                <a:lnTo>
                  <a:pt x="951" y="148"/>
                </a:lnTo>
                <a:lnTo>
                  <a:pt x="1041" y="110"/>
                </a:lnTo>
                <a:lnTo>
                  <a:pt x="1133" y="77"/>
                </a:lnTo>
                <a:lnTo>
                  <a:pt x="1228" y="49"/>
                </a:lnTo>
                <a:lnTo>
                  <a:pt x="1326" y="28"/>
                </a:lnTo>
                <a:lnTo>
                  <a:pt x="1425" y="12"/>
                </a:lnTo>
                <a:lnTo>
                  <a:pt x="1526" y="3"/>
                </a:lnTo>
                <a:lnTo>
                  <a:pt x="1630" y="0"/>
                </a:lnTo>
                <a:close/>
              </a:path>
            </a:pathLst>
          </a:custGeom>
          <a:solidFill>
            <a:schemeClr val="tx1"/>
          </a:solidFill>
          <a:ln w="0">
            <a:noFill/>
            <a:prstDash val="solid"/>
            <a:round/>
          </a:ln>
        </p:spPr>
        <p:txBody>
          <a:bodyPr vert="horz" wrap="square" lIns="91440" tIns="45720" rIns="91440" bIns="45720" numCol="1" anchor="t" anchorCtr="0" compatLnSpc="1"/>
          <a:lstStyle/>
          <a:p>
            <a:endParaRPr lang="zh-CN" altLang="en-US" sz="1355"/>
          </a:p>
        </p:txBody>
      </p:sp>
      <p:sp>
        <p:nvSpPr>
          <p:cNvPr id="53" name="Freeform 135"/>
          <p:cNvSpPr/>
          <p:nvPr/>
        </p:nvSpPr>
        <p:spPr bwMode="auto">
          <a:xfrm>
            <a:off x="8199004" y="2247462"/>
            <a:ext cx="438713" cy="470703"/>
          </a:xfrm>
          <a:custGeom>
            <a:avLst/>
            <a:gdLst>
              <a:gd name="T0" fmla="*/ 1658 w 3069"/>
              <a:gd name="T1" fmla="*/ 13 h 3292"/>
              <a:gd name="T2" fmla="*/ 1880 w 3069"/>
              <a:gd name="T3" fmla="*/ 104 h 3292"/>
              <a:gd name="T4" fmla="*/ 2054 w 3069"/>
              <a:gd name="T5" fmla="*/ 267 h 3292"/>
              <a:gd name="T6" fmla="*/ 2160 w 3069"/>
              <a:gd name="T7" fmla="*/ 485 h 3292"/>
              <a:gd name="T8" fmla="*/ 2184 w 3069"/>
              <a:gd name="T9" fmla="*/ 736 h 3292"/>
              <a:gd name="T10" fmla="*/ 2120 w 3069"/>
              <a:gd name="T11" fmla="*/ 969 h 3292"/>
              <a:gd name="T12" fmla="*/ 1982 w 3069"/>
              <a:gd name="T13" fmla="*/ 1159 h 3292"/>
              <a:gd name="T14" fmla="*/ 1865 w 3069"/>
              <a:gd name="T15" fmla="*/ 1304 h 3292"/>
              <a:gd name="T16" fmla="*/ 1752 w 3069"/>
              <a:gd name="T17" fmla="*/ 1498 h 3292"/>
              <a:gd name="T18" fmla="*/ 1744 w 3069"/>
              <a:gd name="T19" fmla="*/ 1617 h 3292"/>
              <a:gd name="T20" fmla="*/ 1904 w 3069"/>
              <a:gd name="T21" fmla="*/ 1498 h 3292"/>
              <a:gd name="T22" fmla="*/ 2067 w 3069"/>
              <a:gd name="T23" fmla="*/ 1359 h 3292"/>
              <a:gd name="T24" fmla="*/ 2287 w 3069"/>
              <a:gd name="T25" fmla="*/ 1273 h 3292"/>
              <a:gd name="T26" fmla="*/ 2535 w 3069"/>
              <a:gd name="T27" fmla="*/ 1274 h 3292"/>
              <a:gd name="T28" fmla="*/ 2760 w 3069"/>
              <a:gd name="T29" fmla="*/ 1365 h 3292"/>
              <a:gd name="T30" fmla="*/ 2935 w 3069"/>
              <a:gd name="T31" fmla="*/ 1528 h 3292"/>
              <a:gd name="T32" fmla="*/ 3042 w 3069"/>
              <a:gd name="T33" fmla="*/ 1746 h 3292"/>
              <a:gd name="T34" fmla="*/ 3066 w 3069"/>
              <a:gd name="T35" fmla="*/ 2000 h 3292"/>
              <a:gd name="T36" fmla="*/ 2998 w 3069"/>
              <a:gd name="T37" fmla="*/ 2239 h 3292"/>
              <a:gd name="T38" fmla="*/ 2854 w 3069"/>
              <a:gd name="T39" fmla="*/ 2432 h 3292"/>
              <a:gd name="T40" fmla="*/ 2653 w 3069"/>
              <a:gd name="T41" fmla="*/ 2561 h 3292"/>
              <a:gd name="T42" fmla="*/ 2409 w 3069"/>
              <a:gd name="T43" fmla="*/ 2608 h 3292"/>
              <a:gd name="T44" fmla="*/ 2173 w 3069"/>
              <a:gd name="T45" fmla="*/ 2563 h 3292"/>
              <a:gd name="T46" fmla="*/ 1974 w 3069"/>
              <a:gd name="T47" fmla="*/ 2439 h 3292"/>
              <a:gd name="T48" fmla="*/ 1843 w 3069"/>
              <a:gd name="T49" fmla="*/ 2318 h 3292"/>
              <a:gd name="T50" fmla="*/ 1683 w 3069"/>
              <a:gd name="T51" fmla="*/ 2210 h 3292"/>
              <a:gd name="T52" fmla="*/ 1727 w 3069"/>
              <a:gd name="T53" fmla="*/ 2540 h 3292"/>
              <a:gd name="T54" fmla="*/ 1832 w 3069"/>
              <a:gd name="T55" fmla="*/ 2816 h 3292"/>
              <a:gd name="T56" fmla="*/ 1978 w 3069"/>
              <a:gd name="T57" fmla="*/ 3029 h 3292"/>
              <a:gd name="T58" fmla="*/ 2146 w 3069"/>
              <a:gd name="T59" fmla="*/ 3170 h 3292"/>
              <a:gd name="T60" fmla="*/ 966 w 3069"/>
              <a:gd name="T61" fmla="*/ 3142 h 3292"/>
              <a:gd name="T62" fmla="*/ 1129 w 3069"/>
              <a:gd name="T63" fmla="*/ 2982 h 3292"/>
              <a:gd name="T64" fmla="*/ 1267 w 3069"/>
              <a:gd name="T65" fmla="*/ 2753 h 3292"/>
              <a:gd name="T66" fmla="*/ 1358 w 3069"/>
              <a:gd name="T67" fmla="*/ 2463 h 3292"/>
              <a:gd name="T68" fmla="*/ 1343 w 3069"/>
              <a:gd name="T69" fmla="*/ 2235 h 3292"/>
              <a:gd name="T70" fmla="*/ 1192 w 3069"/>
              <a:gd name="T71" fmla="*/ 2346 h 3292"/>
              <a:gd name="T72" fmla="*/ 1050 w 3069"/>
              <a:gd name="T73" fmla="*/ 2476 h 3292"/>
              <a:gd name="T74" fmla="*/ 840 w 3069"/>
              <a:gd name="T75" fmla="*/ 2582 h 3292"/>
              <a:gd name="T76" fmla="*/ 595 w 3069"/>
              <a:gd name="T77" fmla="*/ 2605 h 3292"/>
              <a:gd name="T78" fmla="*/ 361 w 3069"/>
              <a:gd name="T79" fmla="*/ 2536 h 3292"/>
              <a:gd name="T80" fmla="*/ 172 w 3069"/>
              <a:gd name="T81" fmla="*/ 2389 h 3292"/>
              <a:gd name="T82" fmla="*/ 46 w 3069"/>
              <a:gd name="T83" fmla="*/ 2183 h 3292"/>
              <a:gd name="T84" fmla="*/ 0 w 3069"/>
              <a:gd name="T85" fmla="*/ 1935 h 3292"/>
              <a:gd name="T86" fmla="*/ 46 w 3069"/>
              <a:gd name="T87" fmla="*/ 1687 h 3292"/>
              <a:gd name="T88" fmla="*/ 172 w 3069"/>
              <a:gd name="T89" fmla="*/ 1482 h 3292"/>
              <a:gd name="T90" fmla="*/ 361 w 3069"/>
              <a:gd name="T91" fmla="*/ 1334 h 3292"/>
              <a:gd name="T92" fmla="*/ 595 w 3069"/>
              <a:gd name="T93" fmla="*/ 1265 h 3292"/>
              <a:gd name="T94" fmla="*/ 840 w 3069"/>
              <a:gd name="T95" fmla="*/ 1287 h 3292"/>
              <a:gd name="T96" fmla="*/ 1050 w 3069"/>
              <a:gd name="T97" fmla="*/ 1392 h 3292"/>
              <a:gd name="T98" fmla="*/ 1199 w 3069"/>
              <a:gd name="T99" fmla="*/ 1527 h 3292"/>
              <a:gd name="T100" fmla="*/ 1372 w 3069"/>
              <a:gd name="T101" fmla="*/ 1647 h 3292"/>
              <a:gd name="T102" fmla="*/ 1291 w 3069"/>
              <a:gd name="T103" fmla="*/ 1448 h 3292"/>
              <a:gd name="T104" fmla="*/ 1173 w 3069"/>
              <a:gd name="T105" fmla="*/ 1262 h 3292"/>
              <a:gd name="T106" fmla="*/ 1045 w 3069"/>
              <a:gd name="T107" fmla="*/ 1117 h 3292"/>
              <a:gd name="T108" fmla="*/ 926 w 3069"/>
              <a:gd name="T109" fmla="*/ 914 h 3292"/>
              <a:gd name="T110" fmla="*/ 882 w 3069"/>
              <a:gd name="T111" fmla="*/ 672 h 3292"/>
              <a:gd name="T112" fmla="*/ 928 w 3069"/>
              <a:gd name="T113" fmla="*/ 426 h 3292"/>
              <a:gd name="T114" fmla="*/ 1053 w 3069"/>
              <a:gd name="T115" fmla="*/ 221 h 3292"/>
              <a:gd name="T116" fmla="*/ 1240 w 3069"/>
              <a:gd name="T117" fmla="*/ 74 h 3292"/>
              <a:gd name="T118" fmla="*/ 1471 w 3069"/>
              <a:gd name="T119" fmla="*/ 3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69" h="3292">
                <a:moveTo>
                  <a:pt x="1534" y="0"/>
                </a:moveTo>
                <a:lnTo>
                  <a:pt x="1534" y="0"/>
                </a:lnTo>
                <a:lnTo>
                  <a:pt x="1597" y="3"/>
                </a:lnTo>
                <a:lnTo>
                  <a:pt x="1658" y="13"/>
                </a:lnTo>
                <a:lnTo>
                  <a:pt x="1718" y="28"/>
                </a:lnTo>
                <a:lnTo>
                  <a:pt x="1775" y="48"/>
                </a:lnTo>
                <a:lnTo>
                  <a:pt x="1829" y="74"/>
                </a:lnTo>
                <a:lnTo>
                  <a:pt x="1880" y="104"/>
                </a:lnTo>
                <a:lnTo>
                  <a:pt x="1929" y="139"/>
                </a:lnTo>
                <a:lnTo>
                  <a:pt x="1974" y="178"/>
                </a:lnTo>
                <a:lnTo>
                  <a:pt x="2016" y="221"/>
                </a:lnTo>
                <a:lnTo>
                  <a:pt x="2054" y="267"/>
                </a:lnTo>
                <a:lnTo>
                  <a:pt x="2088" y="318"/>
                </a:lnTo>
                <a:lnTo>
                  <a:pt x="2116" y="370"/>
                </a:lnTo>
                <a:lnTo>
                  <a:pt x="2141" y="426"/>
                </a:lnTo>
                <a:lnTo>
                  <a:pt x="2160" y="485"/>
                </a:lnTo>
                <a:lnTo>
                  <a:pt x="2175" y="545"/>
                </a:lnTo>
                <a:lnTo>
                  <a:pt x="2184" y="608"/>
                </a:lnTo>
                <a:lnTo>
                  <a:pt x="2186" y="672"/>
                </a:lnTo>
                <a:lnTo>
                  <a:pt x="2184" y="736"/>
                </a:lnTo>
                <a:lnTo>
                  <a:pt x="2175" y="797"/>
                </a:lnTo>
                <a:lnTo>
                  <a:pt x="2161" y="857"/>
                </a:lnTo>
                <a:lnTo>
                  <a:pt x="2143" y="914"/>
                </a:lnTo>
                <a:lnTo>
                  <a:pt x="2120" y="969"/>
                </a:lnTo>
                <a:lnTo>
                  <a:pt x="2092" y="1021"/>
                </a:lnTo>
                <a:lnTo>
                  <a:pt x="2059" y="1071"/>
                </a:lnTo>
                <a:lnTo>
                  <a:pt x="2023" y="1117"/>
                </a:lnTo>
                <a:lnTo>
                  <a:pt x="1982" y="1159"/>
                </a:lnTo>
                <a:lnTo>
                  <a:pt x="1955" y="1188"/>
                </a:lnTo>
                <a:lnTo>
                  <a:pt x="1925" y="1222"/>
                </a:lnTo>
                <a:lnTo>
                  <a:pt x="1896" y="1262"/>
                </a:lnTo>
                <a:lnTo>
                  <a:pt x="1865" y="1304"/>
                </a:lnTo>
                <a:lnTo>
                  <a:pt x="1834" y="1350"/>
                </a:lnTo>
                <a:lnTo>
                  <a:pt x="1806" y="1398"/>
                </a:lnTo>
                <a:lnTo>
                  <a:pt x="1778" y="1448"/>
                </a:lnTo>
                <a:lnTo>
                  <a:pt x="1752" y="1498"/>
                </a:lnTo>
                <a:lnTo>
                  <a:pt x="1731" y="1549"/>
                </a:lnTo>
                <a:lnTo>
                  <a:pt x="1711" y="1598"/>
                </a:lnTo>
                <a:lnTo>
                  <a:pt x="1697" y="1647"/>
                </a:lnTo>
                <a:lnTo>
                  <a:pt x="1744" y="1617"/>
                </a:lnTo>
                <a:lnTo>
                  <a:pt x="1789" y="1588"/>
                </a:lnTo>
                <a:lnTo>
                  <a:pt x="1831" y="1557"/>
                </a:lnTo>
                <a:lnTo>
                  <a:pt x="1870" y="1527"/>
                </a:lnTo>
                <a:lnTo>
                  <a:pt x="1904" y="1498"/>
                </a:lnTo>
                <a:lnTo>
                  <a:pt x="1932" y="1470"/>
                </a:lnTo>
                <a:lnTo>
                  <a:pt x="1974" y="1429"/>
                </a:lnTo>
                <a:lnTo>
                  <a:pt x="2019" y="1392"/>
                </a:lnTo>
                <a:lnTo>
                  <a:pt x="2067" y="1359"/>
                </a:lnTo>
                <a:lnTo>
                  <a:pt x="2119" y="1330"/>
                </a:lnTo>
                <a:lnTo>
                  <a:pt x="2173" y="1306"/>
                </a:lnTo>
                <a:lnTo>
                  <a:pt x="2229" y="1287"/>
                </a:lnTo>
                <a:lnTo>
                  <a:pt x="2287" y="1273"/>
                </a:lnTo>
                <a:lnTo>
                  <a:pt x="2348" y="1265"/>
                </a:lnTo>
                <a:lnTo>
                  <a:pt x="2409" y="1262"/>
                </a:lnTo>
                <a:lnTo>
                  <a:pt x="2472" y="1265"/>
                </a:lnTo>
                <a:lnTo>
                  <a:pt x="2535" y="1274"/>
                </a:lnTo>
                <a:lnTo>
                  <a:pt x="2594" y="1288"/>
                </a:lnTo>
                <a:lnTo>
                  <a:pt x="2653" y="1309"/>
                </a:lnTo>
                <a:lnTo>
                  <a:pt x="2708" y="1334"/>
                </a:lnTo>
                <a:lnTo>
                  <a:pt x="2760" y="1365"/>
                </a:lnTo>
                <a:lnTo>
                  <a:pt x="2809" y="1399"/>
                </a:lnTo>
                <a:lnTo>
                  <a:pt x="2854" y="1438"/>
                </a:lnTo>
                <a:lnTo>
                  <a:pt x="2896" y="1482"/>
                </a:lnTo>
                <a:lnTo>
                  <a:pt x="2935" y="1528"/>
                </a:lnTo>
                <a:lnTo>
                  <a:pt x="2969" y="1578"/>
                </a:lnTo>
                <a:lnTo>
                  <a:pt x="2998" y="1631"/>
                </a:lnTo>
                <a:lnTo>
                  <a:pt x="3023" y="1687"/>
                </a:lnTo>
                <a:lnTo>
                  <a:pt x="3042" y="1746"/>
                </a:lnTo>
                <a:lnTo>
                  <a:pt x="3057" y="1807"/>
                </a:lnTo>
                <a:lnTo>
                  <a:pt x="3066" y="1870"/>
                </a:lnTo>
                <a:lnTo>
                  <a:pt x="3069" y="1935"/>
                </a:lnTo>
                <a:lnTo>
                  <a:pt x="3066" y="2000"/>
                </a:lnTo>
                <a:lnTo>
                  <a:pt x="3057" y="2063"/>
                </a:lnTo>
                <a:lnTo>
                  <a:pt x="3042" y="2124"/>
                </a:lnTo>
                <a:lnTo>
                  <a:pt x="3023" y="2183"/>
                </a:lnTo>
                <a:lnTo>
                  <a:pt x="2998" y="2239"/>
                </a:lnTo>
                <a:lnTo>
                  <a:pt x="2969" y="2292"/>
                </a:lnTo>
                <a:lnTo>
                  <a:pt x="2935" y="2343"/>
                </a:lnTo>
                <a:lnTo>
                  <a:pt x="2896" y="2389"/>
                </a:lnTo>
                <a:lnTo>
                  <a:pt x="2854" y="2432"/>
                </a:lnTo>
                <a:lnTo>
                  <a:pt x="2809" y="2471"/>
                </a:lnTo>
                <a:lnTo>
                  <a:pt x="2760" y="2506"/>
                </a:lnTo>
                <a:lnTo>
                  <a:pt x="2708" y="2536"/>
                </a:lnTo>
                <a:lnTo>
                  <a:pt x="2653" y="2561"/>
                </a:lnTo>
                <a:lnTo>
                  <a:pt x="2594" y="2581"/>
                </a:lnTo>
                <a:lnTo>
                  <a:pt x="2535" y="2596"/>
                </a:lnTo>
                <a:lnTo>
                  <a:pt x="2472" y="2605"/>
                </a:lnTo>
                <a:lnTo>
                  <a:pt x="2409" y="2608"/>
                </a:lnTo>
                <a:lnTo>
                  <a:pt x="2348" y="2605"/>
                </a:lnTo>
                <a:lnTo>
                  <a:pt x="2287" y="2597"/>
                </a:lnTo>
                <a:lnTo>
                  <a:pt x="2229" y="2582"/>
                </a:lnTo>
                <a:lnTo>
                  <a:pt x="2173" y="2563"/>
                </a:lnTo>
                <a:lnTo>
                  <a:pt x="2119" y="2539"/>
                </a:lnTo>
                <a:lnTo>
                  <a:pt x="2067" y="2510"/>
                </a:lnTo>
                <a:lnTo>
                  <a:pt x="2019" y="2476"/>
                </a:lnTo>
                <a:lnTo>
                  <a:pt x="1974" y="2439"/>
                </a:lnTo>
                <a:lnTo>
                  <a:pt x="1932" y="2398"/>
                </a:lnTo>
                <a:lnTo>
                  <a:pt x="1907" y="2373"/>
                </a:lnTo>
                <a:lnTo>
                  <a:pt x="1877" y="2346"/>
                </a:lnTo>
                <a:lnTo>
                  <a:pt x="1843" y="2318"/>
                </a:lnTo>
                <a:lnTo>
                  <a:pt x="1807" y="2290"/>
                </a:lnTo>
                <a:lnTo>
                  <a:pt x="1768" y="2262"/>
                </a:lnTo>
                <a:lnTo>
                  <a:pt x="1726" y="2235"/>
                </a:lnTo>
                <a:lnTo>
                  <a:pt x="1683" y="2210"/>
                </a:lnTo>
                <a:lnTo>
                  <a:pt x="1687" y="2296"/>
                </a:lnTo>
                <a:lnTo>
                  <a:pt x="1696" y="2381"/>
                </a:lnTo>
                <a:lnTo>
                  <a:pt x="1709" y="2463"/>
                </a:lnTo>
                <a:lnTo>
                  <a:pt x="1727" y="2540"/>
                </a:lnTo>
                <a:lnTo>
                  <a:pt x="1748" y="2615"/>
                </a:lnTo>
                <a:lnTo>
                  <a:pt x="1774" y="2686"/>
                </a:lnTo>
                <a:lnTo>
                  <a:pt x="1801" y="2753"/>
                </a:lnTo>
                <a:lnTo>
                  <a:pt x="1832" y="2816"/>
                </a:lnTo>
                <a:lnTo>
                  <a:pt x="1866" y="2876"/>
                </a:lnTo>
                <a:lnTo>
                  <a:pt x="1902" y="2932"/>
                </a:lnTo>
                <a:lnTo>
                  <a:pt x="1938" y="2982"/>
                </a:lnTo>
                <a:lnTo>
                  <a:pt x="1978" y="3029"/>
                </a:lnTo>
                <a:lnTo>
                  <a:pt x="2019" y="3071"/>
                </a:lnTo>
                <a:lnTo>
                  <a:pt x="2060" y="3109"/>
                </a:lnTo>
                <a:lnTo>
                  <a:pt x="2103" y="3142"/>
                </a:lnTo>
                <a:lnTo>
                  <a:pt x="2146" y="3170"/>
                </a:lnTo>
                <a:lnTo>
                  <a:pt x="2146" y="3292"/>
                </a:lnTo>
                <a:lnTo>
                  <a:pt x="923" y="3292"/>
                </a:lnTo>
                <a:lnTo>
                  <a:pt x="923" y="3170"/>
                </a:lnTo>
                <a:lnTo>
                  <a:pt x="966" y="3142"/>
                </a:lnTo>
                <a:lnTo>
                  <a:pt x="1008" y="3109"/>
                </a:lnTo>
                <a:lnTo>
                  <a:pt x="1050" y="3071"/>
                </a:lnTo>
                <a:lnTo>
                  <a:pt x="1090" y="3029"/>
                </a:lnTo>
                <a:lnTo>
                  <a:pt x="1129" y="2982"/>
                </a:lnTo>
                <a:lnTo>
                  <a:pt x="1167" y="2932"/>
                </a:lnTo>
                <a:lnTo>
                  <a:pt x="1203" y="2876"/>
                </a:lnTo>
                <a:lnTo>
                  <a:pt x="1237" y="2816"/>
                </a:lnTo>
                <a:lnTo>
                  <a:pt x="1267" y="2753"/>
                </a:lnTo>
                <a:lnTo>
                  <a:pt x="1295" y="2686"/>
                </a:lnTo>
                <a:lnTo>
                  <a:pt x="1320" y="2615"/>
                </a:lnTo>
                <a:lnTo>
                  <a:pt x="1341" y="2540"/>
                </a:lnTo>
                <a:lnTo>
                  <a:pt x="1358" y="2463"/>
                </a:lnTo>
                <a:lnTo>
                  <a:pt x="1373" y="2381"/>
                </a:lnTo>
                <a:lnTo>
                  <a:pt x="1381" y="2296"/>
                </a:lnTo>
                <a:lnTo>
                  <a:pt x="1386" y="2210"/>
                </a:lnTo>
                <a:lnTo>
                  <a:pt x="1343" y="2235"/>
                </a:lnTo>
                <a:lnTo>
                  <a:pt x="1301" y="2262"/>
                </a:lnTo>
                <a:lnTo>
                  <a:pt x="1261" y="2290"/>
                </a:lnTo>
                <a:lnTo>
                  <a:pt x="1224" y="2318"/>
                </a:lnTo>
                <a:lnTo>
                  <a:pt x="1192" y="2346"/>
                </a:lnTo>
                <a:lnTo>
                  <a:pt x="1162" y="2373"/>
                </a:lnTo>
                <a:lnTo>
                  <a:pt x="1136" y="2398"/>
                </a:lnTo>
                <a:lnTo>
                  <a:pt x="1095" y="2439"/>
                </a:lnTo>
                <a:lnTo>
                  <a:pt x="1050" y="2476"/>
                </a:lnTo>
                <a:lnTo>
                  <a:pt x="1000" y="2510"/>
                </a:lnTo>
                <a:lnTo>
                  <a:pt x="949" y="2539"/>
                </a:lnTo>
                <a:lnTo>
                  <a:pt x="896" y="2563"/>
                </a:lnTo>
                <a:lnTo>
                  <a:pt x="840" y="2582"/>
                </a:lnTo>
                <a:lnTo>
                  <a:pt x="782" y="2597"/>
                </a:lnTo>
                <a:lnTo>
                  <a:pt x="721" y="2605"/>
                </a:lnTo>
                <a:lnTo>
                  <a:pt x="659" y="2608"/>
                </a:lnTo>
                <a:lnTo>
                  <a:pt x="595" y="2605"/>
                </a:lnTo>
                <a:lnTo>
                  <a:pt x="534" y="2596"/>
                </a:lnTo>
                <a:lnTo>
                  <a:pt x="474" y="2581"/>
                </a:lnTo>
                <a:lnTo>
                  <a:pt x="416" y="2561"/>
                </a:lnTo>
                <a:lnTo>
                  <a:pt x="361" y="2536"/>
                </a:lnTo>
                <a:lnTo>
                  <a:pt x="309" y="2506"/>
                </a:lnTo>
                <a:lnTo>
                  <a:pt x="260" y="2471"/>
                </a:lnTo>
                <a:lnTo>
                  <a:pt x="214" y="2432"/>
                </a:lnTo>
                <a:lnTo>
                  <a:pt x="172" y="2389"/>
                </a:lnTo>
                <a:lnTo>
                  <a:pt x="134" y="2343"/>
                </a:lnTo>
                <a:lnTo>
                  <a:pt x="100" y="2292"/>
                </a:lnTo>
                <a:lnTo>
                  <a:pt x="71" y="2239"/>
                </a:lnTo>
                <a:lnTo>
                  <a:pt x="46" y="2183"/>
                </a:lnTo>
                <a:lnTo>
                  <a:pt x="26" y="2124"/>
                </a:lnTo>
                <a:lnTo>
                  <a:pt x="11" y="2063"/>
                </a:lnTo>
                <a:lnTo>
                  <a:pt x="2" y="2000"/>
                </a:lnTo>
                <a:lnTo>
                  <a:pt x="0" y="1935"/>
                </a:lnTo>
                <a:lnTo>
                  <a:pt x="2" y="1870"/>
                </a:lnTo>
                <a:lnTo>
                  <a:pt x="11" y="1807"/>
                </a:lnTo>
                <a:lnTo>
                  <a:pt x="26" y="1746"/>
                </a:lnTo>
                <a:lnTo>
                  <a:pt x="46" y="1687"/>
                </a:lnTo>
                <a:lnTo>
                  <a:pt x="71" y="1631"/>
                </a:lnTo>
                <a:lnTo>
                  <a:pt x="100" y="1578"/>
                </a:lnTo>
                <a:lnTo>
                  <a:pt x="134" y="1528"/>
                </a:lnTo>
                <a:lnTo>
                  <a:pt x="172" y="1482"/>
                </a:lnTo>
                <a:lnTo>
                  <a:pt x="214" y="1438"/>
                </a:lnTo>
                <a:lnTo>
                  <a:pt x="260" y="1399"/>
                </a:lnTo>
                <a:lnTo>
                  <a:pt x="309" y="1365"/>
                </a:lnTo>
                <a:lnTo>
                  <a:pt x="361" y="1334"/>
                </a:lnTo>
                <a:lnTo>
                  <a:pt x="416" y="1309"/>
                </a:lnTo>
                <a:lnTo>
                  <a:pt x="474" y="1288"/>
                </a:lnTo>
                <a:lnTo>
                  <a:pt x="534" y="1274"/>
                </a:lnTo>
                <a:lnTo>
                  <a:pt x="595" y="1265"/>
                </a:lnTo>
                <a:lnTo>
                  <a:pt x="659" y="1262"/>
                </a:lnTo>
                <a:lnTo>
                  <a:pt x="721" y="1265"/>
                </a:lnTo>
                <a:lnTo>
                  <a:pt x="782" y="1273"/>
                </a:lnTo>
                <a:lnTo>
                  <a:pt x="840" y="1287"/>
                </a:lnTo>
                <a:lnTo>
                  <a:pt x="896" y="1306"/>
                </a:lnTo>
                <a:lnTo>
                  <a:pt x="949" y="1330"/>
                </a:lnTo>
                <a:lnTo>
                  <a:pt x="1000" y="1359"/>
                </a:lnTo>
                <a:lnTo>
                  <a:pt x="1050" y="1392"/>
                </a:lnTo>
                <a:lnTo>
                  <a:pt x="1095" y="1429"/>
                </a:lnTo>
                <a:lnTo>
                  <a:pt x="1136" y="1470"/>
                </a:lnTo>
                <a:lnTo>
                  <a:pt x="1165" y="1498"/>
                </a:lnTo>
                <a:lnTo>
                  <a:pt x="1199" y="1527"/>
                </a:lnTo>
                <a:lnTo>
                  <a:pt x="1237" y="1557"/>
                </a:lnTo>
                <a:lnTo>
                  <a:pt x="1280" y="1588"/>
                </a:lnTo>
                <a:lnTo>
                  <a:pt x="1325" y="1617"/>
                </a:lnTo>
                <a:lnTo>
                  <a:pt x="1372" y="1647"/>
                </a:lnTo>
                <a:lnTo>
                  <a:pt x="1356" y="1598"/>
                </a:lnTo>
                <a:lnTo>
                  <a:pt x="1338" y="1549"/>
                </a:lnTo>
                <a:lnTo>
                  <a:pt x="1316" y="1498"/>
                </a:lnTo>
                <a:lnTo>
                  <a:pt x="1291" y="1448"/>
                </a:lnTo>
                <a:lnTo>
                  <a:pt x="1263" y="1398"/>
                </a:lnTo>
                <a:lnTo>
                  <a:pt x="1234" y="1350"/>
                </a:lnTo>
                <a:lnTo>
                  <a:pt x="1204" y="1304"/>
                </a:lnTo>
                <a:lnTo>
                  <a:pt x="1173" y="1262"/>
                </a:lnTo>
                <a:lnTo>
                  <a:pt x="1143" y="1222"/>
                </a:lnTo>
                <a:lnTo>
                  <a:pt x="1114" y="1188"/>
                </a:lnTo>
                <a:lnTo>
                  <a:pt x="1085" y="1159"/>
                </a:lnTo>
                <a:lnTo>
                  <a:pt x="1045" y="1117"/>
                </a:lnTo>
                <a:lnTo>
                  <a:pt x="1010" y="1071"/>
                </a:lnTo>
                <a:lnTo>
                  <a:pt x="977" y="1021"/>
                </a:lnTo>
                <a:lnTo>
                  <a:pt x="949" y="969"/>
                </a:lnTo>
                <a:lnTo>
                  <a:pt x="926" y="914"/>
                </a:lnTo>
                <a:lnTo>
                  <a:pt x="906" y="857"/>
                </a:lnTo>
                <a:lnTo>
                  <a:pt x="893" y="797"/>
                </a:lnTo>
                <a:lnTo>
                  <a:pt x="885" y="736"/>
                </a:lnTo>
                <a:lnTo>
                  <a:pt x="882" y="672"/>
                </a:lnTo>
                <a:lnTo>
                  <a:pt x="885" y="608"/>
                </a:lnTo>
                <a:lnTo>
                  <a:pt x="894" y="545"/>
                </a:lnTo>
                <a:lnTo>
                  <a:pt x="908" y="485"/>
                </a:lnTo>
                <a:lnTo>
                  <a:pt x="928" y="426"/>
                </a:lnTo>
                <a:lnTo>
                  <a:pt x="952" y="370"/>
                </a:lnTo>
                <a:lnTo>
                  <a:pt x="981" y="318"/>
                </a:lnTo>
                <a:lnTo>
                  <a:pt x="1015" y="267"/>
                </a:lnTo>
                <a:lnTo>
                  <a:pt x="1053" y="221"/>
                </a:lnTo>
                <a:lnTo>
                  <a:pt x="1095" y="178"/>
                </a:lnTo>
                <a:lnTo>
                  <a:pt x="1140" y="139"/>
                </a:lnTo>
                <a:lnTo>
                  <a:pt x="1188" y="104"/>
                </a:lnTo>
                <a:lnTo>
                  <a:pt x="1240" y="74"/>
                </a:lnTo>
                <a:lnTo>
                  <a:pt x="1294" y="48"/>
                </a:lnTo>
                <a:lnTo>
                  <a:pt x="1351" y="28"/>
                </a:lnTo>
                <a:lnTo>
                  <a:pt x="1411" y="13"/>
                </a:lnTo>
                <a:lnTo>
                  <a:pt x="1471" y="3"/>
                </a:lnTo>
                <a:lnTo>
                  <a:pt x="1534" y="0"/>
                </a:lnTo>
                <a:close/>
              </a:path>
            </a:pathLst>
          </a:custGeom>
          <a:solidFill>
            <a:schemeClr val="tx1"/>
          </a:solidFill>
          <a:ln w="0">
            <a:noFill/>
            <a:prstDash val="solid"/>
            <a:round/>
          </a:ln>
        </p:spPr>
        <p:txBody>
          <a:bodyPr vert="horz" wrap="square" lIns="91440" tIns="45720" rIns="91440" bIns="45720" numCol="1" anchor="t" anchorCtr="0" compatLnSpc="1"/>
          <a:lstStyle/>
          <a:p>
            <a:endParaRPr lang="zh-CN" altLang="en-US" sz="1355"/>
          </a:p>
        </p:txBody>
      </p:sp>
      <p:sp>
        <p:nvSpPr>
          <p:cNvPr id="54" name="Freeform 140"/>
          <p:cNvSpPr>
            <a:spLocks noEditPoints="1"/>
          </p:cNvSpPr>
          <p:nvPr/>
        </p:nvSpPr>
        <p:spPr bwMode="auto">
          <a:xfrm>
            <a:off x="10186018" y="2279453"/>
            <a:ext cx="466133" cy="406724"/>
          </a:xfrm>
          <a:custGeom>
            <a:avLst/>
            <a:gdLst>
              <a:gd name="T0" fmla="*/ 1576 w 3261"/>
              <a:gd name="T1" fmla="*/ 2607 h 2852"/>
              <a:gd name="T2" fmla="*/ 1538 w 3261"/>
              <a:gd name="T3" fmla="*/ 2685 h 2852"/>
              <a:gd name="T4" fmla="*/ 1079 w 3261"/>
              <a:gd name="T5" fmla="*/ 2847 h 2852"/>
              <a:gd name="T6" fmla="*/ 765 w 3261"/>
              <a:gd name="T7" fmla="*/ 1762 h 2852"/>
              <a:gd name="T8" fmla="*/ 2784 w 3261"/>
              <a:gd name="T9" fmla="*/ 802 h 2852"/>
              <a:gd name="T10" fmla="*/ 2851 w 3261"/>
              <a:gd name="T11" fmla="*/ 962 h 2852"/>
              <a:gd name="T12" fmla="*/ 2870 w 3261"/>
              <a:gd name="T13" fmla="*/ 1216 h 2852"/>
              <a:gd name="T14" fmla="*/ 2827 w 3261"/>
              <a:gd name="T15" fmla="*/ 1446 h 2852"/>
              <a:gd name="T16" fmla="*/ 2771 w 3261"/>
              <a:gd name="T17" fmla="*/ 1536 h 2852"/>
              <a:gd name="T18" fmla="*/ 2730 w 3261"/>
              <a:gd name="T19" fmla="*/ 1530 h 2852"/>
              <a:gd name="T20" fmla="*/ 2668 w 3261"/>
              <a:gd name="T21" fmla="*/ 1406 h 2852"/>
              <a:gd name="T22" fmla="*/ 2637 w 3261"/>
              <a:gd name="T23" fmla="*/ 1163 h 2852"/>
              <a:gd name="T24" fmla="*/ 2668 w 3261"/>
              <a:gd name="T25" fmla="*/ 919 h 2852"/>
              <a:gd name="T26" fmla="*/ 2730 w 3261"/>
              <a:gd name="T27" fmla="*/ 795 h 2852"/>
              <a:gd name="T28" fmla="*/ 825 w 3261"/>
              <a:gd name="T29" fmla="*/ 778 h 2852"/>
              <a:gd name="T30" fmla="*/ 803 w 3261"/>
              <a:gd name="T31" fmla="*/ 1261 h 2852"/>
              <a:gd name="T32" fmla="*/ 763 w 3261"/>
              <a:gd name="T33" fmla="*/ 1628 h 2852"/>
              <a:gd name="T34" fmla="*/ 390 w 3261"/>
              <a:gd name="T35" fmla="*/ 1604 h 2852"/>
              <a:gd name="T36" fmla="*/ 390 w 3261"/>
              <a:gd name="T37" fmla="*/ 721 h 2852"/>
              <a:gd name="T38" fmla="*/ 763 w 3261"/>
              <a:gd name="T39" fmla="*/ 698 h 2852"/>
              <a:gd name="T40" fmla="*/ 2702 w 3261"/>
              <a:gd name="T41" fmla="*/ 200 h 2852"/>
              <a:gd name="T42" fmla="*/ 2605 w 3261"/>
              <a:gd name="T43" fmla="*/ 331 h 2852"/>
              <a:gd name="T44" fmla="*/ 2500 w 3261"/>
              <a:gd name="T45" fmla="*/ 642 h 2852"/>
              <a:gd name="T46" fmla="*/ 2450 w 3261"/>
              <a:gd name="T47" fmla="*/ 1070 h 2852"/>
              <a:gd name="T48" fmla="*/ 2472 w 3261"/>
              <a:gd name="T49" fmla="*/ 1521 h 2852"/>
              <a:gd name="T50" fmla="*/ 2563 w 3261"/>
              <a:gd name="T51" fmla="*/ 1899 h 2852"/>
              <a:gd name="T52" fmla="*/ 2676 w 3261"/>
              <a:gd name="T53" fmla="*/ 2099 h 2852"/>
              <a:gd name="T54" fmla="*/ 2754 w 3261"/>
              <a:gd name="T55" fmla="*/ 2150 h 2852"/>
              <a:gd name="T56" fmla="*/ 2833 w 3261"/>
              <a:gd name="T57" fmla="*/ 2099 h 2852"/>
              <a:gd name="T58" fmla="*/ 2945 w 3261"/>
              <a:gd name="T59" fmla="*/ 1899 h 2852"/>
              <a:gd name="T60" fmla="*/ 3036 w 3261"/>
              <a:gd name="T61" fmla="*/ 1521 h 2852"/>
              <a:gd name="T62" fmla="*/ 3058 w 3261"/>
              <a:gd name="T63" fmla="*/ 1070 h 2852"/>
              <a:gd name="T64" fmla="*/ 3008 w 3261"/>
              <a:gd name="T65" fmla="*/ 642 h 2852"/>
              <a:gd name="T66" fmla="*/ 2903 w 3261"/>
              <a:gd name="T67" fmla="*/ 331 h 2852"/>
              <a:gd name="T68" fmla="*/ 2812 w 3261"/>
              <a:gd name="T69" fmla="*/ 205 h 2852"/>
              <a:gd name="T70" fmla="*/ 2581 w 3261"/>
              <a:gd name="T71" fmla="*/ 0 h 2852"/>
              <a:gd name="T72" fmla="*/ 2969 w 3261"/>
              <a:gd name="T73" fmla="*/ 56 h 2852"/>
              <a:gd name="T74" fmla="*/ 3104 w 3261"/>
              <a:gd name="T75" fmla="*/ 258 h 2852"/>
              <a:gd name="T76" fmla="*/ 3204 w 3261"/>
              <a:gd name="T77" fmla="*/ 578 h 2852"/>
              <a:gd name="T78" fmla="*/ 3256 w 3261"/>
              <a:gd name="T79" fmla="*/ 983 h 2852"/>
              <a:gd name="T80" fmla="*/ 3256 w 3261"/>
              <a:gd name="T81" fmla="*/ 1342 h 2852"/>
              <a:gd name="T82" fmla="*/ 3204 w 3261"/>
              <a:gd name="T83" fmla="*/ 1747 h 2852"/>
              <a:gd name="T84" fmla="*/ 3104 w 3261"/>
              <a:gd name="T85" fmla="*/ 2067 h 2852"/>
              <a:gd name="T86" fmla="*/ 2969 w 3261"/>
              <a:gd name="T87" fmla="*/ 2269 h 2852"/>
              <a:gd name="T88" fmla="*/ 2843 w 3261"/>
              <a:gd name="T89" fmla="*/ 2325 h 2852"/>
              <a:gd name="T90" fmla="*/ 2561 w 3261"/>
              <a:gd name="T91" fmla="*/ 2311 h 2852"/>
              <a:gd name="T92" fmla="*/ 2447 w 3261"/>
              <a:gd name="T93" fmla="*/ 2235 h 2852"/>
              <a:gd name="T94" fmla="*/ 2238 w 3261"/>
              <a:gd name="T95" fmla="*/ 2112 h 2852"/>
              <a:gd name="T96" fmla="*/ 1947 w 3261"/>
              <a:gd name="T97" fmla="*/ 1966 h 2852"/>
              <a:gd name="T98" fmla="*/ 1584 w 3261"/>
              <a:gd name="T99" fmla="*/ 1820 h 2852"/>
              <a:gd name="T100" fmla="*/ 1159 w 3261"/>
              <a:gd name="T101" fmla="*/ 1696 h 2852"/>
              <a:gd name="T102" fmla="*/ 1029 w 3261"/>
              <a:gd name="T103" fmla="*/ 1352 h 2852"/>
              <a:gd name="T104" fmla="*/ 1035 w 3261"/>
              <a:gd name="T105" fmla="*/ 886 h 2852"/>
              <a:gd name="T106" fmla="*/ 1249 w 3261"/>
              <a:gd name="T107" fmla="*/ 607 h 2852"/>
              <a:gd name="T108" fmla="*/ 1662 w 3261"/>
              <a:gd name="T109" fmla="*/ 478 h 2852"/>
              <a:gd name="T110" fmla="*/ 2011 w 3261"/>
              <a:gd name="T111" fmla="*/ 329 h 2852"/>
              <a:gd name="T112" fmla="*/ 2287 w 3261"/>
              <a:gd name="T113" fmla="*/ 187 h 2852"/>
              <a:gd name="T114" fmla="*/ 2477 w 3261"/>
              <a:gd name="T115" fmla="*/ 71 h 2852"/>
              <a:gd name="T116" fmla="*/ 2572 w 3261"/>
              <a:gd name="T117" fmla="*/ 6 h 2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61" h="2852">
                <a:moveTo>
                  <a:pt x="765" y="1762"/>
                </a:moveTo>
                <a:lnTo>
                  <a:pt x="1172" y="1841"/>
                </a:lnTo>
                <a:lnTo>
                  <a:pt x="1565" y="2570"/>
                </a:lnTo>
                <a:lnTo>
                  <a:pt x="1573" y="2588"/>
                </a:lnTo>
                <a:lnTo>
                  <a:pt x="1576" y="2607"/>
                </a:lnTo>
                <a:lnTo>
                  <a:pt x="1576" y="2625"/>
                </a:lnTo>
                <a:lnTo>
                  <a:pt x="1571" y="2642"/>
                </a:lnTo>
                <a:lnTo>
                  <a:pt x="1564" y="2658"/>
                </a:lnTo>
                <a:lnTo>
                  <a:pt x="1552" y="2673"/>
                </a:lnTo>
                <a:lnTo>
                  <a:pt x="1538" y="2685"/>
                </a:lnTo>
                <a:lnTo>
                  <a:pt x="1520" y="2694"/>
                </a:lnTo>
                <a:lnTo>
                  <a:pt x="1142" y="2845"/>
                </a:lnTo>
                <a:lnTo>
                  <a:pt x="1120" y="2851"/>
                </a:lnTo>
                <a:lnTo>
                  <a:pt x="1099" y="2852"/>
                </a:lnTo>
                <a:lnTo>
                  <a:pt x="1079" y="2847"/>
                </a:lnTo>
                <a:lnTo>
                  <a:pt x="1061" y="2838"/>
                </a:lnTo>
                <a:lnTo>
                  <a:pt x="1046" y="2825"/>
                </a:lnTo>
                <a:lnTo>
                  <a:pt x="1034" y="2807"/>
                </a:lnTo>
                <a:lnTo>
                  <a:pt x="1026" y="2786"/>
                </a:lnTo>
                <a:lnTo>
                  <a:pt x="765" y="1762"/>
                </a:lnTo>
                <a:close/>
                <a:moveTo>
                  <a:pt x="2754" y="782"/>
                </a:moveTo>
                <a:lnTo>
                  <a:pt x="2763" y="784"/>
                </a:lnTo>
                <a:lnTo>
                  <a:pt x="2771" y="789"/>
                </a:lnTo>
                <a:lnTo>
                  <a:pt x="2779" y="795"/>
                </a:lnTo>
                <a:lnTo>
                  <a:pt x="2784" y="802"/>
                </a:lnTo>
                <a:lnTo>
                  <a:pt x="2800" y="822"/>
                </a:lnTo>
                <a:lnTo>
                  <a:pt x="2814" y="848"/>
                </a:lnTo>
                <a:lnTo>
                  <a:pt x="2827" y="879"/>
                </a:lnTo>
                <a:lnTo>
                  <a:pt x="2841" y="919"/>
                </a:lnTo>
                <a:lnTo>
                  <a:pt x="2851" y="962"/>
                </a:lnTo>
                <a:lnTo>
                  <a:pt x="2860" y="1009"/>
                </a:lnTo>
                <a:lnTo>
                  <a:pt x="2866" y="1058"/>
                </a:lnTo>
                <a:lnTo>
                  <a:pt x="2870" y="1109"/>
                </a:lnTo>
                <a:lnTo>
                  <a:pt x="2871" y="1163"/>
                </a:lnTo>
                <a:lnTo>
                  <a:pt x="2870" y="1216"/>
                </a:lnTo>
                <a:lnTo>
                  <a:pt x="2866" y="1268"/>
                </a:lnTo>
                <a:lnTo>
                  <a:pt x="2860" y="1317"/>
                </a:lnTo>
                <a:lnTo>
                  <a:pt x="2851" y="1363"/>
                </a:lnTo>
                <a:lnTo>
                  <a:pt x="2841" y="1406"/>
                </a:lnTo>
                <a:lnTo>
                  <a:pt x="2827" y="1446"/>
                </a:lnTo>
                <a:lnTo>
                  <a:pt x="2814" y="1478"/>
                </a:lnTo>
                <a:lnTo>
                  <a:pt x="2800" y="1504"/>
                </a:lnTo>
                <a:lnTo>
                  <a:pt x="2784" y="1524"/>
                </a:lnTo>
                <a:lnTo>
                  <a:pt x="2779" y="1530"/>
                </a:lnTo>
                <a:lnTo>
                  <a:pt x="2771" y="1536"/>
                </a:lnTo>
                <a:lnTo>
                  <a:pt x="2763" y="1541"/>
                </a:lnTo>
                <a:lnTo>
                  <a:pt x="2754" y="1543"/>
                </a:lnTo>
                <a:lnTo>
                  <a:pt x="2745" y="1541"/>
                </a:lnTo>
                <a:lnTo>
                  <a:pt x="2737" y="1536"/>
                </a:lnTo>
                <a:lnTo>
                  <a:pt x="2730" y="1530"/>
                </a:lnTo>
                <a:lnTo>
                  <a:pt x="2724" y="1524"/>
                </a:lnTo>
                <a:lnTo>
                  <a:pt x="2709" y="1504"/>
                </a:lnTo>
                <a:lnTo>
                  <a:pt x="2694" y="1478"/>
                </a:lnTo>
                <a:lnTo>
                  <a:pt x="2681" y="1446"/>
                </a:lnTo>
                <a:lnTo>
                  <a:pt x="2668" y="1406"/>
                </a:lnTo>
                <a:lnTo>
                  <a:pt x="2657" y="1363"/>
                </a:lnTo>
                <a:lnTo>
                  <a:pt x="2648" y="1317"/>
                </a:lnTo>
                <a:lnTo>
                  <a:pt x="2642" y="1268"/>
                </a:lnTo>
                <a:lnTo>
                  <a:pt x="2638" y="1216"/>
                </a:lnTo>
                <a:lnTo>
                  <a:pt x="2637" y="1163"/>
                </a:lnTo>
                <a:lnTo>
                  <a:pt x="2638" y="1109"/>
                </a:lnTo>
                <a:lnTo>
                  <a:pt x="2642" y="1058"/>
                </a:lnTo>
                <a:lnTo>
                  <a:pt x="2648" y="1009"/>
                </a:lnTo>
                <a:lnTo>
                  <a:pt x="2657" y="962"/>
                </a:lnTo>
                <a:lnTo>
                  <a:pt x="2668" y="919"/>
                </a:lnTo>
                <a:lnTo>
                  <a:pt x="2681" y="879"/>
                </a:lnTo>
                <a:lnTo>
                  <a:pt x="2694" y="848"/>
                </a:lnTo>
                <a:lnTo>
                  <a:pt x="2709" y="822"/>
                </a:lnTo>
                <a:lnTo>
                  <a:pt x="2724" y="802"/>
                </a:lnTo>
                <a:lnTo>
                  <a:pt x="2730" y="795"/>
                </a:lnTo>
                <a:lnTo>
                  <a:pt x="2737" y="789"/>
                </a:lnTo>
                <a:lnTo>
                  <a:pt x="2745" y="784"/>
                </a:lnTo>
                <a:lnTo>
                  <a:pt x="2754" y="782"/>
                </a:lnTo>
                <a:close/>
                <a:moveTo>
                  <a:pt x="837" y="688"/>
                </a:moveTo>
                <a:lnTo>
                  <a:pt x="825" y="778"/>
                </a:lnTo>
                <a:lnTo>
                  <a:pt x="815" y="872"/>
                </a:lnTo>
                <a:lnTo>
                  <a:pt x="808" y="967"/>
                </a:lnTo>
                <a:lnTo>
                  <a:pt x="803" y="1064"/>
                </a:lnTo>
                <a:lnTo>
                  <a:pt x="802" y="1163"/>
                </a:lnTo>
                <a:lnTo>
                  <a:pt x="803" y="1261"/>
                </a:lnTo>
                <a:lnTo>
                  <a:pt x="808" y="1358"/>
                </a:lnTo>
                <a:lnTo>
                  <a:pt x="815" y="1454"/>
                </a:lnTo>
                <a:lnTo>
                  <a:pt x="825" y="1547"/>
                </a:lnTo>
                <a:lnTo>
                  <a:pt x="837" y="1637"/>
                </a:lnTo>
                <a:lnTo>
                  <a:pt x="763" y="1628"/>
                </a:lnTo>
                <a:lnTo>
                  <a:pt x="691" y="1619"/>
                </a:lnTo>
                <a:lnTo>
                  <a:pt x="618" y="1613"/>
                </a:lnTo>
                <a:lnTo>
                  <a:pt x="545" y="1608"/>
                </a:lnTo>
                <a:lnTo>
                  <a:pt x="470" y="1605"/>
                </a:lnTo>
                <a:lnTo>
                  <a:pt x="390" y="1604"/>
                </a:lnTo>
                <a:lnTo>
                  <a:pt x="177" y="1604"/>
                </a:lnTo>
                <a:lnTo>
                  <a:pt x="0" y="1303"/>
                </a:lnTo>
                <a:lnTo>
                  <a:pt x="0" y="1022"/>
                </a:lnTo>
                <a:lnTo>
                  <a:pt x="177" y="721"/>
                </a:lnTo>
                <a:lnTo>
                  <a:pt x="390" y="721"/>
                </a:lnTo>
                <a:lnTo>
                  <a:pt x="470" y="720"/>
                </a:lnTo>
                <a:lnTo>
                  <a:pt x="545" y="717"/>
                </a:lnTo>
                <a:lnTo>
                  <a:pt x="618" y="712"/>
                </a:lnTo>
                <a:lnTo>
                  <a:pt x="691" y="706"/>
                </a:lnTo>
                <a:lnTo>
                  <a:pt x="763" y="698"/>
                </a:lnTo>
                <a:lnTo>
                  <a:pt x="837" y="688"/>
                </a:lnTo>
                <a:close/>
                <a:moveTo>
                  <a:pt x="2754" y="176"/>
                </a:moveTo>
                <a:lnTo>
                  <a:pt x="2736" y="180"/>
                </a:lnTo>
                <a:lnTo>
                  <a:pt x="2718" y="188"/>
                </a:lnTo>
                <a:lnTo>
                  <a:pt x="2702" y="200"/>
                </a:lnTo>
                <a:lnTo>
                  <a:pt x="2687" y="213"/>
                </a:lnTo>
                <a:lnTo>
                  <a:pt x="2676" y="226"/>
                </a:lnTo>
                <a:lnTo>
                  <a:pt x="2652" y="255"/>
                </a:lnTo>
                <a:lnTo>
                  <a:pt x="2629" y="291"/>
                </a:lnTo>
                <a:lnTo>
                  <a:pt x="2605" y="331"/>
                </a:lnTo>
                <a:lnTo>
                  <a:pt x="2583" y="377"/>
                </a:lnTo>
                <a:lnTo>
                  <a:pt x="2563" y="427"/>
                </a:lnTo>
                <a:lnTo>
                  <a:pt x="2540" y="495"/>
                </a:lnTo>
                <a:lnTo>
                  <a:pt x="2519" y="566"/>
                </a:lnTo>
                <a:lnTo>
                  <a:pt x="2500" y="642"/>
                </a:lnTo>
                <a:lnTo>
                  <a:pt x="2485" y="722"/>
                </a:lnTo>
                <a:lnTo>
                  <a:pt x="2472" y="806"/>
                </a:lnTo>
                <a:lnTo>
                  <a:pt x="2462" y="891"/>
                </a:lnTo>
                <a:lnTo>
                  <a:pt x="2454" y="979"/>
                </a:lnTo>
                <a:lnTo>
                  <a:pt x="2450" y="1070"/>
                </a:lnTo>
                <a:lnTo>
                  <a:pt x="2449" y="1163"/>
                </a:lnTo>
                <a:lnTo>
                  <a:pt x="2450" y="1255"/>
                </a:lnTo>
                <a:lnTo>
                  <a:pt x="2454" y="1346"/>
                </a:lnTo>
                <a:lnTo>
                  <a:pt x="2462" y="1434"/>
                </a:lnTo>
                <a:lnTo>
                  <a:pt x="2472" y="1521"/>
                </a:lnTo>
                <a:lnTo>
                  <a:pt x="2485" y="1603"/>
                </a:lnTo>
                <a:lnTo>
                  <a:pt x="2500" y="1683"/>
                </a:lnTo>
                <a:lnTo>
                  <a:pt x="2519" y="1759"/>
                </a:lnTo>
                <a:lnTo>
                  <a:pt x="2540" y="1831"/>
                </a:lnTo>
                <a:lnTo>
                  <a:pt x="2563" y="1899"/>
                </a:lnTo>
                <a:lnTo>
                  <a:pt x="2583" y="1948"/>
                </a:lnTo>
                <a:lnTo>
                  <a:pt x="2605" y="1994"/>
                </a:lnTo>
                <a:lnTo>
                  <a:pt x="2628" y="2034"/>
                </a:lnTo>
                <a:lnTo>
                  <a:pt x="2652" y="2070"/>
                </a:lnTo>
                <a:lnTo>
                  <a:pt x="2676" y="2099"/>
                </a:lnTo>
                <a:lnTo>
                  <a:pt x="2687" y="2113"/>
                </a:lnTo>
                <a:lnTo>
                  <a:pt x="2702" y="2126"/>
                </a:lnTo>
                <a:lnTo>
                  <a:pt x="2718" y="2138"/>
                </a:lnTo>
                <a:lnTo>
                  <a:pt x="2736" y="2146"/>
                </a:lnTo>
                <a:lnTo>
                  <a:pt x="2754" y="2150"/>
                </a:lnTo>
                <a:lnTo>
                  <a:pt x="2772" y="2146"/>
                </a:lnTo>
                <a:lnTo>
                  <a:pt x="2790" y="2138"/>
                </a:lnTo>
                <a:lnTo>
                  <a:pt x="2806" y="2126"/>
                </a:lnTo>
                <a:lnTo>
                  <a:pt x="2821" y="2113"/>
                </a:lnTo>
                <a:lnTo>
                  <a:pt x="2833" y="2099"/>
                </a:lnTo>
                <a:lnTo>
                  <a:pt x="2856" y="2070"/>
                </a:lnTo>
                <a:lnTo>
                  <a:pt x="2880" y="2034"/>
                </a:lnTo>
                <a:lnTo>
                  <a:pt x="2903" y="1994"/>
                </a:lnTo>
                <a:lnTo>
                  <a:pt x="2925" y="1948"/>
                </a:lnTo>
                <a:lnTo>
                  <a:pt x="2945" y="1899"/>
                </a:lnTo>
                <a:lnTo>
                  <a:pt x="2969" y="1831"/>
                </a:lnTo>
                <a:lnTo>
                  <a:pt x="2989" y="1759"/>
                </a:lnTo>
                <a:lnTo>
                  <a:pt x="3008" y="1683"/>
                </a:lnTo>
                <a:lnTo>
                  <a:pt x="3023" y="1603"/>
                </a:lnTo>
                <a:lnTo>
                  <a:pt x="3036" y="1521"/>
                </a:lnTo>
                <a:lnTo>
                  <a:pt x="3046" y="1434"/>
                </a:lnTo>
                <a:lnTo>
                  <a:pt x="3054" y="1346"/>
                </a:lnTo>
                <a:lnTo>
                  <a:pt x="3058" y="1255"/>
                </a:lnTo>
                <a:lnTo>
                  <a:pt x="3060" y="1163"/>
                </a:lnTo>
                <a:lnTo>
                  <a:pt x="3058" y="1070"/>
                </a:lnTo>
                <a:lnTo>
                  <a:pt x="3054" y="979"/>
                </a:lnTo>
                <a:lnTo>
                  <a:pt x="3046" y="891"/>
                </a:lnTo>
                <a:lnTo>
                  <a:pt x="3036" y="806"/>
                </a:lnTo>
                <a:lnTo>
                  <a:pt x="3023" y="722"/>
                </a:lnTo>
                <a:lnTo>
                  <a:pt x="3008" y="642"/>
                </a:lnTo>
                <a:lnTo>
                  <a:pt x="2990" y="566"/>
                </a:lnTo>
                <a:lnTo>
                  <a:pt x="2969" y="495"/>
                </a:lnTo>
                <a:lnTo>
                  <a:pt x="2945" y="427"/>
                </a:lnTo>
                <a:lnTo>
                  <a:pt x="2925" y="377"/>
                </a:lnTo>
                <a:lnTo>
                  <a:pt x="2903" y="331"/>
                </a:lnTo>
                <a:lnTo>
                  <a:pt x="2880" y="291"/>
                </a:lnTo>
                <a:lnTo>
                  <a:pt x="2856" y="255"/>
                </a:lnTo>
                <a:lnTo>
                  <a:pt x="2833" y="226"/>
                </a:lnTo>
                <a:lnTo>
                  <a:pt x="2823" y="216"/>
                </a:lnTo>
                <a:lnTo>
                  <a:pt x="2812" y="205"/>
                </a:lnTo>
                <a:lnTo>
                  <a:pt x="2798" y="194"/>
                </a:lnTo>
                <a:lnTo>
                  <a:pt x="2784" y="185"/>
                </a:lnTo>
                <a:lnTo>
                  <a:pt x="2769" y="179"/>
                </a:lnTo>
                <a:lnTo>
                  <a:pt x="2754" y="176"/>
                </a:lnTo>
                <a:close/>
                <a:moveTo>
                  <a:pt x="2581" y="0"/>
                </a:moveTo>
                <a:lnTo>
                  <a:pt x="2842" y="0"/>
                </a:lnTo>
                <a:lnTo>
                  <a:pt x="2875" y="4"/>
                </a:lnTo>
                <a:lnTo>
                  <a:pt x="2908" y="15"/>
                </a:lnTo>
                <a:lnTo>
                  <a:pt x="2939" y="32"/>
                </a:lnTo>
                <a:lnTo>
                  <a:pt x="2969" y="56"/>
                </a:lnTo>
                <a:lnTo>
                  <a:pt x="2998" y="85"/>
                </a:lnTo>
                <a:lnTo>
                  <a:pt x="3027" y="120"/>
                </a:lnTo>
                <a:lnTo>
                  <a:pt x="3054" y="162"/>
                </a:lnTo>
                <a:lnTo>
                  <a:pt x="3080" y="208"/>
                </a:lnTo>
                <a:lnTo>
                  <a:pt x="3104" y="258"/>
                </a:lnTo>
                <a:lnTo>
                  <a:pt x="3127" y="314"/>
                </a:lnTo>
                <a:lnTo>
                  <a:pt x="3149" y="374"/>
                </a:lnTo>
                <a:lnTo>
                  <a:pt x="3169" y="438"/>
                </a:lnTo>
                <a:lnTo>
                  <a:pt x="3188" y="507"/>
                </a:lnTo>
                <a:lnTo>
                  <a:pt x="3204" y="578"/>
                </a:lnTo>
                <a:lnTo>
                  <a:pt x="3219" y="653"/>
                </a:lnTo>
                <a:lnTo>
                  <a:pt x="3231" y="731"/>
                </a:lnTo>
                <a:lnTo>
                  <a:pt x="3242" y="814"/>
                </a:lnTo>
                <a:lnTo>
                  <a:pt x="3250" y="897"/>
                </a:lnTo>
                <a:lnTo>
                  <a:pt x="3256" y="983"/>
                </a:lnTo>
                <a:lnTo>
                  <a:pt x="3260" y="1072"/>
                </a:lnTo>
                <a:lnTo>
                  <a:pt x="3261" y="1163"/>
                </a:lnTo>
                <a:lnTo>
                  <a:pt x="3261" y="1163"/>
                </a:lnTo>
                <a:lnTo>
                  <a:pt x="3260" y="1253"/>
                </a:lnTo>
                <a:lnTo>
                  <a:pt x="3256" y="1342"/>
                </a:lnTo>
                <a:lnTo>
                  <a:pt x="3250" y="1428"/>
                </a:lnTo>
                <a:lnTo>
                  <a:pt x="3242" y="1513"/>
                </a:lnTo>
                <a:lnTo>
                  <a:pt x="3231" y="1594"/>
                </a:lnTo>
                <a:lnTo>
                  <a:pt x="3219" y="1672"/>
                </a:lnTo>
                <a:lnTo>
                  <a:pt x="3204" y="1747"/>
                </a:lnTo>
                <a:lnTo>
                  <a:pt x="3188" y="1820"/>
                </a:lnTo>
                <a:lnTo>
                  <a:pt x="3169" y="1888"/>
                </a:lnTo>
                <a:lnTo>
                  <a:pt x="3149" y="1952"/>
                </a:lnTo>
                <a:lnTo>
                  <a:pt x="3127" y="2011"/>
                </a:lnTo>
                <a:lnTo>
                  <a:pt x="3104" y="2067"/>
                </a:lnTo>
                <a:lnTo>
                  <a:pt x="3080" y="2119"/>
                </a:lnTo>
                <a:lnTo>
                  <a:pt x="3054" y="2164"/>
                </a:lnTo>
                <a:lnTo>
                  <a:pt x="3027" y="2205"/>
                </a:lnTo>
                <a:lnTo>
                  <a:pt x="2998" y="2240"/>
                </a:lnTo>
                <a:lnTo>
                  <a:pt x="2969" y="2269"/>
                </a:lnTo>
                <a:lnTo>
                  <a:pt x="2939" y="2293"/>
                </a:lnTo>
                <a:lnTo>
                  <a:pt x="2908" y="2310"/>
                </a:lnTo>
                <a:lnTo>
                  <a:pt x="2875" y="2321"/>
                </a:lnTo>
                <a:lnTo>
                  <a:pt x="2842" y="2325"/>
                </a:lnTo>
                <a:lnTo>
                  <a:pt x="2843" y="2325"/>
                </a:lnTo>
                <a:lnTo>
                  <a:pt x="2845" y="2325"/>
                </a:lnTo>
                <a:lnTo>
                  <a:pt x="2581" y="2325"/>
                </a:lnTo>
                <a:lnTo>
                  <a:pt x="2578" y="2324"/>
                </a:lnTo>
                <a:lnTo>
                  <a:pt x="2572" y="2319"/>
                </a:lnTo>
                <a:lnTo>
                  <a:pt x="2561" y="2311"/>
                </a:lnTo>
                <a:lnTo>
                  <a:pt x="2546" y="2301"/>
                </a:lnTo>
                <a:lnTo>
                  <a:pt x="2527" y="2288"/>
                </a:lnTo>
                <a:lnTo>
                  <a:pt x="2504" y="2272"/>
                </a:lnTo>
                <a:lnTo>
                  <a:pt x="2477" y="2254"/>
                </a:lnTo>
                <a:lnTo>
                  <a:pt x="2447" y="2235"/>
                </a:lnTo>
                <a:lnTo>
                  <a:pt x="2412" y="2213"/>
                </a:lnTo>
                <a:lnTo>
                  <a:pt x="2374" y="2190"/>
                </a:lnTo>
                <a:lnTo>
                  <a:pt x="2332" y="2165"/>
                </a:lnTo>
                <a:lnTo>
                  <a:pt x="2287" y="2140"/>
                </a:lnTo>
                <a:lnTo>
                  <a:pt x="2238" y="2112"/>
                </a:lnTo>
                <a:lnTo>
                  <a:pt x="2186" y="2083"/>
                </a:lnTo>
                <a:lnTo>
                  <a:pt x="2131" y="2055"/>
                </a:lnTo>
                <a:lnTo>
                  <a:pt x="2073" y="2025"/>
                </a:lnTo>
                <a:lnTo>
                  <a:pt x="2011" y="1996"/>
                </a:lnTo>
                <a:lnTo>
                  <a:pt x="1947" y="1966"/>
                </a:lnTo>
                <a:lnTo>
                  <a:pt x="1880" y="1936"/>
                </a:lnTo>
                <a:lnTo>
                  <a:pt x="1810" y="1906"/>
                </a:lnTo>
                <a:lnTo>
                  <a:pt x="1737" y="1877"/>
                </a:lnTo>
                <a:lnTo>
                  <a:pt x="1662" y="1848"/>
                </a:lnTo>
                <a:lnTo>
                  <a:pt x="1584" y="1820"/>
                </a:lnTo>
                <a:lnTo>
                  <a:pt x="1503" y="1793"/>
                </a:lnTo>
                <a:lnTo>
                  <a:pt x="1420" y="1766"/>
                </a:lnTo>
                <a:lnTo>
                  <a:pt x="1336" y="1741"/>
                </a:lnTo>
                <a:lnTo>
                  <a:pt x="1249" y="1718"/>
                </a:lnTo>
                <a:lnTo>
                  <a:pt x="1159" y="1696"/>
                </a:lnTo>
                <a:lnTo>
                  <a:pt x="1068" y="1677"/>
                </a:lnTo>
                <a:lnTo>
                  <a:pt x="1055" y="1602"/>
                </a:lnTo>
                <a:lnTo>
                  <a:pt x="1044" y="1524"/>
                </a:lnTo>
                <a:lnTo>
                  <a:pt x="1035" y="1439"/>
                </a:lnTo>
                <a:lnTo>
                  <a:pt x="1029" y="1352"/>
                </a:lnTo>
                <a:lnTo>
                  <a:pt x="1025" y="1260"/>
                </a:lnTo>
                <a:lnTo>
                  <a:pt x="1023" y="1163"/>
                </a:lnTo>
                <a:lnTo>
                  <a:pt x="1025" y="1065"/>
                </a:lnTo>
                <a:lnTo>
                  <a:pt x="1029" y="973"/>
                </a:lnTo>
                <a:lnTo>
                  <a:pt x="1035" y="886"/>
                </a:lnTo>
                <a:lnTo>
                  <a:pt x="1044" y="802"/>
                </a:lnTo>
                <a:lnTo>
                  <a:pt x="1055" y="723"/>
                </a:lnTo>
                <a:lnTo>
                  <a:pt x="1068" y="649"/>
                </a:lnTo>
                <a:lnTo>
                  <a:pt x="1159" y="629"/>
                </a:lnTo>
                <a:lnTo>
                  <a:pt x="1249" y="607"/>
                </a:lnTo>
                <a:lnTo>
                  <a:pt x="1336" y="584"/>
                </a:lnTo>
                <a:lnTo>
                  <a:pt x="1420" y="559"/>
                </a:lnTo>
                <a:lnTo>
                  <a:pt x="1503" y="533"/>
                </a:lnTo>
                <a:lnTo>
                  <a:pt x="1584" y="506"/>
                </a:lnTo>
                <a:lnTo>
                  <a:pt x="1662" y="478"/>
                </a:lnTo>
                <a:lnTo>
                  <a:pt x="1737" y="448"/>
                </a:lnTo>
                <a:lnTo>
                  <a:pt x="1810" y="419"/>
                </a:lnTo>
                <a:lnTo>
                  <a:pt x="1880" y="389"/>
                </a:lnTo>
                <a:lnTo>
                  <a:pt x="1947" y="359"/>
                </a:lnTo>
                <a:lnTo>
                  <a:pt x="2011" y="329"/>
                </a:lnTo>
                <a:lnTo>
                  <a:pt x="2073" y="300"/>
                </a:lnTo>
                <a:lnTo>
                  <a:pt x="2131" y="270"/>
                </a:lnTo>
                <a:lnTo>
                  <a:pt x="2186" y="242"/>
                </a:lnTo>
                <a:lnTo>
                  <a:pt x="2238" y="214"/>
                </a:lnTo>
                <a:lnTo>
                  <a:pt x="2287" y="187"/>
                </a:lnTo>
                <a:lnTo>
                  <a:pt x="2332" y="161"/>
                </a:lnTo>
                <a:lnTo>
                  <a:pt x="2374" y="135"/>
                </a:lnTo>
                <a:lnTo>
                  <a:pt x="2412" y="112"/>
                </a:lnTo>
                <a:lnTo>
                  <a:pt x="2447" y="90"/>
                </a:lnTo>
                <a:lnTo>
                  <a:pt x="2477" y="71"/>
                </a:lnTo>
                <a:lnTo>
                  <a:pt x="2504" y="53"/>
                </a:lnTo>
                <a:lnTo>
                  <a:pt x="2527" y="38"/>
                </a:lnTo>
                <a:lnTo>
                  <a:pt x="2546" y="25"/>
                </a:lnTo>
                <a:lnTo>
                  <a:pt x="2561" y="14"/>
                </a:lnTo>
                <a:lnTo>
                  <a:pt x="2572" y="6"/>
                </a:lnTo>
                <a:lnTo>
                  <a:pt x="2578" y="2"/>
                </a:lnTo>
                <a:lnTo>
                  <a:pt x="2581" y="0"/>
                </a:lnTo>
                <a:close/>
              </a:path>
            </a:pathLst>
          </a:custGeom>
          <a:solidFill>
            <a:schemeClr val="tx1"/>
          </a:solidFill>
          <a:ln w="0">
            <a:noFill/>
            <a:prstDash val="solid"/>
            <a:round/>
          </a:ln>
        </p:spPr>
        <p:txBody>
          <a:bodyPr vert="horz" wrap="square" lIns="91440" tIns="45720" rIns="91440" bIns="45720" numCol="1" anchor="t" anchorCtr="0" compatLnSpc="1"/>
          <a:lstStyle/>
          <a:p>
            <a:endParaRPr lang="zh-CN" altLang="en-US" sz="1355"/>
          </a:p>
        </p:txBody>
      </p:sp>
      <p:sp>
        <p:nvSpPr>
          <p:cNvPr id="55" name="Freeform 155"/>
          <p:cNvSpPr>
            <a:spLocks noEditPoints="1"/>
          </p:cNvSpPr>
          <p:nvPr/>
        </p:nvSpPr>
        <p:spPr bwMode="auto">
          <a:xfrm>
            <a:off x="8906660" y="2247462"/>
            <a:ext cx="466133" cy="470703"/>
          </a:xfrm>
          <a:custGeom>
            <a:avLst/>
            <a:gdLst>
              <a:gd name="T0" fmla="*/ 1466 w 3262"/>
              <a:gd name="T1" fmla="*/ 1729 h 3292"/>
              <a:gd name="T2" fmla="*/ 1453 w 3262"/>
              <a:gd name="T3" fmla="*/ 1951 h 3292"/>
              <a:gd name="T4" fmla="*/ 1741 w 3262"/>
              <a:gd name="T5" fmla="*/ 2025 h 3292"/>
              <a:gd name="T6" fmla="*/ 1832 w 3262"/>
              <a:gd name="T7" fmla="*/ 1818 h 3292"/>
              <a:gd name="T8" fmla="*/ 1695 w 3262"/>
              <a:gd name="T9" fmla="*/ 1656 h 3292"/>
              <a:gd name="T10" fmla="*/ 1361 w 3262"/>
              <a:gd name="T11" fmla="*/ 1041 h 3292"/>
              <a:gd name="T12" fmla="*/ 989 w 3262"/>
              <a:gd name="T13" fmla="*/ 1330 h 3292"/>
              <a:gd name="T14" fmla="*/ 819 w 3262"/>
              <a:gd name="T15" fmla="*/ 1780 h 3292"/>
              <a:gd name="T16" fmla="*/ 919 w 3262"/>
              <a:gd name="T17" fmla="*/ 2252 h 3292"/>
              <a:gd name="T18" fmla="*/ 1249 w 3262"/>
              <a:gd name="T19" fmla="*/ 2578 h 3292"/>
              <a:gd name="T20" fmla="*/ 1346 w 3262"/>
              <a:gd name="T21" fmla="*/ 1940 h 3292"/>
              <a:gd name="T22" fmla="*/ 1224 w 3262"/>
              <a:gd name="T23" fmla="*/ 1646 h 3292"/>
              <a:gd name="T24" fmla="*/ 1360 w 3262"/>
              <a:gd name="T25" fmla="*/ 1338 h 3292"/>
              <a:gd name="T26" fmla="*/ 1682 w 3262"/>
              <a:gd name="T27" fmla="*/ 1237 h 3292"/>
              <a:gd name="T28" fmla="*/ 1965 w 3262"/>
              <a:gd name="T29" fmla="*/ 1410 h 3292"/>
              <a:gd name="T30" fmla="*/ 2028 w 3262"/>
              <a:gd name="T31" fmla="*/ 1742 h 3292"/>
              <a:gd name="T32" fmla="*/ 1844 w 3262"/>
              <a:gd name="T33" fmla="*/ 1997 h 3292"/>
              <a:gd name="T34" fmla="*/ 2126 w 3262"/>
              <a:gd name="T35" fmla="*/ 2505 h 3292"/>
              <a:gd name="T36" fmla="*/ 2399 w 3262"/>
              <a:gd name="T37" fmla="*/ 2128 h 3292"/>
              <a:gd name="T38" fmla="*/ 2420 w 3262"/>
              <a:gd name="T39" fmla="*/ 1641 h 3292"/>
              <a:gd name="T40" fmla="*/ 2183 w 3262"/>
              <a:gd name="T41" fmla="*/ 1225 h 3292"/>
              <a:gd name="T42" fmla="*/ 1770 w 3262"/>
              <a:gd name="T43" fmla="*/ 1002 h 3292"/>
              <a:gd name="T44" fmla="*/ 1267 w 3262"/>
              <a:gd name="T45" fmla="*/ 423 h 3292"/>
              <a:gd name="T46" fmla="*/ 719 w 3262"/>
              <a:gd name="T47" fmla="*/ 722 h 3292"/>
              <a:gd name="T48" fmla="*/ 344 w 3262"/>
              <a:gd name="T49" fmla="*/ 1222 h 3292"/>
              <a:gd name="T50" fmla="*/ 205 w 3262"/>
              <a:gd name="T51" fmla="*/ 1851 h 3292"/>
              <a:gd name="T52" fmla="*/ 354 w 3262"/>
              <a:gd name="T53" fmla="*/ 2494 h 3292"/>
              <a:gd name="T54" fmla="*/ 755 w 3262"/>
              <a:gd name="T55" fmla="*/ 2987 h 3292"/>
              <a:gd name="T56" fmla="*/ 1167 w 3262"/>
              <a:gd name="T57" fmla="*/ 2562 h 3292"/>
              <a:gd name="T58" fmla="*/ 786 w 3262"/>
              <a:gd name="T59" fmla="*/ 2221 h 3292"/>
              <a:gd name="T60" fmla="*/ 615 w 3262"/>
              <a:gd name="T61" fmla="*/ 1725 h 3292"/>
              <a:gd name="T62" fmla="*/ 715 w 3262"/>
              <a:gd name="T63" fmla="*/ 1193 h 3292"/>
              <a:gd name="T64" fmla="*/ 1054 w 3262"/>
              <a:gd name="T65" fmla="*/ 798 h 3292"/>
              <a:gd name="T66" fmla="*/ 1551 w 3262"/>
              <a:gd name="T67" fmla="*/ 620 h 3292"/>
              <a:gd name="T68" fmla="*/ 2079 w 3262"/>
              <a:gd name="T69" fmla="*/ 722 h 3292"/>
              <a:gd name="T70" fmla="*/ 2471 w 3262"/>
              <a:gd name="T71" fmla="*/ 1062 h 3292"/>
              <a:gd name="T72" fmla="*/ 2647 w 3262"/>
              <a:gd name="T73" fmla="*/ 1565 h 3292"/>
              <a:gd name="T74" fmla="*/ 2550 w 3262"/>
              <a:gd name="T75" fmla="*/ 2092 h 3292"/>
              <a:gd name="T76" fmla="*/ 2221 w 3262"/>
              <a:gd name="T77" fmla="*/ 2484 h 3292"/>
              <a:gd name="T78" fmla="*/ 2356 w 3262"/>
              <a:gd name="T79" fmla="*/ 3092 h 3292"/>
              <a:gd name="T80" fmla="*/ 2816 w 3262"/>
              <a:gd name="T81" fmla="*/ 2654 h 3292"/>
              <a:gd name="T82" fmla="*/ 3045 w 3262"/>
              <a:gd name="T83" fmla="*/ 2045 h 3292"/>
              <a:gd name="T84" fmla="*/ 2985 w 3262"/>
              <a:gd name="T85" fmla="*/ 1393 h 3292"/>
              <a:gd name="T86" fmla="*/ 2670 w 3262"/>
              <a:gd name="T87" fmla="*/ 846 h 3292"/>
              <a:gd name="T88" fmla="*/ 2166 w 3262"/>
              <a:gd name="T89" fmla="*/ 483 h 3292"/>
              <a:gd name="T90" fmla="*/ 1631 w 3262"/>
              <a:gd name="T91" fmla="*/ 0 h 3292"/>
              <a:gd name="T92" fmla="*/ 2220 w 3262"/>
              <a:gd name="T93" fmla="*/ 110 h 3292"/>
              <a:gd name="T94" fmla="*/ 2784 w 3262"/>
              <a:gd name="T95" fmla="*/ 482 h 3292"/>
              <a:gd name="T96" fmla="*/ 3152 w 3262"/>
              <a:gd name="T97" fmla="*/ 1051 h 3292"/>
              <a:gd name="T98" fmla="*/ 3259 w 3262"/>
              <a:gd name="T99" fmla="*/ 1751 h 3292"/>
              <a:gd name="T100" fmla="*/ 3066 w 3262"/>
              <a:gd name="T101" fmla="*/ 2428 h 3292"/>
              <a:gd name="T102" fmla="*/ 2626 w 3262"/>
              <a:gd name="T103" fmla="*/ 2949 h 3292"/>
              <a:gd name="T104" fmla="*/ 1019 w 3262"/>
              <a:gd name="T105" fmla="*/ 3292 h 3292"/>
              <a:gd name="T106" fmla="*/ 581 w 3262"/>
              <a:gd name="T107" fmla="*/ 2905 h 3292"/>
              <a:gd name="T108" fmla="*/ 178 w 3262"/>
              <a:gd name="T109" fmla="*/ 2395 h 3292"/>
              <a:gd name="T110" fmla="*/ 3 w 3262"/>
              <a:gd name="T111" fmla="*/ 1746 h 3292"/>
              <a:gd name="T112" fmla="*/ 109 w 3262"/>
              <a:gd name="T113" fmla="*/ 1051 h 3292"/>
              <a:gd name="T114" fmla="*/ 478 w 3262"/>
              <a:gd name="T115" fmla="*/ 482 h 3292"/>
              <a:gd name="T116" fmla="*/ 1042 w 3262"/>
              <a:gd name="T117" fmla="*/ 110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62" h="3292">
                <a:moveTo>
                  <a:pt x="1631" y="1646"/>
                </a:moveTo>
                <a:lnTo>
                  <a:pt x="1598" y="1648"/>
                </a:lnTo>
                <a:lnTo>
                  <a:pt x="1566" y="1656"/>
                </a:lnTo>
                <a:lnTo>
                  <a:pt x="1538" y="1669"/>
                </a:lnTo>
                <a:lnTo>
                  <a:pt x="1510" y="1685"/>
                </a:lnTo>
                <a:lnTo>
                  <a:pt x="1487" y="1706"/>
                </a:lnTo>
                <a:lnTo>
                  <a:pt x="1466" y="1729"/>
                </a:lnTo>
                <a:lnTo>
                  <a:pt x="1450" y="1756"/>
                </a:lnTo>
                <a:lnTo>
                  <a:pt x="1438" y="1786"/>
                </a:lnTo>
                <a:lnTo>
                  <a:pt x="1429" y="1818"/>
                </a:lnTo>
                <a:lnTo>
                  <a:pt x="1427" y="1851"/>
                </a:lnTo>
                <a:lnTo>
                  <a:pt x="1430" y="1887"/>
                </a:lnTo>
                <a:lnTo>
                  <a:pt x="1439" y="1921"/>
                </a:lnTo>
                <a:lnTo>
                  <a:pt x="1453" y="1951"/>
                </a:lnTo>
                <a:lnTo>
                  <a:pt x="1471" y="1979"/>
                </a:lnTo>
                <a:lnTo>
                  <a:pt x="1495" y="2004"/>
                </a:lnTo>
                <a:lnTo>
                  <a:pt x="1521" y="2025"/>
                </a:lnTo>
                <a:lnTo>
                  <a:pt x="1551" y="2040"/>
                </a:lnTo>
                <a:lnTo>
                  <a:pt x="1631" y="1851"/>
                </a:lnTo>
                <a:lnTo>
                  <a:pt x="1711" y="2040"/>
                </a:lnTo>
                <a:lnTo>
                  <a:pt x="1741" y="2025"/>
                </a:lnTo>
                <a:lnTo>
                  <a:pt x="1768" y="2004"/>
                </a:lnTo>
                <a:lnTo>
                  <a:pt x="1791" y="1979"/>
                </a:lnTo>
                <a:lnTo>
                  <a:pt x="1809" y="1951"/>
                </a:lnTo>
                <a:lnTo>
                  <a:pt x="1823" y="1921"/>
                </a:lnTo>
                <a:lnTo>
                  <a:pt x="1831" y="1887"/>
                </a:lnTo>
                <a:lnTo>
                  <a:pt x="1835" y="1851"/>
                </a:lnTo>
                <a:lnTo>
                  <a:pt x="1832" y="1818"/>
                </a:lnTo>
                <a:lnTo>
                  <a:pt x="1824" y="1786"/>
                </a:lnTo>
                <a:lnTo>
                  <a:pt x="1812" y="1756"/>
                </a:lnTo>
                <a:lnTo>
                  <a:pt x="1796" y="1729"/>
                </a:lnTo>
                <a:lnTo>
                  <a:pt x="1775" y="1706"/>
                </a:lnTo>
                <a:lnTo>
                  <a:pt x="1752" y="1685"/>
                </a:lnTo>
                <a:lnTo>
                  <a:pt x="1725" y="1669"/>
                </a:lnTo>
                <a:lnTo>
                  <a:pt x="1695" y="1656"/>
                </a:lnTo>
                <a:lnTo>
                  <a:pt x="1665" y="1648"/>
                </a:lnTo>
                <a:lnTo>
                  <a:pt x="1631" y="1646"/>
                </a:lnTo>
                <a:close/>
                <a:moveTo>
                  <a:pt x="1631" y="990"/>
                </a:moveTo>
                <a:lnTo>
                  <a:pt x="1560" y="993"/>
                </a:lnTo>
                <a:lnTo>
                  <a:pt x="1492" y="1002"/>
                </a:lnTo>
                <a:lnTo>
                  <a:pt x="1425" y="1019"/>
                </a:lnTo>
                <a:lnTo>
                  <a:pt x="1361" y="1041"/>
                </a:lnTo>
                <a:lnTo>
                  <a:pt x="1298" y="1067"/>
                </a:lnTo>
                <a:lnTo>
                  <a:pt x="1239" y="1101"/>
                </a:lnTo>
                <a:lnTo>
                  <a:pt x="1182" y="1138"/>
                </a:lnTo>
                <a:lnTo>
                  <a:pt x="1129" y="1179"/>
                </a:lnTo>
                <a:lnTo>
                  <a:pt x="1078" y="1225"/>
                </a:lnTo>
                <a:lnTo>
                  <a:pt x="1031" y="1276"/>
                </a:lnTo>
                <a:lnTo>
                  <a:pt x="989" y="1330"/>
                </a:lnTo>
                <a:lnTo>
                  <a:pt x="951" y="1387"/>
                </a:lnTo>
                <a:lnTo>
                  <a:pt x="916" y="1446"/>
                </a:lnTo>
                <a:lnTo>
                  <a:pt x="886" y="1508"/>
                </a:lnTo>
                <a:lnTo>
                  <a:pt x="861" y="1574"/>
                </a:lnTo>
                <a:lnTo>
                  <a:pt x="842" y="1641"/>
                </a:lnTo>
                <a:lnTo>
                  <a:pt x="828" y="1710"/>
                </a:lnTo>
                <a:lnTo>
                  <a:pt x="819" y="1780"/>
                </a:lnTo>
                <a:lnTo>
                  <a:pt x="815" y="1851"/>
                </a:lnTo>
                <a:lnTo>
                  <a:pt x="819" y="1924"/>
                </a:lnTo>
                <a:lnTo>
                  <a:pt x="828" y="1994"/>
                </a:lnTo>
                <a:lnTo>
                  <a:pt x="842" y="2062"/>
                </a:lnTo>
                <a:lnTo>
                  <a:pt x="863" y="2128"/>
                </a:lnTo>
                <a:lnTo>
                  <a:pt x="888" y="2191"/>
                </a:lnTo>
                <a:lnTo>
                  <a:pt x="919" y="2252"/>
                </a:lnTo>
                <a:lnTo>
                  <a:pt x="954" y="2310"/>
                </a:lnTo>
                <a:lnTo>
                  <a:pt x="993" y="2365"/>
                </a:lnTo>
                <a:lnTo>
                  <a:pt x="1037" y="2415"/>
                </a:lnTo>
                <a:lnTo>
                  <a:pt x="1085" y="2463"/>
                </a:lnTo>
                <a:lnTo>
                  <a:pt x="1136" y="2505"/>
                </a:lnTo>
                <a:lnTo>
                  <a:pt x="1191" y="2544"/>
                </a:lnTo>
                <a:lnTo>
                  <a:pt x="1249" y="2578"/>
                </a:lnTo>
                <a:lnTo>
                  <a:pt x="1310" y="2608"/>
                </a:lnTo>
                <a:lnTo>
                  <a:pt x="1547" y="2049"/>
                </a:lnTo>
                <a:lnTo>
                  <a:pt x="1502" y="2036"/>
                </a:lnTo>
                <a:lnTo>
                  <a:pt x="1459" y="2019"/>
                </a:lnTo>
                <a:lnTo>
                  <a:pt x="1419" y="1997"/>
                </a:lnTo>
                <a:lnTo>
                  <a:pt x="1381" y="1971"/>
                </a:lnTo>
                <a:lnTo>
                  <a:pt x="1346" y="1940"/>
                </a:lnTo>
                <a:lnTo>
                  <a:pt x="1316" y="1907"/>
                </a:lnTo>
                <a:lnTo>
                  <a:pt x="1289" y="1870"/>
                </a:lnTo>
                <a:lnTo>
                  <a:pt x="1266" y="1830"/>
                </a:lnTo>
                <a:lnTo>
                  <a:pt x="1248" y="1786"/>
                </a:lnTo>
                <a:lnTo>
                  <a:pt x="1234" y="1742"/>
                </a:lnTo>
                <a:lnTo>
                  <a:pt x="1226" y="1694"/>
                </a:lnTo>
                <a:lnTo>
                  <a:pt x="1224" y="1646"/>
                </a:lnTo>
                <a:lnTo>
                  <a:pt x="1227" y="1594"/>
                </a:lnTo>
                <a:lnTo>
                  <a:pt x="1236" y="1545"/>
                </a:lnTo>
                <a:lnTo>
                  <a:pt x="1250" y="1497"/>
                </a:lnTo>
                <a:lnTo>
                  <a:pt x="1271" y="1452"/>
                </a:lnTo>
                <a:lnTo>
                  <a:pt x="1296" y="1410"/>
                </a:lnTo>
                <a:lnTo>
                  <a:pt x="1326" y="1372"/>
                </a:lnTo>
                <a:lnTo>
                  <a:pt x="1360" y="1338"/>
                </a:lnTo>
                <a:lnTo>
                  <a:pt x="1398" y="1308"/>
                </a:lnTo>
                <a:lnTo>
                  <a:pt x="1440" y="1282"/>
                </a:lnTo>
                <a:lnTo>
                  <a:pt x="1484" y="1262"/>
                </a:lnTo>
                <a:lnTo>
                  <a:pt x="1531" y="1246"/>
                </a:lnTo>
                <a:lnTo>
                  <a:pt x="1580" y="1237"/>
                </a:lnTo>
                <a:lnTo>
                  <a:pt x="1631" y="1234"/>
                </a:lnTo>
                <a:lnTo>
                  <a:pt x="1682" y="1237"/>
                </a:lnTo>
                <a:lnTo>
                  <a:pt x="1731" y="1246"/>
                </a:lnTo>
                <a:lnTo>
                  <a:pt x="1778" y="1262"/>
                </a:lnTo>
                <a:lnTo>
                  <a:pt x="1822" y="1282"/>
                </a:lnTo>
                <a:lnTo>
                  <a:pt x="1864" y="1308"/>
                </a:lnTo>
                <a:lnTo>
                  <a:pt x="1902" y="1338"/>
                </a:lnTo>
                <a:lnTo>
                  <a:pt x="1936" y="1372"/>
                </a:lnTo>
                <a:lnTo>
                  <a:pt x="1965" y="1410"/>
                </a:lnTo>
                <a:lnTo>
                  <a:pt x="1991" y="1452"/>
                </a:lnTo>
                <a:lnTo>
                  <a:pt x="2012" y="1497"/>
                </a:lnTo>
                <a:lnTo>
                  <a:pt x="2026" y="1545"/>
                </a:lnTo>
                <a:lnTo>
                  <a:pt x="2035" y="1594"/>
                </a:lnTo>
                <a:lnTo>
                  <a:pt x="2039" y="1646"/>
                </a:lnTo>
                <a:lnTo>
                  <a:pt x="2036" y="1694"/>
                </a:lnTo>
                <a:lnTo>
                  <a:pt x="2028" y="1742"/>
                </a:lnTo>
                <a:lnTo>
                  <a:pt x="2015" y="1786"/>
                </a:lnTo>
                <a:lnTo>
                  <a:pt x="1996" y="1830"/>
                </a:lnTo>
                <a:lnTo>
                  <a:pt x="1973" y="1870"/>
                </a:lnTo>
                <a:lnTo>
                  <a:pt x="1946" y="1907"/>
                </a:lnTo>
                <a:lnTo>
                  <a:pt x="1915" y="1940"/>
                </a:lnTo>
                <a:lnTo>
                  <a:pt x="1881" y="1971"/>
                </a:lnTo>
                <a:lnTo>
                  <a:pt x="1844" y="1997"/>
                </a:lnTo>
                <a:lnTo>
                  <a:pt x="1803" y="2019"/>
                </a:lnTo>
                <a:lnTo>
                  <a:pt x="1760" y="2036"/>
                </a:lnTo>
                <a:lnTo>
                  <a:pt x="1715" y="2049"/>
                </a:lnTo>
                <a:lnTo>
                  <a:pt x="1952" y="2608"/>
                </a:lnTo>
                <a:lnTo>
                  <a:pt x="2014" y="2578"/>
                </a:lnTo>
                <a:lnTo>
                  <a:pt x="2071" y="2544"/>
                </a:lnTo>
                <a:lnTo>
                  <a:pt x="2126" y="2505"/>
                </a:lnTo>
                <a:lnTo>
                  <a:pt x="2177" y="2463"/>
                </a:lnTo>
                <a:lnTo>
                  <a:pt x="2225" y="2415"/>
                </a:lnTo>
                <a:lnTo>
                  <a:pt x="2268" y="2365"/>
                </a:lnTo>
                <a:lnTo>
                  <a:pt x="2308" y="2310"/>
                </a:lnTo>
                <a:lnTo>
                  <a:pt x="2343" y="2252"/>
                </a:lnTo>
                <a:lnTo>
                  <a:pt x="2374" y="2191"/>
                </a:lnTo>
                <a:lnTo>
                  <a:pt x="2399" y="2128"/>
                </a:lnTo>
                <a:lnTo>
                  <a:pt x="2420" y="2062"/>
                </a:lnTo>
                <a:lnTo>
                  <a:pt x="2434" y="1994"/>
                </a:lnTo>
                <a:lnTo>
                  <a:pt x="2443" y="1924"/>
                </a:lnTo>
                <a:lnTo>
                  <a:pt x="2446" y="1851"/>
                </a:lnTo>
                <a:lnTo>
                  <a:pt x="2443" y="1780"/>
                </a:lnTo>
                <a:lnTo>
                  <a:pt x="2434" y="1710"/>
                </a:lnTo>
                <a:lnTo>
                  <a:pt x="2420" y="1641"/>
                </a:lnTo>
                <a:lnTo>
                  <a:pt x="2400" y="1574"/>
                </a:lnTo>
                <a:lnTo>
                  <a:pt x="2376" y="1508"/>
                </a:lnTo>
                <a:lnTo>
                  <a:pt x="2346" y="1446"/>
                </a:lnTo>
                <a:lnTo>
                  <a:pt x="2311" y="1387"/>
                </a:lnTo>
                <a:lnTo>
                  <a:pt x="2273" y="1330"/>
                </a:lnTo>
                <a:lnTo>
                  <a:pt x="2230" y="1276"/>
                </a:lnTo>
                <a:lnTo>
                  <a:pt x="2183" y="1225"/>
                </a:lnTo>
                <a:lnTo>
                  <a:pt x="2133" y="1179"/>
                </a:lnTo>
                <a:lnTo>
                  <a:pt x="2080" y="1138"/>
                </a:lnTo>
                <a:lnTo>
                  <a:pt x="2024" y="1101"/>
                </a:lnTo>
                <a:lnTo>
                  <a:pt x="1963" y="1067"/>
                </a:lnTo>
                <a:lnTo>
                  <a:pt x="1901" y="1041"/>
                </a:lnTo>
                <a:lnTo>
                  <a:pt x="1837" y="1019"/>
                </a:lnTo>
                <a:lnTo>
                  <a:pt x="1770" y="1002"/>
                </a:lnTo>
                <a:lnTo>
                  <a:pt x="1702" y="993"/>
                </a:lnTo>
                <a:lnTo>
                  <a:pt x="1631" y="990"/>
                </a:lnTo>
                <a:close/>
                <a:moveTo>
                  <a:pt x="1631" y="373"/>
                </a:moveTo>
                <a:lnTo>
                  <a:pt x="1538" y="377"/>
                </a:lnTo>
                <a:lnTo>
                  <a:pt x="1445" y="386"/>
                </a:lnTo>
                <a:lnTo>
                  <a:pt x="1355" y="401"/>
                </a:lnTo>
                <a:lnTo>
                  <a:pt x="1267" y="423"/>
                </a:lnTo>
                <a:lnTo>
                  <a:pt x="1180" y="450"/>
                </a:lnTo>
                <a:lnTo>
                  <a:pt x="1097" y="483"/>
                </a:lnTo>
                <a:lnTo>
                  <a:pt x="1015" y="521"/>
                </a:lnTo>
                <a:lnTo>
                  <a:pt x="936" y="565"/>
                </a:lnTo>
                <a:lnTo>
                  <a:pt x="861" y="612"/>
                </a:lnTo>
                <a:lnTo>
                  <a:pt x="789" y="665"/>
                </a:lnTo>
                <a:lnTo>
                  <a:pt x="719" y="722"/>
                </a:lnTo>
                <a:lnTo>
                  <a:pt x="654" y="782"/>
                </a:lnTo>
                <a:lnTo>
                  <a:pt x="591" y="846"/>
                </a:lnTo>
                <a:lnTo>
                  <a:pt x="534" y="916"/>
                </a:lnTo>
                <a:lnTo>
                  <a:pt x="480" y="988"/>
                </a:lnTo>
                <a:lnTo>
                  <a:pt x="430" y="1062"/>
                </a:lnTo>
                <a:lnTo>
                  <a:pt x="385" y="1141"/>
                </a:lnTo>
                <a:lnTo>
                  <a:pt x="344" y="1222"/>
                </a:lnTo>
                <a:lnTo>
                  <a:pt x="308" y="1306"/>
                </a:lnTo>
                <a:lnTo>
                  <a:pt x="277" y="1393"/>
                </a:lnTo>
                <a:lnTo>
                  <a:pt x="252" y="1481"/>
                </a:lnTo>
                <a:lnTo>
                  <a:pt x="231" y="1571"/>
                </a:lnTo>
                <a:lnTo>
                  <a:pt x="217" y="1663"/>
                </a:lnTo>
                <a:lnTo>
                  <a:pt x="208" y="1756"/>
                </a:lnTo>
                <a:lnTo>
                  <a:pt x="205" y="1851"/>
                </a:lnTo>
                <a:lnTo>
                  <a:pt x="208" y="1949"/>
                </a:lnTo>
                <a:lnTo>
                  <a:pt x="217" y="2045"/>
                </a:lnTo>
                <a:lnTo>
                  <a:pt x="233" y="2140"/>
                </a:lnTo>
                <a:lnTo>
                  <a:pt x="255" y="2232"/>
                </a:lnTo>
                <a:lnTo>
                  <a:pt x="282" y="2322"/>
                </a:lnTo>
                <a:lnTo>
                  <a:pt x="315" y="2410"/>
                </a:lnTo>
                <a:lnTo>
                  <a:pt x="354" y="2494"/>
                </a:lnTo>
                <a:lnTo>
                  <a:pt x="398" y="2575"/>
                </a:lnTo>
                <a:lnTo>
                  <a:pt x="446" y="2654"/>
                </a:lnTo>
                <a:lnTo>
                  <a:pt x="499" y="2728"/>
                </a:lnTo>
                <a:lnTo>
                  <a:pt x="557" y="2799"/>
                </a:lnTo>
                <a:lnTo>
                  <a:pt x="619" y="2865"/>
                </a:lnTo>
                <a:lnTo>
                  <a:pt x="684" y="2928"/>
                </a:lnTo>
                <a:lnTo>
                  <a:pt x="755" y="2987"/>
                </a:lnTo>
                <a:lnTo>
                  <a:pt x="829" y="3042"/>
                </a:lnTo>
                <a:lnTo>
                  <a:pt x="905" y="3092"/>
                </a:lnTo>
                <a:lnTo>
                  <a:pt x="985" y="3136"/>
                </a:lnTo>
                <a:lnTo>
                  <a:pt x="1069" y="3175"/>
                </a:lnTo>
                <a:lnTo>
                  <a:pt x="1305" y="2621"/>
                </a:lnTo>
                <a:lnTo>
                  <a:pt x="1235" y="2594"/>
                </a:lnTo>
                <a:lnTo>
                  <a:pt x="1167" y="2562"/>
                </a:lnTo>
                <a:lnTo>
                  <a:pt x="1103" y="2526"/>
                </a:lnTo>
                <a:lnTo>
                  <a:pt x="1042" y="2484"/>
                </a:lnTo>
                <a:lnTo>
                  <a:pt x="983" y="2440"/>
                </a:lnTo>
                <a:lnTo>
                  <a:pt x="928" y="2390"/>
                </a:lnTo>
                <a:lnTo>
                  <a:pt x="877" y="2338"/>
                </a:lnTo>
                <a:lnTo>
                  <a:pt x="830" y="2281"/>
                </a:lnTo>
                <a:lnTo>
                  <a:pt x="786" y="2221"/>
                </a:lnTo>
                <a:lnTo>
                  <a:pt x="747" y="2158"/>
                </a:lnTo>
                <a:lnTo>
                  <a:pt x="712" y="2092"/>
                </a:lnTo>
                <a:lnTo>
                  <a:pt x="682" y="2023"/>
                </a:lnTo>
                <a:lnTo>
                  <a:pt x="658" y="1951"/>
                </a:lnTo>
                <a:lnTo>
                  <a:pt x="638" y="1878"/>
                </a:lnTo>
                <a:lnTo>
                  <a:pt x="623" y="1803"/>
                </a:lnTo>
                <a:lnTo>
                  <a:pt x="615" y="1725"/>
                </a:lnTo>
                <a:lnTo>
                  <a:pt x="612" y="1646"/>
                </a:lnTo>
                <a:lnTo>
                  <a:pt x="615" y="1565"/>
                </a:lnTo>
                <a:lnTo>
                  <a:pt x="624" y="1487"/>
                </a:lnTo>
                <a:lnTo>
                  <a:pt x="638" y="1409"/>
                </a:lnTo>
                <a:lnTo>
                  <a:pt x="659" y="1335"/>
                </a:lnTo>
                <a:lnTo>
                  <a:pt x="684" y="1263"/>
                </a:lnTo>
                <a:lnTo>
                  <a:pt x="715" y="1193"/>
                </a:lnTo>
                <a:lnTo>
                  <a:pt x="751" y="1126"/>
                </a:lnTo>
                <a:lnTo>
                  <a:pt x="791" y="1062"/>
                </a:lnTo>
                <a:lnTo>
                  <a:pt x="836" y="1002"/>
                </a:lnTo>
                <a:lnTo>
                  <a:pt x="884" y="946"/>
                </a:lnTo>
                <a:lnTo>
                  <a:pt x="937" y="892"/>
                </a:lnTo>
                <a:lnTo>
                  <a:pt x="993" y="843"/>
                </a:lnTo>
                <a:lnTo>
                  <a:pt x="1054" y="798"/>
                </a:lnTo>
                <a:lnTo>
                  <a:pt x="1116" y="758"/>
                </a:lnTo>
                <a:lnTo>
                  <a:pt x="1183" y="722"/>
                </a:lnTo>
                <a:lnTo>
                  <a:pt x="1251" y="691"/>
                </a:lnTo>
                <a:lnTo>
                  <a:pt x="1323" y="665"/>
                </a:lnTo>
                <a:lnTo>
                  <a:pt x="1398" y="644"/>
                </a:lnTo>
                <a:lnTo>
                  <a:pt x="1473" y="630"/>
                </a:lnTo>
                <a:lnTo>
                  <a:pt x="1551" y="620"/>
                </a:lnTo>
                <a:lnTo>
                  <a:pt x="1631" y="617"/>
                </a:lnTo>
                <a:lnTo>
                  <a:pt x="1711" y="620"/>
                </a:lnTo>
                <a:lnTo>
                  <a:pt x="1788" y="630"/>
                </a:lnTo>
                <a:lnTo>
                  <a:pt x="1865" y="644"/>
                </a:lnTo>
                <a:lnTo>
                  <a:pt x="1939" y="665"/>
                </a:lnTo>
                <a:lnTo>
                  <a:pt x="2011" y="691"/>
                </a:lnTo>
                <a:lnTo>
                  <a:pt x="2079" y="722"/>
                </a:lnTo>
                <a:lnTo>
                  <a:pt x="2146" y="758"/>
                </a:lnTo>
                <a:lnTo>
                  <a:pt x="2209" y="798"/>
                </a:lnTo>
                <a:lnTo>
                  <a:pt x="2268" y="843"/>
                </a:lnTo>
                <a:lnTo>
                  <a:pt x="2325" y="892"/>
                </a:lnTo>
                <a:lnTo>
                  <a:pt x="2378" y="946"/>
                </a:lnTo>
                <a:lnTo>
                  <a:pt x="2427" y="1002"/>
                </a:lnTo>
                <a:lnTo>
                  <a:pt x="2471" y="1062"/>
                </a:lnTo>
                <a:lnTo>
                  <a:pt x="2511" y="1126"/>
                </a:lnTo>
                <a:lnTo>
                  <a:pt x="2547" y="1193"/>
                </a:lnTo>
                <a:lnTo>
                  <a:pt x="2577" y="1263"/>
                </a:lnTo>
                <a:lnTo>
                  <a:pt x="2603" y="1335"/>
                </a:lnTo>
                <a:lnTo>
                  <a:pt x="2623" y="1409"/>
                </a:lnTo>
                <a:lnTo>
                  <a:pt x="2639" y="1487"/>
                </a:lnTo>
                <a:lnTo>
                  <a:pt x="2647" y="1565"/>
                </a:lnTo>
                <a:lnTo>
                  <a:pt x="2650" y="1646"/>
                </a:lnTo>
                <a:lnTo>
                  <a:pt x="2648" y="1725"/>
                </a:lnTo>
                <a:lnTo>
                  <a:pt x="2639" y="1803"/>
                </a:lnTo>
                <a:lnTo>
                  <a:pt x="2624" y="1878"/>
                </a:lnTo>
                <a:lnTo>
                  <a:pt x="2605" y="1951"/>
                </a:lnTo>
                <a:lnTo>
                  <a:pt x="2579" y="2023"/>
                </a:lnTo>
                <a:lnTo>
                  <a:pt x="2550" y="2092"/>
                </a:lnTo>
                <a:lnTo>
                  <a:pt x="2515" y="2158"/>
                </a:lnTo>
                <a:lnTo>
                  <a:pt x="2476" y="2221"/>
                </a:lnTo>
                <a:lnTo>
                  <a:pt x="2433" y="2281"/>
                </a:lnTo>
                <a:lnTo>
                  <a:pt x="2385" y="2338"/>
                </a:lnTo>
                <a:lnTo>
                  <a:pt x="2334" y="2390"/>
                </a:lnTo>
                <a:lnTo>
                  <a:pt x="2280" y="2440"/>
                </a:lnTo>
                <a:lnTo>
                  <a:pt x="2221" y="2484"/>
                </a:lnTo>
                <a:lnTo>
                  <a:pt x="2159" y="2526"/>
                </a:lnTo>
                <a:lnTo>
                  <a:pt x="2094" y="2562"/>
                </a:lnTo>
                <a:lnTo>
                  <a:pt x="2028" y="2594"/>
                </a:lnTo>
                <a:lnTo>
                  <a:pt x="1957" y="2621"/>
                </a:lnTo>
                <a:lnTo>
                  <a:pt x="2193" y="3175"/>
                </a:lnTo>
                <a:lnTo>
                  <a:pt x="2277" y="3136"/>
                </a:lnTo>
                <a:lnTo>
                  <a:pt x="2356" y="3092"/>
                </a:lnTo>
                <a:lnTo>
                  <a:pt x="2433" y="3042"/>
                </a:lnTo>
                <a:lnTo>
                  <a:pt x="2507" y="2987"/>
                </a:lnTo>
                <a:lnTo>
                  <a:pt x="2577" y="2928"/>
                </a:lnTo>
                <a:lnTo>
                  <a:pt x="2643" y="2865"/>
                </a:lnTo>
                <a:lnTo>
                  <a:pt x="2705" y="2799"/>
                </a:lnTo>
                <a:lnTo>
                  <a:pt x="2763" y="2728"/>
                </a:lnTo>
                <a:lnTo>
                  <a:pt x="2816" y="2654"/>
                </a:lnTo>
                <a:lnTo>
                  <a:pt x="2865" y="2575"/>
                </a:lnTo>
                <a:lnTo>
                  <a:pt x="2908" y="2494"/>
                </a:lnTo>
                <a:lnTo>
                  <a:pt x="2947" y="2410"/>
                </a:lnTo>
                <a:lnTo>
                  <a:pt x="2979" y="2322"/>
                </a:lnTo>
                <a:lnTo>
                  <a:pt x="3007" y="2232"/>
                </a:lnTo>
                <a:lnTo>
                  <a:pt x="3029" y="2140"/>
                </a:lnTo>
                <a:lnTo>
                  <a:pt x="3045" y="2045"/>
                </a:lnTo>
                <a:lnTo>
                  <a:pt x="3054" y="1949"/>
                </a:lnTo>
                <a:lnTo>
                  <a:pt x="3057" y="1851"/>
                </a:lnTo>
                <a:lnTo>
                  <a:pt x="3054" y="1756"/>
                </a:lnTo>
                <a:lnTo>
                  <a:pt x="3046" y="1663"/>
                </a:lnTo>
                <a:lnTo>
                  <a:pt x="3031" y="1571"/>
                </a:lnTo>
                <a:lnTo>
                  <a:pt x="3010" y="1481"/>
                </a:lnTo>
                <a:lnTo>
                  <a:pt x="2985" y="1393"/>
                </a:lnTo>
                <a:lnTo>
                  <a:pt x="2954" y="1306"/>
                </a:lnTo>
                <a:lnTo>
                  <a:pt x="2918" y="1222"/>
                </a:lnTo>
                <a:lnTo>
                  <a:pt x="2877" y="1141"/>
                </a:lnTo>
                <a:lnTo>
                  <a:pt x="2832" y="1062"/>
                </a:lnTo>
                <a:lnTo>
                  <a:pt x="2782" y="988"/>
                </a:lnTo>
                <a:lnTo>
                  <a:pt x="2729" y="916"/>
                </a:lnTo>
                <a:lnTo>
                  <a:pt x="2670" y="846"/>
                </a:lnTo>
                <a:lnTo>
                  <a:pt x="2608" y="782"/>
                </a:lnTo>
                <a:lnTo>
                  <a:pt x="2543" y="722"/>
                </a:lnTo>
                <a:lnTo>
                  <a:pt x="2474" y="665"/>
                </a:lnTo>
                <a:lnTo>
                  <a:pt x="2401" y="612"/>
                </a:lnTo>
                <a:lnTo>
                  <a:pt x="2326" y="565"/>
                </a:lnTo>
                <a:lnTo>
                  <a:pt x="2247" y="521"/>
                </a:lnTo>
                <a:lnTo>
                  <a:pt x="2166" y="483"/>
                </a:lnTo>
                <a:lnTo>
                  <a:pt x="2082" y="450"/>
                </a:lnTo>
                <a:lnTo>
                  <a:pt x="1996" y="423"/>
                </a:lnTo>
                <a:lnTo>
                  <a:pt x="1907" y="401"/>
                </a:lnTo>
                <a:lnTo>
                  <a:pt x="1817" y="386"/>
                </a:lnTo>
                <a:lnTo>
                  <a:pt x="1725" y="377"/>
                </a:lnTo>
                <a:lnTo>
                  <a:pt x="1631" y="373"/>
                </a:lnTo>
                <a:close/>
                <a:moveTo>
                  <a:pt x="1631" y="0"/>
                </a:moveTo>
                <a:lnTo>
                  <a:pt x="1631" y="0"/>
                </a:lnTo>
                <a:lnTo>
                  <a:pt x="1734" y="3"/>
                </a:lnTo>
                <a:lnTo>
                  <a:pt x="1836" y="12"/>
                </a:lnTo>
                <a:lnTo>
                  <a:pt x="1935" y="28"/>
                </a:lnTo>
                <a:lnTo>
                  <a:pt x="2033" y="49"/>
                </a:lnTo>
                <a:lnTo>
                  <a:pt x="2128" y="77"/>
                </a:lnTo>
                <a:lnTo>
                  <a:pt x="2220" y="110"/>
                </a:lnTo>
                <a:lnTo>
                  <a:pt x="2310" y="148"/>
                </a:lnTo>
                <a:lnTo>
                  <a:pt x="2397" y="193"/>
                </a:lnTo>
                <a:lnTo>
                  <a:pt x="2482" y="241"/>
                </a:lnTo>
                <a:lnTo>
                  <a:pt x="2563" y="294"/>
                </a:lnTo>
                <a:lnTo>
                  <a:pt x="2640" y="353"/>
                </a:lnTo>
                <a:lnTo>
                  <a:pt x="2714" y="415"/>
                </a:lnTo>
                <a:lnTo>
                  <a:pt x="2784" y="482"/>
                </a:lnTo>
                <a:lnTo>
                  <a:pt x="2851" y="552"/>
                </a:lnTo>
                <a:lnTo>
                  <a:pt x="2912" y="627"/>
                </a:lnTo>
                <a:lnTo>
                  <a:pt x="2969" y="705"/>
                </a:lnTo>
                <a:lnTo>
                  <a:pt x="3022" y="787"/>
                </a:lnTo>
                <a:lnTo>
                  <a:pt x="3071" y="871"/>
                </a:lnTo>
                <a:lnTo>
                  <a:pt x="3113" y="960"/>
                </a:lnTo>
                <a:lnTo>
                  <a:pt x="3152" y="1051"/>
                </a:lnTo>
                <a:lnTo>
                  <a:pt x="3185" y="1144"/>
                </a:lnTo>
                <a:lnTo>
                  <a:pt x="3212" y="1240"/>
                </a:lnTo>
                <a:lnTo>
                  <a:pt x="3233" y="1339"/>
                </a:lnTo>
                <a:lnTo>
                  <a:pt x="3250" y="1439"/>
                </a:lnTo>
                <a:lnTo>
                  <a:pt x="3259" y="1541"/>
                </a:lnTo>
                <a:lnTo>
                  <a:pt x="3262" y="1646"/>
                </a:lnTo>
                <a:lnTo>
                  <a:pt x="3259" y="1751"/>
                </a:lnTo>
                <a:lnTo>
                  <a:pt x="3249" y="1854"/>
                </a:lnTo>
                <a:lnTo>
                  <a:pt x="3233" y="1956"/>
                </a:lnTo>
                <a:lnTo>
                  <a:pt x="3211" y="2056"/>
                </a:lnTo>
                <a:lnTo>
                  <a:pt x="3183" y="2153"/>
                </a:lnTo>
                <a:lnTo>
                  <a:pt x="3149" y="2247"/>
                </a:lnTo>
                <a:lnTo>
                  <a:pt x="3110" y="2339"/>
                </a:lnTo>
                <a:lnTo>
                  <a:pt x="3066" y="2428"/>
                </a:lnTo>
                <a:lnTo>
                  <a:pt x="3017" y="2513"/>
                </a:lnTo>
                <a:lnTo>
                  <a:pt x="2963" y="2595"/>
                </a:lnTo>
                <a:lnTo>
                  <a:pt x="2905" y="2674"/>
                </a:lnTo>
                <a:lnTo>
                  <a:pt x="2841" y="2749"/>
                </a:lnTo>
                <a:lnTo>
                  <a:pt x="2774" y="2820"/>
                </a:lnTo>
                <a:lnTo>
                  <a:pt x="2702" y="2887"/>
                </a:lnTo>
                <a:lnTo>
                  <a:pt x="2626" y="2949"/>
                </a:lnTo>
                <a:lnTo>
                  <a:pt x="2548" y="3007"/>
                </a:lnTo>
                <a:lnTo>
                  <a:pt x="2466" y="3061"/>
                </a:lnTo>
                <a:lnTo>
                  <a:pt x="2380" y="3108"/>
                </a:lnTo>
                <a:lnTo>
                  <a:pt x="2291" y="3152"/>
                </a:lnTo>
                <a:lnTo>
                  <a:pt x="2199" y="3189"/>
                </a:lnTo>
                <a:lnTo>
                  <a:pt x="2243" y="3292"/>
                </a:lnTo>
                <a:lnTo>
                  <a:pt x="1019" y="3292"/>
                </a:lnTo>
                <a:lnTo>
                  <a:pt x="1063" y="3189"/>
                </a:lnTo>
                <a:lnTo>
                  <a:pt x="975" y="3154"/>
                </a:lnTo>
                <a:lnTo>
                  <a:pt x="891" y="3112"/>
                </a:lnTo>
                <a:lnTo>
                  <a:pt x="808" y="3067"/>
                </a:lnTo>
                <a:lnTo>
                  <a:pt x="729" y="3017"/>
                </a:lnTo>
                <a:lnTo>
                  <a:pt x="654" y="2964"/>
                </a:lnTo>
                <a:lnTo>
                  <a:pt x="581" y="2905"/>
                </a:lnTo>
                <a:lnTo>
                  <a:pt x="512" y="2843"/>
                </a:lnTo>
                <a:lnTo>
                  <a:pt x="446" y="2777"/>
                </a:lnTo>
                <a:lnTo>
                  <a:pt x="384" y="2706"/>
                </a:lnTo>
                <a:lnTo>
                  <a:pt x="326" y="2633"/>
                </a:lnTo>
                <a:lnTo>
                  <a:pt x="272" y="2557"/>
                </a:lnTo>
                <a:lnTo>
                  <a:pt x="223" y="2477"/>
                </a:lnTo>
                <a:lnTo>
                  <a:pt x="178" y="2395"/>
                </a:lnTo>
                <a:lnTo>
                  <a:pt x="138" y="2309"/>
                </a:lnTo>
                <a:lnTo>
                  <a:pt x="102" y="2220"/>
                </a:lnTo>
                <a:lnTo>
                  <a:pt x="72" y="2129"/>
                </a:lnTo>
                <a:lnTo>
                  <a:pt x="46" y="2037"/>
                </a:lnTo>
                <a:lnTo>
                  <a:pt x="27" y="1942"/>
                </a:lnTo>
                <a:lnTo>
                  <a:pt x="12" y="1845"/>
                </a:lnTo>
                <a:lnTo>
                  <a:pt x="3" y="1746"/>
                </a:lnTo>
                <a:lnTo>
                  <a:pt x="0" y="1646"/>
                </a:lnTo>
                <a:lnTo>
                  <a:pt x="3" y="1541"/>
                </a:lnTo>
                <a:lnTo>
                  <a:pt x="13" y="1439"/>
                </a:lnTo>
                <a:lnTo>
                  <a:pt x="29" y="1339"/>
                </a:lnTo>
                <a:lnTo>
                  <a:pt x="50" y="1240"/>
                </a:lnTo>
                <a:lnTo>
                  <a:pt x="77" y="1144"/>
                </a:lnTo>
                <a:lnTo>
                  <a:pt x="109" y="1051"/>
                </a:lnTo>
                <a:lnTo>
                  <a:pt x="148" y="960"/>
                </a:lnTo>
                <a:lnTo>
                  <a:pt x="191" y="871"/>
                </a:lnTo>
                <a:lnTo>
                  <a:pt x="239" y="787"/>
                </a:lnTo>
                <a:lnTo>
                  <a:pt x="293" y="705"/>
                </a:lnTo>
                <a:lnTo>
                  <a:pt x="350" y="627"/>
                </a:lnTo>
                <a:lnTo>
                  <a:pt x="411" y="552"/>
                </a:lnTo>
                <a:lnTo>
                  <a:pt x="478" y="482"/>
                </a:lnTo>
                <a:lnTo>
                  <a:pt x="547" y="415"/>
                </a:lnTo>
                <a:lnTo>
                  <a:pt x="622" y="353"/>
                </a:lnTo>
                <a:lnTo>
                  <a:pt x="699" y="294"/>
                </a:lnTo>
                <a:lnTo>
                  <a:pt x="781" y="241"/>
                </a:lnTo>
                <a:lnTo>
                  <a:pt x="865" y="193"/>
                </a:lnTo>
                <a:lnTo>
                  <a:pt x="952" y="148"/>
                </a:lnTo>
                <a:lnTo>
                  <a:pt x="1042" y="110"/>
                </a:lnTo>
                <a:lnTo>
                  <a:pt x="1135" y="77"/>
                </a:lnTo>
                <a:lnTo>
                  <a:pt x="1230" y="49"/>
                </a:lnTo>
                <a:lnTo>
                  <a:pt x="1327" y="28"/>
                </a:lnTo>
                <a:lnTo>
                  <a:pt x="1426" y="12"/>
                </a:lnTo>
                <a:lnTo>
                  <a:pt x="1528" y="3"/>
                </a:lnTo>
                <a:lnTo>
                  <a:pt x="1631" y="0"/>
                </a:lnTo>
                <a:close/>
              </a:path>
            </a:pathLst>
          </a:custGeom>
          <a:solidFill>
            <a:schemeClr val="tx1"/>
          </a:solidFill>
          <a:ln w="0">
            <a:noFill/>
            <a:prstDash val="solid"/>
            <a:round/>
          </a:ln>
        </p:spPr>
        <p:txBody>
          <a:bodyPr vert="horz" wrap="square" lIns="91440" tIns="45720" rIns="91440" bIns="45720" numCol="1" anchor="t" anchorCtr="0" compatLnSpc="1"/>
          <a:lstStyle/>
          <a:p>
            <a:endParaRPr lang="zh-CN" altLang="en-US" sz="1355"/>
          </a:p>
        </p:txBody>
      </p:sp>
      <p:sp>
        <p:nvSpPr>
          <p:cNvPr id="56" name="Freeform 160"/>
          <p:cNvSpPr>
            <a:spLocks noEditPoints="1"/>
          </p:cNvSpPr>
          <p:nvPr/>
        </p:nvSpPr>
        <p:spPr bwMode="auto">
          <a:xfrm>
            <a:off x="10921088" y="2285735"/>
            <a:ext cx="466133" cy="394157"/>
          </a:xfrm>
          <a:custGeom>
            <a:avLst/>
            <a:gdLst>
              <a:gd name="T0" fmla="*/ 1823 w 3261"/>
              <a:gd name="T1" fmla="*/ 1020 h 2763"/>
              <a:gd name="T2" fmla="*/ 1990 w 3261"/>
              <a:gd name="T3" fmla="*/ 1189 h 2763"/>
              <a:gd name="T4" fmla="*/ 2035 w 3261"/>
              <a:gd name="T5" fmla="*/ 1433 h 2763"/>
              <a:gd name="T6" fmla="*/ 1935 w 3261"/>
              <a:gd name="T7" fmla="*/ 1654 h 2763"/>
              <a:gd name="T8" fmla="*/ 1731 w 3261"/>
              <a:gd name="T9" fmla="*/ 1779 h 2763"/>
              <a:gd name="T10" fmla="*/ 1483 w 3261"/>
              <a:gd name="T11" fmla="*/ 1764 h 2763"/>
              <a:gd name="T12" fmla="*/ 1296 w 3261"/>
              <a:gd name="T13" fmla="*/ 1616 h 2763"/>
              <a:gd name="T14" fmla="*/ 1222 w 3261"/>
              <a:gd name="T15" fmla="*/ 1381 h 2763"/>
              <a:gd name="T16" fmla="*/ 1296 w 3261"/>
              <a:gd name="T17" fmla="*/ 1147 h 2763"/>
              <a:gd name="T18" fmla="*/ 1483 w 3261"/>
              <a:gd name="T19" fmla="*/ 1000 h 2763"/>
              <a:gd name="T20" fmla="*/ 2178 w 3261"/>
              <a:gd name="T21" fmla="*/ 518 h 2763"/>
              <a:gd name="T22" fmla="*/ 2441 w 3261"/>
              <a:gd name="T23" fmla="*/ 761 h 2763"/>
              <a:gd name="T24" fmla="*/ 2605 w 3261"/>
              <a:gd name="T25" fmla="*/ 1084 h 2763"/>
              <a:gd name="T26" fmla="*/ 2647 w 3261"/>
              <a:gd name="T27" fmla="*/ 1459 h 2763"/>
              <a:gd name="T28" fmla="*/ 2553 w 3261"/>
              <a:gd name="T29" fmla="*/ 1817 h 2763"/>
              <a:gd name="T30" fmla="*/ 2347 w 3261"/>
              <a:gd name="T31" fmla="*/ 2111 h 2763"/>
              <a:gd name="T32" fmla="*/ 2153 w 3261"/>
              <a:gd name="T33" fmla="*/ 2220 h 2763"/>
              <a:gd name="T34" fmla="*/ 2293 w 3261"/>
              <a:gd name="T35" fmla="*/ 1839 h 2763"/>
              <a:gd name="T36" fmla="*/ 2343 w 3261"/>
              <a:gd name="T37" fmla="*/ 1381 h 2763"/>
              <a:gd name="T38" fmla="*/ 2293 w 3261"/>
              <a:gd name="T39" fmla="*/ 924 h 2763"/>
              <a:gd name="T40" fmla="*/ 2153 w 3261"/>
              <a:gd name="T41" fmla="*/ 544 h 2763"/>
              <a:gd name="T42" fmla="*/ 1043 w 3261"/>
              <a:gd name="T43" fmla="*/ 684 h 2763"/>
              <a:gd name="T44" fmla="*/ 936 w 3261"/>
              <a:gd name="T45" fmla="*/ 1100 h 2763"/>
              <a:gd name="T46" fmla="*/ 925 w 3261"/>
              <a:gd name="T47" fmla="*/ 1572 h 2763"/>
              <a:gd name="T48" fmla="*/ 1015 w 3261"/>
              <a:gd name="T49" fmla="*/ 2003 h 2763"/>
              <a:gd name="T50" fmla="*/ 1083 w 3261"/>
              <a:gd name="T51" fmla="*/ 2246 h 2763"/>
              <a:gd name="T52" fmla="*/ 820 w 3261"/>
              <a:gd name="T53" fmla="*/ 2003 h 2763"/>
              <a:gd name="T54" fmla="*/ 655 w 3261"/>
              <a:gd name="T55" fmla="*/ 1680 h 2763"/>
              <a:gd name="T56" fmla="*/ 614 w 3261"/>
              <a:gd name="T57" fmla="*/ 1305 h 2763"/>
              <a:gd name="T58" fmla="*/ 708 w 3261"/>
              <a:gd name="T59" fmla="*/ 947 h 2763"/>
              <a:gd name="T60" fmla="*/ 915 w 3261"/>
              <a:gd name="T61" fmla="*/ 653 h 2763"/>
              <a:gd name="T62" fmla="*/ 2507 w 3261"/>
              <a:gd name="T63" fmla="*/ 0 h 2763"/>
              <a:gd name="T64" fmla="*/ 2800 w 3261"/>
              <a:gd name="T65" fmla="*/ 240 h 2763"/>
              <a:gd name="T66" fmla="*/ 3077 w 3261"/>
              <a:gd name="T67" fmla="*/ 625 h 2763"/>
              <a:gd name="T68" fmla="*/ 3234 w 3261"/>
              <a:gd name="T69" fmla="*/ 1082 h 2763"/>
              <a:gd name="T70" fmla="*/ 3249 w 3261"/>
              <a:gd name="T71" fmla="*/ 1584 h 2763"/>
              <a:gd name="T72" fmla="*/ 3118 w 3261"/>
              <a:gd name="T73" fmla="*/ 2053 h 2763"/>
              <a:gd name="T74" fmla="*/ 2863 w 3261"/>
              <a:gd name="T75" fmla="*/ 2454 h 2763"/>
              <a:gd name="T76" fmla="*/ 2507 w 3261"/>
              <a:gd name="T77" fmla="*/ 2763 h 2763"/>
              <a:gd name="T78" fmla="*/ 2760 w 3261"/>
              <a:gd name="T79" fmla="*/ 2347 h 2763"/>
              <a:gd name="T80" fmla="*/ 2915 w 3261"/>
              <a:gd name="T81" fmla="*/ 1837 h 2763"/>
              <a:gd name="T82" fmla="*/ 2953 w 3261"/>
              <a:gd name="T83" fmla="*/ 1264 h 2763"/>
              <a:gd name="T84" fmla="*/ 2865 w 3261"/>
              <a:gd name="T85" fmla="*/ 714 h 2763"/>
              <a:gd name="T86" fmla="*/ 2670 w 3261"/>
              <a:gd name="T87" fmla="*/ 238 h 2763"/>
              <a:gd name="T88" fmla="*/ 754 w 3261"/>
              <a:gd name="T89" fmla="*/ 0 h 2763"/>
              <a:gd name="T90" fmla="*/ 502 w 3261"/>
              <a:gd name="T91" fmla="*/ 417 h 2763"/>
              <a:gd name="T92" fmla="*/ 346 w 3261"/>
              <a:gd name="T93" fmla="*/ 926 h 2763"/>
              <a:gd name="T94" fmla="*/ 308 w 3261"/>
              <a:gd name="T95" fmla="*/ 1498 h 2763"/>
              <a:gd name="T96" fmla="*/ 395 w 3261"/>
              <a:gd name="T97" fmla="*/ 2050 h 2763"/>
              <a:gd name="T98" fmla="*/ 592 w 3261"/>
              <a:gd name="T99" fmla="*/ 2526 h 2763"/>
              <a:gd name="T100" fmla="*/ 600 w 3261"/>
              <a:gd name="T101" fmla="*/ 2652 h 2763"/>
              <a:gd name="T102" fmla="*/ 282 w 3261"/>
              <a:gd name="T103" fmla="*/ 2303 h 2763"/>
              <a:gd name="T104" fmla="*/ 74 w 3261"/>
              <a:gd name="T105" fmla="*/ 1872 h 2763"/>
              <a:gd name="T106" fmla="*/ 0 w 3261"/>
              <a:gd name="T107" fmla="*/ 1381 h 2763"/>
              <a:gd name="T108" fmla="*/ 74 w 3261"/>
              <a:gd name="T109" fmla="*/ 891 h 2763"/>
              <a:gd name="T110" fmla="*/ 282 w 3261"/>
              <a:gd name="T111" fmla="*/ 460 h 2763"/>
              <a:gd name="T112" fmla="*/ 600 w 3261"/>
              <a:gd name="T113" fmla="*/ 111 h 2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61" h="2763">
                <a:moveTo>
                  <a:pt x="1631" y="972"/>
                </a:moveTo>
                <a:lnTo>
                  <a:pt x="1682" y="976"/>
                </a:lnTo>
                <a:lnTo>
                  <a:pt x="1731" y="985"/>
                </a:lnTo>
                <a:lnTo>
                  <a:pt x="1777" y="1000"/>
                </a:lnTo>
                <a:lnTo>
                  <a:pt x="1823" y="1020"/>
                </a:lnTo>
                <a:lnTo>
                  <a:pt x="1864" y="1046"/>
                </a:lnTo>
                <a:lnTo>
                  <a:pt x="1901" y="1076"/>
                </a:lnTo>
                <a:lnTo>
                  <a:pt x="1935" y="1110"/>
                </a:lnTo>
                <a:lnTo>
                  <a:pt x="1965" y="1147"/>
                </a:lnTo>
                <a:lnTo>
                  <a:pt x="1990" y="1189"/>
                </a:lnTo>
                <a:lnTo>
                  <a:pt x="2010" y="1234"/>
                </a:lnTo>
                <a:lnTo>
                  <a:pt x="2025" y="1281"/>
                </a:lnTo>
                <a:lnTo>
                  <a:pt x="2035" y="1330"/>
                </a:lnTo>
                <a:lnTo>
                  <a:pt x="2038" y="1381"/>
                </a:lnTo>
                <a:lnTo>
                  <a:pt x="2035" y="1433"/>
                </a:lnTo>
                <a:lnTo>
                  <a:pt x="2025" y="1482"/>
                </a:lnTo>
                <a:lnTo>
                  <a:pt x="2010" y="1530"/>
                </a:lnTo>
                <a:lnTo>
                  <a:pt x="1990" y="1574"/>
                </a:lnTo>
                <a:lnTo>
                  <a:pt x="1965" y="1616"/>
                </a:lnTo>
                <a:lnTo>
                  <a:pt x="1935" y="1654"/>
                </a:lnTo>
                <a:lnTo>
                  <a:pt x="1901" y="1688"/>
                </a:lnTo>
                <a:lnTo>
                  <a:pt x="1864" y="1718"/>
                </a:lnTo>
                <a:lnTo>
                  <a:pt x="1823" y="1744"/>
                </a:lnTo>
                <a:lnTo>
                  <a:pt x="1777" y="1764"/>
                </a:lnTo>
                <a:lnTo>
                  <a:pt x="1731" y="1779"/>
                </a:lnTo>
                <a:lnTo>
                  <a:pt x="1682" y="1789"/>
                </a:lnTo>
                <a:lnTo>
                  <a:pt x="1631" y="1792"/>
                </a:lnTo>
                <a:lnTo>
                  <a:pt x="1580" y="1789"/>
                </a:lnTo>
                <a:lnTo>
                  <a:pt x="1531" y="1779"/>
                </a:lnTo>
                <a:lnTo>
                  <a:pt x="1483" y="1764"/>
                </a:lnTo>
                <a:lnTo>
                  <a:pt x="1439" y="1744"/>
                </a:lnTo>
                <a:lnTo>
                  <a:pt x="1398" y="1718"/>
                </a:lnTo>
                <a:lnTo>
                  <a:pt x="1360" y="1688"/>
                </a:lnTo>
                <a:lnTo>
                  <a:pt x="1326" y="1654"/>
                </a:lnTo>
                <a:lnTo>
                  <a:pt x="1296" y="1616"/>
                </a:lnTo>
                <a:lnTo>
                  <a:pt x="1271" y="1574"/>
                </a:lnTo>
                <a:lnTo>
                  <a:pt x="1251" y="1530"/>
                </a:lnTo>
                <a:lnTo>
                  <a:pt x="1235" y="1482"/>
                </a:lnTo>
                <a:lnTo>
                  <a:pt x="1226" y="1433"/>
                </a:lnTo>
                <a:lnTo>
                  <a:pt x="1222" y="1381"/>
                </a:lnTo>
                <a:lnTo>
                  <a:pt x="1226" y="1330"/>
                </a:lnTo>
                <a:lnTo>
                  <a:pt x="1235" y="1281"/>
                </a:lnTo>
                <a:lnTo>
                  <a:pt x="1251" y="1234"/>
                </a:lnTo>
                <a:lnTo>
                  <a:pt x="1271" y="1189"/>
                </a:lnTo>
                <a:lnTo>
                  <a:pt x="1296" y="1147"/>
                </a:lnTo>
                <a:lnTo>
                  <a:pt x="1326" y="1110"/>
                </a:lnTo>
                <a:lnTo>
                  <a:pt x="1360" y="1076"/>
                </a:lnTo>
                <a:lnTo>
                  <a:pt x="1398" y="1046"/>
                </a:lnTo>
                <a:lnTo>
                  <a:pt x="1439" y="1020"/>
                </a:lnTo>
                <a:lnTo>
                  <a:pt x="1483" y="1000"/>
                </a:lnTo>
                <a:lnTo>
                  <a:pt x="1531" y="985"/>
                </a:lnTo>
                <a:lnTo>
                  <a:pt x="1580" y="976"/>
                </a:lnTo>
                <a:lnTo>
                  <a:pt x="1631" y="972"/>
                </a:lnTo>
                <a:close/>
                <a:moveTo>
                  <a:pt x="2116" y="481"/>
                </a:moveTo>
                <a:lnTo>
                  <a:pt x="2178" y="518"/>
                </a:lnTo>
                <a:lnTo>
                  <a:pt x="2237" y="559"/>
                </a:lnTo>
                <a:lnTo>
                  <a:pt x="2293" y="604"/>
                </a:lnTo>
                <a:lnTo>
                  <a:pt x="2347" y="653"/>
                </a:lnTo>
                <a:lnTo>
                  <a:pt x="2396" y="706"/>
                </a:lnTo>
                <a:lnTo>
                  <a:pt x="2441" y="761"/>
                </a:lnTo>
                <a:lnTo>
                  <a:pt x="2483" y="820"/>
                </a:lnTo>
                <a:lnTo>
                  <a:pt x="2520" y="882"/>
                </a:lnTo>
                <a:lnTo>
                  <a:pt x="2553" y="947"/>
                </a:lnTo>
                <a:lnTo>
                  <a:pt x="2582" y="1014"/>
                </a:lnTo>
                <a:lnTo>
                  <a:pt x="2605" y="1084"/>
                </a:lnTo>
                <a:lnTo>
                  <a:pt x="2625" y="1155"/>
                </a:lnTo>
                <a:lnTo>
                  <a:pt x="2639" y="1229"/>
                </a:lnTo>
                <a:lnTo>
                  <a:pt x="2647" y="1305"/>
                </a:lnTo>
                <a:lnTo>
                  <a:pt x="2650" y="1381"/>
                </a:lnTo>
                <a:lnTo>
                  <a:pt x="2647" y="1459"/>
                </a:lnTo>
                <a:lnTo>
                  <a:pt x="2639" y="1535"/>
                </a:lnTo>
                <a:lnTo>
                  <a:pt x="2625" y="1608"/>
                </a:lnTo>
                <a:lnTo>
                  <a:pt x="2605" y="1680"/>
                </a:lnTo>
                <a:lnTo>
                  <a:pt x="2582" y="1750"/>
                </a:lnTo>
                <a:lnTo>
                  <a:pt x="2553" y="1817"/>
                </a:lnTo>
                <a:lnTo>
                  <a:pt x="2520" y="1882"/>
                </a:lnTo>
                <a:lnTo>
                  <a:pt x="2483" y="1944"/>
                </a:lnTo>
                <a:lnTo>
                  <a:pt x="2441" y="2003"/>
                </a:lnTo>
                <a:lnTo>
                  <a:pt x="2396" y="2058"/>
                </a:lnTo>
                <a:lnTo>
                  <a:pt x="2347" y="2111"/>
                </a:lnTo>
                <a:lnTo>
                  <a:pt x="2293" y="2160"/>
                </a:lnTo>
                <a:lnTo>
                  <a:pt x="2237" y="2205"/>
                </a:lnTo>
                <a:lnTo>
                  <a:pt x="2178" y="2246"/>
                </a:lnTo>
                <a:lnTo>
                  <a:pt x="2116" y="2283"/>
                </a:lnTo>
                <a:lnTo>
                  <a:pt x="2153" y="2220"/>
                </a:lnTo>
                <a:lnTo>
                  <a:pt x="2187" y="2151"/>
                </a:lnTo>
                <a:lnTo>
                  <a:pt x="2218" y="2078"/>
                </a:lnTo>
                <a:lnTo>
                  <a:pt x="2246" y="2003"/>
                </a:lnTo>
                <a:lnTo>
                  <a:pt x="2271" y="1923"/>
                </a:lnTo>
                <a:lnTo>
                  <a:pt x="2293" y="1839"/>
                </a:lnTo>
                <a:lnTo>
                  <a:pt x="2310" y="1754"/>
                </a:lnTo>
                <a:lnTo>
                  <a:pt x="2325" y="1664"/>
                </a:lnTo>
                <a:lnTo>
                  <a:pt x="2335" y="1572"/>
                </a:lnTo>
                <a:lnTo>
                  <a:pt x="2341" y="1478"/>
                </a:lnTo>
                <a:lnTo>
                  <a:pt x="2343" y="1381"/>
                </a:lnTo>
                <a:lnTo>
                  <a:pt x="2341" y="1286"/>
                </a:lnTo>
                <a:lnTo>
                  <a:pt x="2335" y="1192"/>
                </a:lnTo>
                <a:lnTo>
                  <a:pt x="2325" y="1100"/>
                </a:lnTo>
                <a:lnTo>
                  <a:pt x="2310" y="1010"/>
                </a:lnTo>
                <a:lnTo>
                  <a:pt x="2293" y="924"/>
                </a:lnTo>
                <a:lnTo>
                  <a:pt x="2271" y="841"/>
                </a:lnTo>
                <a:lnTo>
                  <a:pt x="2246" y="761"/>
                </a:lnTo>
                <a:lnTo>
                  <a:pt x="2218" y="684"/>
                </a:lnTo>
                <a:lnTo>
                  <a:pt x="2187" y="613"/>
                </a:lnTo>
                <a:lnTo>
                  <a:pt x="2153" y="544"/>
                </a:lnTo>
                <a:lnTo>
                  <a:pt x="2116" y="481"/>
                </a:lnTo>
                <a:close/>
                <a:moveTo>
                  <a:pt x="1145" y="481"/>
                </a:moveTo>
                <a:lnTo>
                  <a:pt x="1108" y="544"/>
                </a:lnTo>
                <a:lnTo>
                  <a:pt x="1074" y="613"/>
                </a:lnTo>
                <a:lnTo>
                  <a:pt x="1043" y="684"/>
                </a:lnTo>
                <a:lnTo>
                  <a:pt x="1015" y="761"/>
                </a:lnTo>
                <a:lnTo>
                  <a:pt x="990" y="841"/>
                </a:lnTo>
                <a:lnTo>
                  <a:pt x="969" y="924"/>
                </a:lnTo>
                <a:lnTo>
                  <a:pt x="950" y="1010"/>
                </a:lnTo>
                <a:lnTo>
                  <a:pt x="936" y="1100"/>
                </a:lnTo>
                <a:lnTo>
                  <a:pt x="925" y="1192"/>
                </a:lnTo>
                <a:lnTo>
                  <a:pt x="919" y="1286"/>
                </a:lnTo>
                <a:lnTo>
                  <a:pt x="917" y="1381"/>
                </a:lnTo>
                <a:lnTo>
                  <a:pt x="919" y="1478"/>
                </a:lnTo>
                <a:lnTo>
                  <a:pt x="925" y="1572"/>
                </a:lnTo>
                <a:lnTo>
                  <a:pt x="936" y="1664"/>
                </a:lnTo>
                <a:lnTo>
                  <a:pt x="950" y="1754"/>
                </a:lnTo>
                <a:lnTo>
                  <a:pt x="969" y="1839"/>
                </a:lnTo>
                <a:lnTo>
                  <a:pt x="990" y="1923"/>
                </a:lnTo>
                <a:lnTo>
                  <a:pt x="1015" y="2003"/>
                </a:lnTo>
                <a:lnTo>
                  <a:pt x="1043" y="2078"/>
                </a:lnTo>
                <a:lnTo>
                  <a:pt x="1074" y="2151"/>
                </a:lnTo>
                <a:lnTo>
                  <a:pt x="1108" y="2220"/>
                </a:lnTo>
                <a:lnTo>
                  <a:pt x="1145" y="2283"/>
                </a:lnTo>
                <a:lnTo>
                  <a:pt x="1083" y="2246"/>
                </a:lnTo>
                <a:lnTo>
                  <a:pt x="1024" y="2205"/>
                </a:lnTo>
                <a:lnTo>
                  <a:pt x="968" y="2160"/>
                </a:lnTo>
                <a:lnTo>
                  <a:pt x="914" y="2111"/>
                </a:lnTo>
                <a:lnTo>
                  <a:pt x="865" y="2058"/>
                </a:lnTo>
                <a:lnTo>
                  <a:pt x="820" y="2003"/>
                </a:lnTo>
                <a:lnTo>
                  <a:pt x="779" y="1944"/>
                </a:lnTo>
                <a:lnTo>
                  <a:pt x="741" y="1882"/>
                </a:lnTo>
                <a:lnTo>
                  <a:pt x="708" y="1817"/>
                </a:lnTo>
                <a:lnTo>
                  <a:pt x="679" y="1750"/>
                </a:lnTo>
                <a:lnTo>
                  <a:pt x="655" y="1680"/>
                </a:lnTo>
                <a:lnTo>
                  <a:pt x="636" y="1608"/>
                </a:lnTo>
                <a:lnTo>
                  <a:pt x="623" y="1535"/>
                </a:lnTo>
                <a:lnTo>
                  <a:pt x="614" y="1459"/>
                </a:lnTo>
                <a:lnTo>
                  <a:pt x="611" y="1381"/>
                </a:lnTo>
                <a:lnTo>
                  <a:pt x="614" y="1305"/>
                </a:lnTo>
                <a:lnTo>
                  <a:pt x="623" y="1229"/>
                </a:lnTo>
                <a:lnTo>
                  <a:pt x="636" y="1155"/>
                </a:lnTo>
                <a:lnTo>
                  <a:pt x="655" y="1084"/>
                </a:lnTo>
                <a:lnTo>
                  <a:pt x="679" y="1014"/>
                </a:lnTo>
                <a:lnTo>
                  <a:pt x="708" y="947"/>
                </a:lnTo>
                <a:lnTo>
                  <a:pt x="741" y="882"/>
                </a:lnTo>
                <a:lnTo>
                  <a:pt x="779" y="820"/>
                </a:lnTo>
                <a:lnTo>
                  <a:pt x="820" y="761"/>
                </a:lnTo>
                <a:lnTo>
                  <a:pt x="866" y="706"/>
                </a:lnTo>
                <a:lnTo>
                  <a:pt x="915" y="653"/>
                </a:lnTo>
                <a:lnTo>
                  <a:pt x="968" y="604"/>
                </a:lnTo>
                <a:lnTo>
                  <a:pt x="1024" y="559"/>
                </a:lnTo>
                <a:lnTo>
                  <a:pt x="1083" y="518"/>
                </a:lnTo>
                <a:lnTo>
                  <a:pt x="1145" y="481"/>
                </a:lnTo>
                <a:close/>
                <a:moveTo>
                  <a:pt x="2507" y="0"/>
                </a:moveTo>
                <a:lnTo>
                  <a:pt x="2507" y="0"/>
                </a:lnTo>
                <a:lnTo>
                  <a:pt x="2585" y="54"/>
                </a:lnTo>
                <a:lnTo>
                  <a:pt x="2661" y="111"/>
                </a:lnTo>
                <a:lnTo>
                  <a:pt x="2732" y="174"/>
                </a:lnTo>
                <a:lnTo>
                  <a:pt x="2800" y="240"/>
                </a:lnTo>
                <a:lnTo>
                  <a:pt x="2863" y="310"/>
                </a:lnTo>
                <a:lnTo>
                  <a:pt x="2924" y="384"/>
                </a:lnTo>
                <a:lnTo>
                  <a:pt x="2979" y="460"/>
                </a:lnTo>
                <a:lnTo>
                  <a:pt x="3030" y="541"/>
                </a:lnTo>
                <a:lnTo>
                  <a:pt x="3077" y="625"/>
                </a:lnTo>
                <a:lnTo>
                  <a:pt x="3118" y="711"/>
                </a:lnTo>
                <a:lnTo>
                  <a:pt x="3155" y="800"/>
                </a:lnTo>
                <a:lnTo>
                  <a:pt x="3187" y="891"/>
                </a:lnTo>
                <a:lnTo>
                  <a:pt x="3213" y="986"/>
                </a:lnTo>
                <a:lnTo>
                  <a:pt x="3234" y="1082"/>
                </a:lnTo>
                <a:lnTo>
                  <a:pt x="3249" y="1180"/>
                </a:lnTo>
                <a:lnTo>
                  <a:pt x="3258" y="1281"/>
                </a:lnTo>
                <a:lnTo>
                  <a:pt x="3261" y="1381"/>
                </a:lnTo>
                <a:lnTo>
                  <a:pt x="3258" y="1483"/>
                </a:lnTo>
                <a:lnTo>
                  <a:pt x="3249" y="1584"/>
                </a:lnTo>
                <a:lnTo>
                  <a:pt x="3234" y="1682"/>
                </a:lnTo>
                <a:lnTo>
                  <a:pt x="3213" y="1778"/>
                </a:lnTo>
                <a:lnTo>
                  <a:pt x="3187" y="1873"/>
                </a:lnTo>
                <a:lnTo>
                  <a:pt x="3155" y="1963"/>
                </a:lnTo>
                <a:lnTo>
                  <a:pt x="3118" y="2053"/>
                </a:lnTo>
                <a:lnTo>
                  <a:pt x="3077" y="2139"/>
                </a:lnTo>
                <a:lnTo>
                  <a:pt x="3030" y="2223"/>
                </a:lnTo>
                <a:lnTo>
                  <a:pt x="2979" y="2303"/>
                </a:lnTo>
                <a:lnTo>
                  <a:pt x="2924" y="2380"/>
                </a:lnTo>
                <a:lnTo>
                  <a:pt x="2863" y="2454"/>
                </a:lnTo>
                <a:lnTo>
                  <a:pt x="2800" y="2523"/>
                </a:lnTo>
                <a:lnTo>
                  <a:pt x="2732" y="2590"/>
                </a:lnTo>
                <a:lnTo>
                  <a:pt x="2661" y="2652"/>
                </a:lnTo>
                <a:lnTo>
                  <a:pt x="2585" y="2710"/>
                </a:lnTo>
                <a:lnTo>
                  <a:pt x="2507" y="2763"/>
                </a:lnTo>
                <a:lnTo>
                  <a:pt x="2564" y="2689"/>
                </a:lnTo>
                <a:lnTo>
                  <a:pt x="2618" y="2610"/>
                </a:lnTo>
                <a:lnTo>
                  <a:pt x="2670" y="2526"/>
                </a:lnTo>
                <a:lnTo>
                  <a:pt x="2716" y="2439"/>
                </a:lnTo>
                <a:lnTo>
                  <a:pt x="2760" y="2347"/>
                </a:lnTo>
                <a:lnTo>
                  <a:pt x="2799" y="2251"/>
                </a:lnTo>
                <a:lnTo>
                  <a:pt x="2834" y="2152"/>
                </a:lnTo>
                <a:lnTo>
                  <a:pt x="2865" y="2050"/>
                </a:lnTo>
                <a:lnTo>
                  <a:pt x="2892" y="1945"/>
                </a:lnTo>
                <a:lnTo>
                  <a:pt x="2915" y="1837"/>
                </a:lnTo>
                <a:lnTo>
                  <a:pt x="2932" y="1726"/>
                </a:lnTo>
                <a:lnTo>
                  <a:pt x="2945" y="1614"/>
                </a:lnTo>
                <a:lnTo>
                  <a:pt x="2953" y="1498"/>
                </a:lnTo>
                <a:lnTo>
                  <a:pt x="2955" y="1381"/>
                </a:lnTo>
                <a:lnTo>
                  <a:pt x="2953" y="1264"/>
                </a:lnTo>
                <a:lnTo>
                  <a:pt x="2945" y="1149"/>
                </a:lnTo>
                <a:lnTo>
                  <a:pt x="2932" y="1036"/>
                </a:lnTo>
                <a:lnTo>
                  <a:pt x="2915" y="926"/>
                </a:lnTo>
                <a:lnTo>
                  <a:pt x="2892" y="819"/>
                </a:lnTo>
                <a:lnTo>
                  <a:pt x="2865" y="714"/>
                </a:lnTo>
                <a:lnTo>
                  <a:pt x="2834" y="612"/>
                </a:lnTo>
                <a:lnTo>
                  <a:pt x="2799" y="513"/>
                </a:lnTo>
                <a:lnTo>
                  <a:pt x="2760" y="417"/>
                </a:lnTo>
                <a:lnTo>
                  <a:pt x="2716" y="325"/>
                </a:lnTo>
                <a:lnTo>
                  <a:pt x="2670" y="238"/>
                </a:lnTo>
                <a:lnTo>
                  <a:pt x="2618" y="154"/>
                </a:lnTo>
                <a:lnTo>
                  <a:pt x="2564" y="75"/>
                </a:lnTo>
                <a:lnTo>
                  <a:pt x="2507" y="0"/>
                </a:lnTo>
                <a:close/>
                <a:moveTo>
                  <a:pt x="754" y="0"/>
                </a:moveTo>
                <a:lnTo>
                  <a:pt x="754" y="0"/>
                </a:lnTo>
                <a:lnTo>
                  <a:pt x="697" y="75"/>
                </a:lnTo>
                <a:lnTo>
                  <a:pt x="642" y="154"/>
                </a:lnTo>
                <a:lnTo>
                  <a:pt x="592" y="238"/>
                </a:lnTo>
                <a:lnTo>
                  <a:pt x="545" y="325"/>
                </a:lnTo>
                <a:lnTo>
                  <a:pt x="502" y="417"/>
                </a:lnTo>
                <a:lnTo>
                  <a:pt x="462" y="513"/>
                </a:lnTo>
                <a:lnTo>
                  <a:pt x="427" y="612"/>
                </a:lnTo>
                <a:lnTo>
                  <a:pt x="395" y="714"/>
                </a:lnTo>
                <a:lnTo>
                  <a:pt x="368" y="819"/>
                </a:lnTo>
                <a:lnTo>
                  <a:pt x="346" y="926"/>
                </a:lnTo>
                <a:lnTo>
                  <a:pt x="329" y="1036"/>
                </a:lnTo>
                <a:lnTo>
                  <a:pt x="316" y="1149"/>
                </a:lnTo>
                <a:lnTo>
                  <a:pt x="308" y="1264"/>
                </a:lnTo>
                <a:lnTo>
                  <a:pt x="306" y="1381"/>
                </a:lnTo>
                <a:lnTo>
                  <a:pt x="308" y="1498"/>
                </a:lnTo>
                <a:lnTo>
                  <a:pt x="316" y="1613"/>
                </a:lnTo>
                <a:lnTo>
                  <a:pt x="329" y="1726"/>
                </a:lnTo>
                <a:lnTo>
                  <a:pt x="346" y="1837"/>
                </a:lnTo>
                <a:lnTo>
                  <a:pt x="368" y="1945"/>
                </a:lnTo>
                <a:lnTo>
                  <a:pt x="395" y="2050"/>
                </a:lnTo>
                <a:lnTo>
                  <a:pt x="427" y="2152"/>
                </a:lnTo>
                <a:lnTo>
                  <a:pt x="462" y="2251"/>
                </a:lnTo>
                <a:lnTo>
                  <a:pt x="502" y="2347"/>
                </a:lnTo>
                <a:lnTo>
                  <a:pt x="545" y="2439"/>
                </a:lnTo>
                <a:lnTo>
                  <a:pt x="592" y="2526"/>
                </a:lnTo>
                <a:lnTo>
                  <a:pt x="642" y="2610"/>
                </a:lnTo>
                <a:lnTo>
                  <a:pt x="697" y="2689"/>
                </a:lnTo>
                <a:lnTo>
                  <a:pt x="754" y="2763"/>
                </a:lnTo>
                <a:lnTo>
                  <a:pt x="675" y="2710"/>
                </a:lnTo>
                <a:lnTo>
                  <a:pt x="600" y="2652"/>
                </a:lnTo>
                <a:lnTo>
                  <a:pt x="529" y="2590"/>
                </a:lnTo>
                <a:lnTo>
                  <a:pt x="461" y="2523"/>
                </a:lnTo>
                <a:lnTo>
                  <a:pt x="397" y="2454"/>
                </a:lnTo>
                <a:lnTo>
                  <a:pt x="337" y="2380"/>
                </a:lnTo>
                <a:lnTo>
                  <a:pt x="282" y="2303"/>
                </a:lnTo>
                <a:lnTo>
                  <a:pt x="231" y="2223"/>
                </a:lnTo>
                <a:lnTo>
                  <a:pt x="185" y="2139"/>
                </a:lnTo>
                <a:lnTo>
                  <a:pt x="143" y="2053"/>
                </a:lnTo>
                <a:lnTo>
                  <a:pt x="105" y="1963"/>
                </a:lnTo>
                <a:lnTo>
                  <a:pt x="74" y="1872"/>
                </a:lnTo>
                <a:lnTo>
                  <a:pt x="48" y="1778"/>
                </a:lnTo>
                <a:lnTo>
                  <a:pt x="27" y="1682"/>
                </a:lnTo>
                <a:lnTo>
                  <a:pt x="12" y="1583"/>
                </a:lnTo>
                <a:lnTo>
                  <a:pt x="3" y="1483"/>
                </a:lnTo>
                <a:lnTo>
                  <a:pt x="0" y="1381"/>
                </a:lnTo>
                <a:lnTo>
                  <a:pt x="3" y="1281"/>
                </a:lnTo>
                <a:lnTo>
                  <a:pt x="12" y="1180"/>
                </a:lnTo>
                <a:lnTo>
                  <a:pt x="27" y="1082"/>
                </a:lnTo>
                <a:lnTo>
                  <a:pt x="48" y="986"/>
                </a:lnTo>
                <a:lnTo>
                  <a:pt x="74" y="891"/>
                </a:lnTo>
                <a:lnTo>
                  <a:pt x="105" y="800"/>
                </a:lnTo>
                <a:lnTo>
                  <a:pt x="143" y="711"/>
                </a:lnTo>
                <a:lnTo>
                  <a:pt x="185" y="625"/>
                </a:lnTo>
                <a:lnTo>
                  <a:pt x="231" y="541"/>
                </a:lnTo>
                <a:lnTo>
                  <a:pt x="282" y="460"/>
                </a:lnTo>
                <a:lnTo>
                  <a:pt x="337" y="384"/>
                </a:lnTo>
                <a:lnTo>
                  <a:pt x="397" y="310"/>
                </a:lnTo>
                <a:lnTo>
                  <a:pt x="461" y="240"/>
                </a:lnTo>
                <a:lnTo>
                  <a:pt x="529" y="174"/>
                </a:lnTo>
                <a:lnTo>
                  <a:pt x="600" y="111"/>
                </a:lnTo>
                <a:lnTo>
                  <a:pt x="675" y="54"/>
                </a:lnTo>
                <a:lnTo>
                  <a:pt x="754" y="0"/>
                </a:lnTo>
                <a:close/>
              </a:path>
            </a:pathLst>
          </a:custGeom>
          <a:solidFill>
            <a:schemeClr val="tx1"/>
          </a:solidFill>
          <a:ln w="0">
            <a:noFill/>
            <a:prstDash val="solid"/>
            <a:round/>
          </a:ln>
        </p:spPr>
        <p:txBody>
          <a:bodyPr vert="horz" wrap="square" lIns="91440" tIns="45720" rIns="91440" bIns="45720" numCol="1" anchor="t" anchorCtr="0" compatLnSpc="1"/>
          <a:lstStyle/>
          <a:p>
            <a:endParaRPr lang="zh-CN" altLang="en-US" sz="1355"/>
          </a:p>
        </p:txBody>
      </p:sp>
      <p:sp>
        <p:nvSpPr>
          <p:cNvPr id="57" name="Freeform 165"/>
          <p:cNvSpPr>
            <a:spLocks noEditPoints="1"/>
          </p:cNvSpPr>
          <p:nvPr/>
        </p:nvSpPr>
        <p:spPr bwMode="auto">
          <a:xfrm>
            <a:off x="9641736" y="2247462"/>
            <a:ext cx="275339" cy="470703"/>
          </a:xfrm>
          <a:custGeom>
            <a:avLst/>
            <a:gdLst>
              <a:gd name="T0" fmla="*/ 214 w 1931"/>
              <a:gd name="T1" fmla="*/ 1748 h 3292"/>
              <a:gd name="T2" fmla="*/ 241 w 1931"/>
              <a:gd name="T3" fmla="*/ 1940 h 3292"/>
              <a:gd name="T4" fmla="*/ 318 w 1931"/>
              <a:gd name="T5" fmla="*/ 2112 h 3292"/>
              <a:gd name="T6" fmla="*/ 435 w 1931"/>
              <a:gd name="T7" fmla="*/ 2257 h 3292"/>
              <a:gd name="T8" fmla="*/ 587 w 1931"/>
              <a:gd name="T9" fmla="*/ 2370 h 3292"/>
              <a:gd name="T10" fmla="*/ 766 w 1931"/>
              <a:gd name="T11" fmla="*/ 2443 h 3292"/>
              <a:gd name="T12" fmla="*/ 966 w 1931"/>
              <a:gd name="T13" fmla="*/ 2469 h 3292"/>
              <a:gd name="T14" fmla="*/ 1165 w 1931"/>
              <a:gd name="T15" fmla="*/ 2443 h 3292"/>
              <a:gd name="T16" fmla="*/ 1345 w 1931"/>
              <a:gd name="T17" fmla="*/ 2370 h 3292"/>
              <a:gd name="T18" fmla="*/ 1497 w 1931"/>
              <a:gd name="T19" fmla="*/ 2257 h 3292"/>
              <a:gd name="T20" fmla="*/ 1614 w 1931"/>
              <a:gd name="T21" fmla="*/ 2112 h 3292"/>
              <a:gd name="T22" fmla="*/ 1690 w 1931"/>
              <a:gd name="T23" fmla="*/ 1940 h 3292"/>
              <a:gd name="T24" fmla="*/ 1717 w 1931"/>
              <a:gd name="T25" fmla="*/ 1748 h 3292"/>
              <a:gd name="T26" fmla="*/ 1931 w 1931"/>
              <a:gd name="T27" fmla="*/ 1748 h 3292"/>
              <a:gd name="T28" fmla="*/ 1902 w 1931"/>
              <a:gd name="T29" fmla="*/ 1978 h 3292"/>
              <a:gd name="T30" fmla="*/ 1816 w 1931"/>
              <a:gd name="T31" fmla="*/ 2188 h 3292"/>
              <a:gd name="T32" fmla="*/ 1683 w 1931"/>
              <a:gd name="T33" fmla="*/ 2368 h 3292"/>
              <a:gd name="T34" fmla="*/ 1510 w 1931"/>
              <a:gd name="T35" fmla="*/ 2513 h 3292"/>
              <a:gd name="T36" fmla="*/ 1304 w 1931"/>
              <a:gd name="T37" fmla="*/ 2616 h 3292"/>
              <a:gd name="T38" fmla="*/ 1073 w 1931"/>
              <a:gd name="T39" fmla="*/ 2669 h 3292"/>
              <a:gd name="T40" fmla="*/ 1502 w 1931"/>
              <a:gd name="T41" fmla="*/ 3292 h 3292"/>
              <a:gd name="T42" fmla="*/ 858 w 1931"/>
              <a:gd name="T43" fmla="*/ 3085 h 3292"/>
              <a:gd name="T44" fmla="*/ 702 w 1931"/>
              <a:gd name="T45" fmla="*/ 2639 h 3292"/>
              <a:gd name="T46" fmla="*/ 487 w 1931"/>
              <a:gd name="T47" fmla="*/ 2553 h 3292"/>
              <a:gd name="T48" fmla="*/ 301 w 1931"/>
              <a:gd name="T49" fmla="*/ 2420 h 3292"/>
              <a:gd name="T50" fmla="*/ 155 w 1931"/>
              <a:gd name="T51" fmla="*/ 2251 h 3292"/>
              <a:gd name="T52" fmla="*/ 53 w 1931"/>
              <a:gd name="T53" fmla="*/ 2051 h 3292"/>
              <a:gd name="T54" fmla="*/ 3 w 1931"/>
              <a:gd name="T55" fmla="*/ 1827 h 3292"/>
              <a:gd name="T56" fmla="*/ 966 w 1931"/>
              <a:gd name="T57" fmla="*/ 0 h 3292"/>
              <a:gd name="T58" fmla="*/ 1081 w 1931"/>
              <a:gd name="T59" fmla="*/ 11 h 3292"/>
              <a:gd name="T60" fmla="*/ 1236 w 1931"/>
              <a:gd name="T61" fmla="*/ 70 h 3292"/>
              <a:gd name="T62" fmla="*/ 1364 w 1931"/>
              <a:gd name="T63" fmla="*/ 169 h 3292"/>
              <a:gd name="T64" fmla="*/ 1454 w 1931"/>
              <a:gd name="T65" fmla="*/ 301 h 3292"/>
              <a:gd name="T66" fmla="*/ 1499 w 1931"/>
              <a:gd name="T67" fmla="*/ 458 h 3292"/>
              <a:gd name="T68" fmla="*/ 1499 w 1931"/>
              <a:gd name="T69" fmla="*/ 1805 h 3292"/>
              <a:gd name="T70" fmla="*/ 1454 w 1931"/>
              <a:gd name="T71" fmla="*/ 1961 h 3292"/>
              <a:gd name="T72" fmla="*/ 1364 w 1931"/>
              <a:gd name="T73" fmla="*/ 2093 h 3292"/>
              <a:gd name="T74" fmla="*/ 1236 w 1931"/>
              <a:gd name="T75" fmla="*/ 2192 h 3292"/>
              <a:gd name="T76" fmla="*/ 1081 w 1931"/>
              <a:gd name="T77" fmla="*/ 2251 h 3292"/>
              <a:gd name="T78" fmla="*/ 907 w 1931"/>
              <a:gd name="T79" fmla="*/ 2260 h 3292"/>
              <a:gd name="T80" fmla="*/ 744 w 1931"/>
              <a:gd name="T81" fmla="*/ 2217 h 3292"/>
              <a:gd name="T82" fmla="*/ 606 w 1931"/>
              <a:gd name="T83" fmla="*/ 2130 h 3292"/>
              <a:gd name="T84" fmla="*/ 503 w 1931"/>
              <a:gd name="T85" fmla="*/ 2008 h 3292"/>
              <a:gd name="T86" fmla="*/ 441 w 1931"/>
              <a:gd name="T87" fmla="*/ 1859 h 3292"/>
              <a:gd name="T88" fmla="*/ 430 w 1931"/>
              <a:gd name="T89" fmla="*/ 514 h 3292"/>
              <a:gd name="T90" fmla="*/ 457 w 1931"/>
              <a:gd name="T91" fmla="*/ 351 h 3292"/>
              <a:gd name="T92" fmla="*/ 533 w 1931"/>
              <a:gd name="T93" fmla="*/ 210 h 3292"/>
              <a:gd name="T94" fmla="*/ 648 w 1931"/>
              <a:gd name="T95" fmla="*/ 99 h 3292"/>
              <a:gd name="T96" fmla="*/ 796 w 1931"/>
              <a:gd name="T97" fmla="*/ 25 h 3292"/>
              <a:gd name="T98" fmla="*/ 966 w 1931"/>
              <a:gd name="T99" fmla="*/ 0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31" h="3292">
                <a:moveTo>
                  <a:pt x="0" y="1439"/>
                </a:moveTo>
                <a:lnTo>
                  <a:pt x="214" y="1439"/>
                </a:lnTo>
                <a:lnTo>
                  <a:pt x="214" y="1748"/>
                </a:lnTo>
                <a:lnTo>
                  <a:pt x="217" y="1814"/>
                </a:lnTo>
                <a:lnTo>
                  <a:pt x="227" y="1878"/>
                </a:lnTo>
                <a:lnTo>
                  <a:pt x="241" y="1940"/>
                </a:lnTo>
                <a:lnTo>
                  <a:pt x="262" y="2000"/>
                </a:lnTo>
                <a:lnTo>
                  <a:pt x="287" y="2057"/>
                </a:lnTo>
                <a:lnTo>
                  <a:pt x="318" y="2112"/>
                </a:lnTo>
                <a:lnTo>
                  <a:pt x="352" y="2164"/>
                </a:lnTo>
                <a:lnTo>
                  <a:pt x="391" y="2213"/>
                </a:lnTo>
                <a:lnTo>
                  <a:pt x="435" y="2257"/>
                </a:lnTo>
                <a:lnTo>
                  <a:pt x="481" y="2300"/>
                </a:lnTo>
                <a:lnTo>
                  <a:pt x="533" y="2337"/>
                </a:lnTo>
                <a:lnTo>
                  <a:pt x="587" y="2370"/>
                </a:lnTo>
                <a:lnTo>
                  <a:pt x="644" y="2400"/>
                </a:lnTo>
                <a:lnTo>
                  <a:pt x="703" y="2423"/>
                </a:lnTo>
                <a:lnTo>
                  <a:pt x="766" y="2443"/>
                </a:lnTo>
                <a:lnTo>
                  <a:pt x="830" y="2456"/>
                </a:lnTo>
                <a:lnTo>
                  <a:pt x="897" y="2466"/>
                </a:lnTo>
                <a:lnTo>
                  <a:pt x="966" y="2469"/>
                </a:lnTo>
                <a:lnTo>
                  <a:pt x="1034" y="2466"/>
                </a:lnTo>
                <a:lnTo>
                  <a:pt x="1101" y="2456"/>
                </a:lnTo>
                <a:lnTo>
                  <a:pt x="1165" y="2443"/>
                </a:lnTo>
                <a:lnTo>
                  <a:pt x="1228" y="2423"/>
                </a:lnTo>
                <a:lnTo>
                  <a:pt x="1288" y="2400"/>
                </a:lnTo>
                <a:lnTo>
                  <a:pt x="1345" y="2370"/>
                </a:lnTo>
                <a:lnTo>
                  <a:pt x="1399" y="2337"/>
                </a:lnTo>
                <a:lnTo>
                  <a:pt x="1450" y="2300"/>
                </a:lnTo>
                <a:lnTo>
                  <a:pt x="1497" y="2257"/>
                </a:lnTo>
                <a:lnTo>
                  <a:pt x="1540" y="2213"/>
                </a:lnTo>
                <a:lnTo>
                  <a:pt x="1580" y="2164"/>
                </a:lnTo>
                <a:lnTo>
                  <a:pt x="1614" y="2112"/>
                </a:lnTo>
                <a:lnTo>
                  <a:pt x="1645" y="2057"/>
                </a:lnTo>
                <a:lnTo>
                  <a:pt x="1670" y="2000"/>
                </a:lnTo>
                <a:lnTo>
                  <a:pt x="1690" y="1940"/>
                </a:lnTo>
                <a:lnTo>
                  <a:pt x="1705" y="1878"/>
                </a:lnTo>
                <a:lnTo>
                  <a:pt x="1713" y="1814"/>
                </a:lnTo>
                <a:lnTo>
                  <a:pt x="1717" y="1748"/>
                </a:lnTo>
                <a:lnTo>
                  <a:pt x="1717" y="1439"/>
                </a:lnTo>
                <a:lnTo>
                  <a:pt x="1931" y="1439"/>
                </a:lnTo>
                <a:lnTo>
                  <a:pt x="1931" y="1748"/>
                </a:lnTo>
                <a:lnTo>
                  <a:pt x="1928" y="1827"/>
                </a:lnTo>
                <a:lnTo>
                  <a:pt x="1918" y="1904"/>
                </a:lnTo>
                <a:lnTo>
                  <a:pt x="1902" y="1978"/>
                </a:lnTo>
                <a:lnTo>
                  <a:pt x="1879" y="2051"/>
                </a:lnTo>
                <a:lnTo>
                  <a:pt x="1850" y="2121"/>
                </a:lnTo>
                <a:lnTo>
                  <a:pt x="1816" y="2188"/>
                </a:lnTo>
                <a:lnTo>
                  <a:pt x="1777" y="2251"/>
                </a:lnTo>
                <a:lnTo>
                  <a:pt x="1733" y="2312"/>
                </a:lnTo>
                <a:lnTo>
                  <a:pt x="1683" y="2368"/>
                </a:lnTo>
                <a:lnTo>
                  <a:pt x="1629" y="2420"/>
                </a:lnTo>
                <a:lnTo>
                  <a:pt x="1572" y="2469"/>
                </a:lnTo>
                <a:lnTo>
                  <a:pt x="1510" y="2513"/>
                </a:lnTo>
                <a:lnTo>
                  <a:pt x="1445" y="2553"/>
                </a:lnTo>
                <a:lnTo>
                  <a:pt x="1376" y="2587"/>
                </a:lnTo>
                <a:lnTo>
                  <a:pt x="1304" y="2616"/>
                </a:lnTo>
                <a:lnTo>
                  <a:pt x="1230" y="2639"/>
                </a:lnTo>
                <a:lnTo>
                  <a:pt x="1152" y="2657"/>
                </a:lnTo>
                <a:lnTo>
                  <a:pt x="1073" y="2669"/>
                </a:lnTo>
                <a:lnTo>
                  <a:pt x="1073" y="3085"/>
                </a:lnTo>
                <a:lnTo>
                  <a:pt x="1502" y="3085"/>
                </a:lnTo>
                <a:lnTo>
                  <a:pt x="1502" y="3292"/>
                </a:lnTo>
                <a:lnTo>
                  <a:pt x="430" y="3292"/>
                </a:lnTo>
                <a:lnTo>
                  <a:pt x="430" y="3085"/>
                </a:lnTo>
                <a:lnTo>
                  <a:pt x="858" y="3085"/>
                </a:lnTo>
                <a:lnTo>
                  <a:pt x="858" y="2669"/>
                </a:lnTo>
                <a:lnTo>
                  <a:pt x="779" y="2657"/>
                </a:lnTo>
                <a:lnTo>
                  <a:pt x="702" y="2639"/>
                </a:lnTo>
                <a:lnTo>
                  <a:pt x="628" y="2616"/>
                </a:lnTo>
                <a:lnTo>
                  <a:pt x="556" y="2587"/>
                </a:lnTo>
                <a:lnTo>
                  <a:pt x="487" y="2553"/>
                </a:lnTo>
                <a:lnTo>
                  <a:pt x="421" y="2513"/>
                </a:lnTo>
                <a:lnTo>
                  <a:pt x="360" y="2469"/>
                </a:lnTo>
                <a:lnTo>
                  <a:pt x="301" y="2420"/>
                </a:lnTo>
                <a:lnTo>
                  <a:pt x="249" y="2368"/>
                </a:lnTo>
                <a:lnTo>
                  <a:pt x="199" y="2312"/>
                </a:lnTo>
                <a:lnTo>
                  <a:pt x="155" y="2251"/>
                </a:lnTo>
                <a:lnTo>
                  <a:pt x="115" y="2188"/>
                </a:lnTo>
                <a:lnTo>
                  <a:pt x="82" y="2121"/>
                </a:lnTo>
                <a:lnTo>
                  <a:pt x="53" y="2051"/>
                </a:lnTo>
                <a:lnTo>
                  <a:pt x="30" y="1978"/>
                </a:lnTo>
                <a:lnTo>
                  <a:pt x="14" y="1904"/>
                </a:lnTo>
                <a:lnTo>
                  <a:pt x="3" y="1827"/>
                </a:lnTo>
                <a:lnTo>
                  <a:pt x="0" y="1748"/>
                </a:lnTo>
                <a:lnTo>
                  <a:pt x="0" y="1439"/>
                </a:lnTo>
                <a:close/>
                <a:moveTo>
                  <a:pt x="966" y="0"/>
                </a:moveTo>
                <a:lnTo>
                  <a:pt x="966" y="0"/>
                </a:lnTo>
                <a:lnTo>
                  <a:pt x="1024" y="3"/>
                </a:lnTo>
                <a:lnTo>
                  <a:pt x="1081" y="11"/>
                </a:lnTo>
                <a:lnTo>
                  <a:pt x="1135" y="25"/>
                </a:lnTo>
                <a:lnTo>
                  <a:pt x="1187" y="45"/>
                </a:lnTo>
                <a:lnTo>
                  <a:pt x="1236" y="70"/>
                </a:lnTo>
                <a:lnTo>
                  <a:pt x="1283" y="99"/>
                </a:lnTo>
                <a:lnTo>
                  <a:pt x="1325" y="132"/>
                </a:lnTo>
                <a:lnTo>
                  <a:pt x="1364" y="169"/>
                </a:lnTo>
                <a:lnTo>
                  <a:pt x="1399" y="210"/>
                </a:lnTo>
                <a:lnTo>
                  <a:pt x="1429" y="255"/>
                </a:lnTo>
                <a:lnTo>
                  <a:pt x="1454" y="301"/>
                </a:lnTo>
                <a:lnTo>
                  <a:pt x="1474" y="351"/>
                </a:lnTo>
                <a:lnTo>
                  <a:pt x="1489" y="403"/>
                </a:lnTo>
                <a:lnTo>
                  <a:pt x="1499" y="458"/>
                </a:lnTo>
                <a:lnTo>
                  <a:pt x="1502" y="514"/>
                </a:lnTo>
                <a:lnTo>
                  <a:pt x="1502" y="1748"/>
                </a:lnTo>
                <a:lnTo>
                  <a:pt x="1499" y="1805"/>
                </a:lnTo>
                <a:lnTo>
                  <a:pt x="1489" y="1859"/>
                </a:lnTo>
                <a:lnTo>
                  <a:pt x="1474" y="1911"/>
                </a:lnTo>
                <a:lnTo>
                  <a:pt x="1454" y="1961"/>
                </a:lnTo>
                <a:lnTo>
                  <a:pt x="1429" y="2008"/>
                </a:lnTo>
                <a:lnTo>
                  <a:pt x="1399" y="2053"/>
                </a:lnTo>
                <a:lnTo>
                  <a:pt x="1364" y="2093"/>
                </a:lnTo>
                <a:lnTo>
                  <a:pt x="1325" y="2130"/>
                </a:lnTo>
                <a:lnTo>
                  <a:pt x="1283" y="2163"/>
                </a:lnTo>
                <a:lnTo>
                  <a:pt x="1236" y="2192"/>
                </a:lnTo>
                <a:lnTo>
                  <a:pt x="1187" y="2217"/>
                </a:lnTo>
                <a:lnTo>
                  <a:pt x="1135" y="2237"/>
                </a:lnTo>
                <a:lnTo>
                  <a:pt x="1081" y="2251"/>
                </a:lnTo>
                <a:lnTo>
                  <a:pt x="1024" y="2260"/>
                </a:lnTo>
                <a:lnTo>
                  <a:pt x="966" y="2262"/>
                </a:lnTo>
                <a:lnTo>
                  <a:pt x="907" y="2260"/>
                </a:lnTo>
                <a:lnTo>
                  <a:pt x="851" y="2251"/>
                </a:lnTo>
                <a:lnTo>
                  <a:pt x="796" y="2237"/>
                </a:lnTo>
                <a:lnTo>
                  <a:pt x="744" y="2217"/>
                </a:lnTo>
                <a:lnTo>
                  <a:pt x="695" y="2192"/>
                </a:lnTo>
                <a:lnTo>
                  <a:pt x="648" y="2163"/>
                </a:lnTo>
                <a:lnTo>
                  <a:pt x="606" y="2130"/>
                </a:lnTo>
                <a:lnTo>
                  <a:pt x="568" y="2093"/>
                </a:lnTo>
                <a:lnTo>
                  <a:pt x="533" y="2053"/>
                </a:lnTo>
                <a:lnTo>
                  <a:pt x="503" y="2008"/>
                </a:lnTo>
                <a:lnTo>
                  <a:pt x="477" y="1961"/>
                </a:lnTo>
                <a:lnTo>
                  <a:pt x="457" y="1911"/>
                </a:lnTo>
                <a:lnTo>
                  <a:pt x="441" y="1859"/>
                </a:lnTo>
                <a:lnTo>
                  <a:pt x="432" y="1805"/>
                </a:lnTo>
                <a:lnTo>
                  <a:pt x="430" y="1748"/>
                </a:lnTo>
                <a:lnTo>
                  <a:pt x="430" y="514"/>
                </a:lnTo>
                <a:lnTo>
                  <a:pt x="432" y="458"/>
                </a:lnTo>
                <a:lnTo>
                  <a:pt x="441" y="403"/>
                </a:lnTo>
                <a:lnTo>
                  <a:pt x="457" y="351"/>
                </a:lnTo>
                <a:lnTo>
                  <a:pt x="477" y="301"/>
                </a:lnTo>
                <a:lnTo>
                  <a:pt x="503" y="255"/>
                </a:lnTo>
                <a:lnTo>
                  <a:pt x="533" y="210"/>
                </a:lnTo>
                <a:lnTo>
                  <a:pt x="568" y="169"/>
                </a:lnTo>
                <a:lnTo>
                  <a:pt x="606" y="132"/>
                </a:lnTo>
                <a:lnTo>
                  <a:pt x="648" y="99"/>
                </a:lnTo>
                <a:lnTo>
                  <a:pt x="695" y="70"/>
                </a:lnTo>
                <a:lnTo>
                  <a:pt x="744" y="45"/>
                </a:lnTo>
                <a:lnTo>
                  <a:pt x="796" y="25"/>
                </a:lnTo>
                <a:lnTo>
                  <a:pt x="851" y="11"/>
                </a:lnTo>
                <a:lnTo>
                  <a:pt x="907" y="3"/>
                </a:lnTo>
                <a:lnTo>
                  <a:pt x="966" y="0"/>
                </a:lnTo>
                <a:close/>
              </a:path>
            </a:pathLst>
          </a:custGeom>
          <a:solidFill>
            <a:schemeClr val="tx1"/>
          </a:solidFill>
          <a:ln w="0">
            <a:noFill/>
            <a:prstDash val="solid"/>
            <a:round/>
          </a:ln>
        </p:spPr>
        <p:txBody>
          <a:bodyPr vert="horz" wrap="square" lIns="91440" tIns="45720" rIns="91440" bIns="45720" numCol="1" anchor="t" anchorCtr="0" compatLnSpc="1"/>
          <a:lstStyle/>
          <a:p>
            <a:endParaRPr lang="zh-CN" altLang="en-US" sz="1355"/>
          </a:p>
        </p:txBody>
      </p:sp>
      <p:grpSp>
        <p:nvGrpSpPr>
          <p:cNvPr id="59" name="Group 174"/>
          <p:cNvGrpSpPr>
            <a:grpSpLocks noChangeAspect="1"/>
          </p:cNvGrpSpPr>
          <p:nvPr/>
        </p:nvGrpSpPr>
        <p:grpSpPr bwMode="auto">
          <a:xfrm>
            <a:off x="7429655" y="2308585"/>
            <a:ext cx="500407" cy="348457"/>
            <a:chOff x="5038" y="3425"/>
            <a:chExt cx="438" cy="305"/>
          </a:xfrm>
          <a:solidFill>
            <a:schemeClr val="tx1"/>
          </a:solidFill>
        </p:grpSpPr>
        <p:sp>
          <p:nvSpPr>
            <p:cNvPr id="60" name="Freeform 176"/>
            <p:cNvSpPr>
              <a:spLocks noEditPoints="1"/>
            </p:cNvSpPr>
            <p:nvPr/>
          </p:nvSpPr>
          <p:spPr bwMode="auto">
            <a:xfrm>
              <a:off x="5038" y="3425"/>
              <a:ext cx="102" cy="305"/>
            </a:xfrm>
            <a:custGeom>
              <a:avLst/>
              <a:gdLst>
                <a:gd name="T0" fmla="*/ 204 w 815"/>
                <a:gd name="T1" fmla="*/ 407 h 2442"/>
                <a:gd name="T2" fmla="*/ 204 w 815"/>
                <a:gd name="T3" fmla="*/ 611 h 2442"/>
                <a:gd name="T4" fmla="*/ 612 w 815"/>
                <a:gd name="T5" fmla="*/ 611 h 2442"/>
                <a:gd name="T6" fmla="*/ 612 w 815"/>
                <a:gd name="T7" fmla="*/ 407 h 2442"/>
                <a:gd name="T8" fmla="*/ 204 w 815"/>
                <a:gd name="T9" fmla="*/ 407 h 2442"/>
                <a:gd name="T10" fmla="*/ 102 w 815"/>
                <a:gd name="T11" fmla="*/ 0 h 2442"/>
                <a:gd name="T12" fmla="*/ 714 w 815"/>
                <a:gd name="T13" fmla="*/ 0 h 2442"/>
                <a:gd name="T14" fmla="*/ 737 w 815"/>
                <a:gd name="T15" fmla="*/ 3 h 2442"/>
                <a:gd name="T16" fmla="*/ 758 w 815"/>
                <a:gd name="T17" fmla="*/ 11 h 2442"/>
                <a:gd name="T18" fmla="*/ 777 w 815"/>
                <a:gd name="T19" fmla="*/ 22 h 2442"/>
                <a:gd name="T20" fmla="*/ 793 w 815"/>
                <a:gd name="T21" fmla="*/ 38 h 2442"/>
                <a:gd name="T22" fmla="*/ 805 w 815"/>
                <a:gd name="T23" fmla="*/ 57 h 2442"/>
                <a:gd name="T24" fmla="*/ 813 w 815"/>
                <a:gd name="T25" fmla="*/ 79 h 2442"/>
                <a:gd name="T26" fmla="*/ 815 w 815"/>
                <a:gd name="T27" fmla="*/ 102 h 2442"/>
                <a:gd name="T28" fmla="*/ 815 w 815"/>
                <a:gd name="T29" fmla="*/ 2341 h 2442"/>
                <a:gd name="T30" fmla="*/ 813 w 815"/>
                <a:gd name="T31" fmla="*/ 2364 h 2442"/>
                <a:gd name="T32" fmla="*/ 805 w 815"/>
                <a:gd name="T33" fmla="*/ 2385 h 2442"/>
                <a:gd name="T34" fmla="*/ 793 w 815"/>
                <a:gd name="T35" fmla="*/ 2404 h 2442"/>
                <a:gd name="T36" fmla="*/ 777 w 815"/>
                <a:gd name="T37" fmla="*/ 2420 h 2442"/>
                <a:gd name="T38" fmla="*/ 758 w 815"/>
                <a:gd name="T39" fmla="*/ 2432 h 2442"/>
                <a:gd name="T40" fmla="*/ 737 w 815"/>
                <a:gd name="T41" fmla="*/ 2439 h 2442"/>
                <a:gd name="T42" fmla="*/ 714 w 815"/>
                <a:gd name="T43" fmla="*/ 2442 h 2442"/>
                <a:gd name="T44" fmla="*/ 102 w 815"/>
                <a:gd name="T45" fmla="*/ 2442 h 2442"/>
                <a:gd name="T46" fmla="*/ 79 w 815"/>
                <a:gd name="T47" fmla="*/ 2439 h 2442"/>
                <a:gd name="T48" fmla="*/ 57 w 815"/>
                <a:gd name="T49" fmla="*/ 2432 h 2442"/>
                <a:gd name="T50" fmla="*/ 38 w 815"/>
                <a:gd name="T51" fmla="*/ 2420 h 2442"/>
                <a:gd name="T52" fmla="*/ 22 w 815"/>
                <a:gd name="T53" fmla="*/ 2404 h 2442"/>
                <a:gd name="T54" fmla="*/ 11 w 815"/>
                <a:gd name="T55" fmla="*/ 2385 h 2442"/>
                <a:gd name="T56" fmla="*/ 3 w 815"/>
                <a:gd name="T57" fmla="*/ 2364 h 2442"/>
                <a:gd name="T58" fmla="*/ 0 w 815"/>
                <a:gd name="T59" fmla="*/ 2341 h 2442"/>
                <a:gd name="T60" fmla="*/ 0 w 815"/>
                <a:gd name="T61" fmla="*/ 102 h 2442"/>
                <a:gd name="T62" fmla="*/ 3 w 815"/>
                <a:gd name="T63" fmla="*/ 79 h 2442"/>
                <a:gd name="T64" fmla="*/ 11 w 815"/>
                <a:gd name="T65" fmla="*/ 57 h 2442"/>
                <a:gd name="T66" fmla="*/ 22 w 815"/>
                <a:gd name="T67" fmla="*/ 38 h 2442"/>
                <a:gd name="T68" fmla="*/ 38 w 815"/>
                <a:gd name="T69" fmla="*/ 22 h 2442"/>
                <a:gd name="T70" fmla="*/ 57 w 815"/>
                <a:gd name="T71" fmla="*/ 11 h 2442"/>
                <a:gd name="T72" fmla="*/ 79 w 815"/>
                <a:gd name="T73" fmla="*/ 3 h 2442"/>
                <a:gd name="T74" fmla="*/ 102 w 815"/>
                <a:gd name="T75" fmla="*/ 0 h 2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5" h="2442">
                  <a:moveTo>
                    <a:pt x="204" y="407"/>
                  </a:moveTo>
                  <a:lnTo>
                    <a:pt x="204" y="611"/>
                  </a:lnTo>
                  <a:lnTo>
                    <a:pt x="612" y="611"/>
                  </a:lnTo>
                  <a:lnTo>
                    <a:pt x="612" y="407"/>
                  </a:lnTo>
                  <a:lnTo>
                    <a:pt x="204" y="407"/>
                  </a:lnTo>
                  <a:close/>
                  <a:moveTo>
                    <a:pt x="102" y="0"/>
                  </a:moveTo>
                  <a:lnTo>
                    <a:pt x="714" y="0"/>
                  </a:lnTo>
                  <a:lnTo>
                    <a:pt x="737" y="3"/>
                  </a:lnTo>
                  <a:lnTo>
                    <a:pt x="758" y="11"/>
                  </a:lnTo>
                  <a:lnTo>
                    <a:pt x="777" y="22"/>
                  </a:lnTo>
                  <a:lnTo>
                    <a:pt x="793" y="38"/>
                  </a:lnTo>
                  <a:lnTo>
                    <a:pt x="805" y="57"/>
                  </a:lnTo>
                  <a:lnTo>
                    <a:pt x="813" y="79"/>
                  </a:lnTo>
                  <a:lnTo>
                    <a:pt x="815" y="102"/>
                  </a:lnTo>
                  <a:lnTo>
                    <a:pt x="815" y="2341"/>
                  </a:lnTo>
                  <a:lnTo>
                    <a:pt x="813" y="2364"/>
                  </a:lnTo>
                  <a:lnTo>
                    <a:pt x="805" y="2385"/>
                  </a:lnTo>
                  <a:lnTo>
                    <a:pt x="793" y="2404"/>
                  </a:lnTo>
                  <a:lnTo>
                    <a:pt x="777" y="2420"/>
                  </a:lnTo>
                  <a:lnTo>
                    <a:pt x="758" y="2432"/>
                  </a:lnTo>
                  <a:lnTo>
                    <a:pt x="737" y="2439"/>
                  </a:lnTo>
                  <a:lnTo>
                    <a:pt x="714" y="2442"/>
                  </a:lnTo>
                  <a:lnTo>
                    <a:pt x="102" y="2442"/>
                  </a:lnTo>
                  <a:lnTo>
                    <a:pt x="79" y="2439"/>
                  </a:lnTo>
                  <a:lnTo>
                    <a:pt x="57" y="2432"/>
                  </a:lnTo>
                  <a:lnTo>
                    <a:pt x="38" y="2420"/>
                  </a:lnTo>
                  <a:lnTo>
                    <a:pt x="22" y="2404"/>
                  </a:lnTo>
                  <a:lnTo>
                    <a:pt x="11" y="2385"/>
                  </a:lnTo>
                  <a:lnTo>
                    <a:pt x="3" y="2364"/>
                  </a:lnTo>
                  <a:lnTo>
                    <a:pt x="0" y="2341"/>
                  </a:lnTo>
                  <a:lnTo>
                    <a:pt x="0" y="102"/>
                  </a:lnTo>
                  <a:lnTo>
                    <a:pt x="3" y="79"/>
                  </a:lnTo>
                  <a:lnTo>
                    <a:pt x="11" y="57"/>
                  </a:lnTo>
                  <a:lnTo>
                    <a:pt x="22" y="38"/>
                  </a:lnTo>
                  <a:lnTo>
                    <a:pt x="38" y="22"/>
                  </a:lnTo>
                  <a:lnTo>
                    <a:pt x="57" y="11"/>
                  </a:lnTo>
                  <a:lnTo>
                    <a:pt x="79" y="3"/>
                  </a:lnTo>
                  <a:lnTo>
                    <a:pt x="102" y="0"/>
                  </a:lnTo>
                  <a:close/>
                </a:path>
              </a:pathLst>
            </a:custGeom>
            <a:grpFill/>
            <a:ln w="0">
              <a:noFill/>
              <a:prstDash val="solid"/>
              <a:round/>
            </a:ln>
          </p:spPr>
          <p:txBody>
            <a:bodyPr vert="horz" wrap="square" lIns="91440" tIns="45720" rIns="91440" bIns="45720" numCol="1" anchor="t" anchorCtr="0" compatLnSpc="1"/>
            <a:lstStyle/>
            <a:p>
              <a:endParaRPr lang="zh-CN" altLang="en-US" sz="1355"/>
            </a:p>
          </p:txBody>
        </p:sp>
        <p:sp>
          <p:nvSpPr>
            <p:cNvPr id="61" name="Freeform 177"/>
            <p:cNvSpPr>
              <a:spLocks noEditPoints="1"/>
            </p:cNvSpPr>
            <p:nvPr/>
          </p:nvSpPr>
          <p:spPr bwMode="auto">
            <a:xfrm>
              <a:off x="5165" y="3425"/>
              <a:ext cx="102" cy="305"/>
            </a:xfrm>
            <a:custGeom>
              <a:avLst/>
              <a:gdLst>
                <a:gd name="T0" fmla="*/ 204 w 816"/>
                <a:gd name="T1" fmla="*/ 407 h 2442"/>
                <a:gd name="T2" fmla="*/ 204 w 816"/>
                <a:gd name="T3" fmla="*/ 611 h 2442"/>
                <a:gd name="T4" fmla="*/ 612 w 816"/>
                <a:gd name="T5" fmla="*/ 611 h 2442"/>
                <a:gd name="T6" fmla="*/ 612 w 816"/>
                <a:gd name="T7" fmla="*/ 407 h 2442"/>
                <a:gd name="T8" fmla="*/ 204 w 816"/>
                <a:gd name="T9" fmla="*/ 407 h 2442"/>
                <a:gd name="T10" fmla="*/ 102 w 816"/>
                <a:gd name="T11" fmla="*/ 0 h 2442"/>
                <a:gd name="T12" fmla="*/ 714 w 816"/>
                <a:gd name="T13" fmla="*/ 0 h 2442"/>
                <a:gd name="T14" fmla="*/ 737 w 816"/>
                <a:gd name="T15" fmla="*/ 3 h 2442"/>
                <a:gd name="T16" fmla="*/ 758 w 816"/>
                <a:gd name="T17" fmla="*/ 11 h 2442"/>
                <a:gd name="T18" fmla="*/ 778 w 816"/>
                <a:gd name="T19" fmla="*/ 22 h 2442"/>
                <a:gd name="T20" fmla="*/ 794 w 816"/>
                <a:gd name="T21" fmla="*/ 38 h 2442"/>
                <a:gd name="T22" fmla="*/ 805 w 816"/>
                <a:gd name="T23" fmla="*/ 57 h 2442"/>
                <a:gd name="T24" fmla="*/ 814 w 816"/>
                <a:gd name="T25" fmla="*/ 79 h 2442"/>
                <a:gd name="T26" fmla="*/ 816 w 816"/>
                <a:gd name="T27" fmla="*/ 102 h 2442"/>
                <a:gd name="T28" fmla="*/ 816 w 816"/>
                <a:gd name="T29" fmla="*/ 2341 h 2442"/>
                <a:gd name="T30" fmla="*/ 814 w 816"/>
                <a:gd name="T31" fmla="*/ 2364 h 2442"/>
                <a:gd name="T32" fmla="*/ 805 w 816"/>
                <a:gd name="T33" fmla="*/ 2385 h 2442"/>
                <a:gd name="T34" fmla="*/ 794 w 816"/>
                <a:gd name="T35" fmla="*/ 2404 h 2442"/>
                <a:gd name="T36" fmla="*/ 778 w 816"/>
                <a:gd name="T37" fmla="*/ 2420 h 2442"/>
                <a:gd name="T38" fmla="*/ 758 w 816"/>
                <a:gd name="T39" fmla="*/ 2432 h 2442"/>
                <a:gd name="T40" fmla="*/ 737 w 816"/>
                <a:gd name="T41" fmla="*/ 2439 h 2442"/>
                <a:gd name="T42" fmla="*/ 714 w 816"/>
                <a:gd name="T43" fmla="*/ 2442 h 2442"/>
                <a:gd name="T44" fmla="*/ 102 w 816"/>
                <a:gd name="T45" fmla="*/ 2442 h 2442"/>
                <a:gd name="T46" fmla="*/ 79 w 816"/>
                <a:gd name="T47" fmla="*/ 2439 h 2442"/>
                <a:gd name="T48" fmla="*/ 58 w 816"/>
                <a:gd name="T49" fmla="*/ 2432 h 2442"/>
                <a:gd name="T50" fmla="*/ 39 w 816"/>
                <a:gd name="T51" fmla="*/ 2420 h 2442"/>
                <a:gd name="T52" fmla="*/ 23 w 816"/>
                <a:gd name="T53" fmla="*/ 2404 h 2442"/>
                <a:gd name="T54" fmla="*/ 11 w 816"/>
                <a:gd name="T55" fmla="*/ 2385 h 2442"/>
                <a:gd name="T56" fmla="*/ 4 w 816"/>
                <a:gd name="T57" fmla="*/ 2364 h 2442"/>
                <a:gd name="T58" fmla="*/ 0 w 816"/>
                <a:gd name="T59" fmla="*/ 2341 h 2442"/>
                <a:gd name="T60" fmla="*/ 0 w 816"/>
                <a:gd name="T61" fmla="*/ 102 h 2442"/>
                <a:gd name="T62" fmla="*/ 4 w 816"/>
                <a:gd name="T63" fmla="*/ 79 h 2442"/>
                <a:gd name="T64" fmla="*/ 11 w 816"/>
                <a:gd name="T65" fmla="*/ 57 h 2442"/>
                <a:gd name="T66" fmla="*/ 23 w 816"/>
                <a:gd name="T67" fmla="*/ 38 h 2442"/>
                <a:gd name="T68" fmla="*/ 39 w 816"/>
                <a:gd name="T69" fmla="*/ 22 h 2442"/>
                <a:gd name="T70" fmla="*/ 58 w 816"/>
                <a:gd name="T71" fmla="*/ 11 h 2442"/>
                <a:gd name="T72" fmla="*/ 79 w 816"/>
                <a:gd name="T73" fmla="*/ 3 h 2442"/>
                <a:gd name="T74" fmla="*/ 102 w 816"/>
                <a:gd name="T75" fmla="*/ 0 h 2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6" h="2442">
                  <a:moveTo>
                    <a:pt x="204" y="407"/>
                  </a:moveTo>
                  <a:lnTo>
                    <a:pt x="204" y="611"/>
                  </a:lnTo>
                  <a:lnTo>
                    <a:pt x="612" y="611"/>
                  </a:lnTo>
                  <a:lnTo>
                    <a:pt x="612" y="407"/>
                  </a:lnTo>
                  <a:lnTo>
                    <a:pt x="204" y="407"/>
                  </a:lnTo>
                  <a:close/>
                  <a:moveTo>
                    <a:pt x="102" y="0"/>
                  </a:moveTo>
                  <a:lnTo>
                    <a:pt x="714" y="0"/>
                  </a:lnTo>
                  <a:lnTo>
                    <a:pt x="737" y="3"/>
                  </a:lnTo>
                  <a:lnTo>
                    <a:pt x="758" y="11"/>
                  </a:lnTo>
                  <a:lnTo>
                    <a:pt x="778" y="22"/>
                  </a:lnTo>
                  <a:lnTo>
                    <a:pt x="794" y="38"/>
                  </a:lnTo>
                  <a:lnTo>
                    <a:pt x="805" y="57"/>
                  </a:lnTo>
                  <a:lnTo>
                    <a:pt x="814" y="79"/>
                  </a:lnTo>
                  <a:lnTo>
                    <a:pt x="816" y="102"/>
                  </a:lnTo>
                  <a:lnTo>
                    <a:pt x="816" y="2341"/>
                  </a:lnTo>
                  <a:lnTo>
                    <a:pt x="814" y="2364"/>
                  </a:lnTo>
                  <a:lnTo>
                    <a:pt x="805" y="2385"/>
                  </a:lnTo>
                  <a:lnTo>
                    <a:pt x="794" y="2404"/>
                  </a:lnTo>
                  <a:lnTo>
                    <a:pt x="778" y="2420"/>
                  </a:lnTo>
                  <a:lnTo>
                    <a:pt x="758" y="2432"/>
                  </a:lnTo>
                  <a:lnTo>
                    <a:pt x="737" y="2439"/>
                  </a:lnTo>
                  <a:lnTo>
                    <a:pt x="714" y="2442"/>
                  </a:lnTo>
                  <a:lnTo>
                    <a:pt x="102" y="2442"/>
                  </a:lnTo>
                  <a:lnTo>
                    <a:pt x="79" y="2439"/>
                  </a:lnTo>
                  <a:lnTo>
                    <a:pt x="58" y="2432"/>
                  </a:lnTo>
                  <a:lnTo>
                    <a:pt x="39" y="2420"/>
                  </a:lnTo>
                  <a:lnTo>
                    <a:pt x="23" y="2404"/>
                  </a:lnTo>
                  <a:lnTo>
                    <a:pt x="11" y="2385"/>
                  </a:lnTo>
                  <a:lnTo>
                    <a:pt x="4" y="2364"/>
                  </a:lnTo>
                  <a:lnTo>
                    <a:pt x="0" y="2341"/>
                  </a:lnTo>
                  <a:lnTo>
                    <a:pt x="0" y="102"/>
                  </a:lnTo>
                  <a:lnTo>
                    <a:pt x="4" y="79"/>
                  </a:lnTo>
                  <a:lnTo>
                    <a:pt x="11" y="57"/>
                  </a:lnTo>
                  <a:lnTo>
                    <a:pt x="23" y="38"/>
                  </a:lnTo>
                  <a:lnTo>
                    <a:pt x="39" y="22"/>
                  </a:lnTo>
                  <a:lnTo>
                    <a:pt x="58" y="11"/>
                  </a:lnTo>
                  <a:lnTo>
                    <a:pt x="79" y="3"/>
                  </a:lnTo>
                  <a:lnTo>
                    <a:pt x="102" y="0"/>
                  </a:lnTo>
                  <a:close/>
                </a:path>
              </a:pathLst>
            </a:custGeom>
            <a:grpFill/>
            <a:ln w="0">
              <a:noFill/>
              <a:prstDash val="solid"/>
              <a:round/>
            </a:ln>
          </p:spPr>
          <p:txBody>
            <a:bodyPr vert="horz" wrap="square" lIns="91440" tIns="45720" rIns="91440" bIns="45720" numCol="1" anchor="t" anchorCtr="0" compatLnSpc="1"/>
            <a:lstStyle/>
            <a:p>
              <a:endParaRPr lang="zh-CN" altLang="en-US" sz="1355"/>
            </a:p>
          </p:txBody>
        </p:sp>
        <p:sp>
          <p:nvSpPr>
            <p:cNvPr id="62" name="Freeform 178"/>
            <p:cNvSpPr/>
            <p:nvPr/>
          </p:nvSpPr>
          <p:spPr bwMode="auto">
            <a:xfrm>
              <a:off x="5267" y="3443"/>
              <a:ext cx="209" cy="287"/>
            </a:xfrm>
            <a:custGeom>
              <a:avLst/>
              <a:gdLst>
                <a:gd name="T0" fmla="*/ 646 w 1667"/>
                <a:gd name="T1" fmla="*/ 0 h 2296"/>
                <a:gd name="T2" fmla="*/ 669 w 1667"/>
                <a:gd name="T3" fmla="*/ 3 h 2296"/>
                <a:gd name="T4" fmla="*/ 690 w 1667"/>
                <a:gd name="T5" fmla="*/ 10 h 2296"/>
                <a:gd name="T6" fmla="*/ 709 w 1667"/>
                <a:gd name="T7" fmla="*/ 22 h 2296"/>
                <a:gd name="T8" fmla="*/ 726 w 1667"/>
                <a:gd name="T9" fmla="*/ 38 h 2296"/>
                <a:gd name="T10" fmla="*/ 739 w 1667"/>
                <a:gd name="T11" fmla="*/ 57 h 2296"/>
                <a:gd name="T12" fmla="*/ 1656 w 1667"/>
                <a:gd name="T13" fmla="*/ 1875 h 2296"/>
                <a:gd name="T14" fmla="*/ 1665 w 1667"/>
                <a:gd name="T15" fmla="*/ 1896 h 2296"/>
                <a:gd name="T16" fmla="*/ 1667 w 1667"/>
                <a:gd name="T17" fmla="*/ 1919 h 2296"/>
                <a:gd name="T18" fmla="*/ 1665 w 1667"/>
                <a:gd name="T19" fmla="*/ 1941 h 2296"/>
                <a:gd name="T20" fmla="*/ 1658 w 1667"/>
                <a:gd name="T21" fmla="*/ 1963 h 2296"/>
                <a:gd name="T22" fmla="*/ 1647 w 1667"/>
                <a:gd name="T23" fmla="*/ 1982 h 2296"/>
                <a:gd name="T24" fmla="*/ 1631 w 1667"/>
                <a:gd name="T25" fmla="*/ 1997 h 2296"/>
                <a:gd name="T26" fmla="*/ 1612 w 1667"/>
                <a:gd name="T27" fmla="*/ 2011 h 2296"/>
                <a:gd name="T28" fmla="*/ 1065 w 1667"/>
                <a:gd name="T29" fmla="*/ 2286 h 2296"/>
                <a:gd name="T30" fmla="*/ 1043 w 1667"/>
                <a:gd name="T31" fmla="*/ 2293 h 2296"/>
                <a:gd name="T32" fmla="*/ 1020 w 1667"/>
                <a:gd name="T33" fmla="*/ 2296 h 2296"/>
                <a:gd name="T34" fmla="*/ 998 w 1667"/>
                <a:gd name="T35" fmla="*/ 2294 h 2296"/>
                <a:gd name="T36" fmla="*/ 977 w 1667"/>
                <a:gd name="T37" fmla="*/ 2287 h 2296"/>
                <a:gd name="T38" fmla="*/ 958 w 1667"/>
                <a:gd name="T39" fmla="*/ 2275 h 2296"/>
                <a:gd name="T40" fmla="*/ 941 w 1667"/>
                <a:gd name="T41" fmla="*/ 2260 h 2296"/>
                <a:gd name="T42" fmla="*/ 928 w 1667"/>
                <a:gd name="T43" fmla="*/ 2240 h 2296"/>
                <a:gd name="T44" fmla="*/ 10 w 1667"/>
                <a:gd name="T45" fmla="*/ 422 h 2296"/>
                <a:gd name="T46" fmla="*/ 3 w 1667"/>
                <a:gd name="T47" fmla="*/ 401 h 2296"/>
                <a:gd name="T48" fmla="*/ 0 w 1667"/>
                <a:gd name="T49" fmla="*/ 378 h 2296"/>
                <a:gd name="T50" fmla="*/ 2 w 1667"/>
                <a:gd name="T51" fmla="*/ 356 h 2296"/>
                <a:gd name="T52" fmla="*/ 9 w 1667"/>
                <a:gd name="T53" fmla="*/ 335 h 2296"/>
                <a:gd name="T54" fmla="*/ 21 w 1667"/>
                <a:gd name="T55" fmla="*/ 315 h 2296"/>
                <a:gd name="T56" fmla="*/ 36 w 1667"/>
                <a:gd name="T57" fmla="*/ 299 h 2296"/>
                <a:gd name="T58" fmla="*/ 56 w 1667"/>
                <a:gd name="T59" fmla="*/ 287 h 2296"/>
                <a:gd name="T60" fmla="*/ 602 w 1667"/>
                <a:gd name="T61" fmla="*/ 11 h 2296"/>
                <a:gd name="T62" fmla="*/ 624 w 1667"/>
                <a:gd name="T63" fmla="*/ 4 h 2296"/>
                <a:gd name="T64" fmla="*/ 646 w 1667"/>
                <a:gd name="T65" fmla="*/ 0 h 2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67" h="2296">
                  <a:moveTo>
                    <a:pt x="646" y="0"/>
                  </a:moveTo>
                  <a:lnTo>
                    <a:pt x="669" y="3"/>
                  </a:lnTo>
                  <a:lnTo>
                    <a:pt x="690" y="10"/>
                  </a:lnTo>
                  <a:lnTo>
                    <a:pt x="709" y="22"/>
                  </a:lnTo>
                  <a:lnTo>
                    <a:pt x="726" y="38"/>
                  </a:lnTo>
                  <a:lnTo>
                    <a:pt x="739" y="57"/>
                  </a:lnTo>
                  <a:lnTo>
                    <a:pt x="1656" y="1875"/>
                  </a:lnTo>
                  <a:lnTo>
                    <a:pt x="1665" y="1896"/>
                  </a:lnTo>
                  <a:lnTo>
                    <a:pt x="1667" y="1919"/>
                  </a:lnTo>
                  <a:lnTo>
                    <a:pt x="1665" y="1941"/>
                  </a:lnTo>
                  <a:lnTo>
                    <a:pt x="1658" y="1963"/>
                  </a:lnTo>
                  <a:lnTo>
                    <a:pt x="1647" y="1982"/>
                  </a:lnTo>
                  <a:lnTo>
                    <a:pt x="1631" y="1997"/>
                  </a:lnTo>
                  <a:lnTo>
                    <a:pt x="1612" y="2011"/>
                  </a:lnTo>
                  <a:lnTo>
                    <a:pt x="1065" y="2286"/>
                  </a:lnTo>
                  <a:lnTo>
                    <a:pt x="1043" y="2293"/>
                  </a:lnTo>
                  <a:lnTo>
                    <a:pt x="1020" y="2296"/>
                  </a:lnTo>
                  <a:lnTo>
                    <a:pt x="998" y="2294"/>
                  </a:lnTo>
                  <a:lnTo>
                    <a:pt x="977" y="2287"/>
                  </a:lnTo>
                  <a:lnTo>
                    <a:pt x="958" y="2275"/>
                  </a:lnTo>
                  <a:lnTo>
                    <a:pt x="941" y="2260"/>
                  </a:lnTo>
                  <a:lnTo>
                    <a:pt x="928" y="2240"/>
                  </a:lnTo>
                  <a:lnTo>
                    <a:pt x="10" y="422"/>
                  </a:lnTo>
                  <a:lnTo>
                    <a:pt x="3" y="401"/>
                  </a:lnTo>
                  <a:lnTo>
                    <a:pt x="0" y="378"/>
                  </a:lnTo>
                  <a:lnTo>
                    <a:pt x="2" y="356"/>
                  </a:lnTo>
                  <a:lnTo>
                    <a:pt x="9" y="335"/>
                  </a:lnTo>
                  <a:lnTo>
                    <a:pt x="21" y="315"/>
                  </a:lnTo>
                  <a:lnTo>
                    <a:pt x="36" y="299"/>
                  </a:lnTo>
                  <a:lnTo>
                    <a:pt x="56" y="287"/>
                  </a:lnTo>
                  <a:lnTo>
                    <a:pt x="602" y="11"/>
                  </a:lnTo>
                  <a:lnTo>
                    <a:pt x="624" y="4"/>
                  </a:lnTo>
                  <a:lnTo>
                    <a:pt x="646" y="0"/>
                  </a:lnTo>
                  <a:close/>
                </a:path>
              </a:pathLst>
            </a:custGeom>
            <a:grpFill/>
            <a:ln w="0">
              <a:noFill/>
              <a:prstDash val="solid"/>
              <a:round/>
            </a:ln>
          </p:spPr>
          <p:txBody>
            <a:bodyPr vert="horz" wrap="square" lIns="91440" tIns="45720" rIns="91440" bIns="45720" numCol="1" anchor="t" anchorCtr="0" compatLnSpc="1"/>
            <a:lstStyle/>
            <a:p>
              <a:endParaRPr lang="zh-CN" altLang="en-US" sz="1355"/>
            </a:p>
          </p:txBody>
        </p:sp>
        <p:sp>
          <p:nvSpPr>
            <p:cNvPr id="63" name="Freeform 179"/>
            <p:cNvSpPr/>
            <p:nvPr/>
          </p:nvSpPr>
          <p:spPr bwMode="auto">
            <a:xfrm>
              <a:off x="5382" y="3705"/>
              <a:ext cx="26" cy="25"/>
            </a:xfrm>
            <a:custGeom>
              <a:avLst/>
              <a:gdLst>
                <a:gd name="T0" fmla="*/ 102 w 204"/>
                <a:gd name="T1" fmla="*/ 0 h 203"/>
                <a:gd name="T2" fmla="*/ 126 w 204"/>
                <a:gd name="T3" fmla="*/ 2 h 203"/>
                <a:gd name="T4" fmla="*/ 147 w 204"/>
                <a:gd name="T5" fmla="*/ 10 h 203"/>
                <a:gd name="T6" fmla="*/ 166 w 204"/>
                <a:gd name="T7" fmla="*/ 22 h 203"/>
                <a:gd name="T8" fmla="*/ 182 w 204"/>
                <a:gd name="T9" fmla="*/ 38 h 203"/>
                <a:gd name="T10" fmla="*/ 193 w 204"/>
                <a:gd name="T11" fmla="*/ 57 h 203"/>
                <a:gd name="T12" fmla="*/ 201 w 204"/>
                <a:gd name="T13" fmla="*/ 78 h 203"/>
                <a:gd name="T14" fmla="*/ 204 w 204"/>
                <a:gd name="T15" fmla="*/ 102 h 203"/>
                <a:gd name="T16" fmla="*/ 201 w 204"/>
                <a:gd name="T17" fmla="*/ 125 h 203"/>
                <a:gd name="T18" fmla="*/ 193 w 204"/>
                <a:gd name="T19" fmla="*/ 146 h 203"/>
                <a:gd name="T20" fmla="*/ 182 w 204"/>
                <a:gd name="T21" fmla="*/ 165 h 203"/>
                <a:gd name="T22" fmla="*/ 166 w 204"/>
                <a:gd name="T23" fmla="*/ 181 h 203"/>
                <a:gd name="T24" fmla="*/ 147 w 204"/>
                <a:gd name="T25" fmla="*/ 193 h 203"/>
                <a:gd name="T26" fmla="*/ 126 w 204"/>
                <a:gd name="T27" fmla="*/ 200 h 203"/>
                <a:gd name="T28" fmla="*/ 102 w 204"/>
                <a:gd name="T29" fmla="*/ 203 h 203"/>
                <a:gd name="T30" fmla="*/ 79 w 204"/>
                <a:gd name="T31" fmla="*/ 200 h 203"/>
                <a:gd name="T32" fmla="*/ 58 w 204"/>
                <a:gd name="T33" fmla="*/ 193 h 203"/>
                <a:gd name="T34" fmla="*/ 38 w 204"/>
                <a:gd name="T35" fmla="*/ 181 h 203"/>
                <a:gd name="T36" fmla="*/ 23 w 204"/>
                <a:gd name="T37" fmla="*/ 165 h 203"/>
                <a:gd name="T38" fmla="*/ 11 w 204"/>
                <a:gd name="T39" fmla="*/ 146 h 203"/>
                <a:gd name="T40" fmla="*/ 2 w 204"/>
                <a:gd name="T41" fmla="*/ 125 h 203"/>
                <a:gd name="T42" fmla="*/ 0 w 204"/>
                <a:gd name="T43" fmla="*/ 102 h 203"/>
                <a:gd name="T44" fmla="*/ 2 w 204"/>
                <a:gd name="T45" fmla="*/ 78 h 203"/>
                <a:gd name="T46" fmla="*/ 11 w 204"/>
                <a:gd name="T47" fmla="*/ 57 h 203"/>
                <a:gd name="T48" fmla="*/ 23 w 204"/>
                <a:gd name="T49" fmla="*/ 38 h 203"/>
                <a:gd name="T50" fmla="*/ 38 w 204"/>
                <a:gd name="T51" fmla="*/ 22 h 203"/>
                <a:gd name="T52" fmla="*/ 58 w 204"/>
                <a:gd name="T53" fmla="*/ 10 h 203"/>
                <a:gd name="T54" fmla="*/ 79 w 204"/>
                <a:gd name="T55" fmla="*/ 2 h 203"/>
                <a:gd name="T56" fmla="*/ 102 w 204"/>
                <a:gd name="T57"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4" h="203">
                  <a:moveTo>
                    <a:pt x="102" y="0"/>
                  </a:moveTo>
                  <a:lnTo>
                    <a:pt x="126" y="2"/>
                  </a:lnTo>
                  <a:lnTo>
                    <a:pt x="147" y="10"/>
                  </a:lnTo>
                  <a:lnTo>
                    <a:pt x="166" y="22"/>
                  </a:lnTo>
                  <a:lnTo>
                    <a:pt x="182" y="38"/>
                  </a:lnTo>
                  <a:lnTo>
                    <a:pt x="193" y="57"/>
                  </a:lnTo>
                  <a:lnTo>
                    <a:pt x="201" y="78"/>
                  </a:lnTo>
                  <a:lnTo>
                    <a:pt x="204" y="102"/>
                  </a:lnTo>
                  <a:lnTo>
                    <a:pt x="201" y="125"/>
                  </a:lnTo>
                  <a:lnTo>
                    <a:pt x="193" y="146"/>
                  </a:lnTo>
                  <a:lnTo>
                    <a:pt x="182" y="165"/>
                  </a:lnTo>
                  <a:lnTo>
                    <a:pt x="166" y="181"/>
                  </a:lnTo>
                  <a:lnTo>
                    <a:pt x="147" y="193"/>
                  </a:lnTo>
                  <a:lnTo>
                    <a:pt x="126" y="200"/>
                  </a:lnTo>
                  <a:lnTo>
                    <a:pt x="102" y="203"/>
                  </a:lnTo>
                  <a:lnTo>
                    <a:pt x="79" y="200"/>
                  </a:lnTo>
                  <a:lnTo>
                    <a:pt x="58" y="193"/>
                  </a:lnTo>
                  <a:lnTo>
                    <a:pt x="38" y="181"/>
                  </a:lnTo>
                  <a:lnTo>
                    <a:pt x="23" y="165"/>
                  </a:lnTo>
                  <a:lnTo>
                    <a:pt x="11" y="146"/>
                  </a:lnTo>
                  <a:lnTo>
                    <a:pt x="2" y="125"/>
                  </a:lnTo>
                  <a:lnTo>
                    <a:pt x="0" y="102"/>
                  </a:lnTo>
                  <a:lnTo>
                    <a:pt x="2" y="78"/>
                  </a:lnTo>
                  <a:lnTo>
                    <a:pt x="11" y="57"/>
                  </a:lnTo>
                  <a:lnTo>
                    <a:pt x="23" y="38"/>
                  </a:lnTo>
                  <a:lnTo>
                    <a:pt x="38" y="22"/>
                  </a:lnTo>
                  <a:lnTo>
                    <a:pt x="58" y="10"/>
                  </a:lnTo>
                  <a:lnTo>
                    <a:pt x="79" y="2"/>
                  </a:lnTo>
                  <a:lnTo>
                    <a:pt x="102" y="0"/>
                  </a:lnTo>
                  <a:close/>
                </a:path>
              </a:pathLst>
            </a:custGeom>
            <a:grpFill/>
            <a:ln w="0">
              <a:noFill/>
              <a:prstDash val="solid"/>
              <a:round/>
            </a:ln>
          </p:spPr>
          <p:txBody>
            <a:bodyPr vert="horz" wrap="square" lIns="91440" tIns="45720" rIns="91440" bIns="45720" numCol="1" anchor="t" anchorCtr="0" compatLnSpc="1"/>
            <a:lstStyle/>
            <a:p>
              <a:endParaRPr lang="zh-CN" altLang="en-US" sz="1355"/>
            </a:p>
          </p:txBody>
        </p:sp>
      </p:grpSp>
      <p:sp>
        <p:nvSpPr>
          <p:cNvPr id="58" name="Freeform 145"/>
          <p:cNvSpPr/>
          <p:nvPr/>
        </p:nvSpPr>
        <p:spPr bwMode="auto">
          <a:xfrm>
            <a:off x="1650499" y="3115589"/>
            <a:ext cx="294760" cy="470703"/>
          </a:xfrm>
          <a:custGeom>
            <a:avLst/>
            <a:gdLst>
              <a:gd name="T0" fmla="*/ 1031 w 2064"/>
              <a:gd name="T1" fmla="*/ 0 h 3292"/>
              <a:gd name="T2" fmla="*/ 1032 w 2064"/>
              <a:gd name="T3" fmla="*/ 0 h 3292"/>
              <a:gd name="T4" fmla="*/ 2064 w 2064"/>
              <a:gd name="T5" fmla="*/ 1646 h 3292"/>
              <a:gd name="T6" fmla="*/ 1032 w 2064"/>
              <a:gd name="T7" fmla="*/ 3292 h 3292"/>
              <a:gd name="T8" fmla="*/ 0 w 2064"/>
              <a:gd name="T9" fmla="*/ 1646 h 3292"/>
              <a:gd name="T10" fmla="*/ 1031 w 2064"/>
              <a:gd name="T11" fmla="*/ 0 h 3292"/>
            </a:gdLst>
            <a:ahLst/>
            <a:cxnLst>
              <a:cxn ang="0">
                <a:pos x="T0" y="T1"/>
              </a:cxn>
              <a:cxn ang="0">
                <a:pos x="T2" y="T3"/>
              </a:cxn>
              <a:cxn ang="0">
                <a:pos x="T4" y="T5"/>
              </a:cxn>
              <a:cxn ang="0">
                <a:pos x="T6" y="T7"/>
              </a:cxn>
              <a:cxn ang="0">
                <a:pos x="T8" y="T9"/>
              </a:cxn>
              <a:cxn ang="0">
                <a:pos x="T10" y="T11"/>
              </a:cxn>
            </a:cxnLst>
            <a:rect l="0" t="0" r="r" b="b"/>
            <a:pathLst>
              <a:path w="2064" h="3292">
                <a:moveTo>
                  <a:pt x="1031" y="0"/>
                </a:moveTo>
                <a:lnTo>
                  <a:pt x="1032" y="0"/>
                </a:lnTo>
                <a:lnTo>
                  <a:pt x="2064" y="1646"/>
                </a:lnTo>
                <a:lnTo>
                  <a:pt x="1032" y="3292"/>
                </a:lnTo>
                <a:lnTo>
                  <a:pt x="0" y="1646"/>
                </a:lnTo>
                <a:lnTo>
                  <a:pt x="1031" y="0"/>
                </a:lnTo>
                <a:close/>
              </a:path>
            </a:pathLst>
          </a:custGeom>
          <a:solidFill>
            <a:schemeClr val="tx1"/>
          </a:solidFill>
          <a:ln w="0">
            <a:noFill/>
            <a:prstDash val="solid"/>
            <a:round/>
          </a:ln>
        </p:spPr>
        <p:txBody>
          <a:bodyPr vert="horz" wrap="square" lIns="91440" tIns="45720" rIns="91440" bIns="45720" numCol="1" anchor="t" anchorCtr="0" compatLnSpc="1"/>
          <a:lstStyle/>
          <a:p>
            <a:endParaRPr lang="zh-CN" altLang="en-US" sz="1355"/>
          </a:p>
        </p:txBody>
      </p:sp>
      <p:sp>
        <p:nvSpPr>
          <p:cNvPr id="64" name="Freeform 150"/>
          <p:cNvSpPr>
            <a:spLocks noEditPoints="1"/>
          </p:cNvSpPr>
          <p:nvPr/>
        </p:nvSpPr>
        <p:spPr bwMode="auto">
          <a:xfrm>
            <a:off x="2229687" y="3147006"/>
            <a:ext cx="576955" cy="407867"/>
          </a:xfrm>
          <a:custGeom>
            <a:avLst/>
            <a:gdLst>
              <a:gd name="T0" fmla="*/ 1857 w 3534"/>
              <a:gd name="T1" fmla="*/ 2164 h 2496"/>
              <a:gd name="T2" fmla="*/ 1934 w 3534"/>
              <a:gd name="T3" fmla="*/ 2256 h 2496"/>
              <a:gd name="T4" fmla="*/ 1934 w 3534"/>
              <a:gd name="T5" fmla="*/ 2380 h 2496"/>
              <a:gd name="T6" fmla="*/ 1857 w 3534"/>
              <a:gd name="T7" fmla="*/ 2472 h 2496"/>
              <a:gd name="T8" fmla="*/ 1735 w 3534"/>
              <a:gd name="T9" fmla="*/ 2494 h 2496"/>
              <a:gd name="T10" fmla="*/ 1630 w 3534"/>
              <a:gd name="T11" fmla="*/ 2433 h 2496"/>
              <a:gd name="T12" fmla="*/ 1588 w 3534"/>
              <a:gd name="T13" fmla="*/ 2318 h 2496"/>
              <a:gd name="T14" fmla="*/ 1630 w 3534"/>
              <a:gd name="T15" fmla="*/ 2203 h 2496"/>
              <a:gd name="T16" fmla="*/ 1735 w 3534"/>
              <a:gd name="T17" fmla="*/ 2142 h 2496"/>
              <a:gd name="T18" fmla="*/ 1926 w 3534"/>
              <a:gd name="T19" fmla="*/ 1438 h 2496"/>
              <a:gd name="T20" fmla="*/ 2218 w 3534"/>
              <a:gd name="T21" fmla="*/ 1527 h 2496"/>
              <a:gd name="T22" fmla="*/ 2470 w 3534"/>
              <a:gd name="T23" fmla="*/ 1690 h 2496"/>
              <a:gd name="T24" fmla="*/ 2179 w 3534"/>
              <a:gd name="T25" fmla="*/ 1913 h 2496"/>
              <a:gd name="T26" fmla="*/ 1957 w 3534"/>
              <a:gd name="T27" fmla="*/ 1809 h 2496"/>
              <a:gd name="T28" fmla="*/ 1703 w 3534"/>
              <a:gd name="T29" fmla="*/ 1786 h 2496"/>
              <a:gd name="T30" fmla="*/ 1462 w 3534"/>
              <a:gd name="T31" fmla="*/ 1852 h 2496"/>
              <a:gd name="T32" fmla="*/ 1262 w 3534"/>
              <a:gd name="T33" fmla="*/ 1992 h 2496"/>
              <a:gd name="T34" fmla="*/ 1185 w 3534"/>
              <a:gd name="T35" fmla="*/ 1599 h 2496"/>
              <a:gd name="T36" fmla="*/ 1458 w 3534"/>
              <a:gd name="T37" fmla="*/ 1471 h 2496"/>
              <a:gd name="T38" fmla="*/ 1768 w 3534"/>
              <a:gd name="T39" fmla="*/ 1426 h 2496"/>
              <a:gd name="T40" fmla="*/ 2068 w 3534"/>
              <a:gd name="T41" fmla="*/ 739 h 2496"/>
              <a:gd name="T42" fmla="*/ 2450 w 3534"/>
              <a:gd name="T43" fmla="*/ 848 h 2496"/>
              <a:gd name="T44" fmla="*/ 2798 w 3534"/>
              <a:gd name="T45" fmla="*/ 1040 h 2496"/>
              <a:gd name="T46" fmla="*/ 2777 w 3534"/>
              <a:gd name="T47" fmla="*/ 1488 h 2496"/>
              <a:gd name="T48" fmla="*/ 2504 w 3534"/>
              <a:gd name="T49" fmla="*/ 1274 h 2496"/>
              <a:gd name="T50" fmla="*/ 2193 w 3534"/>
              <a:gd name="T51" fmla="*/ 1134 h 2496"/>
              <a:gd name="T52" fmla="*/ 1854 w 3534"/>
              <a:gd name="T53" fmla="*/ 1073 h 2496"/>
              <a:gd name="T54" fmla="*/ 1507 w 3534"/>
              <a:gd name="T55" fmla="*/ 1093 h 2496"/>
              <a:gd name="T56" fmla="*/ 1181 w 3534"/>
              <a:gd name="T57" fmla="*/ 1195 h 2496"/>
              <a:gd name="T58" fmla="*/ 888 w 3534"/>
              <a:gd name="T59" fmla="*/ 1372 h 2496"/>
              <a:gd name="T60" fmla="*/ 579 w 3534"/>
              <a:gd name="T61" fmla="*/ 1166 h 2496"/>
              <a:gd name="T62" fmla="*/ 904 w 3534"/>
              <a:gd name="T63" fmla="*/ 934 h 2496"/>
              <a:gd name="T64" fmla="*/ 1271 w 3534"/>
              <a:gd name="T65" fmla="*/ 783 h 2496"/>
              <a:gd name="T66" fmla="*/ 1665 w 3534"/>
              <a:gd name="T67" fmla="*/ 716 h 2496"/>
              <a:gd name="T68" fmla="*/ 2018 w 3534"/>
              <a:gd name="T69" fmla="*/ 13 h 2496"/>
              <a:gd name="T70" fmla="*/ 2505 w 3534"/>
              <a:gd name="T71" fmla="*/ 111 h 2496"/>
              <a:gd name="T72" fmla="*/ 2958 w 3534"/>
              <a:gd name="T73" fmla="*/ 301 h 2496"/>
              <a:gd name="T74" fmla="*/ 3355 w 3534"/>
              <a:gd name="T75" fmla="*/ 568 h 2496"/>
              <a:gd name="T76" fmla="*/ 3199 w 3534"/>
              <a:gd name="T77" fmla="*/ 905 h 2496"/>
              <a:gd name="T78" fmla="*/ 2837 w 3534"/>
              <a:gd name="T79" fmla="*/ 642 h 2496"/>
              <a:gd name="T80" fmla="*/ 2431 w 3534"/>
              <a:gd name="T81" fmla="*/ 461 h 2496"/>
              <a:gd name="T82" fmla="*/ 1994 w 3534"/>
              <a:gd name="T83" fmla="*/ 368 h 2496"/>
              <a:gd name="T84" fmla="*/ 1541 w 3534"/>
              <a:gd name="T85" fmla="*/ 368 h 2496"/>
              <a:gd name="T86" fmla="*/ 1103 w 3534"/>
              <a:gd name="T87" fmla="*/ 461 h 2496"/>
              <a:gd name="T88" fmla="*/ 698 w 3534"/>
              <a:gd name="T89" fmla="*/ 642 h 2496"/>
              <a:gd name="T90" fmla="*/ 335 w 3534"/>
              <a:gd name="T91" fmla="*/ 905 h 2496"/>
              <a:gd name="T92" fmla="*/ 179 w 3534"/>
              <a:gd name="T93" fmla="*/ 568 h 2496"/>
              <a:gd name="T94" fmla="*/ 577 w 3534"/>
              <a:gd name="T95" fmla="*/ 301 h 2496"/>
              <a:gd name="T96" fmla="*/ 1029 w 3534"/>
              <a:gd name="T97" fmla="*/ 111 h 2496"/>
              <a:gd name="T98" fmla="*/ 1517 w 3534"/>
              <a:gd name="T99" fmla="*/ 13 h 2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34" h="2496">
                <a:moveTo>
                  <a:pt x="1768" y="2139"/>
                </a:moveTo>
                <a:lnTo>
                  <a:pt x="1799" y="2142"/>
                </a:lnTo>
                <a:lnTo>
                  <a:pt x="1829" y="2151"/>
                </a:lnTo>
                <a:lnTo>
                  <a:pt x="1857" y="2164"/>
                </a:lnTo>
                <a:lnTo>
                  <a:pt x="1882" y="2181"/>
                </a:lnTo>
                <a:lnTo>
                  <a:pt x="1904" y="2203"/>
                </a:lnTo>
                <a:lnTo>
                  <a:pt x="1921" y="2228"/>
                </a:lnTo>
                <a:lnTo>
                  <a:pt x="1934" y="2256"/>
                </a:lnTo>
                <a:lnTo>
                  <a:pt x="1943" y="2286"/>
                </a:lnTo>
                <a:lnTo>
                  <a:pt x="1945" y="2318"/>
                </a:lnTo>
                <a:lnTo>
                  <a:pt x="1943" y="2350"/>
                </a:lnTo>
                <a:lnTo>
                  <a:pt x="1934" y="2380"/>
                </a:lnTo>
                <a:lnTo>
                  <a:pt x="1921" y="2408"/>
                </a:lnTo>
                <a:lnTo>
                  <a:pt x="1904" y="2433"/>
                </a:lnTo>
                <a:lnTo>
                  <a:pt x="1882" y="2455"/>
                </a:lnTo>
                <a:lnTo>
                  <a:pt x="1857" y="2472"/>
                </a:lnTo>
                <a:lnTo>
                  <a:pt x="1829" y="2485"/>
                </a:lnTo>
                <a:lnTo>
                  <a:pt x="1799" y="2494"/>
                </a:lnTo>
                <a:lnTo>
                  <a:pt x="1768" y="2496"/>
                </a:lnTo>
                <a:lnTo>
                  <a:pt x="1735" y="2494"/>
                </a:lnTo>
                <a:lnTo>
                  <a:pt x="1705" y="2485"/>
                </a:lnTo>
                <a:lnTo>
                  <a:pt x="1677" y="2472"/>
                </a:lnTo>
                <a:lnTo>
                  <a:pt x="1652" y="2455"/>
                </a:lnTo>
                <a:lnTo>
                  <a:pt x="1630" y="2433"/>
                </a:lnTo>
                <a:lnTo>
                  <a:pt x="1613" y="2408"/>
                </a:lnTo>
                <a:lnTo>
                  <a:pt x="1600" y="2380"/>
                </a:lnTo>
                <a:lnTo>
                  <a:pt x="1591" y="2350"/>
                </a:lnTo>
                <a:lnTo>
                  <a:pt x="1588" y="2318"/>
                </a:lnTo>
                <a:lnTo>
                  <a:pt x="1591" y="2286"/>
                </a:lnTo>
                <a:lnTo>
                  <a:pt x="1600" y="2256"/>
                </a:lnTo>
                <a:lnTo>
                  <a:pt x="1613" y="2228"/>
                </a:lnTo>
                <a:lnTo>
                  <a:pt x="1630" y="2203"/>
                </a:lnTo>
                <a:lnTo>
                  <a:pt x="1652" y="2181"/>
                </a:lnTo>
                <a:lnTo>
                  <a:pt x="1677" y="2164"/>
                </a:lnTo>
                <a:lnTo>
                  <a:pt x="1705" y="2151"/>
                </a:lnTo>
                <a:lnTo>
                  <a:pt x="1735" y="2142"/>
                </a:lnTo>
                <a:lnTo>
                  <a:pt x="1768" y="2139"/>
                </a:lnTo>
                <a:close/>
                <a:moveTo>
                  <a:pt x="1768" y="1426"/>
                </a:moveTo>
                <a:lnTo>
                  <a:pt x="1847" y="1429"/>
                </a:lnTo>
                <a:lnTo>
                  <a:pt x="1926" y="1438"/>
                </a:lnTo>
                <a:lnTo>
                  <a:pt x="2001" y="1452"/>
                </a:lnTo>
                <a:lnTo>
                  <a:pt x="2076" y="1471"/>
                </a:lnTo>
                <a:lnTo>
                  <a:pt x="2148" y="1496"/>
                </a:lnTo>
                <a:lnTo>
                  <a:pt x="2218" y="1527"/>
                </a:lnTo>
                <a:lnTo>
                  <a:pt x="2286" y="1560"/>
                </a:lnTo>
                <a:lnTo>
                  <a:pt x="2350" y="1599"/>
                </a:lnTo>
                <a:lnTo>
                  <a:pt x="2411" y="1642"/>
                </a:lnTo>
                <a:lnTo>
                  <a:pt x="2470" y="1690"/>
                </a:lnTo>
                <a:lnTo>
                  <a:pt x="2524" y="1741"/>
                </a:lnTo>
                <a:lnTo>
                  <a:pt x="2272" y="1992"/>
                </a:lnTo>
                <a:lnTo>
                  <a:pt x="2226" y="1951"/>
                </a:lnTo>
                <a:lnTo>
                  <a:pt x="2179" y="1913"/>
                </a:lnTo>
                <a:lnTo>
                  <a:pt x="2127" y="1881"/>
                </a:lnTo>
                <a:lnTo>
                  <a:pt x="2073" y="1852"/>
                </a:lnTo>
                <a:lnTo>
                  <a:pt x="2015" y="1828"/>
                </a:lnTo>
                <a:lnTo>
                  <a:pt x="1957" y="1809"/>
                </a:lnTo>
                <a:lnTo>
                  <a:pt x="1895" y="1795"/>
                </a:lnTo>
                <a:lnTo>
                  <a:pt x="1832" y="1786"/>
                </a:lnTo>
                <a:lnTo>
                  <a:pt x="1768" y="1783"/>
                </a:lnTo>
                <a:lnTo>
                  <a:pt x="1703" y="1786"/>
                </a:lnTo>
                <a:lnTo>
                  <a:pt x="1639" y="1795"/>
                </a:lnTo>
                <a:lnTo>
                  <a:pt x="1577" y="1809"/>
                </a:lnTo>
                <a:lnTo>
                  <a:pt x="1518" y="1828"/>
                </a:lnTo>
                <a:lnTo>
                  <a:pt x="1462" y="1852"/>
                </a:lnTo>
                <a:lnTo>
                  <a:pt x="1407" y="1881"/>
                </a:lnTo>
                <a:lnTo>
                  <a:pt x="1356" y="1913"/>
                </a:lnTo>
                <a:lnTo>
                  <a:pt x="1307" y="1951"/>
                </a:lnTo>
                <a:lnTo>
                  <a:pt x="1262" y="1992"/>
                </a:lnTo>
                <a:lnTo>
                  <a:pt x="1010" y="1741"/>
                </a:lnTo>
                <a:lnTo>
                  <a:pt x="1065" y="1690"/>
                </a:lnTo>
                <a:lnTo>
                  <a:pt x="1123" y="1642"/>
                </a:lnTo>
                <a:lnTo>
                  <a:pt x="1185" y="1599"/>
                </a:lnTo>
                <a:lnTo>
                  <a:pt x="1248" y="1560"/>
                </a:lnTo>
                <a:lnTo>
                  <a:pt x="1317" y="1527"/>
                </a:lnTo>
                <a:lnTo>
                  <a:pt x="1386" y="1496"/>
                </a:lnTo>
                <a:lnTo>
                  <a:pt x="1458" y="1471"/>
                </a:lnTo>
                <a:lnTo>
                  <a:pt x="1533" y="1452"/>
                </a:lnTo>
                <a:lnTo>
                  <a:pt x="1609" y="1438"/>
                </a:lnTo>
                <a:lnTo>
                  <a:pt x="1688" y="1429"/>
                </a:lnTo>
                <a:lnTo>
                  <a:pt x="1768" y="1426"/>
                </a:lnTo>
                <a:close/>
                <a:moveTo>
                  <a:pt x="1768" y="713"/>
                </a:moveTo>
                <a:lnTo>
                  <a:pt x="1869" y="716"/>
                </a:lnTo>
                <a:lnTo>
                  <a:pt x="1970" y="725"/>
                </a:lnTo>
                <a:lnTo>
                  <a:pt x="2068" y="739"/>
                </a:lnTo>
                <a:lnTo>
                  <a:pt x="2167" y="758"/>
                </a:lnTo>
                <a:lnTo>
                  <a:pt x="2263" y="783"/>
                </a:lnTo>
                <a:lnTo>
                  <a:pt x="2358" y="812"/>
                </a:lnTo>
                <a:lnTo>
                  <a:pt x="2450" y="848"/>
                </a:lnTo>
                <a:lnTo>
                  <a:pt x="2541" y="889"/>
                </a:lnTo>
                <a:lnTo>
                  <a:pt x="2629" y="934"/>
                </a:lnTo>
                <a:lnTo>
                  <a:pt x="2715" y="985"/>
                </a:lnTo>
                <a:lnTo>
                  <a:pt x="2798" y="1040"/>
                </a:lnTo>
                <a:lnTo>
                  <a:pt x="2878" y="1101"/>
                </a:lnTo>
                <a:lnTo>
                  <a:pt x="2956" y="1166"/>
                </a:lnTo>
                <a:lnTo>
                  <a:pt x="3029" y="1236"/>
                </a:lnTo>
                <a:lnTo>
                  <a:pt x="2777" y="1488"/>
                </a:lnTo>
                <a:lnTo>
                  <a:pt x="2713" y="1427"/>
                </a:lnTo>
                <a:lnTo>
                  <a:pt x="2646" y="1372"/>
                </a:lnTo>
                <a:lnTo>
                  <a:pt x="2577" y="1321"/>
                </a:lnTo>
                <a:lnTo>
                  <a:pt x="2504" y="1274"/>
                </a:lnTo>
                <a:lnTo>
                  <a:pt x="2430" y="1232"/>
                </a:lnTo>
                <a:lnTo>
                  <a:pt x="2353" y="1195"/>
                </a:lnTo>
                <a:lnTo>
                  <a:pt x="2274" y="1162"/>
                </a:lnTo>
                <a:lnTo>
                  <a:pt x="2193" y="1134"/>
                </a:lnTo>
                <a:lnTo>
                  <a:pt x="2111" y="1112"/>
                </a:lnTo>
                <a:lnTo>
                  <a:pt x="2026" y="1093"/>
                </a:lnTo>
                <a:lnTo>
                  <a:pt x="1941" y="1080"/>
                </a:lnTo>
                <a:lnTo>
                  <a:pt x="1854" y="1073"/>
                </a:lnTo>
                <a:lnTo>
                  <a:pt x="1768" y="1069"/>
                </a:lnTo>
                <a:lnTo>
                  <a:pt x="1680" y="1073"/>
                </a:lnTo>
                <a:lnTo>
                  <a:pt x="1592" y="1080"/>
                </a:lnTo>
                <a:lnTo>
                  <a:pt x="1507" y="1093"/>
                </a:lnTo>
                <a:lnTo>
                  <a:pt x="1424" y="1112"/>
                </a:lnTo>
                <a:lnTo>
                  <a:pt x="1340" y="1134"/>
                </a:lnTo>
                <a:lnTo>
                  <a:pt x="1260" y="1162"/>
                </a:lnTo>
                <a:lnTo>
                  <a:pt x="1181" y="1195"/>
                </a:lnTo>
                <a:lnTo>
                  <a:pt x="1105" y="1232"/>
                </a:lnTo>
                <a:lnTo>
                  <a:pt x="1030" y="1274"/>
                </a:lnTo>
                <a:lnTo>
                  <a:pt x="957" y="1321"/>
                </a:lnTo>
                <a:lnTo>
                  <a:pt x="888" y="1372"/>
                </a:lnTo>
                <a:lnTo>
                  <a:pt x="821" y="1427"/>
                </a:lnTo>
                <a:lnTo>
                  <a:pt x="757" y="1488"/>
                </a:lnTo>
                <a:lnTo>
                  <a:pt x="505" y="1236"/>
                </a:lnTo>
                <a:lnTo>
                  <a:pt x="579" y="1166"/>
                </a:lnTo>
                <a:lnTo>
                  <a:pt x="656" y="1101"/>
                </a:lnTo>
                <a:lnTo>
                  <a:pt x="736" y="1040"/>
                </a:lnTo>
                <a:lnTo>
                  <a:pt x="819" y="985"/>
                </a:lnTo>
                <a:lnTo>
                  <a:pt x="904" y="934"/>
                </a:lnTo>
                <a:lnTo>
                  <a:pt x="993" y="889"/>
                </a:lnTo>
                <a:lnTo>
                  <a:pt x="1084" y="848"/>
                </a:lnTo>
                <a:lnTo>
                  <a:pt x="1176" y="812"/>
                </a:lnTo>
                <a:lnTo>
                  <a:pt x="1271" y="783"/>
                </a:lnTo>
                <a:lnTo>
                  <a:pt x="1367" y="758"/>
                </a:lnTo>
                <a:lnTo>
                  <a:pt x="1466" y="739"/>
                </a:lnTo>
                <a:lnTo>
                  <a:pt x="1564" y="725"/>
                </a:lnTo>
                <a:lnTo>
                  <a:pt x="1665" y="716"/>
                </a:lnTo>
                <a:lnTo>
                  <a:pt x="1768" y="713"/>
                </a:lnTo>
                <a:close/>
                <a:moveTo>
                  <a:pt x="1768" y="0"/>
                </a:moveTo>
                <a:lnTo>
                  <a:pt x="1893" y="3"/>
                </a:lnTo>
                <a:lnTo>
                  <a:pt x="2018" y="13"/>
                </a:lnTo>
                <a:lnTo>
                  <a:pt x="2142" y="28"/>
                </a:lnTo>
                <a:lnTo>
                  <a:pt x="2264" y="49"/>
                </a:lnTo>
                <a:lnTo>
                  <a:pt x="2385" y="78"/>
                </a:lnTo>
                <a:lnTo>
                  <a:pt x="2505" y="111"/>
                </a:lnTo>
                <a:lnTo>
                  <a:pt x="2623" y="151"/>
                </a:lnTo>
                <a:lnTo>
                  <a:pt x="2740" y="196"/>
                </a:lnTo>
                <a:lnTo>
                  <a:pt x="2850" y="246"/>
                </a:lnTo>
                <a:lnTo>
                  <a:pt x="2958" y="301"/>
                </a:lnTo>
                <a:lnTo>
                  <a:pt x="3062" y="361"/>
                </a:lnTo>
                <a:lnTo>
                  <a:pt x="3162" y="425"/>
                </a:lnTo>
                <a:lnTo>
                  <a:pt x="3261" y="495"/>
                </a:lnTo>
                <a:lnTo>
                  <a:pt x="3355" y="568"/>
                </a:lnTo>
                <a:lnTo>
                  <a:pt x="3447" y="648"/>
                </a:lnTo>
                <a:lnTo>
                  <a:pt x="3534" y="731"/>
                </a:lnTo>
                <a:lnTo>
                  <a:pt x="3282" y="983"/>
                </a:lnTo>
                <a:lnTo>
                  <a:pt x="3199" y="905"/>
                </a:lnTo>
                <a:lnTo>
                  <a:pt x="3113" y="832"/>
                </a:lnTo>
                <a:lnTo>
                  <a:pt x="3024" y="763"/>
                </a:lnTo>
                <a:lnTo>
                  <a:pt x="2932" y="700"/>
                </a:lnTo>
                <a:lnTo>
                  <a:pt x="2837" y="642"/>
                </a:lnTo>
                <a:lnTo>
                  <a:pt x="2738" y="589"/>
                </a:lnTo>
                <a:lnTo>
                  <a:pt x="2639" y="540"/>
                </a:lnTo>
                <a:lnTo>
                  <a:pt x="2536" y="498"/>
                </a:lnTo>
                <a:lnTo>
                  <a:pt x="2431" y="461"/>
                </a:lnTo>
                <a:lnTo>
                  <a:pt x="2324" y="430"/>
                </a:lnTo>
                <a:lnTo>
                  <a:pt x="2216" y="404"/>
                </a:lnTo>
                <a:lnTo>
                  <a:pt x="2105" y="383"/>
                </a:lnTo>
                <a:lnTo>
                  <a:pt x="1994" y="368"/>
                </a:lnTo>
                <a:lnTo>
                  <a:pt x="1881" y="360"/>
                </a:lnTo>
                <a:lnTo>
                  <a:pt x="1768" y="356"/>
                </a:lnTo>
                <a:lnTo>
                  <a:pt x="1653" y="360"/>
                </a:lnTo>
                <a:lnTo>
                  <a:pt x="1541" y="368"/>
                </a:lnTo>
                <a:lnTo>
                  <a:pt x="1429" y="383"/>
                </a:lnTo>
                <a:lnTo>
                  <a:pt x="1319" y="404"/>
                </a:lnTo>
                <a:lnTo>
                  <a:pt x="1211" y="430"/>
                </a:lnTo>
                <a:lnTo>
                  <a:pt x="1103" y="461"/>
                </a:lnTo>
                <a:lnTo>
                  <a:pt x="999" y="498"/>
                </a:lnTo>
                <a:lnTo>
                  <a:pt x="896" y="540"/>
                </a:lnTo>
                <a:lnTo>
                  <a:pt x="795" y="589"/>
                </a:lnTo>
                <a:lnTo>
                  <a:pt x="698" y="642"/>
                </a:lnTo>
                <a:lnTo>
                  <a:pt x="603" y="700"/>
                </a:lnTo>
                <a:lnTo>
                  <a:pt x="511" y="763"/>
                </a:lnTo>
                <a:lnTo>
                  <a:pt x="421" y="832"/>
                </a:lnTo>
                <a:lnTo>
                  <a:pt x="335" y="905"/>
                </a:lnTo>
                <a:lnTo>
                  <a:pt x="252" y="983"/>
                </a:lnTo>
                <a:lnTo>
                  <a:pt x="0" y="731"/>
                </a:lnTo>
                <a:lnTo>
                  <a:pt x="88" y="648"/>
                </a:lnTo>
                <a:lnTo>
                  <a:pt x="179" y="568"/>
                </a:lnTo>
                <a:lnTo>
                  <a:pt x="274" y="495"/>
                </a:lnTo>
                <a:lnTo>
                  <a:pt x="371" y="425"/>
                </a:lnTo>
                <a:lnTo>
                  <a:pt x="473" y="361"/>
                </a:lnTo>
                <a:lnTo>
                  <a:pt x="577" y="301"/>
                </a:lnTo>
                <a:lnTo>
                  <a:pt x="684" y="246"/>
                </a:lnTo>
                <a:lnTo>
                  <a:pt x="794" y="196"/>
                </a:lnTo>
                <a:lnTo>
                  <a:pt x="911" y="151"/>
                </a:lnTo>
                <a:lnTo>
                  <a:pt x="1029" y="111"/>
                </a:lnTo>
                <a:lnTo>
                  <a:pt x="1149" y="78"/>
                </a:lnTo>
                <a:lnTo>
                  <a:pt x="1270" y="49"/>
                </a:lnTo>
                <a:lnTo>
                  <a:pt x="1392" y="28"/>
                </a:lnTo>
                <a:lnTo>
                  <a:pt x="1517" y="13"/>
                </a:lnTo>
                <a:lnTo>
                  <a:pt x="1641" y="3"/>
                </a:lnTo>
                <a:lnTo>
                  <a:pt x="1768" y="0"/>
                </a:lnTo>
                <a:close/>
              </a:path>
            </a:pathLst>
          </a:custGeom>
          <a:solidFill>
            <a:schemeClr val="tx1"/>
          </a:solidFill>
          <a:ln w="0">
            <a:noFill/>
            <a:prstDash val="solid"/>
            <a:round/>
          </a:ln>
        </p:spPr>
        <p:txBody>
          <a:bodyPr vert="horz" wrap="square" lIns="91440" tIns="45720" rIns="91440" bIns="45720" numCol="1" anchor="t" anchorCtr="0" compatLnSpc="1"/>
          <a:lstStyle/>
          <a:p>
            <a:endParaRPr lang="zh-CN" altLang="en-US" sz="1355"/>
          </a:p>
        </p:txBody>
      </p:sp>
      <p:grpSp>
        <p:nvGrpSpPr>
          <p:cNvPr id="65" name="Group 168"/>
          <p:cNvGrpSpPr>
            <a:grpSpLocks noChangeAspect="1"/>
          </p:cNvGrpSpPr>
          <p:nvPr/>
        </p:nvGrpSpPr>
        <p:grpSpPr bwMode="auto">
          <a:xfrm>
            <a:off x="957063" y="3115589"/>
            <a:ext cx="409009" cy="470703"/>
            <a:chOff x="6577" y="3582"/>
            <a:chExt cx="358" cy="412"/>
          </a:xfrm>
          <a:solidFill>
            <a:schemeClr val="tx1"/>
          </a:solidFill>
        </p:grpSpPr>
        <p:sp>
          <p:nvSpPr>
            <p:cNvPr id="66" name="Freeform 170"/>
            <p:cNvSpPr/>
            <p:nvPr/>
          </p:nvSpPr>
          <p:spPr bwMode="auto">
            <a:xfrm>
              <a:off x="6577" y="3582"/>
              <a:ext cx="358" cy="412"/>
            </a:xfrm>
            <a:custGeom>
              <a:avLst/>
              <a:gdLst>
                <a:gd name="T0" fmla="*/ 409 w 2869"/>
                <a:gd name="T1" fmla="*/ 0 h 3292"/>
                <a:gd name="T2" fmla="*/ 2458 w 2869"/>
                <a:gd name="T3" fmla="*/ 0 h 3292"/>
                <a:gd name="T4" fmla="*/ 2458 w 2869"/>
                <a:gd name="T5" fmla="*/ 2469 h 3292"/>
                <a:gd name="T6" fmla="*/ 512 w 2869"/>
                <a:gd name="T7" fmla="*/ 2469 h 3292"/>
                <a:gd name="T8" fmla="*/ 471 w 2869"/>
                <a:gd name="T9" fmla="*/ 2471 h 3292"/>
                <a:gd name="T10" fmla="*/ 431 w 2869"/>
                <a:gd name="T11" fmla="*/ 2479 h 3292"/>
                <a:gd name="T12" fmla="*/ 393 w 2869"/>
                <a:gd name="T13" fmla="*/ 2493 h 3292"/>
                <a:gd name="T14" fmla="*/ 357 w 2869"/>
                <a:gd name="T15" fmla="*/ 2510 h 3292"/>
                <a:gd name="T16" fmla="*/ 324 w 2869"/>
                <a:gd name="T17" fmla="*/ 2533 h 3292"/>
                <a:gd name="T18" fmla="*/ 295 w 2869"/>
                <a:gd name="T19" fmla="*/ 2559 h 3292"/>
                <a:gd name="T20" fmla="*/ 269 w 2869"/>
                <a:gd name="T21" fmla="*/ 2589 h 3292"/>
                <a:gd name="T22" fmla="*/ 247 w 2869"/>
                <a:gd name="T23" fmla="*/ 2622 h 3292"/>
                <a:gd name="T24" fmla="*/ 229 w 2869"/>
                <a:gd name="T25" fmla="*/ 2657 h 3292"/>
                <a:gd name="T26" fmla="*/ 216 w 2869"/>
                <a:gd name="T27" fmla="*/ 2695 h 3292"/>
                <a:gd name="T28" fmla="*/ 208 w 2869"/>
                <a:gd name="T29" fmla="*/ 2735 h 3292"/>
                <a:gd name="T30" fmla="*/ 205 w 2869"/>
                <a:gd name="T31" fmla="*/ 2778 h 3292"/>
                <a:gd name="T32" fmla="*/ 208 w 2869"/>
                <a:gd name="T33" fmla="*/ 2819 h 3292"/>
                <a:gd name="T34" fmla="*/ 216 w 2869"/>
                <a:gd name="T35" fmla="*/ 2859 h 3292"/>
                <a:gd name="T36" fmla="*/ 229 w 2869"/>
                <a:gd name="T37" fmla="*/ 2897 h 3292"/>
                <a:gd name="T38" fmla="*/ 247 w 2869"/>
                <a:gd name="T39" fmla="*/ 2933 h 3292"/>
                <a:gd name="T40" fmla="*/ 269 w 2869"/>
                <a:gd name="T41" fmla="*/ 2966 h 3292"/>
                <a:gd name="T42" fmla="*/ 295 w 2869"/>
                <a:gd name="T43" fmla="*/ 2996 h 3292"/>
                <a:gd name="T44" fmla="*/ 324 w 2869"/>
                <a:gd name="T45" fmla="*/ 3021 h 3292"/>
                <a:gd name="T46" fmla="*/ 357 w 2869"/>
                <a:gd name="T47" fmla="*/ 3044 h 3292"/>
                <a:gd name="T48" fmla="*/ 393 w 2869"/>
                <a:gd name="T49" fmla="*/ 3062 h 3292"/>
                <a:gd name="T50" fmla="*/ 431 w 2869"/>
                <a:gd name="T51" fmla="*/ 3075 h 3292"/>
                <a:gd name="T52" fmla="*/ 471 w 2869"/>
                <a:gd name="T53" fmla="*/ 3083 h 3292"/>
                <a:gd name="T54" fmla="*/ 512 w 2869"/>
                <a:gd name="T55" fmla="*/ 3085 h 3292"/>
                <a:gd name="T56" fmla="*/ 2663 w 2869"/>
                <a:gd name="T57" fmla="*/ 3085 h 3292"/>
                <a:gd name="T58" fmla="*/ 2663 w 2869"/>
                <a:gd name="T59" fmla="*/ 411 h 3292"/>
                <a:gd name="T60" fmla="*/ 2869 w 2869"/>
                <a:gd name="T61" fmla="*/ 411 h 3292"/>
                <a:gd name="T62" fmla="*/ 2869 w 2869"/>
                <a:gd name="T63" fmla="*/ 3292 h 3292"/>
                <a:gd name="T64" fmla="*/ 409 w 2869"/>
                <a:gd name="T65" fmla="*/ 3292 h 3292"/>
                <a:gd name="T66" fmla="*/ 359 w 2869"/>
                <a:gd name="T67" fmla="*/ 3289 h 3292"/>
                <a:gd name="T68" fmla="*/ 309 w 2869"/>
                <a:gd name="T69" fmla="*/ 3279 h 3292"/>
                <a:gd name="T70" fmla="*/ 262 w 2869"/>
                <a:gd name="T71" fmla="*/ 3264 h 3292"/>
                <a:gd name="T72" fmla="*/ 218 w 2869"/>
                <a:gd name="T73" fmla="*/ 3243 h 3292"/>
                <a:gd name="T74" fmla="*/ 176 w 2869"/>
                <a:gd name="T75" fmla="*/ 3218 h 3292"/>
                <a:gd name="T76" fmla="*/ 138 w 2869"/>
                <a:gd name="T77" fmla="*/ 3188 h 3292"/>
                <a:gd name="T78" fmla="*/ 104 w 2869"/>
                <a:gd name="T79" fmla="*/ 3154 h 3292"/>
                <a:gd name="T80" fmla="*/ 74 w 2869"/>
                <a:gd name="T81" fmla="*/ 3115 h 3292"/>
                <a:gd name="T82" fmla="*/ 48 w 2869"/>
                <a:gd name="T83" fmla="*/ 3073 h 3292"/>
                <a:gd name="T84" fmla="*/ 28 w 2869"/>
                <a:gd name="T85" fmla="*/ 3029 h 3292"/>
                <a:gd name="T86" fmla="*/ 12 w 2869"/>
                <a:gd name="T87" fmla="*/ 2981 h 3292"/>
                <a:gd name="T88" fmla="*/ 3 w 2869"/>
                <a:gd name="T89" fmla="*/ 2932 h 3292"/>
                <a:gd name="T90" fmla="*/ 0 w 2869"/>
                <a:gd name="T91" fmla="*/ 2880 h 3292"/>
                <a:gd name="T92" fmla="*/ 0 w 2869"/>
                <a:gd name="T93" fmla="*/ 411 h 3292"/>
                <a:gd name="T94" fmla="*/ 3 w 2869"/>
                <a:gd name="T95" fmla="*/ 359 h 3292"/>
                <a:gd name="T96" fmla="*/ 12 w 2869"/>
                <a:gd name="T97" fmla="*/ 309 h 3292"/>
                <a:gd name="T98" fmla="*/ 28 w 2869"/>
                <a:gd name="T99" fmla="*/ 263 h 3292"/>
                <a:gd name="T100" fmla="*/ 48 w 2869"/>
                <a:gd name="T101" fmla="*/ 218 h 3292"/>
                <a:gd name="T102" fmla="*/ 74 w 2869"/>
                <a:gd name="T103" fmla="*/ 176 h 3292"/>
                <a:gd name="T104" fmla="*/ 104 w 2869"/>
                <a:gd name="T105" fmla="*/ 138 h 3292"/>
                <a:gd name="T106" fmla="*/ 138 w 2869"/>
                <a:gd name="T107" fmla="*/ 104 h 3292"/>
                <a:gd name="T108" fmla="*/ 176 w 2869"/>
                <a:gd name="T109" fmla="*/ 73 h 3292"/>
                <a:gd name="T110" fmla="*/ 218 w 2869"/>
                <a:gd name="T111" fmla="*/ 48 h 3292"/>
                <a:gd name="T112" fmla="*/ 262 w 2869"/>
                <a:gd name="T113" fmla="*/ 28 h 3292"/>
                <a:gd name="T114" fmla="*/ 309 w 2869"/>
                <a:gd name="T115" fmla="*/ 12 h 3292"/>
                <a:gd name="T116" fmla="*/ 359 w 2869"/>
                <a:gd name="T117" fmla="*/ 3 h 3292"/>
                <a:gd name="T118" fmla="*/ 409 w 2869"/>
                <a:gd name="T119" fmla="*/ 0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69" h="3292">
                  <a:moveTo>
                    <a:pt x="409" y="0"/>
                  </a:moveTo>
                  <a:lnTo>
                    <a:pt x="2458" y="0"/>
                  </a:lnTo>
                  <a:lnTo>
                    <a:pt x="2458" y="2469"/>
                  </a:lnTo>
                  <a:lnTo>
                    <a:pt x="512" y="2469"/>
                  </a:lnTo>
                  <a:lnTo>
                    <a:pt x="471" y="2471"/>
                  </a:lnTo>
                  <a:lnTo>
                    <a:pt x="431" y="2479"/>
                  </a:lnTo>
                  <a:lnTo>
                    <a:pt x="393" y="2493"/>
                  </a:lnTo>
                  <a:lnTo>
                    <a:pt x="357" y="2510"/>
                  </a:lnTo>
                  <a:lnTo>
                    <a:pt x="324" y="2533"/>
                  </a:lnTo>
                  <a:lnTo>
                    <a:pt x="295" y="2559"/>
                  </a:lnTo>
                  <a:lnTo>
                    <a:pt x="269" y="2589"/>
                  </a:lnTo>
                  <a:lnTo>
                    <a:pt x="247" y="2622"/>
                  </a:lnTo>
                  <a:lnTo>
                    <a:pt x="229" y="2657"/>
                  </a:lnTo>
                  <a:lnTo>
                    <a:pt x="216" y="2695"/>
                  </a:lnTo>
                  <a:lnTo>
                    <a:pt x="208" y="2735"/>
                  </a:lnTo>
                  <a:lnTo>
                    <a:pt x="205" y="2778"/>
                  </a:lnTo>
                  <a:lnTo>
                    <a:pt x="208" y="2819"/>
                  </a:lnTo>
                  <a:lnTo>
                    <a:pt x="216" y="2859"/>
                  </a:lnTo>
                  <a:lnTo>
                    <a:pt x="229" y="2897"/>
                  </a:lnTo>
                  <a:lnTo>
                    <a:pt x="247" y="2933"/>
                  </a:lnTo>
                  <a:lnTo>
                    <a:pt x="269" y="2966"/>
                  </a:lnTo>
                  <a:lnTo>
                    <a:pt x="295" y="2996"/>
                  </a:lnTo>
                  <a:lnTo>
                    <a:pt x="324" y="3021"/>
                  </a:lnTo>
                  <a:lnTo>
                    <a:pt x="357" y="3044"/>
                  </a:lnTo>
                  <a:lnTo>
                    <a:pt x="393" y="3062"/>
                  </a:lnTo>
                  <a:lnTo>
                    <a:pt x="431" y="3075"/>
                  </a:lnTo>
                  <a:lnTo>
                    <a:pt x="471" y="3083"/>
                  </a:lnTo>
                  <a:lnTo>
                    <a:pt x="512" y="3085"/>
                  </a:lnTo>
                  <a:lnTo>
                    <a:pt x="2663" y="3085"/>
                  </a:lnTo>
                  <a:lnTo>
                    <a:pt x="2663" y="411"/>
                  </a:lnTo>
                  <a:lnTo>
                    <a:pt x="2869" y="411"/>
                  </a:lnTo>
                  <a:lnTo>
                    <a:pt x="2869" y="3292"/>
                  </a:lnTo>
                  <a:lnTo>
                    <a:pt x="409" y="3292"/>
                  </a:lnTo>
                  <a:lnTo>
                    <a:pt x="359" y="3289"/>
                  </a:lnTo>
                  <a:lnTo>
                    <a:pt x="309" y="3279"/>
                  </a:lnTo>
                  <a:lnTo>
                    <a:pt x="262" y="3264"/>
                  </a:lnTo>
                  <a:lnTo>
                    <a:pt x="218" y="3243"/>
                  </a:lnTo>
                  <a:lnTo>
                    <a:pt x="176" y="3218"/>
                  </a:lnTo>
                  <a:lnTo>
                    <a:pt x="138" y="3188"/>
                  </a:lnTo>
                  <a:lnTo>
                    <a:pt x="104" y="3154"/>
                  </a:lnTo>
                  <a:lnTo>
                    <a:pt x="74" y="3115"/>
                  </a:lnTo>
                  <a:lnTo>
                    <a:pt x="48" y="3073"/>
                  </a:lnTo>
                  <a:lnTo>
                    <a:pt x="28" y="3029"/>
                  </a:lnTo>
                  <a:lnTo>
                    <a:pt x="12" y="2981"/>
                  </a:lnTo>
                  <a:lnTo>
                    <a:pt x="3" y="2932"/>
                  </a:lnTo>
                  <a:lnTo>
                    <a:pt x="0" y="2880"/>
                  </a:lnTo>
                  <a:lnTo>
                    <a:pt x="0" y="411"/>
                  </a:lnTo>
                  <a:lnTo>
                    <a:pt x="3" y="359"/>
                  </a:lnTo>
                  <a:lnTo>
                    <a:pt x="12" y="309"/>
                  </a:lnTo>
                  <a:lnTo>
                    <a:pt x="28" y="263"/>
                  </a:lnTo>
                  <a:lnTo>
                    <a:pt x="48" y="218"/>
                  </a:lnTo>
                  <a:lnTo>
                    <a:pt x="74" y="176"/>
                  </a:lnTo>
                  <a:lnTo>
                    <a:pt x="104" y="138"/>
                  </a:lnTo>
                  <a:lnTo>
                    <a:pt x="138" y="104"/>
                  </a:lnTo>
                  <a:lnTo>
                    <a:pt x="176" y="73"/>
                  </a:lnTo>
                  <a:lnTo>
                    <a:pt x="218" y="48"/>
                  </a:lnTo>
                  <a:lnTo>
                    <a:pt x="262" y="28"/>
                  </a:lnTo>
                  <a:lnTo>
                    <a:pt x="309" y="12"/>
                  </a:lnTo>
                  <a:lnTo>
                    <a:pt x="359" y="3"/>
                  </a:lnTo>
                  <a:lnTo>
                    <a:pt x="409" y="0"/>
                  </a:lnTo>
                  <a:close/>
                </a:path>
              </a:pathLst>
            </a:custGeom>
            <a:grpFill/>
            <a:ln w="0">
              <a:noFill/>
              <a:prstDash val="solid"/>
              <a:round/>
            </a:ln>
          </p:spPr>
          <p:txBody>
            <a:bodyPr vert="horz" wrap="square" lIns="91440" tIns="45720" rIns="91440" bIns="45720" numCol="1" anchor="t" anchorCtr="0" compatLnSpc="1"/>
            <a:lstStyle/>
            <a:p>
              <a:endParaRPr lang="zh-CN" altLang="en-US" sz="1355"/>
            </a:p>
          </p:txBody>
        </p:sp>
        <p:sp>
          <p:nvSpPr>
            <p:cNvPr id="67" name="Freeform 171"/>
            <p:cNvSpPr/>
            <p:nvPr/>
          </p:nvSpPr>
          <p:spPr bwMode="auto">
            <a:xfrm>
              <a:off x="6628" y="3917"/>
              <a:ext cx="256" cy="25"/>
            </a:xfrm>
            <a:custGeom>
              <a:avLst/>
              <a:gdLst>
                <a:gd name="T0" fmla="*/ 103 w 2049"/>
                <a:gd name="T1" fmla="*/ 0 h 206"/>
                <a:gd name="T2" fmla="*/ 2049 w 2049"/>
                <a:gd name="T3" fmla="*/ 0 h 206"/>
                <a:gd name="T4" fmla="*/ 2049 w 2049"/>
                <a:gd name="T5" fmla="*/ 206 h 206"/>
                <a:gd name="T6" fmla="*/ 103 w 2049"/>
                <a:gd name="T7" fmla="*/ 206 h 206"/>
                <a:gd name="T8" fmla="*/ 79 w 2049"/>
                <a:gd name="T9" fmla="*/ 204 h 206"/>
                <a:gd name="T10" fmla="*/ 58 w 2049"/>
                <a:gd name="T11" fmla="*/ 196 h 206"/>
                <a:gd name="T12" fmla="*/ 39 w 2049"/>
                <a:gd name="T13" fmla="*/ 183 h 206"/>
                <a:gd name="T14" fmla="*/ 23 w 2049"/>
                <a:gd name="T15" fmla="*/ 168 h 206"/>
                <a:gd name="T16" fmla="*/ 12 w 2049"/>
                <a:gd name="T17" fmla="*/ 148 h 206"/>
                <a:gd name="T18" fmla="*/ 3 w 2049"/>
                <a:gd name="T19" fmla="*/ 126 h 206"/>
                <a:gd name="T20" fmla="*/ 0 w 2049"/>
                <a:gd name="T21" fmla="*/ 104 h 206"/>
                <a:gd name="T22" fmla="*/ 3 w 2049"/>
                <a:gd name="T23" fmla="*/ 80 h 206"/>
                <a:gd name="T24" fmla="*/ 12 w 2049"/>
                <a:gd name="T25" fmla="*/ 58 h 206"/>
                <a:gd name="T26" fmla="*/ 23 w 2049"/>
                <a:gd name="T27" fmla="*/ 39 h 206"/>
                <a:gd name="T28" fmla="*/ 39 w 2049"/>
                <a:gd name="T29" fmla="*/ 23 h 206"/>
                <a:gd name="T30" fmla="*/ 58 w 2049"/>
                <a:gd name="T31" fmla="*/ 11 h 206"/>
                <a:gd name="T32" fmla="*/ 79 w 2049"/>
                <a:gd name="T33" fmla="*/ 3 h 206"/>
                <a:gd name="T34" fmla="*/ 103 w 2049"/>
                <a:gd name="T35" fmla="*/ 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49" h="206">
                  <a:moveTo>
                    <a:pt x="103" y="0"/>
                  </a:moveTo>
                  <a:lnTo>
                    <a:pt x="2049" y="0"/>
                  </a:lnTo>
                  <a:lnTo>
                    <a:pt x="2049" y="206"/>
                  </a:lnTo>
                  <a:lnTo>
                    <a:pt x="103" y="206"/>
                  </a:lnTo>
                  <a:lnTo>
                    <a:pt x="79" y="204"/>
                  </a:lnTo>
                  <a:lnTo>
                    <a:pt x="58" y="196"/>
                  </a:lnTo>
                  <a:lnTo>
                    <a:pt x="39" y="183"/>
                  </a:lnTo>
                  <a:lnTo>
                    <a:pt x="23" y="168"/>
                  </a:lnTo>
                  <a:lnTo>
                    <a:pt x="12" y="148"/>
                  </a:lnTo>
                  <a:lnTo>
                    <a:pt x="3" y="126"/>
                  </a:lnTo>
                  <a:lnTo>
                    <a:pt x="0" y="104"/>
                  </a:lnTo>
                  <a:lnTo>
                    <a:pt x="3" y="80"/>
                  </a:lnTo>
                  <a:lnTo>
                    <a:pt x="12" y="58"/>
                  </a:lnTo>
                  <a:lnTo>
                    <a:pt x="23" y="39"/>
                  </a:lnTo>
                  <a:lnTo>
                    <a:pt x="39" y="23"/>
                  </a:lnTo>
                  <a:lnTo>
                    <a:pt x="58" y="11"/>
                  </a:lnTo>
                  <a:lnTo>
                    <a:pt x="79" y="3"/>
                  </a:lnTo>
                  <a:lnTo>
                    <a:pt x="103" y="0"/>
                  </a:lnTo>
                  <a:close/>
                </a:path>
              </a:pathLst>
            </a:custGeom>
            <a:grpFill/>
            <a:ln w="0">
              <a:noFill/>
              <a:prstDash val="solid"/>
              <a:round/>
            </a:ln>
          </p:spPr>
          <p:txBody>
            <a:bodyPr vert="horz" wrap="square" lIns="91440" tIns="45720" rIns="91440" bIns="45720" numCol="1" anchor="t" anchorCtr="0" compatLnSpc="1"/>
            <a:lstStyle/>
            <a:p>
              <a:endParaRPr lang="zh-CN" altLang="en-US" sz="1355"/>
            </a:p>
          </p:txBody>
        </p:sp>
      </p:grpSp>
      <p:grpSp>
        <p:nvGrpSpPr>
          <p:cNvPr id="68" name="Group 182"/>
          <p:cNvGrpSpPr>
            <a:grpSpLocks noChangeAspect="1"/>
          </p:cNvGrpSpPr>
          <p:nvPr/>
        </p:nvGrpSpPr>
        <p:grpSpPr bwMode="auto">
          <a:xfrm>
            <a:off x="3091070" y="3115589"/>
            <a:ext cx="494696" cy="470703"/>
            <a:chOff x="1060" y="2335"/>
            <a:chExt cx="433" cy="412"/>
          </a:xfrm>
          <a:solidFill>
            <a:schemeClr val="tx1"/>
          </a:solidFill>
        </p:grpSpPr>
        <p:sp>
          <p:nvSpPr>
            <p:cNvPr id="69" name="Freeform 184"/>
            <p:cNvSpPr/>
            <p:nvPr/>
          </p:nvSpPr>
          <p:spPr bwMode="auto">
            <a:xfrm>
              <a:off x="1060" y="2515"/>
              <a:ext cx="433" cy="232"/>
            </a:xfrm>
            <a:custGeom>
              <a:avLst/>
              <a:gdLst>
                <a:gd name="T0" fmla="*/ 204 w 3466"/>
                <a:gd name="T1" fmla="*/ 0 h 1852"/>
                <a:gd name="T2" fmla="*/ 815 w 3466"/>
                <a:gd name="T3" fmla="*/ 0 h 1852"/>
                <a:gd name="T4" fmla="*/ 815 w 3466"/>
                <a:gd name="T5" fmla="*/ 206 h 1852"/>
                <a:gd name="T6" fmla="*/ 612 w 3466"/>
                <a:gd name="T7" fmla="*/ 206 h 1852"/>
                <a:gd name="T8" fmla="*/ 612 w 3466"/>
                <a:gd name="T9" fmla="*/ 1440 h 1852"/>
                <a:gd name="T10" fmla="*/ 1223 w 3466"/>
                <a:gd name="T11" fmla="*/ 1440 h 1852"/>
                <a:gd name="T12" fmla="*/ 1223 w 3466"/>
                <a:gd name="T13" fmla="*/ 206 h 1852"/>
                <a:gd name="T14" fmla="*/ 1019 w 3466"/>
                <a:gd name="T15" fmla="*/ 206 h 1852"/>
                <a:gd name="T16" fmla="*/ 1019 w 3466"/>
                <a:gd name="T17" fmla="*/ 0 h 1852"/>
                <a:gd name="T18" fmla="*/ 1631 w 3466"/>
                <a:gd name="T19" fmla="*/ 0 h 1852"/>
                <a:gd name="T20" fmla="*/ 1631 w 3466"/>
                <a:gd name="T21" fmla="*/ 206 h 1852"/>
                <a:gd name="T22" fmla="*/ 1427 w 3466"/>
                <a:gd name="T23" fmla="*/ 206 h 1852"/>
                <a:gd name="T24" fmla="*/ 1427 w 3466"/>
                <a:gd name="T25" fmla="*/ 1440 h 1852"/>
                <a:gd name="T26" fmla="*/ 2039 w 3466"/>
                <a:gd name="T27" fmla="*/ 1440 h 1852"/>
                <a:gd name="T28" fmla="*/ 2039 w 3466"/>
                <a:gd name="T29" fmla="*/ 206 h 1852"/>
                <a:gd name="T30" fmla="*/ 1835 w 3466"/>
                <a:gd name="T31" fmla="*/ 206 h 1852"/>
                <a:gd name="T32" fmla="*/ 1835 w 3466"/>
                <a:gd name="T33" fmla="*/ 0 h 1852"/>
                <a:gd name="T34" fmla="*/ 2446 w 3466"/>
                <a:gd name="T35" fmla="*/ 0 h 1852"/>
                <a:gd name="T36" fmla="*/ 2446 w 3466"/>
                <a:gd name="T37" fmla="*/ 206 h 1852"/>
                <a:gd name="T38" fmla="*/ 2243 w 3466"/>
                <a:gd name="T39" fmla="*/ 206 h 1852"/>
                <a:gd name="T40" fmla="*/ 2243 w 3466"/>
                <a:gd name="T41" fmla="*/ 1440 h 1852"/>
                <a:gd name="T42" fmla="*/ 2854 w 3466"/>
                <a:gd name="T43" fmla="*/ 1440 h 1852"/>
                <a:gd name="T44" fmla="*/ 2854 w 3466"/>
                <a:gd name="T45" fmla="*/ 206 h 1852"/>
                <a:gd name="T46" fmla="*/ 2650 w 3466"/>
                <a:gd name="T47" fmla="*/ 206 h 1852"/>
                <a:gd name="T48" fmla="*/ 2650 w 3466"/>
                <a:gd name="T49" fmla="*/ 0 h 1852"/>
                <a:gd name="T50" fmla="*/ 3262 w 3466"/>
                <a:gd name="T51" fmla="*/ 0 h 1852"/>
                <a:gd name="T52" fmla="*/ 3262 w 3466"/>
                <a:gd name="T53" fmla="*/ 206 h 1852"/>
                <a:gd name="T54" fmla="*/ 3058 w 3466"/>
                <a:gd name="T55" fmla="*/ 206 h 1852"/>
                <a:gd name="T56" fmla="*/ 3058 w 3466"/>
                <a:gd name="T57" fmla="*/ 1440 h 1852"/>
                <a:gd name="T58" fmla="*/ 3262 w 3466"/>
                <a:gd name="T59" fmla="*/ 1440 h 1852"/>
                <a:gd name="T60" fmla="*/ 3262 w 3466"/>
                <a:gd name="T61" fmla="*/ 1646 h 1852"/>
                <a:gd name="T62" fmla="*/ 3466 w 3466"/>
                <a:gd name="T63" fmla="*/ 1646 h 1852"/>
                <a:gd name="T64" fmla="*/ 3466 w 3466"/>
                <a:gd name="T65" fmla="*/ 1852 h 1852"/>
                <a:gd name="T66" fmla="*/ 0 w 3466"/>
                <a:gd name="T67" fmla="*/ 1852 h 1852"/>
                <a:gd name="T68" fmla="*/ 0 w 3466"/>
                <a:gd name="T69" fmla="*/ 1646 h 1852"/>
                <a:gd name="T70" fmla="*/ 204 w 3466"/>
                <a:gd name="T71" fmla="*/ 1646 h 1852"/>
                <a:gd name="T72" fmla="*/ 204 w 3466"/>
                <a:gd name="T73" fmla="*/ 1440 h 1852"/>
                <a:gd name="T74" fmla="*/ 408 w 3466"/>
                <a:gd name="T75" fmla="*/ 1440 h 1852"/>
                <a:gd name="T76" fmla="*/ 408 w 3466"/>
                <a:gd name="T77" fmla="*/ 206 h 1852"/>
                <a:gd name="T78" fmla="*/ 204 w 3466"/>
                <a:gd name="T79" fmla="*/ 206 h 1852"/>
                <a:gd name="T80" fmla="*/ 204 w 3466"/>
                <a:gd name="T81" fmla="*/ 0 h 1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466" h="1852">
                  <a:moveTo>
                    <a:pt x="204" y="0"/>
                  </a:moveTo>
                  <a:lnTo>
                    <a:pt x="815" y="0"/>
                  </a:lnTo>
                  <a:lnTo>
                    <a:pt x="815" y="206"/>
                  </a:lnTo>
                  <a:lnTo>
                    <a:pt x="612" y="206"/>
                  </a:lnTo>
                  <a:lnTo>
                    <a:pt x="612" y="1440"/>
                  </a:lnTo>
                  <a:lnTo>
                    <a:pt x="1223" y="1440"/>
                  </a:lnTo>
                  <a:lnTo>
                    <a:pt x="1223" y="206"/>
                  </a:lnTo>
                  <a:lnTo>
                    <a:pt x="1019" y="206"/>
                  </a:lnTo>
                  <a:lnTo>
                    <a:pt x="1019" y="0"/>
                  </a:lnTo>
                  <a:lnTo>
                    <a:pt x="1631" y="0"/>
                  </a:lnTo>
                  <a:lnTo>
                    <a:pt x="1631" y="206"/>
                  </a:lnTo>
                  <a:lnTo>
                    <a:pt x="1427" y="206"/>
                  </a:lnTo>
                  <a:lnTo>
                    <a:pt x="1427" y="1440"/>
                  </a:lnTo>
                  <a:lnTo>
                    <a:pt x="2039" y="1440"/>
                  </a:lnTo>
                  <a:lnTo>
                    <a:pt x="2039" y="206"/>
                  </a:lnTo>
                  <a:lnTo>
                    <a:pt x="1835" y="206"/>
                  </a:lnTo>
                  <a:lnTo>
                    <a:pt x="1835" y="0"/>
                  </a:lnTo>
                  <a:lnTo>
                    <a:pt x="2446" y="0"/>
                  </a:lnTo>
                  <a:lnTo>
                    <a:pt x="2446" y="206"/>
                  </a:lnTo>
                  <a:lnTo>
                    <a:pt x="2243" y="206"/>
                  </a:lnTo>
                  <a:lnTo>
                    <a:pt x="2243" y="1440"/>
                  </a:lnTo>
                  <a:lnTo>
                    <a:pt x="2854" y="1440"/>
                  </a:lnTo>
                  <a:lnTo>
                    <a:pt x="2854" y="206"/>
                  </a:lnTo>
                  <a:lnTo>
                    <a:pt x="2650" y="206"/>
                  </a:lnTo>
                  <a:lnTo>
                    <a:pt x="2650" y="0"/>
                  </a:lnTo>
                  <a:lnTo>
                    <a:pt x="3262" y="0"/>
                  </a:lnTo>
                  <a:lnTo>
                    <a:pt x="3262" y="206"/>
                  </a:lnTo>
                  <a:lnTo>
                    <a:pt x="3058" y="206"/>
                  </a:lnTo>
                  <a:lnTo>
                    <a:pt x="3058" y="1440"/>
                  </a:lnTo>
                  <a:lnTo>
                    <a:pt x="3262" y="1440"/>
                  </a:lnTo>
                  <a:lnTo>
                    <a:pt x="3262" y="1646"/>
                  </a:lnTo>
                  <a:lnTo>
                    <a:pt x="3466" y="1646"/>
                  </a:lnTo>
                  <a:lnTo>
                    <a:pt x="3466" y="1852"/>
                  </a:lnTo>
                  <a:lnTo>
                    <a:pt x="0" y="1852"/>
                  </a:lnTo>
                  <a:lnTo>
                    <a:pt x="0" y="1646"/>
                  </a:lnTo>
                  <a:lnTo>
                    <a:pt x="204" y="1646"/>
                  </a:lnTo>
                  <a:lnTo>
                    <a:pt x="204" y="1440"/>
                  </a:lnTo>
                  <a:lnTo>
                    <a:pt x="408" y="1440"/>
                  </a:lnTo>
                  <a:lnTo>
                    <a:pt x="408" y="206"/>
                  </a:lnTo>
                  <a:lnTo>
                    <a:pt x="204" y="206"/>
                  </a:lnTo>
                  <a:lnTo>
                    <a:pt x="204" y="0"/>
                  </a:lnTo>
                  <a:close/>
                </a:path>
              </a:pathLst>
            </a:custGeom>
            <a:grpFill/>
            <a:ln w="0">
              <a:noFill/>
              <a:prstDash val="solid"/>
              <a:round/>
            </a:ln>
          </p:spPr>
          <p:txBody>
            <a:bodyPr vert="horz" wrap="square" lIns="91440" tIns="45720" rIns="91440" bIns="45720" numCol="1" anchor="t" anchorCtr="0" compatLnSpc="1"/>
            <a:lstStyle/>
            <a:p>
              <a:endParaRPr lang="zh-CN" altLang="en-US" sz="1355"/>
            </a:p>
          </p:txBody>
        </p:sp>
        <p:sp>
          <p:nvSpPr>
            <p:cNvPr id="70" name="Freeform 185"/>
            <p:cNvSpPr/>
            <p:nvPr/>
          </p:nvSpPr>
          <p:spPr bwMode="auto">
            <a:xfrm>
              <a:off x="1060" y="2335"/>
              <a:ext cx="433" cy="155"/>
            </a:xfrm>
            <a:custGeom>
              <a:avLst/>
              <a:gdLst>
                <a:gd name="T0" fmla="*/ 1631 w 3466"/>
                <a:gd name="T1" fmla="*/ 0 h 1235"/>
                <a:gd name="T2" fmla="*/ 1835 w 3466"/>
                <a:gd name="T3" fmla="*/ 0 h 1235"/>
                <a:gd name="T4" fmla="*/ 3466 w 3466"/>
                <a:gd name="T5" fmla="*/ 1029 h 1235"/>
                <a:gd name="T6" fmla="*/ 3466 w 3466"/>
                <a:gd name="T7" fmla="*/ 1235 h 1235"/>
                <a:gd name="T8" fmla="*/ 0 w 3466"/>
                <a:gd name="T9" fmla="*/ 1235 h 1235"/>
                <a:gd name="T10" fmla="*/ 0 w 3466"/>
                <a:gd name="T11" fmla="*/ 1029 h 1235"/>
                <a:gd name="T12" fmla="*/ 1631 w 3466"/>
                <a:gd name="T13" fmla="*/ 0 h 1235"/>
              </a:gdLst>
              <a:ahLst/>
              <a:cxnLst>
                <a:cxn ang="0">
                  <a:pos x="T0" y="T1"/>
                </a:cxn>
                <a:cxn ang="0">
                  <a:pos x="T2" y="T3"/>
                </a:cxn>
                <a:cxn ang="0">
                  <a:pos x="T4" y="T5"/>
                </a:cxn>
                <a:cxn ang="0">
                  <a:pos x="T6" y="T7"/>
                </a:cxn>
                <a:cxn ang="0">
                  <a:pos x="T8" y="T9"/>
                </a:cxn>
                <a:cxn ang="0">
                  <a:pos x="T10" y="T11"/>
                </a:cxn>
                <a:cxn ang="0">
                  <a:pos x="T12" y="T13"/>
                </a:cxn>
              </a:cxnLst>
              <a:rect l="0" t="0" r="r" b="b"/>
              <a:pathLst>
                <a:path w="3466" h="1235">
                  <a:moveTo>
                    <a:pt x="1631" y="0"/>
                  </a:moveTo>
                  <a:lnTo>
                    <a:pt x="1835" y="0"/>
                  </a:lnTo>
                  <a:lnTo>
                    <a:pt x="3466" y="1029"/>
                  </a:lnTo>
                  <a:lnTo>
                    <a:pt x="3466" y="1235"/>
                  </a:lnTo>
                  <a:lnTo>
                    <a:pt x="0" y="1235"/>
                  </a:lnTo>
                  <a:lnTo>
                    <a:pt x="0" y="1029"/>
                  </a:lnTo>
                  <a:lnTo>
                    <a:pt x="1631" y="0"/>
                  </a:lnTo>
                  <a:close/>
                </a:path>
              </a:pathLst>
            </a:custGeom>
            <a:grpFill/>
            <a:ln w="0">
              <a:noFill/>
              <a:prstDash val="solid"/>
              <a:round/>
            </a:ln>
          </p:spPr>
          <p:txBody>
            <a:bodyPr vert="horz" wrap="square" lIns="91440" tIns="45720" rIns="91440" bIns="45720" numCol="1" anchor="t" anchorCtr="0" compatLnSpc="1"/>
            <a:lstStyle/>
            <a:p>
              <a:endParaRPr lang="zh-CN" altLang="en-US" sz="1355"/>
            </a:p>
          </p:txBody>
        </p:sp>
      </p:grpSp>
      <p:sp>
        <p:nvSpPr>
          <p:cNvPr id="71" name="Freeform 190"/>
          <p:cNvSpPr>
            <a:spLocks noEditPoints="1"/>
          </p:cNvSpPr>
          <p:nvPr/>
        </p:nvSpPr>
        <p:spPr bwMode="auto">
          <a:xfrm>
            <a:off x="3870192" y="3115589"/>
            <a:ext cx="438713" cy="470703"/>
          </a:xfrm>
          <a:custGeom>
            <a:avLst/>
            <a:gdLst>
              <a:gd name="T0" fmla="*/ 2253 w 3072"/>
              <a:gd name="T1" fmla="*/ 2262 h 3292"/>
              <a:gd name="T2" fmla="*/ 819 w 3072"/>
              <a:gd name="T3" fmla="*/ 2469 h 3292"/>
              <a:gd name="T4" fmla="*/ 819 w 3072"/>
              <a:gd name="T5" fmla="*/ 1851 h 3292"/>
              <a:gd name="T6" fmla="*/ 2253 w 3072"/>
              <a:gd name="T7" fmla="*/ 2057 h 3292"/>
              <a:gd name="T8" fmla="*/ 819 w 3072"/>
              <a:gd name="T9" fmla="*/ 1851 h 3292"/>
              <a:gd name="T10" fmla="*/ 2253 w 3072"/>
              <a:gd name="T11" fmla="*/ 1439 h 3292"/>
              <a:gd name="T12" fmla="*/ 819 w 3072"/>
              <a:gd name="T13" fmla="*/ 1646 h 3292"/>
              <a:gd name="T14" fmla="*/ 819 w 3072"/>
              <a:gd name="T15" fmla="*/ 1028 h 3292"/>
              <a:gd name="T16" fmla="*/ 2253 w 3072"/>
              <a:gd name="T17" fmla="*/ 1234 h 3292"/>
              <a:gd name="T18" fmla="*/ 819 w 3072"/>
              <a:gd name="T19" fmla="*/ 1028 h 3292"/>
              <a:gd name="T20" fmla="*/ 409 w 3072"/>
              <a:gd name="T21" fmla="*/ 2880 h 3292"/>
              <a:gd name="T22" fmla="*/ 2663 w 3072"/>
              <a:gd name="T23" fmla="*/ 411 h 3292"/>
              <a:gd name="T24" fmla="*/ 307 w 3072"/>
              <a:gd name="T25" fmla="*/ 0 h 3292"/>
              <a:gd name="T26" fmla="*/ 2807 w 3072"/>
              <a:gd name="T27" fmla="*/ 3 h 3292"/>
              <a:gd name="T28" fmla="*/ 2884 w 3072"/>
              <a:gd name="T29" fmla="*/ 23 h 3292"/>
              <a:gd name="T30" fmla="*/ 2953 w 3072"/>
              <a:gd name="T31" fmla="*/ 64 h 3292"/>
              <a:gd name="T32" fmla="*/ 3008 w 3072"/>
              <a:gd name="T33" fmla="*/ 119 h 3292"/>
              <a:gd name="T34" fmla="*/ 3048 w 3072"/>
              <a:gd name="T35" fmla="*/ 189 h 3292"/>
              <a:gd name="T36" fmla="*/ 3070 w 3072"/>
              <a:gd name="T37" fmla="*/ 266 h 3292"/>
              <a:gd name="T38" fmla="*/ 3072 w 3072"/>
              <a:gd name="T39" fmla="*/ 2983 h 3292"/>
              <a:gd name="T40" fmla="*/ 3062 w 3072"/>
              <a:gd name="T41" fmla="*/ 3065 h 3292"/>
              <a:gd name="T42" fmla="*/ 3030 w 3072"/>
              <a:gd name="T43" fmla="*/ 3138 h 3292"/>
              <a:gd name="T44" fmla="*/ 2983 w 3072"/>
              <a:gd name="T45" fmla="*/ 3201 h 3292"/>
              <a:gd name="T46" fmla="*/ 2920 w 3072"/>
              <a:gd name="T47" fmla="*/ 3250 h 3292"/>
              <a:gd name="T48" fmla="*/ 2847 w 3072"/>
              <a:gd name="T49" fmla="*/ 3281 h 3292"/>
              <a:gd name="T50" fmla="*/ 2765 w 3072"/>
              <a:gd name="T51" fmla="*/ 3292 h 3292"/>
              <a:gd name="T52" fmla="*/ 265 w 3072"/>
              <a:gd name="T53" fmla="*/ 3289 h 3292"/>
              <a:gd name="T54" fmla="*/ 188 w 3072"/>
              <a:gd name="T55" fmla="*/ 3267 h 3292"/>
              <a:gd name="T56" fmla="*/ 119 w 3072"/>
              <a:gd name="T57" fmla="*/ 3227 h 3292"/>
              <a:gd name="T58" fmla="*/ 64 w 3072"/>
              <a:gd name="T59" fmla="*/ 3171 h 3292"/>
              <a:gd name="T60" fmla="*/ 24 w 3072"/>
              <a:gd name="T61" fmla="*/ 3103 h 3292"/>
              <a:gd name="T62" fmla="*/ 2 w 3072"/>
              <a:gd name="T63" fmla="*/ 3024 h 3292"/>
              <a:gd name="T64" fmla="*/ 0 w 3072"/>
              <a:gd name="T65" fmla="*/ 308 h 3292"/>
              <a:gd name="T66" fmla="*/ 10 w 3072"/>
              <a:gd name="T67" fmla="*/ 227 h 3292"/>
              <a:gd name="T68" fmla="*/ 42 w 3072"/>
              <a:gd name="T69" fmla="*/ 152 h 3292"/>
              <a:gd name="T70" fmla="*/ 89 w 3072"/>
              <a:gd name="T71" fmla="*/ 91 h 3292"/>
              <a:gd name="T72" fmla="*/ 152 w 3072"/>
              <a:gd name="T73" fmla="*/ 42 h 3292"/>
              <a:gd name="T74" fmla="*/ 225 w 3072"/>
              <a:gd name="T75" fmla="*/ 11 h 3292"/>
              <a:gd name="T76" fmla="*/ 307 w 3072"/>
              <a:gd name="T77" fmla="*/ 0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72" h="3292">
                <a:moveTo>
                  <a:pt x="819" y="2262"/>
                </a:moveTo>
                <a:lnTo>
                  <a:pt x="2253" y="2262"/>
                </a:lnTo>
                <a:lnTo>
                  <a:pt x="2253" y="2469"/>
                </a:lnTo>
                <a:lnTo>
                  <a:pt x="819" y="2469"/>
                </a:lnTo>
                <a:lnTo>
                  <a:pt x="819" y="2262"/>
                </a:lnTo>
                <a:close/>
                <a:moveTo>
                  <a:pt x="819" y="1851"/>
                </a:moveTo>
                <a:lnTo>
                  <a:pt x="2253" y="1851"/>
                </a:lnTo>
                <a:lnTo>
                  <a:pt x="2253" y="2057"/>
                </a:lnTo>
                <a:lnTo>
                  <a:pt x="819" y="2057"/>
                </a:lnTo>
                <a:lnTo>
                  <a:pt x="819" y="1851"/>
                </a:lnTo>
                <a:close/>
                <a:moveTo>
                  <a:pt x="819" y="1439"/>
                </a:moveTo>
                <a:lnTo>
                  <a:pt x="2253" y="1439"/>
                </a:lnTo>
                <a:lnTo>
                  <a:pt x="2253" y="1646"/>
                </a:lnTo>
                <a:lnTo>
                  <a:pt x="819" y="1646"/>
                </a:lnTo>
                <a:lnTo>
                  <a:pt x="819" y="1439"/>
                </a:lnTo>
                <a:close/>
                <a:moveTo>
                  <a:pt x="819" y="1028"/>
                </a:moveTo>
                <a:lnTo>
                  <a:pt x="2253" y="1028"/>
                </a:lnTo>
                <a:lnTo>
                  <a:pt x="2253" y="1234"/>
                </a:lnTo>
                <a:lnTo>
                  <a:pt x="819" y="1234"/>
                </a:lnTo>
                <a:lnTo>
                  <a:pt x="819" y="1028"/>
                </a:lnTo>
                <a:close/>
                <a:moveTo>
                  <a:pt x="409" y="411"/>
                </a:moveTo>
                <a:lnTo>
                  <a:pt x="409" y="2880"/>
                </a:lnTo>
                <a:lnTo>
                  <a:pt x="2663" y="2880"/>
                </a:lnTo>
                <a:lnTo>
                  <a:pt x="2663" y="411"/>
                </a:lnTo>
                <a:lnTo>
                  <a:pt x="409" y="411"/>
                </a:lnTo>
                <a:close/>
                <a:moveTo>
                  <a:pt x="307" y="0"/>
                </a:moveTo>
                <a:lnTo>
                  <a:pt x="2765" y="0"/>
                </a:lnTo>
                <a:lnTo>
                  <a:pt x="2807" y="3"/>
                </a:lnTo>
                <a:lnTo>
                  <a:pt x="2847" y="11"/>
                </a:lnTo>
                <a:lnTo>
                  <a:pt x="2884" y="23"/>
                </a:lnTo>
                <a:lnTo>
                  <a:pt x="2920" y="42"/>
                </a:lnTo>
                <a:lnTo>
                  <a:pt x="2953" y="64"/>
                </a:lnTo>
                <a:lnTo>
                  <a:pt x="2983" y="91"/>
                </a:lnTo>
                <a:lnTo>
                  <a:pt x="3008" y="119"/>
                </a:lnTo>
                <a:lnTo>
                  <a:pt x="3030" y="152"/>
                </a:lnTo>
                <a:lnTo>
                  <a:pt x="3048" y="189"/>
                </a:lnTo>
                <a:lnTo>
                  <a:pt x="3062" y="227"/>
                </a:lnTo>
                <a:lnTo>
                  <a:pt x="3070" y="266"/>
                </a:lnTo>
                <a:lnTo>
                  <a:pt x="3072" y="308"/>
                </a:lnTo>
                <a:lnTo>
                  <a:pt x="3072" y="2983"/>
                </a:lnTo>
                <a:lnTo>
                  <a:pt x="3070" y="3024"/>
                </a:lnTo>
                <a:lnTo>
                  <a:pt x="3062" y="3065"/>
                </a:lnTo>
                <a:lnTo>
                  <a:pt x="3048" y="3103"/>
                </a:lnTo>
                <a:lnTo>
                  <a:pt x="3030" y="3138"/>
                </a:lnTo>
                <a:lnTo>
                  <a:pt x="3008" y="3171"/>
                </a:lnTo>
                <a:lnTo>
                  <a:pt x="2983" y="3201"/>
                </a:lnTo>
                <a:lnTo>
                  <a:pt x="2953" y="3227"/>
                </a:lnTo>
                <a:lnTo>
                  <a:pt x="2920" y="3250"/>
                </a:lnTo>
                <a:lnTo>
                  <a:pt x="2884" y="3267"/>
                </a:lnTo>
                <a:lnTo>
                  <a:pt x="2847" y="3281"/>
                </a:lnTo>
                <a:lnTo>
                  <a:pt x="2807" y="3289"/>
                </a:lnTo>
                <a:lnTo>
                  <a:pt x="2765" y="3292"/>
                </a:lnTo>
                <a:lnTo>
                  <a:pt x="307" y="3292"/>
                </a:lnTo>
                <a:lnTo>
                  <a:pt x="265" y="3289"/>
                </a:lnTo>
                <a:lnTo>
                  <a:pt x="225" y="3281"/>
                </a:lnTo>
                <a:lnTo>
                  <a:pt x="188" y="3267"/>
                </a:lnTo>
                <a:lnTo>
                  <a:pt x="152" y="3250"/>
                </a:lnTo>
                <a:lnTo>
                  <a:pt x="119" y="3227"/>
                </a:lnTo>
                <a:lnTo>
                  <a:pt x="89" y="3201"/>
                </a:lnTo>
                <a:lnTo>
                  <a:pt x="64" y="3171"/>
                </a:lnTo>
                <a:lnTo>
                  <a:pt x="42" y="3138"/>
                </a:lnTo>
                <a:lnTo>
                  <a:pt x="24" y="3103"/>
                </a:lnTo>
                <a:lnTo>
                  <a:pt x="10" y="3065"/>
                </a:lnTo>
                <a:lnTo>
                  <a:pt x="2" y="3024"/>
                </a:lnTo>
                <a:lnTo>
                  <a:pt x="0" y="2983"/>
                </a:lnTo>
                <a:lnTo>
                  <a:pt x="0" y="308"/>
                </a:lnTo>
                <a:lnTo>
                  <a:pt x="2" y="266"/>
                </a:lnTo>
                <a:lnTo>
                  <a:pt x="10" y="227"/>
                </a:lnTo>
                <a:lnTo>
                  <a:pt x="24" y="189"/>
                </a:lnTo>
                <a:lnTo>
                  <a:pt x="42" y="152"/>
                </a:lnTo>
                <a:lnTo>
                  <a:pt x="64" y="119"/>
                </a:lnTo>
                <a:lnTo>
                  <a:pt x="89" y="91"/>
                </a:lnTo>
                <a:lnTo>
                  <a:pt x="119" y="64"/>
                </a:lnTo>
                <a:lnTo>
                  <a:pt x="152" y="42"/>
                </a:lnTo>
                <a:lnTo>
                  <a:pt x="188" y="23"/>
                </a:lnTo>
                <a:lnTo>
                  <a:pt x="225" y="11"/>
                </a:lnTo>
                <a:lnTo>
                  <a:pt x="265" y="3"/>
                </a:lnTo>
                <a:lnTo>
                  <a:pt x="307" y="0"/>
                </a:lnTo>
                <a:close/>
              </a:path>
            </a:pathLst>
          </a:custGeom>
          <a:solidFill>
            <a:schemeClr val="tx1"/>
          </a:solidFill>
          <a:ln w="0">
            <a:noFill/>
            <a:prstDash val="solid"/>
            <a:round/>
          </a:ln>
        </p:spPr>
        <p:txBody>
          <a:bodyPr vert="horz" wrap="square" lIns="91440" tIns="45720" rIns="91440" bIns="45720" numCol="1" anchor="t" anchorCtr="0" compatLnSpc="1"/>
          <a:lstStyle/>
          <a:p>
            <a:endParaRPr lang="zh-CN" altLang="en-US" sz="1355"/>
          </a:p>
        </p:txBody>
      </p:sp>
      <p:sp>
        <p:nvSpPr>
          <p:cNvPr id="72" name="Freeform 195"/>
          <p:cNvSpPr>
            <a:spLocks noEditPoints="1"/>
          </p:cNvSpPr>
          <p:nvPr/>
        </p:nvSpPr>
        <p:spPr bwMode="auto">
          <a:xfrm>
            <a:off x="4593334" y="3115589"/>
            <a:ext cx="438713" cy="470703"/>
          </a:xfrm>
          <a:custGeom>
            <a:avLst/>
            <a:gdLst>
              <a:gd name="T0" fmla="*/ 2253 w 3072"/>
              <a:gd name="T1" fmla="*/ 2469 h 3292"/>
              <a:gd name="T2" fmla="*/ 819 w 3072"/>
              <a:gd name="T3" fmla="*/ 1851 h 3292"/>
              <a:gd name="T4" fmla="*/ 819 w 3072"/>
              <a:gd name="T5" fmla="*/ 2057 h 3292"/>
              <a:gd name="T6" fmla="*/ 1536 w 3072"/>
              <a:gd name="T7" fmla="*/ 1234 h 3292"/>
              <a:gd name="T8" fmla="*/ 1666 w 3072"/>
              <a:gd name="T9" fmla="*/ 1253 h 3292"/>
              <a:gd name="T10" fmla="*/ 1767 w 3072"/>
              <a:gd name="T11" fmla="*/ 1305 h 3292"/>
              <a:gd name="T12" fmla="*/ 1830 w 3072"/>
              <a:gd name="T13" fmla="*/ 1380 h 3292"/>
              <a:gd name="T14" fmla="*/ 1843 w 3072"/>
              <a:gd name="T15" fmla="*/ 1646 h 3292"/>
              <a:gd name="T16" fmla="*/ 822 w 3072"/>
              <a:gd name="T17" fmla="*/ 1409 h 3292"/>
              <a:gd name="T18" fmla="*/ 869 w 3072"/>
              <a:gd name="T19" fmla="*/ 1328 h 3292"/>
              <a:gd name="T20" fmla="*/ 959 w 3072"/>
              <a:gd name="T21" fmla="*/ 1267 h 3292"/>
              <a:gd name="T22" fmla="*/ 1082 w 3072"/>
              <a:gd name="T23" fmla="*/ 1236 h 3292"/>
              <a:gd name="T24" fmla="*/ 1373 w 3072"/>
              <a:gd name="T25" fmla="*/ 619 h 3292"/>
              <a:gd name="T26" fmla="*/ 1487 w 3072"/>
              <a:gd name="T27" fmla="*/ 659 h 3292"/>
              <a:gd name="T28" fmla="*/ 1574 w 3072"/>
              <a:gd name="T29" fmla="*/ 737 h 3292"/>
              <a:gd name="T30" fmla="*/ 1628 w 3072"/>
              <a:gd name="T31" fmla="*/ 843 h 3292"/>
              <a:gd name="T32" fmla="*/ 1636 w 3072"/>
              <a:gd name="T33" fmla="*/ 967 h 3292"/>
              <a:gd name="T34" fmla="*/ 1597 w 3072"/>
              <a:gd name="T35" fmla="*/ 1081 h 3292"/>
              <a:gd name="T36" fmla="*/ 1519 w 3072"/>
              <a:gd name="T37" fmla="*/ 1170 h 3292"/>
              <a:gd name="T38" fmla="*/ 1413 w 3072"/>
              <a:gd name="T39" fmla="*/ 1223 h 3292"/>
              <a:gd name="T40" fmla="*/ 1289 w 3072"/>
              <a:gd name="T41" fmla="*/ 1231 h 3292"/>
              <a:gd name="T42" fmla="*/ 1176 w 3072"/>
              <a:gd name="T43" fmla="*/ 1191 h 3292"/>
              <a:gd name="T44" fmla="*/ 1088 w 3072"/>
              <a:gd name="T45" fmla="*/ 1114 h 3292"/>
              <a:gd name="T46" fmla="*/ 1035 w 3072"/>
              <a:gd name="T47" fmla="*/ 1008 h 3292"/>
              <a:gd name="T48" fmla="*/ 1027 w 3072"/>
              <a:gd name="T49" fmla="*/ 884 h 3292"/>
              <a:gd name="T50" fmla="*/ 1066 w 3072"/>
              <a:gd name="T51" fmla="*/ 770 h 3292"/>
              <a:gd name="T52" fmla="*/ 1143 w 3072"/>
              <a:gd name="T53" fmla="*/ 681 h 3292"/>
              <a:gd name="T54" fmla="*/ 1249 w 3072"/>
              <a:gd name="T55" fmla="*/ 628 h 3292"/>
              <a:gd name="T56" fmla="*/ 409 w 3072"/>
              <a:gd name="T57" fmla="*/ 411 h 3292"/>
              <a:gd name="T58" fmla="*/ 2663 w 3072"/>
              <a:gd name="T59" fmla="*/ 411 h 3292"/>
              <a:gd name="T60" fmla="*/ 2765 w 3072"/>
              <a:gd name="T61" fmla="*/ 0 h 3292"/>
              <a:gd name="T62" fmla="*/ 2884 w 3072"/>
              <a:gd name="T63" fmla="*/ 23 h 3292"/>
              <a:gd name="T64" fmla="*/ 2983 w 3072"/>
              <a:gd name="T65" fmla="*/ 91 h 3292"/>
              <a:gd name="T66" fmla="*/ 3048 w 3072"/>
              <a:gd name="T67" fmla="*/ 189 h 3292"/>
              <a:gd name="T68" fmla="*/ 3072 w 3072"/>
              <a:gd name="T69" fmla="*/ 308 h 3292"/>
              <a:gd name="T70" fmla="*/ 3062 w 3072"/>
              <a:gd name="T71" fmla="*/ 3065 h 3292"/>
              <a:gd name="T72" fmla="*/ 3008 w 3072"/>
              <a:gd name="T73" fmla="*/ 3171 h 3292"/>
              <a:gd name="T74" fmla="*/ 2920 w 3072"/>
              <a:gd name="T75" fmla="*/ 3250 h 3292"/>
              <a:gd name="T76" fmla="*/ 2807 w 3072"/>
              <a:gd name="T77" fmla="*/ 3289 h 3292"/>
              <a:gd name="T78" fmla="*/ 265 w 3072"/>
              <a:gd name="T79" fmla="*/ 3289 h 3292"/>
              <a:gd name="T80" fmla="*/ 152 w 3072"/>
              <a:gd name="T81" fmla="*/ 3250 h 3292"/>
              <a:gd name="T82" fmla="*/ 64 w 3072"/>
              <a:gd name="T83" fmla="*/ 3171 h 3292"/>
              <a:gd name="T84" fmla="*/ 10 w 3072"/>
              <a:gd name="T85" fmla="*/ 3065 h 3292"/>
              <a:gd name="T86" fmla="*/ 0 w 3072"/>
              <a:gd name="T87" fmla="*/ 308 h 3292"/>
              <a:gd name="T88" fmla="*/ 24 w 3072"/>
              <a:gd name="T89" fmla="*/ 189 h 3292"/>
              <a:gd name="T90" fmla="*/ 89 w 3072"/>
              <a:gd name="T91" fmla="*/ 91 h 3292"/>
              <a:gd name="T92" fmla="*/ 188 w 3072"/>
              <a:gd name="T93" fmla="*/ 23 h 3292"/>
              <a:gd name="T94" fmla="*/ 307 w 3072"/>
              <a:gd name="T95" fmla="*/ 0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072" h="3292">
                <a:moveTo>
                  <a:pt x="819" y="2262"/>
                </a:moveTo>
                <a:lnTo>
                  <a:pt x="2253" y="2262"/>
                </a:lnTo>
                <a:lnTo>
                  <a:pt x="2253" y="2469"/>
                </a:lnTo>
                <a:lnTo>
                  <a:pt x="819" y="2469"/>
                </a:lnTo>
                <a:lnTo>
                  <a:pt x="819" y="2262"/>
                </a:lnTo>
                <a:close/>
                <a:moveTo>
                  <a:pt x="819" y="1851"/>
                </a:moveTo>
                <a:lnTo>
                  <a:pt x="2253" y="1851"/>
                </a:lnTo>
                <a:lnTo>
                  <a:pt x="2253" y="2057"/>
                </a:lnTo>
                <a:lnTo>
                  <a:pt x="819" y="2057"/>
                </a:lnTo>
                <a:lnTo>
                  <a:pt x="819" y="1851"/>
                </a:lnTo>
                <a:close/>
                <a:moveTo>
                  <a:pt x="1127" y="1234"/>
                </a:moveTo>
                <a:lnTo>
                  <a:pt x="1536" y="1234"/>
                </a:lnTo>
                <a:lnTo>
                  <a:pt x="1581" y="1236"/>
                </a:lnTo>
                <a:lnTo>
                  <a:pt x="1624" y="1243"/>
                </a:lnTo>
                <a:lnTo>
                  <a:pt x="1666" y="1253"/>
                </a:lnTo>
                <a:lnTo>
                  <a:pt x="1703" y="1267"/>
                </a:lnTo>
                <a:lnTo>
                  <a:pt x="1738" y="1284"/>
                </a:lnTo>
                <a:lnTo>
                  <a:pt x="1767" y="1305"/>
                </a:lnTo>
                <a:lnTo>
                  <a:pt x="1794" y="1328"/>
                </a:lnTo>
                <a:lnTo>
                  <a:pt x="1815" y="1354"/>
                </a:lnTo>
                <a:lnTo>
                  <a:pt x="1830" y="1380"/>
                </a:lnTo>
                <a:lnTo>
                  <a:pt x="1840" y="1409"/>
                </a:lnTo>
                <a:lnTo>
                  <a:pt x="1843" y="1439"/>
                </a:lnTo>
                <a:lnTo>
                  <a:pt x="1843" y="1646"/>
                </a:lnTo>
                <a:lnTo>
                  <a:pt x="819" y="1646"/>
                </a:lnTo>
                <a:lnTo>
                  <a:pt x="819" y="1439"/>
                </a:lnTo>
                <a:lnTo>
                  <a:pt x="822" y="1409"/>
                </a:lnTo>
                <a:lnTo>
                  <a:pt x="832" y="1380"/>
                </a:lnTo>
                <a:lnTo>
                  <a:pt x="848" y="1354"/>
                </a:lnTo>
                <a:lnTo>
                  <a:pt x="869" y="1328"/>
                </a:lnTo>
                <a:lnTo>
                  <a:pt x="894" y="1305"/>
                </a:lnTo>
                <a:lnTo>
                  <a:pt x="925" y="1284"/>
                </a:lnTo>
                <a:lnTo>
                  <a:pt x="959" y="1267"/>
                </a:lnTo>
                <a:lnTo>
                  <a:pt x="997" y="1253"/>
                </a:lnTo>
                <a:lnTo>
                  <a:pt x="1038" y="1243"/>
                </a:lnTo>
                <a:lnTo>
                  <a:pt x="1082" y="1236"/>
                </a:lnTo>
                <a:lnTo>
                  <a:pt x="1127" y="1234"/>
                </a:lnTo>
                <a:close/>
                <a:moveTo>
                  <a:pt x="1331" y="617"/>
                </a:moveTo>
                <a:lnTo>
                  <a:pt x="1373" y="619"/>
                </a:lnTo>
                <a:lnTo>
                  <a:pt x="1413" y="628"/>
                </a:lnTo>
                <a:lnTo>
                  <a:pt x="1451" y="641"/>
                </a:lnTo>
                <a:lnTo>
                  <a:pt x="1487" y="659"/>
                </a:lnTo>
                <a:lnTo>
                  <a:pt x="1519" y="681"/>
                </a:lnTo>
                <a:lnTo>
                  <a:pt x="1548" y="707"/>
                </a:lnTo>
                <a:lnTo>
                  <a:pt x="1574" y="737"/>
                </a:lnTo>
                <a:lnTo>
                  <a:pt x="1597" y="770"/>
                </a:lnTo>
                <a:lnTo>
                  <a:pt x="1614" y="805"/>
                </a:lnTo>
                <a:lnTo>
                  <a:pt x="1628" y="843"/>
                </a:lnTo>
                <a:lnTo>
                  <a:pt x="1636" y="884"/>
                </a:lnTo>
                <a:lnTo>
                  <a:pt x="1639" y="925"/>
                </a:lnTo>
                <a:lnTo>
                  <a:pt x="1636" y="967"/>
                </a:lnTo>
                <a:lnTo>
                  <a:pt x="1628" y="1008"/>
                </a:lnTo>
                <a:lnTo>
                  <a:pt x="1614" y="1046"/>
                </a:lnTo>
                <a:lnTo>
                  <a:pt x="1597" y="1081"/>
                </a:lnTo>
                <a:lnTo>
                  <a:pt x="1574" y="1114"/>
                </a:lnTo>
                <a:lnTo>
                  <a:pt x="1548" y="1144"/>
                </a:lnTo>
                <a:lnTo>
                  <a:pt x="1519" y="1170"/>
                </a:lnTo>
                <a:lnTo>
                  <a:pt x="1487" y="1191"/>
                </a:lnTo>
                <a:lnTo>
                  <a:pt x="1451" y="1210"/>
                </a:lnTo>
                <a:lnTo>
                  <a:pt x="1413" y="1223"/>
                </a:lnTo>
                <a:lnTo>
                  <a:pt x="1373" y="1231"/>
                </a:lnTo>
                <a:lnTo>
                  <a:pt x="1331" y="1234"/>
                </a:lnTo>
                <a:lnTo>
                  <a:pt x="1289" y="1231"/>
                </a:lnTo>
                <a:lnTo>
                  <a:pt x="1249" y="1223"/>
                </a:lnTo>
                <a:lnTo>
                  <a:pt x="1211" y="1210"/>
                </a:lnTo>
                <a:lnTo>
                  <a:pt x="1176" y="1191"/>
                </a:lnTo>
                <a:lnTo>
                  <a:pt x="1143" y="1170"/>
                </a:lnTo>
                <a:lnTo>
                  <a:pt x="1113" y="1144"/>
                </a:lnTo>
                <a:lnTo>
                  <a:pt x="1088" y="1114"/>
                </a:lnTo>
                <a:lnTo>
                  <a:pt x="1066" y="1081"/>
                </a:lnTo>
                <a:lnTo>
                  <a:pt x="1048" y="1046"/>
                </a:lnTo>
                <a:lnTo>
                  <a:pt x="1035" y="1008"/>
                </a:lnTo>
                <a:lnTo>
                  <a:pt x="1027" y="967"/>
                </a:lnTo>
                <a:lnTo>
                  <a:pt x="1024" y="925"/>
                </a:lnTo>
                <a:lnTo>
                  <a:pt x="1027" y="884"/>
                </a:lnTo>
                <a:lnTo>
                  <a:pt x="1035" y="843"/>
                </a:lnTo>
                <a:lnTo>
                  <a:pt x="1048" y="805"/>
                </a:lnTo>
                <a:lnTo>
                  <a:pt x="1066" y="770"/>
                </a:lnTo>
                <a:lnTo>
                  <a:pt x="1088" y="737"/>
                </a:lnTo>
                <a:lnTo>
                  <a:pt x="1113" y="707"/>
                </a:lnTo>
                <a:lnTo>
                  <a:pt x="1143" y="681"/>
                </a:lnTo>
                <a:lnTo>
                  <a:pt x="1176" y="659"/>
                </a:lnTo>
                <a:lnTo>
                  <a:pt x="1211" y="641"/>
                </a:lnTo>
                <a:lnTo>
                  <a:pt x="1249" y="628"/>
                </a:lnTo>
                <a:lnTo>
                  <a:pt x="1289" y="619"/>
                </a:lnTo>
                <a:lnTo>
                  <a:pt x="1331" y="617"/>
                </a:lnTo>
                <a:close/>
                <a:moveTo>
                  <a:pt x="409" y="411"/>
                </a:moveTo>
                <a:lnTo>
                  <a:pt x="409" y="2880"/>
                </a:lnTo>
                <a:lnTo>
                  <a:pt x="2663" y="2880"/>
                </a:lnTo>
                <a:lnTo>
                  <a:pt x="2663" y="411"/>
                </a:lnTo>
                <a:lnTo>
                  <a:pt x="409" y="411"/>
                </a:lnTo>
                <a:close/>
                <a:moveTo>
                  <a:pt x="307" y="0"/>
                </a:moveTo>
                <a:lnTo>
                  <a:pt x="2765" y="0"/>
                </a:lnTo>
                <a:lnTo>
                  <a:pt x="2807" y="3"/>
                </a:lnTo>
                <a:lnTo>
                  <a:pt x="2847" y="11"/>
                </a:lnTo>
                <a:lnTo>
                  <a:pt x="2884" y="23"/>
                </a:lnTo>
                <a:lnTo>
                  <a:pt x="2920" y="42"/>
                </a:lnTo>
                <a:lnTo>
                  <a:pt x="2953" y="64"/>
                </a:lnTo>
                <a:lnTo>
                  <a:pt x="2983" y="91"/>
                </a:lnTo>
                <a:lnTo>
                  <a:pt x="3008" y="119"/>
                </a:lnTo>
                <a:lnTo>
                  <a:pt x="3030" y="152"/>
                </a:lnTo>
                <a:lnTo>
                  <a:pt x="3048" y="189"/>
                </a:lnTo>
                <a:lnTo>
                  <a:pt x="3062" y="227"/>
                </a:lnTo>
                <a:lnTo>
                  <a:pt x="3070" y="266"/>
                </a:lnTo>
                <a:lnTo>
                  <a:pt x="3072" y="308"/>
                </a:lnTo>
                <a:lnTo>
                  <a:pt x="3072" y="2983"/>
                </a:lnTo>
                <a:lnTo>
                  <a:pt x="3070" y="3024"/>
                </a:lnTo>
                <a:lnTo>
                  <a:pt x="3062" y="3065"/>
                </a:lnTo>
                <a:lnTo>
                  <a:pt x="3048" y="3103"/>
                </a:lnTo>
                <a:lnTo>
                  <a:pt x="3030" y="3138"/>
                </a:lnTo>
                <a:lnTo>
                  <a:pt x="3008" y="3171"/>
                </a:lnTo>
                <a:lnTo>
                  <a:pt x="2983" y="3201"/>
                </a:lnTo>
                <a:lnTo>
                  <a:pt x="2953" y="3227"/>
                </a:lnTo>
                <a:lnTo>
                  <a:pt x="2920" y="3250"/>
                </a:lnTo>
                <a:lnTo>
                  <a:pt x="2884" y="3267"/>
                </a:lnTo>
                <a:lnTo>
                  <a:pt x="2847" y="3281"/>
                </a:lnTo>
                <a:lnTo>
                  <a:pt x="2807" y="3289"/>
                </a:lnTo>
                <a:lnTo>
                  <a:pt x="2765" y="3292"/>
                </a:lnTo>
                <a:lnTo>
                  <a:pt x="307" y="3292"/>
                </a:lnTo>
                <a:lnTo>
                  <a:pt x="265" y="3289"/>
                </a:lnTo>
                <a:lnTo>
                  <a:pt x="225" y="3281"/>
                </a:lnTo>
                <a:lnTo>
                  <a:pt x="188" y="3267"/>
                </a:lnTo>
                <a:lnTo>
                  <a:pt x="152" y="3250"/>
                </a:lnTo>
                <a:lnTo>
                  <a:pt x="119" y="3227"/>
                </a:lnTo>
                <a:lnTo>
                  <a:pt x="89" y="3201"/>
                </a:lnTo>
                <a:lnTo>
                  <a:pt x="64" y="3171"/>
                </a:lnTo>
                <a:lnTo>
                  <a:pt x="42" y="3138"/>
                </a:lnTo>
                <a:lnTo>
                  <a:pt x="24" y="3103"/>
                </a:lnTo>
                <a:lnTo>
                  <a:pt x="10" y="3065"/>
                </a:lnTo>
                <a:lnTo>
                  <a:pt x="2" y="3024"/>
                </a:lnTo>
                <a:lnTo>
                  <a:pt x="0" y="2983"/>
                </a:lnTo>
                <a:lnTo>
                  <a:pt x="0" y="308"/>
                </a:lnTo>
                <a:lnTo>
                  <a:pt x="2" y="266"/>
                </a:lnTo>
                <a:lnTo>
                  <a:pt x="10" y="227"/>
                </a:lnTo>
                <a:lnTo>
                  <a:pt x="24" y="189"/>
                </a:lnTo>
                <a:lnTo>
                  <a:pt x="42" y="152"/>
                </a:lnTo>
                <a:lnTo>
                  <a:pt x="64" y="119"/>
                </a:lnTo>
                <a:lnTo>
                  <a:pt x="89" y="91"/>
                </a:lnTo>
                <a:lnTo>
                  <a:pt x="119" y="64"/>
                </a:lnTo>
                <a:lnTo>
                  <a:pt x="152" y="42"/>
                </a:lnTo>
                <a:lnTo>
                  <a:pt x="188" y="23"/>
                </a:lnTo>
                <a:lnTo>
                  <a:pt x="225" y="11"/>
                </a:lnTo>
                <a:lnTo>
                  <a:pt x="265" y="3"/>
                </a:lnTo>
                <a:lnTo>
                  <a:pt x="307" y="0"/>
                </a:lnTo>
                <a:close/>
              </a:path>
            </a:pathLst>
          </a:custGeom>
          <a:solidFill>
            <a:schemeClr val="tx1"/>
          </a:solidFill>
          <a:ln w="0">
            <a:noFill/>
            <a:prstDash val="solid"/>
            <a:round/>
          </a:ln>
        </p:spPr>
        <p:txBody>
          <a:bodyPr vert="horz" wrap="square" lIns="91440" tIns="45720" rIns="91440" bIns="45720" numCol="1" anchor="t" anchorCtr="0" compatLnSpc="1"/>
          <a:lstStyle/>
          <a:p>
            <a:endParaRPr lang="zh-CN" altLang="en-US" sz="1355"/>
          </a:p>
        </p:txBody>
      </p:sp>
      <p:sp>
        <p:nvSpPr>
          <p:cNvPr id="73" name="Freeform 200"/>
          <p:cNvSpPr>
            <a:spLocks noEditPoints="1"/>
          </p:cNvSpPr>
          <p:nvPr/>
        </p:nvSpPr>
        <p:spPr bwMode="auto">
          <a:xfrm>
            <a:off x="5316475" y="3115589"/>
            <a:ext cx="409009" cy="470703"/>
          </a:xfrm>
          <a:custGeom>
            <a:avLst/>
            <a:gdLst>
              <a:gd name="T0" fmla="*/ 2049 w 2869"/>
              <a:gd name="T1" fmla="*/ 823 h 3292"/>
              <a:gd name="T2" fmla="*/ 2512 w 2869"/>
              <a:gd name="T3" fmla="*/ 785 h 3292"/>
              <a:gd name="T4" fmla="*/ 2441 w 2869"/>
              <a:gd name="T5" fmla="*/ 701 h 3292"/>
              <a:gd name="T6" fmla="*/ 2357 w 2869"/>
              <a:gd name="T7" fmla="*/ 609 h 3292"/>
              <a:gd name="T8" fmla="*/ 2261 w 2869"/>
              <a:gd name="T9" fmla="*/ 513 h 3292"/>
              <a:gd name="T10" fmla="*/ 2169 w 2869"/>
              <a:gd name="T11" fmla="*/ 428 h 3292"/>
              <a:gd name="T12" fmla="*/ 2086 w 2869"/>
              <a:gd name="T13" fmla="*/ 358 h 3292"/>
              <a:gd name="T14" fmla="*/ 256 w 2869"/>
              <a:gd name="T15" fmla="*/ 205 h 3292"/>
              <a:gd name="T16" fmla="*/ 226 w 2869"/>
              <a:gd name="T17" fmla="*/ 215 h 3292"/>
              <a:gd name="T18" fmla="*/ 208 w 2869"/>
              <a:gd name="T19" fmla="*/ 240 h 3292"/>
              <a:gd name="T20" fmla="*/ 205 w 2869"/>
              <a:gd name="T21" fmla="*/ 3035 h 3292"/>
              <a:gd name="T22" fmla="*/ 215 w 2869"/>
              <a:gd name="T23" fmla="*/ 3065 h 3292"/>
              <a:gd name="T24" fmla="*/ 241 w 2869"/>
              <a:gd name="T25" fmla="*/ 3083 h 3292"/>
              <a:gd name="T26" fmla="*/ 2612 w 2869"/>
              <a:gd name="T27" fmla="*/ 3085 h 3292"/>
              <a:gd name="T28" fmla="*/ 2642 w 2869"/>
              <a:gd name="T29" fmla="*/ 3076 h 3292"/>
              <a:gd name="T30" fmla="*/ 2661 w 2869"/>
              <a:gd name="T31" fmla="*/ 3050 h 3292"/>
              <a:gd name="T32" fmla="*/ 2663 w 2869"/>
              <a:gd name="T33" fmla="*/ 1028 h 3292"/>
              <a:gd name="T34" fmla="*/ 1923 w 2869"/>
              <a:gd name="T35" fmla="*/ 1025 h 3292"/>
              <a:gd name="T36" fmla="*/ 1883 w 2869"/>
              <a:gd name="T37" fmla="*/ 1006 h 3292"/>
              <a:gd name="T38" fmla="*/ 1854 w 2869"/>
              <a:gd name="T39" fmla="*/ 970 h 3292"/>
              <a:gd name="T40" fmla="*/ 1844 w 2869"/>
              <a:gd name="T41" fmla="*/ 925 h 3292"/>
              <a:gd name="T42" fmla="*/ 256 w 2869"/>
              <a:gd name="T43" fmla="*/ 205 h 3292"/>
              <a:gd name="T44" fmla="*/ 1844 w 2869"/>
              <a:gd name="T45" fmla="*/ 0 h 3292"/>
              <a:gd name="T46" fmla="*/ 1870 w 2869"/>
              <a:gd name="T47" fmla="*/ 1 h 3292"/>
              <a:gd name="T48" fmla="*/ 1903 w 2869"/>
              <a:gd name="T49" fmla="*/ 8 h 3292"/>
              <a:gd name="T50" fmla="*/ 1944 w 2869"/>
              <a:gd name="T51" fmla="*/ 21 h 3292"/>
              <a:gd name="T52" fmla="*/ 1997 w 2869"/>
              <a:gd name="T53" fmla="*/ 46 h 3292"/>
              <a:gd name="T54" fmla="*/ 2059 w 2869"/>
              <a:gd name="T55" fmla="*/ 83 h 3292"/>
              <a:gd name="T56" fmla="*/ 2135 w 2869"/>
              <a:gd name="T57" fmla="*/ 135 h 3292"/>
              <a:gd name="T58" fmla="*/ 2236 w 2869"/>
              <a:gd name="T59" fmla="*/ 215 h 3292"/>
              <a:gd name="T60" fmla="*/ 2344 w 2869"/>
              <a:gd name="T61" fmla="*/ 310 h 3292"/>
              <a:gd name="T62" fmla="*/ 2454 w 2869"/>
              <a:gd name="T63" fmla="*/ 416 h 3292"/>
              <a:gd name="T64" fmla="*/ 2559 w 2869"/>
              <a:gd name="T65" fmla="*/ 525 h 3292"/>
              <a:gd name="T66" fmla="*/ 2654 w 2869"/>
              <a:gd name="T67" fmla="*/ 634 h 3292"/>
              <a:gd name="T68" fmla="*/ 2733 w 2869"/>
              <a:gd name="T69" fmla="*/ 736 h 3292"/>
              <a:gd name="T70" fmla="*/ 2785 w 2869"/>
              <a:gd name="T71" fmla="*/ 812 h 3292"/>
              <a:gd name="T72" fmla="*/ 2822 w 2869"/>
              <a:gd name="T73" fmla="*/ 875 h 3292"/>
              <a:gd name="T74" fmla="*/ 2846 w 2869"/>
              <a:gd name="T75" fmla="*/ 927 h 3292"/>
              <a:gd name="T76" fmla="*/ 2860 w 2869"/>
              <a:gd name="T77" fmla="*/ 968 h 3292"/>
              <a:gd name="T78" fmla="*/ 2867 w 2869"/>
              <a:gd name="T79" fmla="*/ 1002 h 3292"/>
              <a:gd name="T80" fmla="*/ 2869 w 2869"/>
              <a:gd name="T81" fmla="*/ 1028 h 3292"/>
              <a:gd name="T82" fmla="*/ 2866 w 2869"/>
              <a:gd name="T83" fmla="*/ 3072 h 3292"/>
              <a:gd name="T84" fmla="*/ 2844 w 2869"/>
              <a:gd name="T85" fmla="*/ 3143 h 3292"/>
              <a:gd name="T86" fmla="*/ 2805 w 2869"/>
              <a:gd name="T87" fmla="*/ 3203 h 3292"/>
              <a:gd name="T88" fmla="*/ 2751 w 2869"/>
              <a:gd name="T89" fmla="*/ 3251 h 3292"/>
              <a:gd name="T90" fmla="*/ 2686 w 2869"/>
              <a:gd name="T91" fmla="*/ 3281 h 3292"/>
              <a:gd name="T92" fmla="*/ 2612 w 2869"/>
              <a:gd name="T93" fmla="*/ 3292 h 3292"/>
              <a:gd name="T94" fmla="*/ 218 w 2869"/>
              <a:gd name="T95" fmla="*/ 3289 h 3292"/>
              <a:gd name="T96" fmla="*/ 148 w 2869"/>
              <a:gd name="T97" fmla="*/ 3268 h 3292"/>
              <a:gd name="T98" fmla="*/ 88 w 2869"/>
              <a:gd name="T99" fmla="*/ 3229 h 3292"/>
              <a:gd name="T100" fmla="*/ 41 w 2869"/>
              <a:gd name="T101" fmla="*/ 3174 h 3292"/>
              <a:gd name="T102" fmla="*/ 11 w 2869"/>
              <a:gd name="T103" fmla="*/ 3108 h 3292"/>
              <a:gd name="T104" fmla="*/ 0 w 2869"/>
              <a:gd name="T105" fmla="*/ 3035 h 3292"/>
              <a:gd name="T106" fmla="*/ 3 w 2869"/>
              <a:gd name="T107" fmla="*/ 219 h 3292"/>
              <a:gd name="T108" fmla="*/ 24 w 2869"/>
              <a:gd name="T109" fmla="*/ 148 h 3292"/>
              <a:gd name="T110" fmla="*/ 63 w 2869"/>
              <a:gd name="T111" fmla="*/ 88 h 3292"/>
              <a:gd name="T112" fmla="*/ 117 w 2869"/>
              <a:gd name="T113" fmla="*/ 41 h 3292"/>
              <a:gd name="T114" fmla="*/ 182 w 2869"/>
              <a:gd name="T115" fmla="*/ 10 h 3292"/>
              <a:gd name="T116" fmla="*/ 256 w 2869"/>
              <a:gd name="T117" fmla="*/ 0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69" h="3292">
                <a:moveTo>
                  <a:pt x="2049" y="327"/>
                </a:moveTo>
                <a:lnTo>
                  <a:pt x="2049" y="823"/>
                </a:lnTo>
                <a:lnTo>
                  <a:pt x="2542" y="823"/>
                </a:lnTo>
                <a:lnTo>
                  <a:pt x="2512" y="785"/>
                </a:lnTo>
                <a:lnTo>
                  <a:pt x="2478" y="744"/>
                </a:lnTo>
                <a:lnTo>
                  <a:pt x="2441" y="701"/>
                </a:lnTo>
                <a:lnTo>
                  <a:pt x="2401" y="656"/>
                </a:lnTo>
                <a:lnTo>
                  <a:pt x="2357" y="609"/>
                </a:lnTo>
                <a:lnTo>
                  <a:pt x="2309" y="560"/>
                </a:lnTo>
                <a:lnTo>
                  <a:pt x="2261" y="513"/>
                </a:lnTo>
                <a:lnTo>
                  <a:pt x="2215" y="470"/>
                </a:lnTo>
                <a:lnTo>
                  <a:pt x="2169" y="428"/>
                </a:lnTo>
                <a:lnTo>
                  <a:pt x="2127" y="391"/>
                </a:lnTo>
                <a:lnTo>
                  <a:pt x="2086" y="358"/>
                </a:lnTo>
                <a:lnTo>
                  <a:pt x="2049" y="327"/>
                </a:lnTo>
                <a:close/>
                <a:moveTo>
                  <a:pt x="256" y="205"/>
                </a:moveTo>
                <a:lnTo>
                  <a:pt x="241" y="208"/>
                </a:lnTo>
                <a:lnTo>
                  <a:pt x="226" y="215"/>
                </a:lnTo>
                <a:lnTo>
                  <a:pt x="215" y="227"/>
                </a:lnTo>
                <a:lnTo>
                  <a:pt x="208" y="240"/>
                </a:lnTo>
                <a:lnTo>
                  <a:pt x="205" y="257"/>
                </a:lnTo>
                <a:lnTo>
                  <a:pt x="205" y="3035"/>
                </a:lnTo>
                <a:lnTo>
                  <a:pt x="208" y="3050"/>
                </a:lnTo>
                <a:lnTo>
                  <a:pt x="215" y="3065"/>
                </a:lnTo>
                <a:lnTo>
                  <a:pt x="226" y="3076"/>
                </a:lnTo>
                <a:lnTo>
                  <a:pt x="241" y="3083"/>
                </a:lnTo>
                <a:lnTo>
                  <a:pt x="256" y="3085"/>
                </a:lnTo>
                <a:lnTo>
                  <a:pt x="2612" y="3085"/>
                </a:lnTo>
                <a:lnTo>
                  <a:pt x="2628" y="3083"/>
                </a:lnTo>
                <a:lnTo>
                  <a:pt x="2642" y="3076"/>
                </a:lnTo>
                <a:lnTo>
                  <a:pt x="2654" y="3065"/>
                </a:lnTo>
                <a:lnTo>
                  <a:pt x="2661" y="3050"/>
                </a:lnTo>
                <a:lnTo>
                  <a:pt x="2663" y="3035"/>
                </a:lnTo>
                <a:lnTo>
                  <a:pt x="2663" y="1028"/>
                </a:lnTo>
                <a:lnTo>
                  <a:pt x="1946" y="1028"/>
                </a:lnTo>
                <a:lnTo>
                  <a:pt x="1923" y="1025"/>
                </a:lnTo>
                <a:lnTo>
                  <a:pt x="1901" y="1018"/>
                </a:lnTo>
                <a:lnTo>
                  <a:pt x="1883" y="1006"/>
                </a:lnTo>
                <a:lnTo>
                  <a:pt x="1866" y="990"/>
                </a:lnTo>
                <a:lnTo>
                  <a:pt x="1854" y="970"/>
                </a:lnTo>
                <a:lnTo>
                  <a:pt x="1847" y="949"/>
                </a:lnTo>
                <a:lnTo>
                  <a:pt x="1844" y="925"/>
                </a:lnTo>
                <a:lnTo>
                  <a:pt x="1844" y="205"/>
                </a:lnTo>
                <a:lnTo>
                  <a:pt x="256" y="205"/>
                </a:lnTo>
                <a:close/>
                <a:moveTo>
                  <a:pt x="256" y="0"/>
                </a:moveTo>
                <a:lnTo>
                  <a:pt x="1844" y="0"/>
                </a:lnTo>
                <a:lnTo>
                  <a:pt x="1856" y="0"/>
                </a:lnTo>
                <a:lnTo>
                  <a:pt x="1870" y="1"/>
                </a:lnTo>
                <a:lnTo>
                  <a:pt x="1886" y="4"/>
                </a:lnTo>
                <a:lnTo>
                  <a:pt x="1903" y="8"/>
                </a:lnTo>
                <a:lnTo>
                  <a:pt x="1923" y="13"/>
                </a:lnTo>
                <a:lnTo>
                  <a:pt x="1944" y="21"/>
                </a:lnTo>
                <a:lnTo>
                  <a:pt x="1969" y="33"/>
                </a:lnTo>
                <a:lnTo>
                  <a:pt x="1997" y="46"/>
                </a:lnTo>
                <a:lnTo>
                  <a:pt x="2027" y="63"/>
                </a:lnTo>
                <a:lnTo>
                  <a:pt x="2059" y="83"/>
                </a:lnTo>
                <a:lnTo>
                  <a:pt x="2095" y="107"/>
                </a:lnTo>
                <a:lnTo>
                  <a:pt x="2135" y="135"/>
                </a:lnTo>
                <a:lnTo>
                  <a:pt x="2185" y="173"/>
                </a:lnTo>
                <a:lnTo>
                  <a:pt x="2236" y="215"/>
                </a:lnTo>
                <a:lnTo>
                  <a:pt x="2290" y="261"/>
                </a:lnTo>
                <a:lnTo>
                  <a:pt x="2344" y="310"/>
                </a:lnTo>
                <a:lnTo>
                  <a:pt x="2399" y="362"/>
                </a:lnTo>
                <a:lnTo>
                  <a:pt x="2454" y="416"/>
                </a:lnTo>
                <a:lnTo>
                  <a:pt x="2508" y="471"/>
                </a:lnTo>
                <a:lnTo>
                  <a:pt x="2559" y="525"/>
                </a:lnTo>
                <a:lnTo>
                  <a:pt x="2607" y="580"/>
                </a:lnTo>
                <a:lnTo>
                  <a:pt x="2654" y="634"/>
                </a:lnTo>
                <a:lnTo>
                  <a:pt x="2695" y="686"/>
                </a:lnTo>
                <a:lnTo>
                  <a:pt x="2733" y="736"/>
                </a:lnTo>
                <a:lnTo>
                  <a:pt x="2761" y="775"/>
                </a:lnTo>
                <a:lnTo>
                  <a:pt x="2785" y="812"/>
                </a:lnTo>
                <a:lnTo>
                  <a:pt x="2805" y="845"/>
                </a:lnTo>
                <a:lnTo>
                  <a:pt x="2822" y="875"/>
                </a:lnTo>
                <a:lnTo>
                  <a:pt x="2836" y="902"/>
                </a:lnTo>
                <a:lnTo>
                  <a:pt x="2846" y="927"/>
                </a:lnTo>
                <a:lnTo>
                  <a:pt x="2854" y="949"/>
                </a:lnTo>
                <a:lnTo>
                  <a:pt x="2860" y="968"/>
                </a:lnTo>
                <a:lnTo>
                  <a:pt x="2865" y="986"/>
                </a:lnTo>
                <a:lnTo>
                  <a:pt x="2867" y="1002"/>
                </a:lnTo>
                <a:lnTo>
                  <a:pt x="2868" y="1016"/>
                </a:lnTo>
                <a:lnTo>
                  <a:pt x="2869" y="1028"/>
                </a:lnTo>
                <a:lnTo>
                  <a:pt x="2869" y="3035"/>
                </a:lnTo>
                <a:lnTo>
                  <a:pt x="2866" y="3072"/>
                </a:lnTo>
                <a:lnTo>
                  <a:pt x="2857" y="3108"/>
                </a:lnTo>
                <a:lnTo>
                  <a:pt x="2844" y="3143"/>
                </a:lnTo>
                <a:lnTo>
                  <a:pt x="2827" y="3174"/>
                </a:lnTo>
                <a:lnTo>
                  <a:pt x="2805" y="3203"/>
                </a:lnTo>
                <a:lnTo>
                  <a:pt x="2780" y="3229"/>
                </a:lnTo>
                <a:lnTo>
                  <a:pt x="2751" y="3251"/>
                </a:lnTo>
                <a:lnTo>
                  <a:pt x="2720" y="3268"/>
                </a:lnTo>
                <a:lnTo>
                  <a:pt x="2686" y="3281"/>
                </a:lnTo>
                <a:lnTo>
                  <a:pt x="2650" y="3289"/>
                </a:lnTo>
                <a:lnTo>
                  <a:pt x="2612" y="3292"/>
                </a:lnTo>
                <a:lnTo>
                  <a:pt x="256" y="3292"/>
                </a:lnTo>
                <a:lnTo>
                  <a:pt x="218" y="3289"/>
                </a:lnTo>
                <a:lnTo>
                  <a:pt x="182" y="3281"/>
                </a:lnTo>
                <a:lnTo>
                  <a:pt x="148" y="3268"/>
                </a:lnTo>
                <a:lnTo>
                  <a:pt x="117" y="3251"/>
                </a:lnTo>
                <a:lnTo>
                  <a:pt x="88" y="3229"/>
                </a:lnTo>
                <a:lnTo>
                  <a:pt x="63" y="3203"/>
                </a:lnTo>
                <a:lnTo>
                  <a:pt x="41" y="3174"/>
                </a:lnTo>
                <a:lnTo>
                  <a:pt x="24" y="3143"/>
                </a:lnTo>
                <a:lnTo>
                  <a:pt x="11" y="3108"/>
                </a:lnTo>
                <a:lnTo>
                  <a:pt x="3" y="3072"/>
                </a:lnTo>
                <a:lnTo>
                  <a:pt x="0" y="3035"/>
                </a:lnTo>
                <a:lnTo>
                  <a:pt x="0" y="257"/>
                </a:lnTo>
                <a:lnTo>
                  <a:pt x="3" y="219"/>
                </a:lnTo>
                <a:lnTo>
                  <a:pt x="11" y="182"/>
                </a:lnTo>
                <a:lnTo>
                  <a:pt x="24" y="148"/>
                </a:lnTo>
                <a:lnTo>
                  <a:pt x="41" y="116"/>
                </a:lnTo>
                <a:lnTo>
                  <a:pt x="63" y="88"/>
                </a:lnTo>
                <a:lnTo>
                  <a:pt x="88" y="63"/>
                </a:lnTo>
                <a:lnTo>
                  <a:pt x="117" y="41"/>
                </a:lnTo>
                <a:lnTo>
                  <a:pt x="148" y="23"/>
                </a:lnTo>
                <a:lnTo>
                  <a:pt x="182" y="10"/>
                </a:lnTo>
                <a:lnTo>
                  <a:pt x="218" y="3"/>
                </a:lnTo>
                <a:lnTo>
                  <a:pt x="256" y="0"/>
                </a:lnTo>
                <a:close/>
              </a:path>
            </a:pathLst>
          </a:custGeom>
          <a:solidFill>
            <a:schemeClr val="tx1"/>
          </a:solidFill>
          <a:ln w="0">
            <a:noFill/>
            <a:prstDash val="solid"/>
            <a:round/>
          </a:ln>
        </p:spPr>
        <p:txBody>
          <a:bodyPr vert="horz" wrap="square" lIns="91440" tIns="45720" rIns="91440" bIns="45720" numCol="1" anchor="t" anchorCtr="0" compatLnSpc="1"/>
          <a:lstStyle/>
          <a:p>
            <a:endParaRPr lang="zh-CN" altLang="en-US" sz="1355"/>
          </a:p>
        </p:txBody>
      </p:sp>
      <p:grpSp>
        <p:nvGrpSpPr>
          <p:cNvPr id="74" name="Group 203"/>
          <p:cNvGrpSpPr>
            <a:grpSpLocks noChangeAspect="1"/>
          </p:cNvGrpSpPr>
          <p:nvPr/>
        </p:nvGrpSpPr>
        <p:grpSpPr bwMode="auto">
          <a:xfrm>
            <a:off x="6009911" y="3115589"/>
            <a:ext cx="409009" cy="470703"/>
            <a:chOff x="2342" y="2090"/>
            <a:chExt cx="358" cy="412"/>
          </a:xfrm>
          <a:solidFill>
            <a:schemeClr val="tx1"/>
          </a:solidFill>
        </p:grpSpPr>
        <p:sp>
          <p:nvSpPr>
            <p:cNvPr id="75" name="Freeform 205"/>
            <p:cNvSpPr>
              <a:spLocks noEditPoints="1"/>
            </p:cNvSpPr>
            <p:nvPr/>
          </p:nvSpPr>
          <p:spPr bwMode="auto">
            <a:xfrm>
              <a:off x="2342" y="2090"/>
              <a:ext cx="358" cy="412"/>
            </a:xfrm>
            <a:custGeom>
              <a:avLst/>
              <a:gdLst>
                <a:gd name="T0" fmla="*/ 2049 w 2869"/>
                <a:gd name="T1" fmla="*/ 823 h 3292"/>
                <a:gd name="T2" fmla="*/ 2512 w 2869"/>
                <a:gd name="T3" fmla="*/ 785 h 3292"/>
                <a:gd name="T4" fmla="*/ 2441 w 2869"/>
                <a:gd name="T5" fmla="*/ 701 h 3292"/>
                <a:gd name="T6" fmla="*/ 2357 w 2869"/>
                <a:gd name="T7" fmla="*/ 609 h 3292"/>
                <a:gd name="T8" fmla="*/ 2261 w 2869"/>
                <a:gd name="T9" fmla="*/ 513 h 3292"/>
                <a:gd name="T10" fmla="*/ 2169 w 2869"/>
                <a:gd name="T11" fmla="*/ 428 h 3292"/>
                <a:gd name="T12" fmla="*/ 2086 w 2869"/>
                <a:gd name="T13" fmla="*/ 358 h 3292"/>
                <a:gd name="T14" fmla="*/ 256 w 2869"/>
                <a:gd name="T15" fmla="*/ 205 h 3292"/>
                <a:gd name="T16" fmla="*/ 226 w 2869"/>
                <a:gd name="T17" fmla="*/ 215 h 3292"/>
                <a:gd name="T18" fmla="*/ 208 w 2869"/>
                <a:gd name="T19" fmla="*/ 240 h 3292"/>
                <a:gd name="T20" fmla="*/ 205 w 2869"/>
                <a:gd name="T21" fmla="*/ 3035 h 3292"/>
                <a:gd name="T22" fmla="*/ 215 w 2869"/>
                <a:gd name="T23" fmla="*/ 3065 h 3292"/>
                <a:gd name="T24" fmla="*/ 241 w 2869"/>
                <a:gd name="T25" fmla="*/ 3083 h 3292"/>
                <a:gd name="T26" fmla="*/ 2612 w 2869"/>
                <a:gd name="T27" fmla="*/ 3085 h 3292"/>
                <a:gd name="T28" fmla="*/ 2642 w 2869"/>
                <a:gd name="T29" fmla="*/ 3076 h 3292"/>
                <a:gd name="T30" fmla="*/ 2661 w 2869"/>
                <a:gd name="T31" fmla="*/ 3050 h 3292"/>
                <a:gd name="T32" fmla="*/ 2663 w 2869"/>
                <a:gd name="T33" fmla="*/ 1028 h 3292"/>
                <a:gd name="T34" fmla="*/ 1923 w 2869"/>
                <a:gd name="T35" fmla="*/ 1025 h 3292"/>
                <a:gd name="T36" fmla="*/ 1883 w 2869"/>
                <a:gd name="T37" fmla="*/ 1006 h 3292"/>
                <a:gd name="T38" fmla="*/ 1854 w 2869"/>
                <a:gd name="T39" fmla="*/ 970 h 3292"/>
                <a:gd name="T40" fmla="*/ 1844 w 2869"/>
                <a:gd name="T41" fmla="*/ 925 h 3292"/>
                <a:gd name="T42" fmla="*/ 256 w 2869"/>
                <a:gd name="T43" fmla="*/ 205 h 3292"/>
                <a:gd name="T44" fmla="*/ 1844 w 2869"/>
                <a:gd name="T45" fmla="*/ 0 h 3292"/>
                <a:gd name="T46" fmla="*/ 1870 w 2869"/>
                <a:gd name="T47" fmla="*/ 1 h 3292"/>
                <a:gd name="T48" fmla="*/ 1903 w 2869"/>
                <a:gd name="T49" fmla="*/ 8 h 3292"/>
                <a:gd name="T50" fmla="*/ 1944 w 2869"/>
                <a:gd name="T51" fmla="*/ 21 h 3292"/>
                <a:gd name="T52" fmla="*/ 1997 w 2869"/>
                <a:gd name="T53" fmla="*/ 46 h 3292"/>
                <a:gd name="T54" fmla="*/ 2059 w 2869"/>
                <a:gd name="T55" fmla="*/ 83 h 3292"/>
                <a:gd name="T56" fmla="*/ 2135 w 2869"/>
                <a:gd name="T57" fmla="*/ 135 h 3292"/>
                <a:gd name="T58" fmla="*/ 2236 w 2869"/>
                <a:gd name="T59" fmla="*/ 215 h 3292"/>
                <a:gd name="T60" fmla="*/ 2344 w 2869"/>
                <a:gd name="T61" fmla="*/ 310 h 3292"/>
                <a:gd name="T62" fmla="*/ 2454 w 2869"/>
                <a:gd name="T63" fmla="*/ 416 h 3292"/>
                <a:gd name="T64" fmla="*/ 2559 w 2869"/>
                <a:gd name="T65" fmla="*/ 525 h 3292"/>
                <a:gd name="T66" fmla="*/ 2654 w 2869"/>
                <a:gd name="T67" fmla="*/ 634 h 3292"/>
                <a:gd name="T68" fmla="*/ 2733 w 2869"/>
                <a:gd name="T69" fmla="*/ 736 h 3292"/>
                <a:gd name="T70" fmla="*/ 2785 w 2869"/>
                <a:gd name="T71" fmla="*/ 812 h 3292"/>
                <a:gd name="T72" fmla="*/ 2822 w 2869"/>
                <a:gd name="T73" fmla="*/ 875 h 3292"/>
                <a:gd name="T74" fmla="*/ 2846 w 2869"/>
                <a:gd name="T75" fmla="*/ 927 h 3292"/>
                <a:gd name="T76" fmla="*/ 2860 w 2869"/>
                <a:gd name="T77" fmla="*/ 968 h 3292"/>
                <a:gd name="T78" fmla="*/ 2867 w 2869"/>
                <a:gd name="T79" fmla="*/ 1002 h 3292"/>
                <a:gd name="T80" fmla="*/ 2869 w 2869"/>
                <a:gd name="T81" fmla="*/ 1028 h 3292"/>
                <a:gd name="T82" fmla="*/ 2866 w 2869"/>
                <a:gd name="T83" fmla="*/ 3072 h 3292"/>
                <a:gd name="T84" fmla="*/ 2844 w 2869"/>
                <a:gd name="T85" fmla="*/ 3143 h 3292"/>
                <a:gd name="T86" fmla="*/ 2805 w 2869"/>
                <a:gd name="T87" fmla="*/ 3203 h 3292"/>
                <a:gd name="T88" fmla="*/ 2751 w 2869"/>
                <a:gd name="T89" fmla="*/ 3251 h 3292"/>
                <a:gd name="T90" fmla="*/ 2686 w 2869"/>
                <a:gd name="T91" fmla="*/ 3281 h 3292"/>
                <a:gd name="T92" fmla="*/ 2612 w 2869"/>
                <a:gd name="T93" fmla="*/ 3292 h 3292"/>
                <a:gd name="T94" fmla="*/ 218 w 2869"/>
                <a:gd name="T95" fmla="*/ 3289 h 3292"/>
                <a:gd name="T96" fmla="*/ 148 w 2869"/>
                <a:gd name="T97" fmla="*/ 3268 h 3292"/>
                <a:gd name="T98" fmla="*/ 88 w 2869"/>
                <a:gd name="T99" fmla="*/ 3229 h 3292"/>
                <a:gd name="T100" fmla="*/ 41 w 2869"/>
                <a:gd name="T101" fmla="*/ 3174 h 3292"/>
                <a:gd name="T102" fmla="*/ 11 w 2869"/>
                <a:gd name="T103" fmla="*/ 3108 h 3292"/>
                <a:gd name="T104" fmla="*/ 0 w 2869"/>
                <a:gd name="T105" fmla="*/ 3035 h 3292"/>
                <a:gd name="T106" fmla="*/ 3 w 2869"/>
                <a:gd name="T107" fmla="*/ 219 h 3292"/>
                <a:gd name="T108" fmla="*/ 24 w 2869"/>
                <a:gd name="T109" fmla="*/ 148 h 3292"/>
                <a:gd name="T110" fmla="*/ 63 w 2869"/>
                <a:gd name="T111" fmla="*/ 88 h 3292"/>
                <a:gd name="T112" fmla="*/ 117 w 2869"/>
                <a:gd name="T113" fmla="*/ 41 h 3292"/>
                <a:gd name="T114" fmla="*/ 182 w 2869"/>
                <a:gd name="T115" fmla="*/ 10 h 3292"/>
                <a:gd name="T116" fmla="*/ 256 w 2869"/>
                <a:gd name="T117" fmla="*/ 0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69" h="3292">
                  <a:moveTo>
                    <a:pt x="2049" y="327"/>
                  </a:moveTo>
                  <a:lnTo>
                    <a:pt x="2049" y="823"/>
                  </a:lnTo>
                  <a:lnTo>
                    <a:pt x="2542" y="823"/>
                  </a:lnTo>
                  <a:lnTo>
                    <a:pt x="2512" y="785"/>
                  </a:lnTo>
                  <a:lnTo>
                    <a:pt x="2478" y="744"/>
                  </a:lnTo>
                  <a:lnTo>
                    <a:pt x="2441" y="701"/>
                  </a:lnTo>
                  <a:lnTo>
                    <a:pt x="2401" y="656"/>
                  </a:lnTo>
                  <a:lnTo>
                    <a:pt x="2357" y="609"/>
                  </a:lnTo>
                  <a:lnTo>
                    <a:pt x="2309" y="560"/>
                  </a:lnTo>
                  <a:lnTo>
                    <a:pt x="2261" y="513"/>
                  </a:lnTo>
                  <a:lnTo>
                    <a:pt x="2215" y="470"/>
                  </a:lnTo>
                  <a:lnTo>
                    <a:pt x="2169" y="428"/>
                  </a:lnTo>
                  <a:lnTo>
                    <a:pt x="2127" y="391"/>
                  </a:lnTo>
                  <a:lnTo>
                    <a:pt x="2086" y="358"/>
                  </a:lnTo>
                  <a:lnTo>
                    <a:pt x="2049" y="327"/>
                  </a:lnTo>
                  <a:close/>
                  <a:moveTo>
                    <a:pt x="256" y="205"/>
                  </a:moveTo>
                  <a:lnTo>
                    <a:pt x="241" y="208"/>
                  </a:lnTo>
                  <a:lnTo>
                    <a:pt x="226" y="215"/>
                  </a:lnTo>
                  <a:lnTo>
                    <a:pt x="215" y="227"/>
                  </a:lnTo>
                  <a:lnTo>
                    <a:pt x="208" y="240"/>
                  </a:lnTo>
                  <a:lnTo>
                    <a:pt x="205" y="257"/>
                  </a:lnTo>
                  <a:lnTo>
                    <a:pt x="205" y="3035"/>
                  </a:lnTo>
                  <a:lnTo>
                    <a:pt x="208" y="3050"/>
                  </a:lnTo>
                  <a:lnTo>
                    <a:pt x="215" y="3065"/>
                  </a:lnTo>
                  <a:lnTo>
                    <a:pt x="226" y="3076"/>
                  </a:lnTo>
                  <a:lnTo>
                    <a:pt x="241" y="3083"/>
                  </a:lnTo>
                  <a:lnTo>
                    <a:pt x="256" y="3085"/>
                  </a:lnTo>
                  <a:lnTo>
                    <a:pt x="2612" y="3085"/>
                  </a:lnTo>
                  <a:lnTo>
                    <a:pt x="2628" y="3083"/>
                  </a:lnTo>
                  <a:lnTo>
                    <a:pt x="2642" y="3076"/>
                  </a:lnTo>
                  <a:lnTo>
                    <a:pt x="2654" y="3065"/>
                  </a:lnTo>
                  <a:lnTo>
                    <a:pt x="2661" y="3050"/>
                  </a:lnTo>
                  <a:lnTo>
                    <a:pt x="2663" y="3035"/>
                  </a:lnTo>
                  <a:lnTo>
                    <a:pt x="2663" y="1028"/>
                  </a:lnTo>
                  <a:lnTo>
                    <a:pt x="1946" y="1028"/>
                  </a:lnTo>
                  <a:lnTo>
                    <a:pt x="1923" y="1025"/>
                  </a:lnTo>
                  <a:lnTo>
                    <a:pt x="1901" y="1018"/>
                  </a:lnTo>
                  <a:lnTo>
                    <a:pt x="1883" y="1006"/>
                  </a:lnTo>
                  <a:lnTo>
                    <a:pt x="1866" y="990"/>
                  </a:lnTo>
                  <a:lnTo>
                    <a:pt x="1854" y="970"/>
                  </a:lnTo>
                  <a:lnTo>
                    <a:pt x="1847" y="949"/>
                  </a:lnTo>
                  <a:lnTo>
                    <a:pt x="1844" y="925"/>
                  </a:lnTo>
                  <a:lnTo>
                    <a:pt x="1844" y="205"/>
                  </a:lnTo>
                  <a:lnTo>
                    <a:pt x="256" y="205"/>
                  </a:lnTo>
                  <a:close/>
                  <a:moveTo>
                    <a:pt x="256" y="0"/>
                  </a:moveTo>
                  <a:lnTo>
                    <a:pt x="1844" y="0"/>
                  </a:lnTo>
                  <a:lnTo>
                    <a:pt x="1856" y="0"/>
                  </a:lnTo>
                  <a:lnTo>
                    <a:pt x="1870" y="1"/>
                  </a:lnTo>
                  <a:lnTo>
                    <a:pt x="1886" y="4"/>
                  </a:lnTo>
                  <a:lnTo>
                    <a:pt x="1903" y="8"/>
                  </a:lnTo>
                  <a:lnTo>
                    <a:pt x="1923" y="13"/>
                  </a:lnTo>
                  <a:lnTo>
                    <a:pt x="1944" y="21"/>
                  </a:lnTo>
                  <a:lnTo>
                    <a:pt x="1969" y="33"/>
                  </a:lnTo>
                  <a:lnTo>
                    <a:pt x="1997" y="46"/>
                  </a:lnTo>
                  <a:lnTo>
                    <a:pt x="2027" y="63"/>
                  </a:lnTo>
                  <a:lnTo>
                    <a:pt x="2059" y="83"/>
                  </a:lnTo>
                  <a:lnTo>
                    <a:pt x="2095" y="107"/>
                  </a:lnTo>
                  <a:lnTo>
                    <a:pt x="2135" y="135"/>
                  </a:lnTo>
                  <a:lnTo>
                    <a:pt x="2185" y="173"/>
                  </a:lnTo>
                  <a:lnTo>
                    <a:pt x="2236" y="215"/>
                  </a:lnTo>
                  <a:lnTo>
                    <a:pt x="2290" y="261"/>
                  </a:lnTo>
                  <a:lnTo>
                    <a:pt x="2344" y="310"/>
                  </a:lnTo>
                  <a:lnTo>
                    <a:pt x="2399" y="362"/>
                  </a:lnTo>
                  <a:lnTo>
                    <a:pt x="2454" y="416"/>
                  </a:lnTo>
                  <a:lnTo>
                    <a:pt x="2508" y="471"/>
                  </a:lnTo>
                  <a:lnTo>
                    <a:pt x="2559" y="525"/>
                  </a:lnTo>
                  <a:lnTo>
                    <a:pt x="2607" y="580"/>
                  </a:lnTo>
                  <a:lnTo>
                    <a:pt x="2654" y="634"/>
                  </a:lnTo>
                  <a:lnTo>
                    <a:pt x="2695" y="686"/>
                  </a:lnTo>
                  <a:lnTo>
                    <a:pt x="2733" y="736"/>
                  </a:lnTo>
                  <a:lnTo>
                    <a:pt x="2761" y="775"/>
                  </a:lnTo>
                  <a:lnTo>
                    <a:pt x="2785" y="812"/>
                  </a:lnTo>
                  <a:lnTo>
                    <a:pt x="2805" y="845"/>
                  </a:lnTo>
                  <a:lnTo>
                    <a:pt x="2822" y="875"/>
                  </a:lnTo>
                  <a:lnTo>
                    <a:pt x="2836" y="902"/>
                  </a:lnTo>
                  <a:lnTo>
                    <a:pt x="2846" y="927"/>
                  </a:lnTo>
                  <a:lnTo>
                    <a:pt x="2854" y="949"/>
                  </a:lnTo>
                  <a:lnTo>
                    <a:pt x="2860" y="968"/>
                  </a:lnTo>
                  <a:lnTo>
                    <a:pt x="2865" y="986"/>
                  </a:lnTo>
                  <a:lnTo>
                    <a:pt x="2867" y="1002"/>
                  </a:lnTo>
                  <a:lnTo>
                    <a:pt x="2868" y="1016"/>
                  </a:lnTo>
                  <a:lnTo>
                    <a:pt x="2869" y="1028"/>
                  </a:lnTo>
                  <a:lnTo>
                    <a:pt x="2869" y="3035"/>
                  </a:lnTo>
                  <a:lnTo>
                    <a:pt x="2866" y="3072"/>
                  </a:lnTo>
                  <a:lnTo>
                    <a:pt x="2857" y="3108"/>
                  </a:lnTo>
                  <a:lnTo>
                    <a:pt x="2844" y="3143"/>
                  </a:lnTo>
                  <a:lnTo>
                    <a:pt x="2827" y="3174"/>
                  </a:lnTo>
                  <a:lnTo>
                    <a:pt x="2805" y="3203"/>
                  </a:lnTo>
                  <a:lnTo>
                    <a:pt x="2780" y="3229"/>
                  </a:lnTo>
                  <a:lnTo>
                    <a:pt x="2751" y="3251"/>
                  </a:lnTo>
                  <a:lnTo>
                    <a:pt x="2720" y="3268"/>
                  </a:lnTo>
                  <a:lnTo>
                    <a:pt x="2686" y="3281"/>
                  </a:lnTo>
                  <a:lnTo>
                    <a:pt x="2650" y="3289"/>
                  </a:lnTo>
                  <a:lnTo>
                    <a:pt x="2612" y="3292"/>
                  </a:lnTo>
                  <a:lnTo>
                    <a:pt x="256" y="3292"/>
                  </a:lnTo>
                  <a:lnTo>
                    <a:pt x="218" y="3289"/>
                  </a:lnTo>
                  <a:lnTo>
                    <a:pt x="182" y="3281"/>
                  </a:lnTo>
                  <a:lnTo>
                    <a:pt x="148" y="3268"/>
                  </a:lnTo>
                  <a:lnTo>
                    <a:pt x="117" y="3251"/>
                  </a:lnTo>
                  <a:lnTo>
                    <a:pt x="88" y="3229"/>
                  </a:lnTo>
                  <a:lnTo>
                    <a:pt x="63" y="3203"/>
                  </a:lnTo>
                  <a:lnTo>
                    <a:pt x="41" y="3174"/>
                  </a:lnTo>
                  <a:lnTo>
                    <a:pt x="24" y="3143"/>
                  </a:lnTo>
                  <a:lnTo>
                    <a:pt x="11" y="3108"/>
                  </a:lnTo>
                  <a:lnTo>
                    <a:pt x="3" y="3072"/>
                  </a:lnTo>
                  <a:lnTo>
                    <a:pt x="0" y="3035"/>
                  </a:lnTo>
                  <a:lnTo>
                    <a:pt x="0" y="257"/>
                  </a:lnTo>
                  <a:lnTo>
                    <a:pt x="3" y="219"/>
                  </a:lnTo>
                  <a:lnTo>
                    <a:pt x="11" y="182"/>
                  </a:lnTo>
                  <a:lnTo>
                    <a:pt x="24" y="148"/>
                  </a:lnTo>
                  <a:lnTo>
                    <a:pt x="41" y="116"/>
                  </a:lnTo>
                  <a:lnTo>
                    <a:pt x="63" y="88"/>
                  </a:lnTo>
                  <a:lnTo>
                    <a:pt x="88" y="63"/>
                  </a:lnTo>
                  <a:lnTo>
                    <a:pt x="117" y="41"/>
                  </a:lnTo>
                  <a:lnTo>
                    <a:pt x="148" y="23"/>
                  </a:lnTo>
                  <a:lnTo>
                    <a:pt x="182" y="10"/>
                  </a:lnTo>
                  <a:lnTo>
                    <a:pt x="218" y="3"/>
                  </a:lnTo>
                  <a:lnTo>
                    <a:pt x="256" y="0"/>
                  </a:lnTo>
                  <a:close/>
                </a:path>
              </a:pathLst>
            </a:custGeom>
            <a:grpFill/>
            <a:ln w="0">
              <a:noFill/>
              <a:prstDash val="solid"/>
              <a:round/>
            </a:ln>
          </p:spPr>
          <p:txBody>
            <a:bodyPr vert="horz" wrap="square" lIns="91440" tIns="45720" rIns="91440" bIns="45720" numCol="1" anchor="t" anchorCtr="0" compatLnSpc="1"/>
            <a:lstStyle/>
            <a:p>
              <a:endParaRPr lang="zh-CN" altLang="en-US" sz="1355"/>
            </a:p>
          </p:txBody>
        </p:sp>
        <p:sp>
          <p:nvSpPr>
            <p:cNvPr id="76" name="Freeform 206"/>
            <p:cNvSpPr/>
            <p:nvPr/>
          </p:nvSpPr>
          <p:spPr bwMode="auto">
            <a:xfrm>
              <a:off x="2419" y="2399"/>
              <a:ext cx="205" cy="26"/>
            </a:xfrm>
            <a:custGeom>
              <a:avLst/>
              <a:gdLst>
                <a:gd name="T0" fmla="*/ 102 w 1639"/>
                <a:gd name="T1" fmla="*/ 0 h 205"/>
                <a:gd name="T2" fmla="*/ 1536 w 1639"/>
                <a:gd name="T3" fmla="*/ 0 h 205"/>
                <a:gd name="T4" fmla="*/ 1560 w 1639"/>
                <a:gd name="T5" fmla="*/ 2 h 205"/>
                <a:gd name="T6" fmla="*/ 1581 w 1639"/>
                <a:gd name="T7" fmla="*/ 10 h 205"/>
                <a:gd name="T8" fmla="*/ 1600 w 1639"/>
                <a:gd name="T9" fmla="*/ 23 h 205"/>
                <a:gd name="T10" fmla="*/ 1616 w 1639"/>
                <a:gd name="T11" fmla="*/ 38 h 205"/>
                <a:gd name="T12" fmla="*/ 1629 w 1639"/>
                <a:gd name="T13" fmla="*/ 58 h 205"/>
                <a:gd name="T14" fmla="*/ 1636 w 1639"/>
                <a:gd name="T15" fmla="*/ 79 h 205"/>
                <a:gd name="T16" fmla="*/ 1639 w 1639"/>
                <a:gd name="T17" fmla="*/ 102 h 205"/>
                <a:gd name="T18" fmla="*/ 1636 w 1639"/>
                <a:gd name="T19" fmla="*/ 126 h 205"/>
                <a:gd name="T20" fmla="*/ 1629 w 1639"/>
                <a:gd name="T21" fmla="*/ 148 h 205"/>
                <a:gd name="T22" fmla="*/ 1616 w 1639"/>
                <a:gd name="T23" fmla="*/ 167 h 205"/>
                <a:gd name="T24" fmla="*/ 1600 w 1639"/>
                <a:gd name="T25" fmla="*/ 183 h 205"/>
                <a:gd name="T26" fmla="*/ 1581 w 1639"/>
                <a:gd name="T27" fmla="*/ 195 h 205"/>
                <a:gd name="T28" fmla="*/ 1560 w 1639"/>
                <a:gd name="T29" fmla="*/ 202 h 205"/>
                <a:gd name="T30" fmla="*/ 1536 w 1639"/>
                <a:gd name="T31" fmla="*/ 205 h 205"/>
                <a:gd name="T32" fmla="*/ 102 w 1639"/>
                <a:gd name="T33" fmla="*/ 205 h 205"/>
                <a:gd name="T34" fmla="*/ 79 w 1639"/>
                <a:gd name="T35" fmla="*/ 202 h 205"/>
                <a:gd name="T36" fmla="*/ 57 w 1639"/>
                <a:gd name="T37" fmla="*/ 195 h 205"/>
                <a:gd name="T38" fmla="*/ 38 w 1639"/>
                <a:gd name="T39" fmla="*/ 183 h 205"/>
                <a:gd name="T40" fmla="*/ 22 w 1639"/>
                <a:gd name="T41" fmla="*/ 167 h 205"/>
                <a:gd name="T42" fmla="*/ 10 w 1639"/>
                <a:gd name="T43" fmla="*/ 148 h 205"/>
                <a:gd name="T44" fmla="*/ 3 w 1639"/>
                <a:gd name="T45" fmla="*/ 126 h 205"/>
                <a:gd name="T46" fmla="*/ 0 w 1639"/>
                <a:gd name="T47" fmla="*/ 102 h 205"/>
                <a:gd name="T48" fmla="*/ 3 w 1639"/>
                <a:gd name="T49" fmla="*/ 79 h 205"/>
                <a:gd name="T50" fmla="*/ 10 w 1639"/>
                <a:gd name="T51" fmla="*/ 58 h 205"/>
                <a:gd name="T52" fmla="*/ 22 w 1639"/>
                <a:gd name="T53" fmla="*/ 38 h 205"/>
                <a:gd name="T54" fmla="*/ 38 w 1639"/>
                <a:gd name="T55" fmla="*/ 23 h 205"/>
                <a:gd name="T56" fmla="*/ 57 w 1639"/>
                <a:gd name="T57" fmla="*/ 10 h 205"/>
                <a:gd name="T58" fmla="*/ 79 w 1639"/>
                <a:gd name="T59" fmla="*/ 2 h 205"/>
                <a:gd name="T60" fmla="*/ 102 w 1639"/>
                <a:gd name="T61"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39" h="205">
                  <a:moveTo>
                    <a:pt x="102" y="0"/>
                  </a:moveTo>
                  <a:lnTo>
                    <a:pt x="1536" y="0"/>
                  </a:lnTo>
                  <a:lnTo>
                    <a:pt x="1560" y="2"/>
                  </a:lnTo>
                  <a:lnTo>
                    <a:pt x="1581" y="10"/>
                  </a:lnTo>
                  <a:lnTo>
                    <a:pt x="1600" y="23"/>
                  </a:lnTo>
                  <a:lnTo>
                    <a:pt x="1616" y="38"/>
                  </a:lnTo>
                  <a:lnTo>
                    <a:pt x="1629" y="58"/>
                  </a:lnTo>
                  <a:lnTo>
                    <a:pt x="1636" y="79"/>
                  </a:lnTo>
                  <a:lnTo>
                    <a:pt x="1639" y="102"/>
                  </a:lnTo>
                  <a:lnTo>
                    <a:pt x="1636" y="126"/>
                  </a:lnTo>
                  <a:lnTo>
                    <a:pt x="1629" y="148"/>
                  </a:lnTo>
                  <a:lnTo>
                    <a:pt x="1616" y="167"/>
                  </a:lnTo>
                  <a:lnTo>
                    <a:pt x="1600" y="183"/>
                  </a:lnTo>
                  <a:lnTo>
                    <a:pt x="1581" y="195"/>
                  </a:lnTo>
                  <a:lnTo>
                    <a:pt x="1560" y="202"/>
                  </a:lnTo>
                  <a:lnTo>
                    <a:pt x="1536" y="205"/>
                  </a:lnTo>
                  <a:lnTo>
                    <a:pt x="102" y="205"/>
                  </a:lnTo>
                  <a:lnTo>
                    <a:pt x="79" y="202"/>
                  </a:lnTo>
                  <a:lnTo>
                    <a:pt x="57" y="195"/>
                  </a:lnTo>
                  <a:lnTo>
                    <a:pt x="38" y="183"/>
                  </a:lnTo>
                  <a:lnTo>
                    <a:pt x="22" y="167"/>
                  </a:lnTo>
                  <a:lnTo>
                    <a:pt x="10" y="148"/>
                  </a:lnTo>
                  <a:lnTo>
                    <a:pt x="3" y="126"/>
                  </a:lnTo>
                  <a:lnTo>
                    <a:pt x="0" y="102"/>
                  </a:lnTo>
                  <a:lnTo>
                    <a:pt x="3" y="79"/>
                  </a:lnTo>
                  <a:lnTo>
                    <a:pt x="10" y="58"/>
                  </a:lnTo>
                  <a:lnTo>
                    <a:pt x="22" y="38"/>
                  </a:lnTo>
                  <a:lnTo>
                    <a:pt x="38" y="23"/>
                  </a:lnTo>
                  <a:lnTo>
                    <a:pt x="57" y="10"/>
                  </a:lnTo>
                  <a:lnTo>
                    <a:pt x="79" y="2"/>
                  </a:lnTo>
                  <a:lnTo>
                    <a:pt x="102" y="0"/>
                  </a:lnTo>
                  <a:close/>
                </a:path>
              </a:pathLst>
            </a:custGeom>
            <a:grpFill/>
            <a:ln w="0">
              <a:noFill/>
              <a:prstDash val="solid"/>
              <a:round/>
            </a:ln>
          </p:spPr>
          <p:txBody>
            <a:bodyPr vert="horz" wrap="square" lIns="91440" tIns="45720" rIns="91440" bIns="45720" numCol="1" anchor="t" anchorCtr="0" compatLnSpc="1"/>
            <a:lstStyle/>
            <a:p>
              <a:endParaRPr lang="zh-CN" altLang="en-US" sz="1355"/>
            </a:p>
          </p:txBody>
        </p:sp>
        <p:sp>
          <p:nvSpPr>
            <p:cNvPr id="77" name="Freeform 207"/>
            <p:cNvSpPr/>
            <p:nvPr/>
          </p:nvSpPr>
          <p:spPr bwMode="auto">
            <a:xfrm>
              <a:off x="2419" y="2348"/>
              <a:ext cx="205" cy="25"/>
            </a:xfrm>
            <a:custGeom>
              <a:avLst/>
              <a:gdLst>
                <a:gd name="T0" fmla="*/ 102 w 1639"/>
                <a:gd name="T1" fmla="*/ 0 h 205"/>
                <a:gd name="T2" fmla="*/ 1536 w 1639"/>
                <a:gd name="T3" fmla="*/ 0 h 205"/>
                <a:gd name="T4" fmla="*/ 1560 w 1639"/>
                <a:gd name="T5" fmla="*/ 3 h 205"/>
                <a:gd name="T6" fmla="*/ 1581 w 1639"/>
                <a:gd name="T7" fmla="*/ 10 h 205"/>
                <a:gd name="T8" fmla="*/ 1600 w 1639"/>
                <a:gd name="T9" fmla="*/ 23 h 205"/>
                <a:gd name="T10" fmla="*/ 1616 w 1639"/>
                <a:gd name="T11" fmla="*/ 39 h 205"/>
                <a:gd name="T12" fmla="*/ 1629 w 1639"/>
                <a:gd name="T13" fmla="*/ 58 h 205"/>
                <a:gd name="T14" fmla="*/ 1636 w 1639"/>
                <a:gd name="T15" fmla="*/ 79 h 205"/>
                <a:gd name="T16" fmla="*/ 1639 w 1639"/>
                <a:gd name="T17" fmla="*/ 103 h 205"/>
                <a:gd name="T18" fmla="*/ 1636 w 1639"/>
                <a:gd name="T19" fmla="*/ 127 h 205"/>
                <a:gd name="T20" fmla="*/ 1629 w 1639"/>
                <a:gd name="T21" fmla="*/ 149 h 205"/>
                <a:gd name="T22" fmla="*/ 1616 w 1639"/>
                <a:gd name="T23" fmla="*/ 167 h 205"/>
                <a:gd name="T24" fmla="*/ 1600 w 1639"/>
                <a:gd name="T25" fmla="*/ 184 h 205"/>
                <a:gd name="T26" fmla="*/ 1581 w 1639"/>
                <a:gd name="T27" fmla="*/ 195 h 205"/>
                <a:gd name="T28" fmla="*/ 1560 w 1639"/>
                <a:gd name="T29" fmla="*/ 203 h 205"/>
                <a:gd name="T30" fmla="*/ 1536 w 1639"/>
                <a:gd name="T31" fmla="*/ 205 h 205"/>
                <a:gd name="T32" fmla="*/ 102 w 1639"/>
                <a:gd name="T33" fmla="*/ 205 h 205"/>
                <a:gd name="T34" fmla="*/ 79 w 1639"/>
                <a:gd name="T35" fmla="*/ 203 h 205"/>
                <a:gd name="T36" fmla="*/ 57 w 1639"/>
                <a:gd name="T37" fmla="*/ 195 h 205"/>
                <a:gd name="T38" fmla="*/ 38 w 1639"/>
                <a:gd name="T39" fmla="*/ 184 h 205"/>
                <a:gd name="T40" fmla="*/ 22 w 1639"/>
                <a:gd name="T41" fmla="*/ 167 h 205"/>
                <a:gd name="T42" fmla="*/ 10 w 1639"/>
                <a:gd name="T43" fmla="*/ 149 h 205"/>
                <a:gd name="T44" fmla="*/ 3 w 1639"/>
                <a:gd name="T45" fmla="*/ 127 h 205"/>
                <a:gd name="T46" fmla="*/ 0 w 1639"/>
                <a:gd name="T47" fmla="*/ 103 h 205"/>
                <a:gd name="T48" fmla="*/ 3 w 1639"/>
                <a:gd name="T49" fmla="*/ 79 h 205"/>
                <a:gd name="T50" fmla="*/ 10 w 1639"/>
                <a:gd name="T51" fmla="*/ 58 h 205"/>
                <a:gd name="T52" fmla="*/ 22 w 1639"/>
                <a:gd name="T53" fmla="*/ 39 h 205"/>
                <a:gd name="T54" fmla="*/ 38 w 1639"/>
                <a:gd name="T55" fmla="*/ 23 h 205"/>
                <a:gd name="T56" fmla="*/ 57 w 1639"/>
                <a:gd name="T57" fmla="*/ 10 h 205"/>
                <a:gd name="T58" fmla="*/ 79 w 1639"/>
                <a:gd name="T59" fmla="*/ 3 h 205"/>
                <a:gd name="T60" fmla="*/ 102 w 1639"/>
                <a:gd name="T61"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39" h="205">
                  <a:moveTo>
                    <a:pt x="102" y="0"/>
                  </a:moveTo>
                  <a:lnTo>
                    <a:pt x="1536" y="0"/>
                  </a:lnTo>
                  <a:lnTo>
                    <a:pt x="1560" y="3"/>
                  </a:lnTo>
                  <a:lnTo>
                    <a:pt x="1581" y="10"/>
                  </a:lnTo>
                  <a:lnTo>
                    <a:pt x="1600" y="23"/>
                  </a:lnTo>
                  <a:lnTo>
                    <a:pt x="1616" y="39"/>
                  </a:lnTo>
                  <a:lnTo>
                    <a:pt x="1629" y="58"/>
                  </a:lnTo>
                  <a:lnTo>
                    <a:pt x="1636" y="79"/>
                  </a:lnTo>
                  <a:lnTo>
                    <a:pt x="1639" y="103"/>
                  </a:lnTo>
                  <a:lnTo>
                    <a:pt x="1636" y="127"/>
                  </a:lnTo>
                  <a:lnTo>
                    <a:pt x="1629" y="149"/>
                  </a:lnTo>
                  <a:lnTo>
                    <a:pt x="1616" y="167"/>
                  </a:lnTo>
                  <a:lnTo>
                    <a:pt x="1600" y="184"/>
                  </a:lnTo>
                  <a:lnTo>
                    <a:pt x="1581" y="195"/>
                  </a:lnTo>
                  <a:lnTo>
                    <a:pt x="1560" y="203"/>
                  </a:lnTo>
                  <a:lnTo>
                    <a:pt x="1536" y="205"/>
                  </a:lnTo>
                  <a:lnTo>
                    <a:pt x="102" y="205"/>
                  </a:lnTo>
                  <a:lnTo>
                    <a:pt x="79" y="203"/>
                  </a:lnTo>
                  <a:lnTo>
                    <a:pt x="57" y="195"/>
                  </a:lnTo>
                  <a:lnTo>
                    <a:pt x="38" y="184"/>
                  </a:lnTo>
                  <a:lnTo>
                    <a:pt x="22" y="167"/>
                  </a:lnTo>
                  <a:lnTo>
                    <a:pt x="10" y="149"/>
                  </a:lnTo>
                  <a:lnTo>
                    <a:pt x="3" y="127"/>
                  </a:lnTo>
                  <a:lnTo>
                    <a:pt x="0" y="103"/>
                  </a:lnTo>
                  <a:lnTo>
                    <a:pt x="3" y="79"/>
                  </a:lnTo>
                  <a:lnTo>
                    <a:pt x="10" y="58"/>
                  </a:lnTo>
                  <a:lnTo>
                    <a:pt x="22" y="39"/>
                  </a:lnTo>
                  <a:lnTo>
                    <a:pt x="38" y="23"/>
                  </a:lnTo>
                  <a:lnTo>
                    <a:pt x="57" y="10"/>
                  </a:lnTo>
                  <a:lnTo>
                    <a:pt x="79" y="3"/>
                  </a:lnTo>
                  <a:lnTo>
                    <a:pt x="102" y="0"/>
                  </a:lnTo>
                  <a:close/>
                </a:path>
              </a:pathLst>
            </a:custGeom>
            <a:grpFill/>
            <a:ln w="0">
              <a:noFill/>
              <a:prstDash val="solid"/>
              <a:round/>
            </a:ln>
          </p:spPr>
          <p:txBody>
            <a:bodyPr vert="horz" wrap="square" lIns="91440" tIns="45720" rIns="91440" bIns="45720" numCol="1" anchor="t" anchorCtr="0" compatLnSpc="1"/>
            <a:lstStyle/>
            <a:p>
              <a:endParaRPr lang="zh-CN" altLang="en-US" sz="1355"/>
            </a:p>
          </p:txBody>
        </p:sp>
        <p:sp>
          <p:nvSpPr>
            <p:cNvPr id="78" name="Freeform 208"/>
            <p:cNvSpPr/>
            <p:nvPr/>
          </p:nvSpPr>
          <p:spPr bwMode="auto">
            <a:xfrm>
              <a:off x="2419" y="2296"/>
              <a:ext cx="205" cy="26"/>
            </a:xfrm>
            <a:custGeom>
              <a:avLst/>
              <a:gdLst>
                <a:gd name="T0" fmla="*/ 102 w 1639"/>
                <a:gd name="T1" fmla="*/ 0 h 205"/>
                <a:gd name="T2" fmla="*/ 1536 w 1639"/>
                <a:gd name="T3" fmla="*/ 0 h 205"/>
                <a:gd name="T4" fmla="*/ 1560 w 1639"/>
                <a:gd name="T5" fmla="*/ 3 h 205"/>
                <a:gd name="T6" fmla="*/ 1581 w 1639"/>
                <a:gd name="T7" fmla="*/ 10 h 205"/>
                <a:gd name="T8" fmla="*/ 1600 w 1639"/>
                <a:gd name="T9" fmla="*/ 23 h 205"/>
                <a:gd name="T10" fmla="*/ 1616 w 1639"/>
                <a:gd name="T11" fmla="*/ 38 h 205"/>
                <a:gd name="T12" fmla="*/ 1629 w 1639"/>
                <a:gd name="T13" fmla="*/ 58 h 205"/>
                <a:gd name="T14" fmla="*/ 1636 w 1639"/>
                <a:gd name="T15" fmla="*/ 79 h 205"/>
                <a:gd name="T16" fmla="*/ 1639 w 1639"/>
                <a:gd name="T17" fmla="*/ 102 h 205"/>
                <a:gd name="T18" fmla="*/ 1636 w 1639"/>
                <a:gd name="T19" fmla="*/ 126 h 205"/>
                <a:gd name="T20" fmla="*/ 1629 w 1639"/>
                <a:gd name="T21" fmla="*/ 147 h 205"/>
                <a:gd name="T22" fmla="*/ 1616 w 1639"/>
                <a:gd name="T23" fmla="*/ 167 h 205"/>
                <a:gd name="T24" fmla="*/ 1600 w 1639"/>
                <a:gd name="T25" fmla="*/ 183 h 205"/>
                <a:gd name="T26" fmla="*/ 1581 w 1639"/>
                <a:gd name="T27" fmla="*/ 195 h 205"/>
                <a:gd name="T28" fmla="*/ 1560 w 1639"/>
                <a:gd name="T29" fmla="*/ 202 h 205"/>
                <a:gd name="T30" fmla="*/ 1536 w 1639"/>
                <a:gd name="T31" fmla="*/ 205 h 205"/>
                <a:gd name="T32" fmla="*/ 102 w 1639"/>
                <a:gd name="T33" fmla="*/ 205 h 205"/>
                <a:gd name="T34" fmla="*/ 79 w 1639"/>
                <a:gd name="T35" fmla="*/ 202 h 205"/>
                <a:gd name="T36" fmla="*/ 57 w 1639"/>
                <a:gd name="T37" fmla="*/ 195 h 205"/>
                <a:gd name="T38" fmla="*/ 38 w 1639"/>
                <a:gd name="T39" fmla="*/ 183 h 205"/>
                <a:gd name="T40" fmla="*/ 22 w 1639"/>
                <a:gd name="T41" fmla="*/ 167 h 205"/>
                <a:gd name="T42" fmla="*/ 10 w 1639"/>
                <a:gd name="T43" fmla="*/ 147 h 205"/>
                <a:gd name="T44" fmla="*/ 3 w 1639"/>
                <a:gd name="T45" fmla="*/ 126 h 205"/>
                <a:gd name="T46" fmla="*/ 0 w 1639"/>
                <a:gd name="T47" fmla="*/ 102 h 205"/>
                <a:gd name="T48" fmla="*/ 3 w 1639"/>
                <a:gd name="T49" fmla="*/ 79 h 205"/>
                <a:gd name="T50" fmla="*/ 10 w 1639"/>
                <a:gd name="T51" fmla="*/ 58 h 205"/>
                <a:gd name="T52" fmla="*/ 22 w 1639"/>
                <a:gd name="T53" fmla="*/ 38 h 205"/>
                <a:gd name="T54" fmla="*/ 38 w 1639"/>
                <a:gd name="T55" fmla="*/ 23 h 205"/>
                <a:gd name="T56" fmla="*/ 57 w 1639"/>
                <a:gd name="T57" fmla="*/ 10 h 205"/>
                <a:gd name="T58" fmla="*/ 79 w 1639"/>
                <a:gd name="T59" fmla="*/ 3 h 205"/>
                <a:gd name="T60" fmla="*/ 102 w 1639"/>
                <a:gd name="T61"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39" h="205">
                  <a:moveTo>
                    <a:pt x="102" y="0"/>
                  </a:moveTo>
                  <a:lnTo>
                    <a:pt x="1536" y="0"/>
                  </a:lnTo>
                  <a:lnTo>
                    <a:pt x="1560" y="3"/>
                  </a:lnTo>
                  <a:lnTo>
                    <a:pt x="1581" y="10"/>
                  </a:lnTo>
                  <a:lnTo>
                    <a:pt x="1600" y="23"/>
                  </a:lnTo>
                  <a:lnTo>
                    <a:pt x="1616" y="38"/>
                  </a:lnTo>
                  <a:lnTo>
                    <a:pt x="1629" y="58"/>
                  </a:lnTo>
                  <a:lnTo>
                    <a:pt x="1636" y="79"/>
                  </a:lnTo>
                  <a:lnTo>
                    <a:pt x="1639" y="102"/>
                  </a:lnTo>
                  <a:lnTo>
                    <a:pt x="1636" y="126"/>
                  </a:lnTo>
                  <a:lnTo>
                    <a:pt x="1629" y="147"/>
                  </a:lnTo>
                  <a:lnTo>
                    <a:pt x="1616" y="167"/>
                  </a:lnTo>
                  <a:lnTo>
                    <a:pt x="1600" y="183"/>
                  </a:lnTo>
                  <a:lnTo>
                    <a:pt x="1581" y="195"/>
                  </a:lnTo>
                  <a:lnTo>
                    <a:pt x="1560" y="202"/>
                  </a:lnTo>
                  <a:lnTo>
                    <a:pt x="1536" y="205"/>
                  </a:lnTo>
                  <a:lnTo>
                    <a:pt x="102" y="205"/>
                  </a:lnTo>
                  <a:lnTo>
                    <a:pt x="79" y="202"/>
                  </a:lnTo>
                  <a:lnTo>
                    <a:pt x="57" y="195"/>
                  </a:lnTo>
                  <a:lnTo>
                    <a:pt x="38" y="183"/>
                  </a:lnTo>
                  <a:lnTo>
                    <a:pt x="22" y="167"/>
                  </a:lnTo>
                  <a:lnTo>
                    <a:pt x="10" y="147"/>
                  </a:lnTo>
                  <a:lnTo>
                    <a:pt x="3" y="126"/>
                  </a:lnTo>
                  <a:lnTo>
                    <a:pt x="0" y="102"/>
                  </a:lnTo>
                  <a:lnTo>
                    <a:pt x="3" y="79"/>
                  </a:lnTo>
                  <a:lnTo>
                    <a:pt x="10" y="58"/>
                  </a:lnTo>
                  <a:lnTo>
                    <a:pt x="22" y="38"/>
                  </a:lnTo>
                  <a:lnTo>
                    <a:pt x="38" y="23"/>
                  </a:lnTo>
                  <a:lnTo>
                    <a:pt x="57" y="10"/>
                  </a:lnTo>
                  <a:lnTo>
                    <a:pt x="79" y="3"/>
                  </a:lnTo>
                  <a:lnTo>
                    <a:pt x="102" y="0"/>
                  </a:lnTo>
                  <a:close/>
                </a:path>
              </a:pathLst>
            </a:custGeom>
            <a:grpFill/>
            <a:ln w="0">
              <a:noFill/>
              <a:prstDash val="solid"/>
              <a:round/>
            </a:ln>
          </p:spPr>
          <p:txBody>
            <a:bodyPr vert="horz" wrap="square" lIns="91440" tIns="45720" rIns="91440" bIns="45720" numCol="1" anchor="t" anchorCtr="0" compatLnSpc="1"/>
            <a:lstStyle/>
            <a:p>
              <a:endParaRPr lang="zh-CN" altLang="en-US" sz="1355"/>
            </a:p>
          </p:txBody>
        </p:sp>
      </p:grpSp>
      <p:grpSp>
        <p:nvGrpSpPr>
          <p:cNvPr id="79" name="Group 211"/>
          <p:cNvGrpSpPr>
            <a:grpSpLocks noChangeAspect="1"/>
          </p:cNvGrpSpPr>
          <p:nvPr/>
        </p:nvGrpSpPr>
        <p:grpSpPr bwMode="auto">
          <a:xfrm>
            <a:off x="6703347" y="3115589"/>
            <a:ext cx="409009" cy="470703"/>
            <a:chOff x="2750" y="2122"/>
            <a:chExt cx="358" cy="412"/>
          </a:xfrm>
          <a:solidFill>
            <a:schemeClr val="tx1"/>
          </a:solidFill>
        </p:grpSpPr>
        <p:sp>
          <p:nvSpPr>
            <p:cNvPr id="80" name="Freeform 213"/>
            <p:cNvSpPr>
              <a:spLocks noEditPoints="1"/>
            </p:cNvSpPr>
            <p:nvPr/>
          </p:nvSpPr>
          <p:spPr bwMode="auto">
            <a:xfrm>
              <a:off x="2801" y="2174"/>
              <a:ext cx="307" cy="360"/>
            </a:xfrm>
            <a:custGeom>
              <a:avLst/>
              <a:gdLst>
                <a:gd name="T0" fmla="*/ 1640 w 2460"/>
                <a:gd name="T1" fmla="*/ 823 h 2881"/>
                <a:gd name="T2" fmla="*/ 2103 w 2460"/>
                <a:gd name="T3" fmla="*/ 785 h 2881"/>
                <a:gd name="T4" fmla="*/ 2032 w 2460"/>
                <a:gd name="T5" fmla="*/ 702 h 2881"/>
                <a:gd name="T6" fmla="*/ 1948 w 2460"/>
                <a:gd name="T7" fmla="*/ 610 h 2881"/>
                <a:gd name="T8" fmla="*/ 1852 w 2460"/>
                <a:gd name="T9" fmla="*/ 514 h 2881"/>
                <a:gd name="T10" fmla="*/ 1760 w 2460"/>
                <a:gd name="T11" fmla="*/ 429 h 2881"/>
                <a:gd name="T12" fmla="*/ 1677 w 2460"/>
                <a:gd name="T13" fmla="*/ 358 h 2881"/>
                <a:gd name="T14" fmla="*/ 256 w 2460"/>
                <a:gd name="T15" fmla="*/ 206 h 2881"/>
                <a:gd name="T16" fmla="*/ 226 w 2460"/>
                <a:gd name="T17" fmla="*/ 216 h 2881"/>
                <a:gd name="T18" fmla="*/ 208 w 2460"/>
                <a:gd name="T19" fmla="*/ 241 h 2881"/>
                <a:gd name="T20" fmla="*/ 206 w 2460"/>
                <a:gd name="T21" fmla="*/ 2624 h 2881"/>
                <a:gd name="T22" fmla="*/ 216 w 2460"/>
                <a:gd name="T23" fmla="*/ 2654 h 2881"/>
                <a:gd name="T24" fmla="*/ 241 w 2460"/>
                <a:gd name="T25" fmla="*/ 2672 h 2881"/>
                <a:gd name="T26" fmla="*/ 2203 w 2460"/>
                <a:gd name="T27" fmla="*/ 2675 h 2881"/>
                <a:gd name="T28" fmla="*/ 2233 w 2460"/>
                <a:gd name="T29" fmla="*/ 2665 h 2881"/>
                <a:gd name="T30" fmla="*/ 2252 w 2460"/>
                <a:gd name="T31" fmla="*/ 2639 h 2881"/>
                <a:gd name="T32" fmla="*/ 2254 w 2460"/>
                <a:gd name="T33" fmla="*/ 1028 h 2881"/>
                <a:gd name="T34" fmla="*/ 1514 w 2460"/>
                <a:gd name="T35" fmla="*/ 1026 h 2881"/>
                <a:gd name="T36" fmla="*/ 1474 w 2460"/>
                <a:gd name="T37" fmla="*/ 1007 h 2881"/>
                <a:gd name="T38" fmla="*/ 1445 w 2460"/>
                <a:gd name="T39" fmla="*/ 971 h 2881"/>
                <a:gd name="T40" fmla="*/ 1435 w 2460"/>
                <a:gd name="T41" fmla="*/ 926 h 2881"/>
                <a:gd name="T42" fmla="*/ 256 w 2460"/>
                <a:gd name="T43" fmla="*/ 206 h 2881"/>
                <a:gd name="T44" fmla="*/ 1435 w 2460"/>
                <a:gd name="T45" fmla="*/ 0 h 2881"/>
                <a:gd name="T46" fmla="*/ 1461 w 2460"/>
                <a:gd name="T47" fmla="*/ 2 h 2881"/>
                <a:gd name="T48" fmla="*/ 1494 w 2460"/>
                <a:gd name="T49" fmla="*/ 8 h 2881"/>
                <a:gd name="T50" fmla="*/ 1535 w 2460"/>
                <a:gd name="T51" fmla="*/ 22 h 2881"/>
                <a:gd name="T52" fmla="*/ 1588 w 2460"/>
                <a:gd name="T53" fmla="*/ 46 h 2881"/>
                <a:gd name="T54" fmla="*/ 1650 w 2460"/>
                <a:gd name="T55" fmla="*/ 83 h 2881"/>
                <a:gd name="T56" fmla="*/ 1726 w 2460"/>
                <a:gd name="T57" fmla="*/ 136 h 2881"/>
                <a:gd name="T58" fmla="*/ 1827 w 2460"/>
                <a:gd name="T59" fmla="*/ 216 h 2881"/>
                <a:gd name="T60" fmla="*/ 1935 w 2460"/>
                <a:gd name="T61" fmla="*/ 311 h 2881"/>
                <a:gd name="T62" fmla="*/ 2045 w 2460"/>
                <a:gd name="T63" fmla="*/ 416 h 2881"/>
                <a:gd name="T64" fmla="*/ 2150 w 2460"/>
                <a:gd name="T65" fmla="*/ 526 h 2881"/>
                <a:gd name="T66" fmla="*/ 2245 w 2460"/>
                <a:gd name="T67" fmla="*/ 635 h 2881"/>
                <a:gd name="T68" fmla="*/ 2324 w 2460"/>
                <a:gd name="T69" fmla="*/ 737 h 2881"/>
                <a:gd name="T70" fmla="*/ 2352 w 2460"/>
                <a:gd name="T71" fmla="*/ 776 h 2881"/>
                <a:gd name="T72" fmla="*/ 2396 w 2460"/>
                <a:gd name="T73" fmla="*/ 845 h 2881"/>
                <a:gd name="T74" fmla="*/ 2427 w 2460"/>
                <a:gd name="T75" fmla="*/ 903 h 2881"/>
                <a:gd name="T76" fmla="*/ 2445 w 2460"/>
                <a:gd name="T77" fmla="*/ 950 h 2881"/>
                <a:gd name="T78" fmla="*/ 2456 w 2460"/>
                <a:gd name="T79" fmla="*/ 987 h 2881"/>
                <a:gd name="T80" fmla="*/ 2459 w 2460"/>
                <a:gd name="T81" fmla="*/ 1017 h 2881"/>
                <a:gd name="T82" fmla="*/ 2460 w 2460"/>
                <a:gd name="T83" fmla="*/ 2624 h 2881"/>
                <a:gd name="T84" fmla="*/ 2448 w 2460"/>
                <a:gd name="T85" fmla="*/ 2698 h 2881"/>
                <a:gd name="T86" fmla="*/ 2418 w 2460"/>
                <a:gd name="T87" fmla="*/ 2763 h 2881"/>
                <a:gd name="T88" fmla="*/ 2371 w 2460"/>
                <a:gd name="T89" fmla="*/ 2818 h 2881"/>
                <a:gd name="T90" fmla="*/ 2311 w 2460"/>
                <a:gd name="T91" fmla="*/ 2857 h 2881"/>
                <a:gd name="T92" fmla="*/ 2241 w 2460"/>
                <a:gd name="T93" fmla="*/ 2878 h 2881"/>
                <a:gd name="T94" fmla="*/ 256 w 2460"/>
                <a:gd name="T95" fmla="*/ 2881 h 2881"/>
                <a:gd name="T96" fmla="*/ 183 w 2460"/>
                <a:gd name="T97" fmla="*/ 2870 h 2881"/>
                <a:gd name="T98" fmla="*/ 117 w 2460"/>
                <a:gd name="T99" fmla="*/ 2840 h 2881"/>
                <a:gd name="T100" fmla="*/ 64 w 2460"/>
                <a:gd name="T101" fmla="*/ 2792 h 2881"/>
                <a:gd name="T102" fmla="*/ 25 w 2460"/>
                <a:gd name="T103" fmla="*/ 2732 h 2881"/>
                <a:gd name="T104" fmla="*/ 3 w 2460"/>
                <a:gd name="T105" fmla="*/ 2661 h 2881"/>
                <a:gd name="T106" fmla="*/ 0 w 2460"/>
                <a:gd name="T107" fmla="*/ 257 h 2881"/>
                <a:gd name="T108" fmla="*/ 12 w 2460"/>
                <a:gd name="T109" fmla="*/ 183 h 2881"/>
                <a:gd name="T110" fmla="*/ 42 w 2460"/>
                <a:gd name="T111" fmla="*/ 117 h 2881"/>
                <a:gd name="T112" fmla="*/ 89 w 2460"/>
                <a:gd name="T113" fmla="*/ 63 h 2881"/>
                <a:gd name="T114" fmla="*/ 149 w 2460"/>
                <a:gd name="T115" fmla="*/ 23 h 2881"/>
                <a:gd name="T116" fmla="*/ 219 w 2460"/>
                <a:gd name="T117" fmla="*/ 3 h 2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60" h="2881">
                  <a:moveTo>
                    <a:pt x="1640" y="328"/>
                  </a:moveTo>
                  <a:lnTo>
                    <a:pt x="1640" y="823"/>
                  </a:lnTo>
                  <a:lnTo>
                    <a:pt x="2133" y="823"/>
                  </a:lnTo>
                  <a:lnTo>
                    <a:pt x="2103" y="785"/>
                  </a:lnTo>
                  <a:lnTo>
                    <a:pt x="2069" y="744"/>
                  </a:lnTo>
                  <a:lnTo>
                    <a:pt x="2032" y="702"/>
                  </a:lnTo>
                  <a:lnTo>
                    <a:pt x="1992" y="656"/>
                  </a:lnTo>
                  <a:lnTo>
                    <a:pt x="1948" y="610"/>
                  </a:lnTo>
                  <a:lnTo>
                    <a:pt x="1900" y="561"/>
                  </a:lnTo>
                  <a:lnTo>
                    <a:pt x="1852" y="514"/>
                  </a:lnTo>
                  <a:lnTo>
                    <a:pt x="1806" y="470"/>
                  </a:lnTo>
                  <a:lnTo>
                    <a:pt x="1760" y="429"/>
                  </a:lnTo>
                  <a:lnTo>
                    <a:pt x="1718" y="392"/>
                  </a:lnTo>
                  <a:lnTo>
                    <a:pt x="1677" y="358"/>
                  </a:lnTo>
                  <a:lnTo>
                    <a:pt x="1640" y="328"/>
                  </a:lnTo>
                  <a:close/>
                  <a:moveTo>
                    <a:pt x="256" y="206"/>
                  </a:moveTo>
                  <a:lnTo>
                    <a:pt x="241" y="208"/>
                  </a:lnTo>
                  <a:lnTo>
                    <a:pt x="226" y="216"/>
                  </a:lnTo>
                  <a:lnTo>
                    <a:pt x="216" y="227"/>
                  </a:lnTo>
                  <a:lnTo>
                    <a:pt x="208" y="241"/>
                  </a:lnTo>
                  <a:lnTo>
                    <a:pt x="206" y="257"/>
                  </a:lnTo>
                  <a:lnTo>
                    <a:pt x="206" y="2624"/>
                  </a:lnTo>
                  <a:lnTo>
                    <a:pt x="208" y="2639"/>
                  </a:lnTo>
                  <a:lnTo>
                    <a:pt x="216" y="2654"/>
                  </a:lnTo>
                  <a:lnTo>
                    <a:pt x="226" y="2665"/>
                  </a:lnTo>
                  <a:lnTo>
                    <a:pt x="241" y="2672"/>
                  </a:lnTo>
                  <a:lnTo>
                    <a:pt x="256" y="2675"/>
                  </a:lnTo>
                  <a:lnTo>
                    <a:pt x="2203" y="2675"/>
                  </a:lnTo>
                  <a:lnTo>
                    <a:pt x="2219" y="2672"/>
                  </a:lnTo>
                  <a:lnTo>
                    <a:pt x="2233" y="2665"/>
                  </a:lnTo>
                  <a:lnTo>
                    <a:pt x="2245" y="2654"/>
                  </a:lnTo>
                  <a:lnTo>
                    <a:pt x="2252" y="2639"/>
                  </a:lnTo>
                  <a:lnTo>
                    <a:pt x="2254" y="2624"/>
                  </a:lnTo>
                  <a:lnTo>
                    <a:pt x="2254" y="1028"/>
                  </a:lnTo>
                  <a:lnTo>
                    <a:pt x="1537" y="1028"/>
                  </a:lnTo>
                  <a:lnTo>
                    <a:pt x="1514" y="1026"/>
                  </a:lnTo>
                  <a:lnTo>
                    <a:pt x="1492" y="1018"/>
                  </a:lnTo>
                  <a:lnTo>
                    <a:pt x="1474" y="1007"/>
                  </a:lnTo>
                  <a:lnTo>
                    <a:pt x="1457" y="990"/>
                  </a:lnTo>
                  <a:lnTo>
                    <a:pt x="1445" y="971"/>
                  </a:lnTo>
                  <a:lnTo>
                    <a:pt x="1438" y="950"/>
                  </a:lnTo>
                  <a:lnTo>
                    <a:pt x="1435" y="926"/>
                  </a:lnTo>
                  <a:lnTo>
                    <a:pt x="1435" y="206"/>
                  </a:lnTo>
                  <a:lnTo>
                    <a:pt x="256" y="206"/>
                  </a:lnTo>
                  <a:close/>
                  <a:moveTo>
                    <a:pt x="256" y="0"/>
                  </a:moveTo>
                  <a:lnTo>
                    <a:pt x="1435" y="0"/>
                  </a:lnTo>
                  <a:lnTo>
                    <a:pt x="1447" y="1"/>
                  </a:lnTo>
                  <a:lnTo>
                    <a:pt x="1461" y="2"/>
                  </a:lnTo>
                  <a:lnTo>
                    <a:pt x="1477" y="4"/>
                  </a:lnTo>
                  <a:lnTo>
                    <a:pt x="1494" y="8"/>
                  </a:lnTo>
                  <a:lnTo>
                    <a:pt x="1514" y="14"/>
                  </a:lnTo>
                  <a:lnTo>
                    <a:pt x="1535" y="22"/>
                  </a:lnTo>
                  <a:lnTo>
                    <a:pt x="1560" y="33"/>
                  </a:lnTo>
                  <a:lnTo>
                    <a:pt x="1588" y="46"/>
                  </a:lnTo>
                  <a:lnTo>
                    <a:pt x="1618" y="63"/>
                  </a:lnTo>
                  <a:lnTo>
                    <a:pt x="1650" y="83"/>
                  </a:lnTo>
                  <a:lnTo>
                    <a:pt x="1686" y="107"/>
                  </a:lnTo>
                  <a:lnTo>
                    <a:pt x="1726" y="136"/>
                  </a:lnTo>
                  <a:lnTo>
                    <a:pt x="1776" y="173"/>
                  </a:lnTo>
                  <a:lnTo>
                    <a:pt x="1827" y="216"/>
                  </a:lnTo>
                  <a:lnTo>
                    <a:pt x="1881" y="262"/>
                  </a:lnTo>
                  <a:lnTo>
                    <a:pt x="1935" y="311"/>
                  </a:lnTo>
                  <a:lnTo>
                    <a:pt x="1990" y="362"/>
                  </a:lnTo>
                  <a:lnTo>
                    <a:pt x="2045" y="416"/>
                  </a:lnTo>
                  <a:lnTo>
                    <a:pt x="2099" y="471"/>
                  </a:lnTo>
                  <a:lnTo>
                    <a:pt x="2150" y="526"/>
                  </a:lnTo>
                  <a:lnTo>
                    <a:pt x="2198" y="581"/>
                  </a:lnTo>
                  <a:lnTo>
                    <a:pt x="2245" y="635"/>
                  </a:lnTo>
                  <a:lnTo>
                    <a:pt x="2286" y="686"/>
                  </a:lnTo>
                  <a:lnTo>
                    <a:pt x="2324" y="737"/>
                  </a:lnTo>
                  <a:lnTo>
                    <a:pt x="2324" y="736"/>
                  </a:lnTo>
                  <a:lnTo>
                    <a:pt x="2352" y="776"/>
                  </a:lnTo>
                  <a:lnTo>
                    <a:pt x="2376" y="812"/>
                  </a:lnTo>
                  <a:lnTo>
                    <a:pt x="2396" y="845"/>
                  </a:lnTo>
                  <a:lnTo>
                    <a:pt x="2413" y="875"/>
                  </a:lnTo>
                  <a:lnTo>
                    <a:pt x="2427" y="903"/>
                  </a:lnTo>
                  <a:lnTo>
                    <a:pt x="2437" y="928"/>
                  </a:lnTo>
                  <a:lnTo>
                    <a:pt x="2445" y="950"/>
                  </a:lnTo>
                  <a:lnTo>
                    <a:pt x="2451" y="969"/>
                  </a:lnTo>
                  <a:lnTo>
                    <a:pt x="2456" y="987"/>
                  </a:lnTo>
                  <a:lnTo>
                    <a:pt x="2458" y="1002"/>
                  </a:lnTo>
                  <a:lnTo>
                    <a:pt x="2459" y="1017"/>
                  </a:lnTo>
                  <a:lnTo>
                    <a:pt x="2460" y="1028"/>
                  </a:lnTo>
                  <a:lnTo>
                    <a:pt x="2460" y="2624"/>
                  </a:lnTo>
                  <a:lnTo>
                    <a:pt x="2457" y="2661"/>
                  </a:lnTo>
                  <a:lnTo>
                    <a:pt x="2448" y="2698"/>
                  </a:lnTo>
                  <a:lnTo>
                    <a:pt x="2435" y="2732"/>
                  </a:lnTo>
                  <a:lnTo>
                    <a:pt x="2418" y="2763"/>
                  </a:lnTo>
                  <a:lnTo>
                    <a:pt x="2396" y="2792"/>
                  </a:lnTo>
                  <a:lnTo>
                    <a:pt x="2371" y="2818"/>
                  </a:lnTo>
                  <a:lnTo>
                    <a:pt x="2342" y="2840"/>
                  </a:lnTo>
                  <a:lnTo>
                    <a:pt x="2311" y="2857"/>
                  </a:lnTo>
                  <a:lnTo>
                    <a:pt x="2277" y="2870"/>
                  </a:lnTo>
                  <a:lnTo>
                    <a:pt x="2241" y="2878"/>
                  </a:lnTo>
                  <a:lnTo>
                    <a:pt x="2203" y="2881"/>
                  </a:lnTo>
                  <a:lnTo>
                    <a:pt x="256" y="2881"/>
                  </a:lnTo>
                  <a:lnTo>
                    <a:pt x="219" y="2878"/>
                  </a:lnTo>
                  <a:lnTo>
                    <a:pt x="183" y="2870"/>
                  </a:lnTo>
                  <a:lnTo>
                    <a:pt x="149" y="2857"/>
                  </a:lnTo>
                  <a:lnTo>
                    <a:pt x="117" y="2840"/>
                  </a:lnTo>
                  <a:lnTo>
                    <a:pt x="89" y="2818"/>
                  </a:lnTo>
                  <a:lnTo>
                    <a:pt x="64" y="2792"/>
                  </a:lnTo>
                  <a:lnTo>
                    <a:pt x="42" y="2763"/>
                  </a:lnTo>
                  <a:lnTo>
                    <a:pt x="25" y="2732"/>
                  </a:lnTo>
                  <a:lnTo>
                    <a:pt x="12" y="2698"/>
                  </a:lnTo>
                  <a:lnTo>
                    <a:pt x="3" y="2661"/>
                  </a:lnTo>
                  <a:lnTo>
                    <a:pt x="0" y="2624"/>
                  </a:lnTo>
                  <a:lnTo>
                    <a:pt x="0" y="257"/>
                  </a:lnTo>
                  <a:lnTo>
                    <a:pt x="3" y="220"/>
                  </a:lnTo>
                  <a:lnTo>
                    <a:pt x="12" y="183"/>
                  </a:lnTo>
                  <a:lnTo>
                    <a:pt x="25" y="148"/>
                  </a:lnTo>
                  <a:lnTo>
                    <a:pt x="42" y="117"/>
                  </a:lnTo>
                  <a:lnTo>
                    <a:pt x="64" y="88"/>
                  </a:lnTo>
                  <a:lnTo>
                    <a:pt x="89" y="63"/>
                  </a:lnTo>
                  <a:lnTo>
                    <a:pt x="117" y="41"/>
                  </a:lnTo>
                  <a:lnTo>
                    <a:pt x="149" y="23"/>
                  </a:lnTo>
                  <a:lnTo>
                    <a:pt x="183" y="11"/>
                  </a:lnTo>
                  <a:lnTo>
                    <a:pt x="219" y="3"/>
                  </a:lnTo>
                  <a:lnTo>
                    <a:pt x="256" y="0"/>
                  </a:lnTo>
                  <a:close/>
                </a:path>
              </a:pathLst>
            </a:custGeom>
            <a:grpFill/>
            <a:ln w="0">
              <a:noFill/>
              <a:prstDash val="solid"/>
              <a:round/>
            </a:ln>
          </p:spPr>
          <p:txBody>
            <a:bodyPr vert="horz" wrap="square" lIns="91440" tIns="45720" rIns="91440" bIns="45720" numCol="1" anchor="t" anchorCtr="0" compatLnSpc="1"/>
            <a:lstStyle/>
            <a:p>
              <a:endParaRPr lang="zh-CN" altLang="en-US" sz="1355"/>
            </a:p>
          </p:txBody>
        </p:sp>
        <p:sp>
          <p:nvSpPr>
            <p:cNvPr id="81" name="Freeform 214"/>
            <p:cNvSpPr/>
            <p:nvPr/>
          </p:nvSpPr>
          <p:spPr bwMode="auto">
            <a:xfrm>
              <a:off x="2750" y="2122"/>
              <a:ext cx="227" cy="360"/>
            </a:xfrm>
            <a:custGeom>
              <a:avLst/>
              <a:gdLst>
                <a:gd name="T0" fmla="*/ 256 w 1815"/>
                <a:gd name="T1" fmla="*/ 0 h 2875"/>
                <a:gd name="T2" fmla="*/ 1434 w 1815"/>
                <a:gd name="T3" fmla="*/ 0 h 2875"/>
                <a:gd name="T4" fmla="*/ 1447 w 1815"/>
                <a:gd name="T5" fmla="*/ 0 h 2875"/>
                <a:gd name="T6" fmla="*/ 1460 w 1815"/>
                <a:gd name="T7" fmla="*/ 1 h 2875"/>
                <a:gd name="T8" fmla="*/ 1475 w 1815"/>
                <a:gd name="T9" fmla="*/ 4 h 2875"/>
                <a:gd name="T10" fmla="*/ 1493 w 1815"/>
                <a:gd name="T11" fmla="*/ 8 h 2875"/>
                <a:gd name="T12" fmla="*/ 1512 w 1815"/>
                <a:gd name="T13" fmla="*/ 14 h 2875"/>
                <a:gd name="T14" fmla="*/ 1535 w 1815"/>
                <a:gd name="T15" fmla="*/ 21 h 2875"/>
                <a:gd name="T16" fmla="*/ 1560 w 1815"/>
                <a:gd name="T17" fmla="*/ 33 h 2875"/>
                <a:gd name="T18" fmla="*/ 1586 w 1815"/>
                <a:gd name="T19" fmla="*/ 46 h 2875"/>
                <a:gd name="T20" fmla="*/ 1616 w 1815"/>
                <a:gd name="T21" fmla="*/ 63 h 2875"/>
                <a:gd name="T22" fmla="*/ 1649 w 1815"/>
                <a:gd name="T23" fmla="*/ 83 h 2875"/>
                <a:gd name="T24" fmla="*/ 1685 w 1815"/>
                <a:gd name="T25" fmla="*/ 107 h 2875"/>
                <a:gd name="T26" fmla="*/ 1725 w 1815"/>
                <a:gd name="T27" fmla="*/ 135 h 2875"/>
                <a:gd name="T28" fmla="*/ 1770 w 1815"/>
                <a:gd name="T29" fmla="*/ 169 h 2875"/>
                <a:gd name="T30" fmla="*/ 1815 w 1815"/>
                <a:gd name="T31" fmla="*/ 205 h 2875"/>
                <a:gd name="T32" fmla="*/ 256 w 1815"/>
                <a:gd name="T33" fmla="*/ 205 h 2875"/>
                <a:gd name="T34" fmla="*/ 241 w 1815"/>
                <a:gd name="T35" fmla="*/ 208 h 2875"/>
                <a:gd name="T36" fmla="*/ 226 w 1815"/>
                <a:gd name="T37" fmla="*/ 215 h 2875"/>
                <a:gd name="T38" fmla="*/ 215 w 1815"/>
                <a:gd name="T39" fmla="*/ 227 h 2875"/>
                <a:gd name="T40" fmla="*/ 208 w 1815"/>
                <a:gd name="T41" fmla="*/ 240 h 2875"/>
                <a:gd name="T42" fmla="*/ 205 w 1815"/>
                <a:gd name="T43" fmla="*/ 257 h 2875"/>
                <a:gd name="T44" fmla="*/ 205 w 1815"/>
                <a:gd name="T45" fmla="*/ 2875 h 2875"/>
                <a:gd name="T46" fmla="*/ 167 w 1815"/>
                <a:gd name="T47" fmla="*/ 2864 h 2875"/>
                <a:gd name="T48" fmla="*/ 132 w 1815"/>
                <a:gd name="T49" fmla="*/ 2848 h 2875"/>
                <a:gd name="T50" fmla="*/ 100 w 1815"/>
                <a:gd name="T51" fmla="*/ 2826 h 2875"/>
                <a:gd name="T52" fmla="*/ 71 w 1815"/>
                <a:gd name="T53" fmla="*/ 2801 h 2875"/>
                <a:gd name="T54" fmla="*/ 47 w 1815"/>
                <a:gd name="T55" fmla="*/ 2771 h 2875"/>
                <a:gd name="T56" fmla="*/ 27 w 1815"/>
                <a:gd name="T57" fmla="*/ 2738 h 2875"/>
                <a:gd name="T58" fmla="*/ 12 w 1815"/>
                <a:gd name="T59" fmla="*/ 2702 h 2875"/>
                <a:gd name="T60" fmla="*/ 3 w 1815"/>
                <a:gd name="T61" fmla="*/ 2664 h 2875"/>
                <a:gd name="T62" fmla="*/ 0 w 1815"/>
                <a:gd name="T63" fmla="*/ 2623 h 2875"/>
                <a:gd name="T64" fmla="*/ 0 w 1815"/>
                <a:gd name="T65" fmla="*/ 257 h 2875"/>
                <a:gd name="T66" fmla="*/ 3 w 1815"/>
                <a:gd name="T67" fmla="*/ 219 h 2875"/>
                <a:gd name="T68" fmla="*/ 11 w 1815"/>
                <a:gd name="T69" fmla="*/ 182 h 2875"/>
                <a:gd name="T70" fmla="*/ 24 w 1815"/>
                <a:gd name="T71" fmla="*/ 148 h 2875"/>
                <a:gd name="T72" fmla="*/ 41 w 1815"/>
                <a:gd name="T73" fmla="*/ 116 h 2875"/>
                <a:gd name="T74" fmla="*/ 63 w 1815"/>
                <a:gd name="T75" fmla="*/ 88 h 2875"/>
                <a:gd name="T76" fmla="*/ 88 w 1815"/>
                <a:gd name="T77" fmla="*/ 63 h 2875"/>
                <a:gd name="T78" fmla="*/ 117 w 1815"/>
                <a:gd name="T79" fmla="*/ 41 h 2875"/>
                <a:gd name="T80" fmla="*/ 148 w 1815"/>
                <a:gd name="T81" fmla="*/ 23 h 2875"/>
                <a:gd name="T82" fmla="*/ 182 w 1815"/>
                <a:gd name="T83" fmla="*/ 10 h 2875"/>
                <a:gd name="T84" fmla="*/ 218 w 1815"/>
                <a:gd name="T85" fmla="*/ 3 h 2875"/>
                <a:gd name="T86" fmla="*/ 256 w 1815"/>
                <a:gd name="T87" fmla="*/ 0 h 2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15" h="2875">
                  <a:moveTo>
                    <a:pt x="256" y="0"/>
                  </a:moveTo>
                  <a:lnTo>
                    <a:pt x="1434" y="0"/>
                  </a:lnTo>
                  <a:lnTo>
                    <a:pt x="1447" y="0"/>
                  </a:lnTo>
                  <a:lnTo>
                    <a:pt x="1460" y="1"/>
                  </a:lnTo>
                  <a:lnTo>
                    <a:pt x="1475" y="4"/>
                  </a:lnTo>
                  <a:lnTo>
                    <a:pt x="1493" y="8"/>
                  </a:lnTo>
                  <a:lnTo>
                    <a:pt x="1512" y="14"/>
                  </a:lnTo>
                  <a:lnTo>
                    <a:pt x="1535" y="21"/>
                  </a:lnTo>
                  <a:lnTo>
                    <a:pt x="1560" y="33"/>
                  </a:lnTo>
                  <a:lnTo>
                    <a:pt x="1586" y="46"/>
                  </a:lnTo>
                  <a:lnTo>
                    <a:pt x="1616" y="63"/>
                  </a:lnTo>
                  <a:lnTo>
                    <a:pt x="1649" y="83"/>
                  </a:lnTo>
                  <a:lnTo>
                    <a:pt x="1685" y="107"/>
                  </a:lnTo>
                  <a:lnTo>
                    <a:pt x="1725" y="135"/>
                  </a:lnTo>
                  <a:lnTo>
                    <a:pt x="1770" y="169"/>
                  </a:lnTo>
                  <a:lnTo>
                    <a:pt x="1815" y="205"/>
                  </a:lnTo>
                  <a:lnTo>
                    <a:pt x="256" y="205"/>
                  </a:lnTo>
                  <a:lnTo>
                    <a:pt x="241" y="208"/>
                  </a:lnTo>
                  <a:lnTo>
                    <a:pt x="226" y="215"/>
                  </a:lnTo>
                  <a:lnTo>
                    <a:pt x="215" y="227"/>
                  </a:lnTo>
                  <a:lnTo>
                    <a:pt x="208" y="240"/>
                  </a:lnTo>
                  <a:lnTo>
                    <a:pt x="205" y="257"/>
                  </a:lnTo>
                  <a:lnTo>
                    <a:pt x="205" y="2875"/>
                  </a:lnTo>
                  <a:lnTo>
                    <a:pt x="167" y="2864"/>
                  </a:lnTo>
                  <a:lnTo>
                    <a:pt x="132" y="2848"/>
                  </a:lnTo>
                  <a:lnTo>
                    <a:pt x="100" y="2826"/>
                  </a:lnTo>
                  <a:lnTo>
                    <a:pt x="71" y="2801"/>
                  </a:lnTo>
                  <a:lnTo>
                    <a:pt x="47" y="2771"/>
                  </a:lnTo>
                  <a:lnTo>
                    <a:pt x="27" y="2738"/>
                  </a:lnTo>
                  <a:lnTo>
                    <a:pt x="12" y="2702"/>
                  </a:lnTo>
                  <a:lnTo>
                    <a:pt x="3" y="2664"/>
                  </a:lnTo>
                  <a:lnTo>
                    <a:pt x="0" y="2623"/>
                  </a:lnTo>
                  <a:lnTo>
                    <a:pt x="0" y="257"/>
                  </a:lnTo>
                  <a:lnTo>
                    <a:pt x="3" y="219"/>
                  </a:lnTo>
                  <a:lnTo>
                    <a:pt x="11" y="182"/>
                  </a:lnTo>
                  <a:lnTo>
                    <a:pt x="24" y="148"/>
                  </a:lnTo>
                  <a:lnTo>
                    <a:pt x="41" y="116"/>
                  </a:lnTo>
                  <a:lnTo>
                    <a:pt x="63" y="88"/>
                  </a:lnTo>
                  <a:lnTo>
                    <a:pt x="88" y="63"/>
                  </a:lnTo>
                  <a:lnTo>
                    <a:pt x="117" y="41"/>
                  </a:lnTo>
                  <a:lnTo>
                    <a:pt x="148" y="23"/>
                  </a:lnTo>
                  <a:lnTo>
                    <a:pt x="182" y="10"/>
                  </a:lnTo>
                  <a:lnTo>
                    <a:pt x="218" y="3"/>
                  </a:lnTo>
                  <a:lnTo>
                    <a:pt x="256" y="0"/>
                  </a:lnTo>
                  <a:close/>
                </a:path>
              </a:pathLst>
            </a:custGeom>
            <a:grpFill/>
            <a:ln w="0">
              <a:noFill/>
              <a:prstDash val="solid"/>
              <a:round/>
            </a:ln>
          </p:spPr>
          <p:txBody>
            <a:bodyPr vert="horz" wrap="square" lIns="91440" tIns="45720" rIns="91440" bIns="45720" numCol="1" anchor="t" anchorCtr="0" compatLnSpc="1"/>
            <a:lstStyle/>
            <a:p>
              <a:endParaRPr lang="zh-CN" altLang="en-US" sz="1355"/>
            </a:p>
          </p:txBody>
        </p:sp>
      </p:grpSp>
      <p:grpSp>
        <p:nvGrpSpPr>
          <p:cNvPr id="82" name="Group 217"/>
          <p:cNvGrpSpPr>
            <a:grpSpLocks noChangeAspect="1"/>
          </p:cNvGrpSpPr>
          <p:nvPr/>
        </p:nvGrpSpPr>
        <p:grpSpPr bwMode="auto">
          <a:xfrm>
            <a:off x="7396783" y="3115589"/>
            <a:ext cx="409009" cy="470703"/>
            <a:chOff x="2556" y="2057"/>
            <a:chExt cx="358" cy="412"/>
          </a:xfrm>
          <a:solidFill>
            <a:schemeClr val="tx1"/>
          </a:solidFill>
        </p:grpSpPr>
        <p:sp>
          <p:nvSpPr>
            <p:cNvPr id="83" name="Freeform 219"/>
            <p:cNvSpPr/>
            <p:nvPr/>
          </p:nvSpPr>
          <p:spPr bwMode="auto">
            <a:xfrm>
              <a:off x="2607" y="2237"/>
              <a:ext cx="256" cy="180"/>
            </a:xfrm>
            <a:custGeom>
              <a:avLst/>
              <a:gdLst>
                <a:gd name="T0" fmla="*/ 615 w 2049"/>
                <a:gd name="T1" fmla="*/ 0 h 1441"/>
                <a:gd name="T2" fmla="*/ 1457 w 2049"/>
                <a:gd name="T3" fmla="*/ 1030 h 1441"/>
                <a:gd name="T4" fmla="*/ 2049 w 2049"/>
                <a:gd name="T5" fmla="*/ 618 h 1441"/>
                <a:gd name="T6" fmla="*/ 2049 w 2049"/>
                <a:gd name="T7" fmla="*/ 1441 h 1441"/>
                <a:gd name="T8" fmla="*/ 0 w 2049"/>
                <a:gd name="T9" fmla="*/ 1441 h 1441"/>
                <a:gd name="T10" fmla="*/ 0 w 2049"/>
                <a:gd name="T11" fmla="*/ 1030 h 1441"/>
                <a:gd name="T12" fmla="*/ 615 w 2049"/>
                <a:gd name="T13" fmla="*/ 0 h 1441"/>
              </a:gdLst>
              <a:ahLst/>
              <a:cxnLst>
                <a:cxn ang="0">
                  <a:pos x="T0" y="T1"/>
                </a:cxn>
                <a:cxn ang="0">
                  <a:pos x="T2" y="T3"/>
                </a:cxn>
                <a:cxn ang="0">
                  <a:pos x="T4" y="T5"/>
                </a:cxn>
                <a:cxn ang="0">
                  <a:pos x="T6" y="T7"/>
                </a:cxn>
                <a:cxn ang="0">
                  <a:pos x="T8" y="T9"/>
                </a:cxn>
                <a:cxn ang="0">
                  <a:pos x="T10" y="T11"/>
                </a:cxn>
                <a:cxn ang="0">
                  <a:pos x="T12" y="T13"/>
                </a:cxn>
              </a:cxnLst>
              <a:rect l="0" t="0" r="r" b="b"/>
              <a:pathLst>
                <a:path w="2049" h="1441">
                  <a:moveTo>
                    <a:pt x="615" y="0"/>
                  </a:moveTo>
                  <a:lnTo>
                    <a:pt x="1457" y="1030"/>
                  </a:lnTo>
                  <a:lnTo>
                    <a:pt x="2049" y="618"/>
                  </a:lnTo>
                  <a:lnTo>
                    <a:pt x="2049" y="1441"/>
                  </a:lnTo>
                  <a:lnTo>
                    <a:pt x="0" y="1441"/>
                  </a:lnTo>
                  <a:lnTo>
                    <a:pt x="0" y="1030"/>
                  </a:lnTo>
                  <a:lnTo>
                    <a:pt x="615" y="0"/>
                  </a:lnTo>
                  <a:close/>
                </a:path>
              </a:pathLst>
            </a:custGeom>
            <a:grpFill/>
            <a:ln w="0">
              <a:noFill/>
              <a:prstDash val="solid"/>
              <a:round/>
            </a:ln>
          </p:spPr>
          <p:txBody>
            <a:bodyPr vert="horz" wrap="square" lIns="91440" tIns="45720" rIns="91440" bIns="45720" numCol="1" anchor="t" anchorCtr="0" compatLnSpc="1"/>
            <a:lstStyle/>
            <a:p>
              <a:endParaRPr lang="zh-CN" altLang="en-US" sz="1355"/>
            </a:p>
          </p:txBody>
        </p:sp>
        <p:sp>
          <p:nvSpPr>
            <p:cNvPr id="84" name="Freeform 220"/>
            <p:cNvSpPr/>
            <p:nvPr/>
          </p:nvSpPr>
          <p:spPr bwMode="auto">
            <a:xfrm>
              <a:off x="2786" y="2212"/>
              <a:ext cx="77" cy="77"/>
            </a:xfrm>
            <a:custGeom>
              <a:avLst/>
              <a:gdLst>
                <a:gd name="T0" fmla="*/ 307 w 614"/>
                <a:gd name="T1" fmla="*/ 0 h 617"/>
                <a:gd name="T2" fmla="*/ 349 w 614"/>
                <a:gd name="T3" fmla="*/ 3 h 617"/>
                <a:gd name="T4" fmla="*/ 389 w 614"/>
                <a:gd name="T5" fmla="*/ 11 h 617"/>
                <a:gd name="T6" fmla="*/ 426 w 614"/>
                <a:gd name="T7" fmla="*/ 25 h 617"/>
                <a:gd name="T8" fmla="*/ 462 w 614"/>
                <a:gd name="T9" fmla="*/ 42 h 617"/>
                <a:gd name="T10" fmla="*/ 495 w 614"/>
                <a:gd name="T11" fmla="*/ 64 h 617"/>
                <a:gd name="T12" fmla="*/ 524 w 614"/>
                <a:gd name="T13" fmla="*/ 91 h 617"/>
                <a:gd name="T14" fmla="*/ 551 w 614"/>
                <a:gd name="T15" fmla="*/ 120 h 617"/>
                <a:gd name="T16" fmla="*/ 572 w 614"/>
                <a:gd name="T17" fmla="*/ 153 h 617"/>
                <a:gd name="T18" fmla="*/ 590 w 614"/>
                <a:gd name="T19" fmla="*/ 189 h 617"/>
                <a:gd name="T20" fmla="*/ 603 w 614"/>
                <a:gd name="T21" fmla="*/ 227 h 617"/>
                <a:gd name="T22" fmla="*/ 611 w 614"/>
                <a:gd name="T23" fmla="*/ 267 h 617"/>
                <a:gd name="T24" fmla="*/ 614 w 614"/>
                <a:gd name="T25" fmla="*/ 309 h 617"/>
                <a:gd name="T26" fmla="*/ 611 w 614"/>
                <a:gd name="T27" fmla="*/ 351 h 617"/>
                <a:gd name="T28" fmla="*/ 603 w 614"/>
                <a:gd name="T29" fmla="*/ 391 h 617"/>
                <a:gd name="T30" fmla="*/ 590 w 614"/>
                <a:gd name="T31" fmla="*/ 429 h 617"/>
                <a:gd name="T32" fmla="*/ 572 w 614"/>
                <a:gd name="T33" fmla="*/ 464 h 617"/>
                <a:gd name="T34" fmla="*/ 551 w 614"/>
                <a:gd name="T35" fmla="*/ 498 h 617"/>
                <a:gd name="T36" fmla="*/ 524 w 614"/>
                <a:gd name="T37" fmla="*/ 527 h 617"/>
                <a:gd name="T38" fmla="*/ 495 w 614"/>
                <a:gd name="T39" fmla="*/ 553 h 617"/>
                <a:gd name="T40" fmla="*/ 462 w 614"/>
                <a:gd name="T41" fmla="*/ 575 h 617"/>
                <a:gd name="T42" fmla="*/ 426 w 614"/>
                <a:gd name="T43" fmla="*/ 594 h 617"/>
                <a:gd name="T44" fmla="*/ 389 w 614"/>
                <a:gd name="T45" fmla="*/ 606 h 617"/>
                <a:gd name="T46" fmla="*/ 349 w 614"/>
                <a:gd name="T47" fmla="*/ 614 h 617"/>
                <a:gd name="T48" fmla="*/ 307 w 614"/>
                <a:gd name="T49" fmla="*/ 617 h 617"/>
                <a:gd name="T50" fmla="*/ 266 w 614"/>
                <a:gd name="T51" fmla="*/ 614 h 617"/>
                <a:gd name="T52" fmla="*/ 226 w 614"/>
                <a:gd name="T53" fmla="*/ 606 h 617"/>
                <a:gd name="T54" fmla="*/ 188 w 614"/>
                <a:gd name="T55" fmla="*/ 594 h 617"/>
                <a:gd name="T56" fmla="*/ 152 w 614"/>
                <a:gd name="T57" fmla="*/ 575 h 617"/>
                <a:gd name="T58" fmla="*/ 120 w 614"/>
                <a:gd name="T59" fmla="*/ 553 h 617"/>
                <a:gd name="T60" fmla="*/ 90 w 614"/>
                <a:gd name="T61" fmla="*/ 527 h 617"/>
                <a:gd name="T62" fmla="*/ 64 w 614"/>
                <a:gd name="T63" fmla="*/ 498 h 617"/>
                <a:gd name="T64" fmla="*/ 42 w 614"/>
                <a:gd name="T65" fmla="*/ 464 h 617"/>
                <a:gd name="T66" fmla="*/ 24 w 614"/>
                <a:gd name="T67" fmla="*/ 429 h 617"/>
                <a:gd name="T68" fmla="*/ 11 w 614"/>
                <a:gd name="T69" fmla="*/ 391 h 617"/>
                <a:gd name="T70" fmla="*/ 3 w 614"/>
                <a:gd name="T71" fmla="*/ 351 h 617"/>
                <a:gd name="T72" fmla="*/ 0 w 614"/>
                <a:gd name="T73" fmla="*/ 309 h 617"/>
                <a:gd name="T74" fmla="*/ 3 w 614"/>
                <a:gd name="T75" fmla="*/ 267 h 617"/>
                <a:gd name="T76" fmla="*/ 11 w 614"/>
                <a:gd name="T77" fmla="*/ 227 h 617"/>
                <a:gd name="T78" fmla="*/ 24 w 614"/>
                <a:gd name="T79" fmla="*/ 189 h 617"/>
                <a:gd name="T80" fmla="*/ 42 w 614"/>
                <a:gd name="T81" fmla="*/ 153 h 617"/>
                <a:gd name="T82" fmla="*/ 64 w 614"/>
                <a:gd name="T83" fmla="*/ 120 h 617"/>
                <a:gd name="T84" fmla="*/ 90 w 614"/>
                <a:gd name="T85" fmla="*/ 91 h 617"/>
                <a:gd name="T86" fmla="*/ 120 w 614"/>
                <a:gd name="T87" fmla="*/ 64 h 617"/>
                <a:gd name="T88" fmla="*/ 152 w 614"/>
                <a:gd name="T89" fmla="*/ 42 h 617"/>
                <a:gd name="T90" fmla="*/ 188 w 614"/>
                <a:gd name="T91" fmla="*/ 25 h 617"/>
                <a:gd name="T92" fmla="*/ 226 w 614"/>
                <a:gd name="T93" fmla="*/ 11 h 617"/>
                <a:gd name="T94" fmla="*/ 266 w 614"/>
                <a:gd name="T95" fmla="*/ 3 h 617"/>
                <a:gd name="T96" fmla="*/ 307 w 614"/>
                <a:gd name="T97" fmla="*/ 0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14" h="617">
                  <a:moveTo>
                    <a:pt x="307" y="0"/>
                  </a:moveTo>
                  <a:lnTo>
                    <a:pt x="349" y="3"/>
                  </a:lnTo>
                  <a:lnTo>
                    <a:pt x="389" y="11"/>
                  </a:lnTo>
                  <a:lnTo>
                    <a:pt x="426" y="25"/>
                  </a:lnTo>
                  <a:lnTo>
                    <a:pt x="462" y="42"/>
                  </a:lnTo>
                  <a:lnTo>
                    <a:pt x="495" y="64"/>
                  </a:lnTo>
                  <a:lnTo>
                    <a:pt x="524" y="91"/>
                  </a:lnTo>
                  <a:lnTo>
                    <a:pt x="551" y="120"/>
                  </a:lnTo>
                  <a:lnTo>
                    <a:pt x="572" y="153"/>
                  </a:lnTo>
                  <a:lnTo>
                    <a:pt x="590" y="189"/>
                  </a:lnTo>
                  <a:lnTo>
                    <a:pt x="603" y="227"/>
                  </a:lnTo>
                  <a:lnTo>
                    <a:pt x="611" y="267"/>
                  </a:lnTo>
                  <a:lnTo>
                    <a:pt x="614" y="309"/>
                  </a:lnTo>
                  <a:lnTo>
                    <a:pt x="611" y="351"/>
                  </a:lnTo>
                  <a:lnTo>
                    <a:pt x="603" y="391"/>
                  </a:lnTo>
                  <a:lnTo>
                    <a:pt x="590" y="429"/>
                  </a:lnTo>
                  <a:lnTo>
                    <a:pt x="572" y="464"/>
                  </a:lnTo>
                  <a:lnTo>
                    <a:pt x="551" y="498"/>
                  </a:lnTo>
                  <a:lnTo>
                    <a:pt x="524" y="527"/>
                  </a:lnTo>
                  <a:lnTo>
                    <a:pt x="495" y="553"/>
                  </a:lnTo>
                  <a:lnTo>
                    <a:pt x="462" y="575"/>
                  </a:lnTo>
                  <a:lnTo>
                    <a:pt x="426" y="594"/>
                  </a:lnTo>
                  <a:lnTo>
                    <a:pt x="389" y="606"/>
                  </a:lnTo>
                  <a:lnTo>
                    <a:pt x="349" y="614"/>
                  </a:lnTo>
                  <a:lnTo>
                    <a:pt x="307" y="617"/>
                  </a:lnTo>
                  <a:lnTo>
                    <a:pt x="266" y="614"/>
                  </a:lnTo>
                  <a:lnTo>
                    <a:pt x="226" y="606"/>
                  </a:lnTo>
                  <a:lnTo>
                    <a:pt x="188" y="594"/>
                  </a:lnTo>
                  <a:lnTo>
                    <a:pt x="152" y="575"/>
                  </a:lnTo>
                  <a:lnTo>
                    <a:pt x="120" y="553"/>
                  </a:lnTo>
                  <a:lnTo>
                    <a:pt x="90" y="527"/>
                  </a:lnTo>
                  <a:lnTo>
                    <a:pt x="64" y="498"/>
                  </a:lnTo>
                  <a:lnTo>
                    <a:pt x="42" y="464"/>
                  </a:lnTo>
                  <a:lnTo>
                    <a:pt x="24" y="429"/>
                  </a:lnTo>
                  <a:lnTo>
                    <a:pt x="11" y="391"/>
                  </a:lnTo>
                  <a:lnTo>
                    <a:pt x="3" y="351"/>
                  </a:lnTo>
                  <a:lnTo>
                    <a:pt x="0" y="309"/>
                  </a:lnTo>
                  <a:lnTo>
                    <a:pt x="3" y="267"/>
                  </a:lnTo>
                  <a:lnTo>
                    <a:pt x="11" y="227"/>
                  </a:lnTo>
                  <a:lnTo>
                    <a:pt x="24" y="189"/>
                  </a:lnTo>
                  <a:lnTo>
                    <a:pt x="42" y="153"/>
                  </a:lnTo>
                  <a:lnTo>
                    <a:pt x="64" y="120"/>
                  </a:lnTo>
                  <a:lnTo>
                    <a:pt x="90" y="91"/>
                  </a:lnTo>
                  <a:lnTo>
                    <a:pt x="120" y="64"/>
                  </a:lnTo>
                  <a:lnTo>
                    <a:pt x="152" y="42"/>
                  </a:lnTo>
                  <a:lnTo>
                    <a:pt x="188" y="25"/>
                  </a:lnTo>
                  <a:lnTo>
                    <a:pt x="226" y="11"/>
                  </a:lnTo>
                  <a:lnTo>
                    <a:pt x="266" y="3"/>
                  </a:lnTo>
                  <a:lnTo>
                    <a:pt x="307" y="0"/>
                  </a:lnTo>
                  <a:close/>
                </a:path>
              </a:pathLst>
            </a:custGeom>
            <a:grpFill/>
            <a:ln w="0">
              <a:noFill/>
              <a:prstDash val="solid"/>
              <a:round/>
            </a:ln>
          </p:spPr>
          <p:txBody>
            <a:bodyPr vert="horz" wrap="square" lIns="91440" tIns="45720" rIns="91440" bIns="45720" numCol="1" anchor="t" anchorCtr="0" compatLnSpc="1"/>
            <a:lstStyle/>
            <a:p>
              <a:endParaRPr lang="zh-CN" altLang="en-US" sz="1355"/>
            </a:p>
          </p:txBody>
        </p:sp>
        <p:sp>
          <p:nvSpPr>
            <p:cNvPr id="85" name="Freeform 221"/>
            <p:cNvSpPr>
              <a:spLocks noEditPoints="1"/>
            </p:cNvSpPr>
            <p:nvPr/>
          </p:nvSpPr>
          <p:spPr bwMode="auto">
            <a:xfrm>
              <a:off x="2556" y="2057"/>
              <a:ext cx="358" cy="412"/>
            </a:xfrm>
            <a:custGeom>
              <a:avLst/>
              <a:gdLst>
                <a:gd name="T0" fmla="*/ 2049 w 2869"/>
                <a:gd name="T1" fmla="*/ 823 h 3292"/>
                <a:gd name="T2" fmla="*/ 2512 w 2869"/>
                <a:gd name="T3" fmla="*/ 785 h 3292"/>
                <a:gd name="T4" fmla="*/ 2441 w 2869"/>
                <a:gd name="T5" fmla="*/ 701 h 3292"/>
                <a:gd name="T6" fmla="*/ 2357 w 2869"/>
                <a:gd name="T7" fmla="*/ 609 h 3292"/>
                <a:gd name="T8" fmla="*/ 2261 w 2869"/>
                <a:gd name="T9" fmla="*/ 513 h 3292"/>
                <a:gd name="T10" fmla="*/ 2169 w 2869"/>
                <a:gd name="T11" fmla="*/ 428 h 3292"/>
                <a:gd name="T12" fmla="*/ 2086 w 2869"/>
                <a:gd name="T13" fmla="*/ 358 h 3292"/>
                <a:gd name="T14" fmla="*/ 256 w 2869"/>
                <a:gd name="T15" fmla="*/ 205 h 3292"/>
                <a:gd name="T16" fmla="*/ 226 w 2869"/>
                <a:gd name="T17" fmla="*/ 215 h 3292"/>
                <a:gd name="T18" fmla="*/ 208 w 2869"/>
                <a:gd name="T19" fmla="*/ 240 h 3292"/>
                <a:gd name="T20" fmla="*/ 205 w 2869"/>
                <a:gd name="T21" fmla="*/ 3035 h 3292"/>
                <a:gd name="T22" fmla="*/ 215 w 2869"/>
                <a:gd name="T23" fmla="*/ 3065 h 3292"/>
                <a:gd name="T24" fmla="*/ 241 w 2869"/>
                <a:gd name="T25" fmla="*/ 3083 h 3292"/>
                <a:gd name="T26" fmla="*/ 2612 w 2869"/>
                <a:gd name="T27" fmla="*/ 3085 h 3292"/>
                <a:gd name="T28" fmla="*/ 2642 w 2869"/>
                <a:gd name="T29" fmla="*/ 3076 h 3292"/>
                <a:gd name="T30" fmla="*/ 2661 w 2869"/>
                <a:gd name="T31" fmla="*/ 3050 h 3292"/>
                <a:gd name="T32" fmla="*/ 2663 w 2869"/>
                <a:gd name="T33" fmla="*/ 1028 h 3292"/>
                <a:gd name="T34" fmla="*/ 1923 w 2869"/>
                <a:gd name="T35" fmla="*/ 1025 h 3292"/>
                <a:gd name="T36" fmla="*/ 1883 w 2869"/>
                <a:gd name="T37" fmla="*/ 1006 h 3292"/>
                <a:gd name="T38" fmla="*/ 1854 w 2869"/>
                <a:gd name="T39" fmla="*/ 970 h 3292"/>
                <a:gd name="T40" fmla="*/ 1844 w 2869"/>
                <a:gd name="T41" fmla="*/ 925 h 3292"/>
                <a:gd name="T42" fmla="*/ 256 w 2869"/>
                <a:gd name="T43" fmla="*/ 205 h 3292"/>
                <a:gd name="T44" fmla="*/ 1844 w 2869"/>
                <a:gd name="T45" fmla="*/ 0 h 3292"/>
                <a:gd name="T46" fmla="*/ 1870 w 2869"/>
                <a:gd name="T47" fmla="*/ 1 h 3292"/>
                <a:gd name="T48" fmla="*/ 1903 w 2869"/>
                <a:gd name="T49" fmla="*/ 8 h 3292"/>
                <a:gd name="T50" fmla="*/ 1944 w 2869"/>
                <a:gd name="T51" fmla="*/ 21 h 3292"/>
                <a:gd name="T52" fmla="*/ 1997 w 2869"/>
                <a:gd name="T53" fmla="*/ 46 h 3292"/>
                <a:gd name="T54" fmla="*/ 2059 w 2869"/>
                <a:gd name="T55" fmla="*/ 83 h 3292"/>
                <a:gd name="T56" fmla="*/ 2135 w 2869"/>
                <a:gd name="T57" fmla="*/ 135 h 3292"/>
                <a:gd name="T58" fmla="*/ 2236 w 2869"/>
                <a:gd name="T59" fmla="*/ 215 h 3292"/>
                <a:gd name="T60" fmla="*/ 2344 w 2869"/>
                <a:gd name="T61" fmla="*/ 310 h 3292"/>
                <a:gd name="T62" fmla="*/ 2454 w 2869"/>
                <a:gd name="T63" fmla="*/ 416 h 3292"/>
                <a:gd name="T64" fmla="*/ 2559 w 2869"/>
                <a:gd name="T65" fmla="*/ 525 h 3292"/>
                <a:gd name="T66" fmla="*/ 2654 w 2869"/>
                <a:gd name="T67" fmla="*/ 634 h 3292"/>
                <a:gd name="T68" fmla="*/ 2733 w 2869"/>
                <a:gd name="T69" fmla="*/ 736 h 3292"/>
                <a:gd name="T70" fmla="*/ 2785 w 2869"/>
                <a:gd name="T71" fmla="*/ 812 h 3292"/>
                <a:gd name="T72" fmla="*/ 2822 w 2869"/>
                <a:gd name="T73" fmla="*/ 875 h 3292"/>
                <a:gd name="T74" fmla="*/ 2846 w 2869"/>
                <a:gd name="T75" fmla="*/ 927 h 3292"/>
                <a:gd name="T76" fmla="*/ 2860 w 2869"/>
                <a:gd name="T77" fmla="*/ 968 h 3292"/>
                <a:gd name="T78" fmla="*/ 2867 w 2869"/>
                <a:gd name="T79" fmla="*/ 1002 h 3292"/>
                <a:gd name="T80" fmla="*/ 2869 w 2869"/>
                <a:gd name="T81" fmla="*/ 1028 h 3292"/>
                <a:gd name="T82" fmla="*/ 2866 w 2869"/>
                <a:gd name="T83" fmla="*/ 3072 h 3292"/>
                <a:gd name="T84" fmla="*/ 2844 w 2869"/>
                <a:gd name="T85" fmla="*/ 3143 h 3292"/>
                <a:gd name="T86" fmla="*/ 2805 w 2869"/>
                <a:gd name="T87" fmla="*/ 3203 h 3292"/>
                <a:gd name="T88" fmla="*/ 2751 w 2869"/>
                <a:gd name="T89" fmla="*/ 3251 h 3292"/>
                <a:gd name="T90" fmla="*/ 2686 w 2869"/>
                <a:gd name="T91" fmla="*/ 3281 h 3292"/>
                <a:gd name="T92" fmla="*/ 2612 w 2869"/>
                <a:gd name="T93" fmla="*/ 3292 h 3292"/>
                <a:gd name="T94" fmla="*/ 218 w 2869"/>
                <a:gd name="T95" fmla="*/ 3289 h 3292"/>
                <a:gd name="T96" fmla="*/ 148 w 2869"/>
                <a:gd name="T97" fmla="*/ 3268 h 3292"/>
                <a:gd name="T98" fmla="*/ 88 w 2869"/>
                <a:gd name="T99" fmla="*/ 3229 h 3292"/>
                <a:gd name="T100" fmla="*/ 41 w 2869"/>
                <a:gd name="T101" fmla="*/ 3174 h 3292"/>
                <a:gd name="T102" fmla="*/ 11 w 2869"/>
                <a:gd name="T103" fmla="*/ 3108 h 3292"/>
                <a:gd name="T104" fmla="*/ 0 w 2869"/>
                <a:gd name="T105" fmla="*/ 3035 h 3292"/>
                <a:gd name="T106" fmla="*/ 3 w 2869"/>
                <a:gd name="T107" fmla="*/ 219 h 3292"/>
                <a:gd name="T108" fmla="*/ 24 w 2869"/>
                <a:gd name="T109" fmla="*/ 148 h 3292"/>
                <a:gd name="T110" fmla="*/ 63 w 2869"/>
                <a:gd name="T111" fmla="*/ 88 h 3292"/>
                <a:gd name="T112" fmla="*/ 117 w 2869"/>
                <a:gd name="T113" fmla="*/ 41 h 3292"/>
                <a:gd name="T114" fmla="*/ 182 w 2869"/>
                <a:gd name="T115" fmla="*/ 10 h 3292"/>
                <a:gd name="T116" fmla="*/ 256 w 2869"/>
                <a:gd name="T117" fmla="*/ 0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69" h="3292">
                  <a:moveTo>
                    <a:pt x="2049" y="327"/>
                  </a:moveTo>
                  <a:lnTo>
                    <a:pt x="2049" y="823"/>
                  </a:lnTo>
                  <a:lnTo>
                    <a:pt x="2542" y="823"/>
                  </a:lnTo>
                  <a:lnTo>
                    <a:pt x="2512" y="785"/>
                  </a:lnTo>
                  <a:lnTo>
                    <a:pt x="2478" y="744"/>
                  </a:lnTo>
                  <a:lnTo>
                    <a:pt x="2441" y="701"/>
                  </a:lnTo>
                  <a:lnTo>
                    <a:pt x="2401" y="656"/>
                  </a:lnTo>
                  <a:lnTo>
                    <a:pt x="2357" y="609"/>
                  </a:lnTo>
                  <a:lnTo>
                    <a:pt x="2309" y="560"/>
                  </a:lnTo>
                  <a:lnTo>
                    <a:pt x="2261" y="513"/>
                  </a:lnTo>
                  <a:lnTo>
                    <a:pt x="2215" y="470"/>
                  </a:lnTo>
                  <a:lnTo>
                    <a:pt x="2169" y="428"/>
                  </a:lnTo>
                  <a:lnTo>
                    <a:pt x="2127" y="391"/>
                  </a:lnTo>
                  <a:lnTo>
                    <a:pt x="2086" y="358"/>
                  </a:lnTo>
                  <a:lnTo>
                    <a:pt x="2049" y="327"/>
                  </a:lnTo>
                  <a:close/>
                  <a:moveTo>
                    <a:pt x="256" y="205"/>
                  </a:moveTo>
                  <a:lnTo>
                    <a:pt x="241" y="208"/>
                  </a:lnTo>
                  <a:lnTo>
                    <a:pt x="226" y="215"/>
                  </a:lnTo>
                  <a:lnTo>
                    <a:pt x="215" y="227"/>
                  </a:lnTo>
                  <a:lnTo>
                    <a:pt x="208" y="240"/>
                  </a:lnTo>
                  <a:lnTo>
                    <a:pt x="205" y="257"/>
                  </a:lnTo>
                  <a:lnTo>
                    <a:pt x="205" y="3035"/>
                  </a:lnTo>
                  <a:lnTo>
                    <a:pt x="208" y="3050"/>
                  </a:lnTo>
                  <a:lnTo>
                    <a:pt x="215" y="3065"/>
                  </a:lnTo>
                  <a:lnTo>
                    <a:pt x="226" y="3076"/>
                  </a:lnTo>
                  <a:lnTo>
                    <a:pt x="241" y="3083"/>
                  </a:lnTo>
                  <a:lnTo>
                    <a:pt x="256" y="3085"/>
                  </a:lnTo>
                  <a:lnTo>
                    <a:pt x="2612" y="3085"/>
                  </a:lnTo>
                  <a:lnTo>
                    <a:pt x="2628" y="3083"/>
                  </a:lnTo>
                  <a:lnTo>
                    <a:pt x="2642" y="3076"/>
                  </a:lnTo>
                  <a:lnTo>
                    <a:pt x="2654" y="3065"/>
                  </a:lnTo>
                  <a:lnTo>
                    <a:pt x="2661" y="3050"/>
                  </a:lnTo>
                  <a:lnTo>
                    <a:pt x="2663" y="3035"/>
                  </a:lnTo>
                  <a:lnTo>
                    <a:pt x="2663" y="1028"/>
                  </a:lnTo>
                  <a:lnTo>
                    <a:pt x="1946" y="1028"/>
                  </a:lnTo>
                  <a:lnTo>
                    <a:pt x="1923" y="1025"/>
                  </a:lnTo>
                  <a:lnTo>
                    <a:pt x="1901" y="1018"/>
                  </a:lnTo>
                  <a:lnTo>
                    <a:pt x="1883" y="1006"/>
                  </a:lnTo>
                  <a:lnTo>
                    <a:pt x="1866" y="990"/>
                  </a:lnTo>
                  <a:lnTo>
                    <a:pt x="1854" y="970"/>
                  </a:lnTo>
                  <a:lnTo>
                    <a:pt x="1847" y="949"/>
                  </a:lnTo>
                  <a:lnTo>
                    <a:pt x="1844" y="925"/>
                  </a:lnTo>
                  <a:lnTo>
                    <a:pt x="1844" y="205"/>
                  </a:lnTo>
                  <a:lnTo>
                    <a:pt x="256" y="205"/>
                  </a:lnTo>
                  <a:close/>
                  <a:moveTo>
                    <a:pt x="256" y="0"/>
                  </a:moveTo>
                  <a:lnTo>
                    <a:pt x="1844" y="0"/>
                  </a:lnTo>
                  <a:lnTo>
                    <a:pt x="1856" y="0"/>
                  </a:lnTo>
                  <a:lnTo>
                    <a:pt x="1870" y="1"/>
                  </a:lnTo>
                  <a:lnTo>
                    <a:pt x="1886" y="4"/>
                  </a:lnTo>
                  <a:lnTo>
                    <a:pt x="1903" y="8"/>
                  </a:lnTo>
                  <a:lnTo>
                    <a:pt x="1923" y="13"/>
                  </a:lnTo>
                  <a:lnTo>
                    <a:pt x="1944" y="21"/>
                  </a:lnTo>
                  <a:lnTo>
                    <a:pt x="1969" y="33"/>
                  </a:lnTo>
                  <a:lnTo>
                    <a:pt x="1997" y="46"/>
                  </a:lnTo>
                  <a:lnTo>
                    <a:pt x="2027" y="63"/>
                  </a:lnTo>
                  <a:lnTo>
                    <a:pt x="2059" y="83"/>
                  </a:lnTo>
                  <a:lnTo>
                    <a:pt x="2095" y="107"/>
                  </a:lnTo>
                  <a:lnTo>
                    <a:pt x="2135" y="135"/>
                  </a:lnTo>
                  <a:lnTo>
                    <a:pt x="2185" y="173"/>
                  </a:lnTo>
                  <a:lnTo>
                    <a:pt x="2236" y="215"/>
                  </a:lnTo>
                  <a:lnTo>
                    <a:pt x="2290" y="261"/>
                  </a:lnTo>
                  <a:lnTo>
                    <a:pt x="2344" y="310"/>
                  </a:lnTo>
                  <a:lnTo>
                    <a:pt x="2399" y="362"/>
                  </a:lnTo>
                  <a:lnTo>
                    <a:pt x="2454" y="416"/>
                  </a:lnTo>
                  <a:lnTo>
                    <a:pt x="2508" y="471"/>
                  </a:lnTo>
                  <a:lnTo>
                    <a:pt x="2559" y="525"/>
                  </a:lnTo>
                  <a:lnTo>
                    <a:pt x="2607" y="580"/>
                  </a:lnTo>
                  <a:lnTo>
                    <a:pt x="2654" y="634"/>
                  </a:lnTo>
                  <a:lnTo>
                    <a:pt x="2695" y="686"/>
                  </a:lnTo>
                  <a:lnTo>
                    <a:pt x="2733" y="736"/>
                  </a:lnTo>
                  <a:lnTo>
                    <a:pt x="2761" y="775"/>
                  </a:lnTo>
                  <a:lnTo>
                    <a:pt x="2785" y="812"/>
                  </a:lnTo>
                  <a:lnTo>
                    <a:pt x="2805" y="845"/>
                  </a:lnTo>
                  <a:lnTo>
                    <a:pt x="2822" y="875"/>
                  </a:lnTo>
                  <a:lnTo>
                    <a:pt x="2836" y="902"/>
                  </a:lnTo>
                  <a:lnTo>
                    <a:pt x="2846" y="927"/>
                  </a:lnTo>
                  <a:lnTo>
                    <a:pt x="2854" y="949"/>
                  </a:lnTo>
                  <a:lnTo>
                    <a:pt x="2860" y="968"/>
                  </a:lnTo>
                  <a:lnTo>
                    <a:pt x="2865" y="986"/>
                  </a:lnTo>
                  <a:lnTo>
                    <a:pt x="2867" y="1002"/>
                  </a:lnTo>
                  <a:lnTo>
                    <a:pt x="2868" y="1016"/>
                  </a:lnTo>
                  <a:lnTo>
                    <a:pt x="2869" y="1028"/>
                  </a:lnTo>
                  <a:lnTo>
                    <a:pt x="2869" y="3035"/>
                  </a:lnTo>
                  <a:lnTo>
                    <a:pt x="2866" y="3072"/>
                  </a:lnTo>
                  <a:lnTo>
                    <a:pt x="2857" y="3108"/>
                  </a:lnTo>
                  <a:lnTo>
                    <a:pt x="2844" y="3143"/>
                  </a:lnTo>
                  <a:lnTo>
                    <a:pt x="2827" y="3174"/>
                  </a:lnTo>
                  <a:lnTo>
                    <a:pt x="2805" y="3203"/>
                  </a:lnTo>
                  <a:lnTo>
                    <a:pt x="2780" y="3229"/>
                  </a:lnTo>
                  <a:lnTo>
                    <a:pt x="2751" y="3251"/>
                  </a:lnTo>
                  <a:lnTo>
                    <a:pt x="2720" y="3268"/>
                  </a:lnTo>
                  <a:lnTo>
                    <a:pt x="2686" y="3281"/>
                  </a:lnTo>
                  <a:lnTo>
                    <a:pt x="2650" y="3289"/>
                  </a:lnTo>
                  <a:lnTo>
                    <a:pt x="2612" y="3292"/>
                  </a:lnTo>
                  <a:lnTo>
                    <a:pt x="256" y="3292"/>
                  </a:lnTo>
                  <a:lnTo>
                    <a:pt x="218" y="3289"/>
                  </a:lnTo>
                  <a:lnTo>
                    <a:pt x="182" y="3281"/>
                  </a:lnTo>
                  <a:lnTo>
                    <a:pt x="148" y="3268"/>
                  </a:lnTo>
                  <a:lnTo>
                    <a:pt x="117" y="3251"/>
                  </a:lnTo>
                  <a:lnTo>
                    <a:pt x="88" y="3229"/>
                  </a:lnTo>
                  <a:lnTo>
                    <a:pt x="63" y="3203"/>
                  </a:lnTo>
                  <a:lnTo>
                    <a:pt x="41" y="3174"/>
                  </a:lnTo>
                  <a:lnTo>
                    <a:pt x="24" y="3143"/>
                  </a:lnTo>
                  <a:lnTo>
                    <a:pt x="11" y="3108"/>
                  </a:lnTo>
                  <a:lnTo>
                    <a:pt x="3" y="3072"/>
                  </a:lnTo>
                  <a:lnTo>
                    <a:pt x="0" y="3035"/>
                  </a:lnTo>
                  <a:lnTo>
                    <a:pt x="0" y="257"/>
                  </a:lnTo>
                  <a:lnTo>
                    <a:pt x="3" y="219"/>
                  </a:lnTo>
                  <a:lnTo>
                    <a:pt x="11" y="182"/>
                  </a:lnTo>
                  <a:lnTo>
                    <a:pt x="24" y="148"/>
                  </a:lnTo>
                  <a:lnTo>
                    <a:pt x="41" y="116"/>
                  </a:lnTo>
                  <a:lnTo>
                    <a:pt x="63" y="88"/>
                  </a:lnTo>
                  <a:lnTo>
                    <a:pt x="88" y="63"/>
                  </a:lnTo>
                  <a:lnTo>
                    <a:pt x="117" y="41"/>
                  </a:lnTo>
                  <a:lnTo>
                    <a:pt x="148" y="23"/>
                  </a:lnTo>
                  <a:lnTo>
                    <a:pt x="182" y="10"/>
                  </a:lnTo>
                  <a:lnTo>
                    <a:pt x="218" y="3"/>
                  </a:lnTo>
                  <a:lnTo>
                    <a:pt x="256" y="0"/>
                  </a:lnTo>
                  <a:close/>
                </a:path>
              </a:pathLst>
            </a:custGeom>
            <a:grpFill/>
            <a:ln w="0">
              <a:noFill/>
              <a:prstDash val="solid"/>
              <a:round/>
            </a:ln>
          </p:spPr>
          <p:txBody>
            <a:bodyPr vert="horz" wrap="square" lIns="91440" tIns="45720" rIns="91440" bIns="45720" numCol="1" anchor="t" anchorCtr="0" compatLnSpc="1"/>
            <a:lstStyle/>
            <a:p>
              <a:endParaRPr lang="zh-CN" altLang="en-US" sz="1355"/>
            </a:p>
          </p:txBody>
        </p:sp>
      </p:grpSp>
      <p:grpSp>
        <p:nvGrpSpPr>
          <p:cNvPr id="86" name="Group 224"/>
          <p:cNvGrpSpPr>
            <a:grpSpLocks noChangeAspect="1"/>
          </p:cNvGrpSpPr>
          <p:nvPr/>
        </p:nvGrpSpPr>
        <p:grpSpPr bwMode="auto">
          <a:xfrm>
            <a:off x="8090220" y="3115589"/>
            <a:ext cx="409009" cy="470703"/>
            <a:chOff x="3449" y="2630"/>
            <a:chExt cx="358" cy="412"/>
          </a:xfrm>
          <a:solidFill>
            <a:schemeClr val="tx1"/>
          </a:solidFill>
        </p:grpSpPr>
        <p:sp>
          <p:nvSpPr>
            <p:cNvPr id="87" name="Freeform 226"/>
            <p:cNvSpPr>
              <a:spLocks noEditPoints="1"/>
            </p:cNvSpPr>
            <p:nvPr/>
          </p:nvSpPr>
          <p:spPr bwMode="auto">
            <a:xfrm>
              <a:off x="3449" y="2630"/>
              <a:ext cx="358" cy="412"/>
            </a:xfrm>
            <a:custGeom>
              <a:avLst/>
              <a:gdLst>
                <a:gd name="T0" fmla="*/ 2049 w 2869"/>
                <a:gd name="T1" fmla="*/ 823 h 3292"/>
                <a:gd name="T2" fmla="*/ 2512 w 2869"/>
                <a:gd name="T3" fmla="*/ 785 h 3292"/>
                <a:gd name="T4" fmla="*/ 2441 w 2869"/>
                <a:gd name="T5" fmla="*/ 701 h 3292"/>
                <a:gd name="T6" fmla="*/ 2357 w 2869"/>
                <a:gd name="T7" fmla="*/ 609 h 3292"/>
                <a:gd name="T8" fmla="*/ 2261 w 2869"/>
                <a:gd name="T9" fmla="*/ 513 h 3292"/>
                <a:gd name="T10" fmla="*/ 2169 w 2869"/>
                <a:gd name="T11" fmla="*/ 428 h 3292"/>
                <a:gd name="T12" fmla="*/ 2086 w 2869"/>
                <a:gd name="T13" fmla="*/ 358 h 3292"/>
                <a:gd name="T14" fmla="*/ 256 w 2869"/>
                <a:gd name="T15" fmla="*/ 205 h 3292"/>
                <a:gd name="T16" fmla="*/ 226 w 2869"/>
                <a:gd name="T17" fmla="*/ 215 h 3292"/>
                <a:gd name="T18" fmla="*/ 208 w 2869"/>
                <a:gd name="T19" fmla="*/ 240 h 3292"/>
                <a:gd name="T20" fmla="*/ 205 w 2869"/>
                <a:gd name="T21" fmla="*/ 3035 h 3292"/>
                <a:gd name="T22" fmla="*/ 215 w 2869"/>
                <a:gd name="T23" fmla="*/ 3065 h 3292"/>
                <a:gd name="T24" fmla="*/ 241 w 2869"/>
                <a:gd name="T25" fmla="*/ 3083 h 3292"/>
                <a:gd name="T26" fmla="*/ 2612 w 2869"/>
                <a:gd name="T27" fmla="*/ 3085 h 3292"/>
                <a:gd name="T28" fmla="*/ 2642 w 2869"/>
                <a:gd name="T29" fmla="*/ 3076 h 3292"/>
                <a:gd name="T30" fmla="*/ 2661 w 2869"/>
                <a:gd name="T31" fmla="*/ 3050 h 3292"/>
                <a:gd name="T32" fmla="*/ 2663 w 2869"/>
                <a:gd name="T33" fmla="*/ 1028 h 3292"/>
                <a:gd name="T34" fmla="*/ 1923 w 2869"/>
                <a:gd name="T35" fmla="*/ 1025 h 3292"/>
                <a:gd name="T36" fmla="*/ 1883 w 2869"/>
                <a:gd name="T37" fmla="*/ 1006 h 3292"/>
                <a:gd name="T38" fmla="*/ 1854 w 2869"/>
                <a:gd name="T39" fmla="*/ 970 h 3292"/>
                <a:gd name="T40" fmla="*/ 1844 w 2869"/>
                <a:gd name="T41" fmla="*/ 925 h 3292"/>
                <a:gd name="T42" fmla="*/ 256 w 2869"/>
                <a:gd name="T43" fmla="*/ 205 h 3292"/>
                <a:gd name="T44" fmla="*/ 1844 w 2869"/>
                <a:gd name="T45" fmla="*/ 0 h 3292"/>
                <a:gd name="T46" fmla="*/ 1870 w 2869"/>
                <a:gd name="T47" fmla="*/ 1 h 3292"/>
                <a:gd name="T48" fmla="*/ 1903 w 2869"/>
                <a:gd name="T49" fmla="*/ 8 h 3292"/>
                <a:gd name="T50" fmla="*/ 1944 w 2869"/>
                <a:gd name="T51" fmla="*/ 21 h 3292"/>
                <a:gd name="T52" fmla="*/ 1997 w 2869"/>
                <a:gd name="T53" fmla="*/ 46 h 3292"/>
                <a:gd name="T54" fmla="*/ 2059 w 2869"/>
                <a:gd name="T55" fmla="*/ 83 h 3292"/>
                <a:gd name="T56" fmla="*/ 2135 w 2869"/>
                <a:gd name="T57" fmla="*/ 135 h 3292"/>
                <a:gd name="T58" fmla="*/ 2236 w 2869"/>
                <a:gd name="T59" fmla="*/ 215 h 3292"/>
                <a:gd name="T60" fmla="*/ 2344 w 2869"/>
                <a:gd name="T61" fmla="*/ 310 h 3292"/>
                <a:gd name="T62" fmla="*/ 2454 w 2869"/>
                <a:gd name="T63" fmla="*/ 416 h 3292"/>
                <a:gd name="T64" fmla="*/ 2559 w 2869"/>
                <a:gd name="T65" fmla="*/ 525 h 3292"/>
                <a:gd name="T66" fmla="*/ 2654 w 2869"/>
                <a:gd name="T67" fmla="*/ 634 h 3292"/>
                <a:gd name="T68" fmla="*/ 2733 w 2869"/>
                <a:gd name="T69" fmla="*/ 736 h 3292"/>
                <a:gd name="T70" fmla="*/ 2785 w 2869"/>
                <a:gd name="T71" fmla="*/ 812 h 3292"/>
                <a:gd name="T72" fmla="*/ 2822 w 2869"/>
                <a:gd name="T73" fmla="*/ 875 h 3292"/>
                <a:gd name="T74" fmla="*/ 2846 w 2869"/>
                <a:gd name="T75" fmla="*/ 927 h 3292"/>
                <a:gd name="T76" fmla="*/ 2860 w 2869"/>
                <a:gd name="T77" fmla="*/ 968 h 3292"/>
                <a:gd name="T78" fmla="*/ 2867 w 2869"/>
                <a:gd name="T79" fmla="*/ 1002 h 3292"/>
                <a:gd name="T80" fmla="*/ 2869 w 2869"/>
                <a:gd name="T81" fmla="*/ 1028 h 3292"/>
                <a:gd name="T82" fmla="*/ 2866 w 2869"/>
                <a:gd name="T83" fmla="*/ 3072 h 3292"/>
                <a:gd name="T84" fmla="*/ 2844 w 2869"/>
                <a:gd name="T85" fmla="*/ 3143 h 3292"/>
                <a:gd name="T86" fmla="*/ 2805 w 2869"/>
                <a:gd name="T87" fmla="*/ 3203 h 3292"/>
                <a:gd name="T88" fmla="*/ 2751 w 2869"/>
                <a:gd name="T89" fmla="*/ 3251 h 3292"/>
                <a:gd name="T90" fmla="*/ 2686 w 2869"/>
                <a:gd name="T91" fmla="*/ 3281 h 3292"/>
                <a:gd name="T92" fmla="*/ 2612 w 2869"/>
                <a:gd name="T93" fmla="*/ 3292 h 3292"/>
                <a:gd name="T94" fmla="*/ 218 w 2869"/>
                <a:gd name="T95" fmla="*/ 3289 h 3292"/>
                <a:gd name="T96" fmla="*/ 148 w 2869"/>
                <a:gd name="T97" fmla="*/ 3268 h 3292"/>
                <a:gd name="T98" fmla="*/ 88 w 2869"/>
                <a:gd name="T99" fmla="*/ 3229 h 3292"/>
                <a:gd name="T100" fmla="*/ 41 w 2869"/>
                <a:gd name="T101" fmla="*/ 3174 h 3292"/>
                <a:gd name="T102" fmla="*/ 11 w 2869"/>
                <a:gd name="T103" fmla="*/ 3108 h 3292"/>
                <a:gd name="T104" fmla="*/ 0 w 2869"/>
                <a:gd name="T105" fmla="*/ 3035 h 3292"/>
                <a:gd name="T106" fmla="*/ 3 w 2869"/>
                <a:gd name="T107" fmla="*/ 219 h 3292"/>
                <a:gd name="T108" fmla="*/ 24 w 2869"/>
                <a:gd name="T109" fmla="*/ 148 h 3292"/>
                <a:gd name="T110" fmla="*/ 63 w 2869"/>
                <a:gd name="T111" fmla="*/ 88 h 3292"/>
                <a:gd name="T112" fmla="*/ 117 w 2869"/>
                <a:gd name="T113" fmla="*/ 41 h 3292"/>
                <a:gd name="T114" fmla="*/ 182 w 2869"/>
                <a:gd name="T115" fmla="*/ 10 h 3292"/>
                <a:gd name="T116" fmla="*/ 256 w 2869"/>
                <a:gd name="T117" fmla="*/ 0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69" h="3292">
                  <a:moveTo>
                    <a:pt x="2049" y="327"/>
                  </a:moveTo>
                  <a:lnTo>
                    <a:pt x="2049" y="823"/>
                  </a:lnTo>
                  <a:lnTo>
                    <a:pt x="2542" y="823"/>
                  </a:lnTo>
                  <a:lnTo>
                    <a:pt x="2512" y="785"/>
                  </a:lnTo>
                  <a:lnTo>
                    <a:pt x="2478" y="744"/>
                  </a:lnTo>
                  <a:lnTo>
                    <a:pt x="2441" y="701"/>
                  </a:lnTo>
                  <a:lnTo>
                    <a:pt x="2401" y="656"/>
                  </a:lnTo>
                  <a:lnTo>
                    <a:pt x="2357" y="609"/>
                  </a:lnTo>
                  <a:lnTo>
                    <a:pt x="2309" y="560"/>
                  </a:lnTo>
                  <a:lnTo>
                    <a:pt x="2261" y="513"/>
                  </a:lnTo>
                  <a:lnTo>
                    <a:pt x="2215" y="470"/>
                  </a:lnTo>
                  <a:lnTo>
                    <a:pt x="2169" y="428"/>
                  </a:lnTo>
                  <a:lnTo>
                    <a:pt x="2127" y="391"/>
                  </a:lnTo>
                  <a:lnTo>
                    <a:pt x="2086" y="358"/>
                  </a:lnTo>
                  <a:lnTo>
                    <a:pt x="2049" y="327"/>
                  </a:lnTo>
                  <a:close/>
                  <a:moveTo>
                    <a:pt x="256" y="205"/>
                  </a:moveTo>
                  <a:lnTo>
                    <a:pt x="241" y="208"/>
                  </a:lnTo>
                  <a:lnTo>
                    <a:pt x="226" y="215"/>
                  </a:lnTo>
                  <a:lnTo>
                    <a:pt x="215" y="227"/>
                  </a:lnTo>
                  <a:lnTo>
                    <a:pt x="208" y="240"/>
                  </a:lnTo>
                  <a:lnTo>
                    <a:pt x="205" y="257"/>
                  </a:lnTo>
                  <a:lnTo>
                    <a:pt x="205" y="3035"/>
                  </a:lnTo>
                  <a:lnTo>
                    <a:pt x="208" y="3050"/>
                  </a:lnTo>
                  <a:lnTo>
                    <a:pt x="215" y="3065"/>
                  </a:lnTo>
                  <a:lnTo>
                    <a:pt x="226" y="3076"/>
                  </a:lnTo>
                  <a:lnTo>
                    <a:pt x="241" y="3083"/>
                  </a:lnTo>
                  <a:lnTo>
                    <a:pt x="256" y="3085"/>
                  </a:lnTo>
                  <a:lnTo>
                    <a:pt x="2612" y="3085"/>
                  </a:lnTo>
                  <a:lnTo>
                    <a:pt x="2628" y="3083"/>
                  </a:lnTo>
                  <a:lnTo>
                    <a:pt x="2642" y="3076"/>
                  </a:lnTo>
                  <a:lnTo>
                    <a:pt x="2654" y="3065"/>
                  </a:lnTo>
                  <a:lnTo>
                    <a:pt x="2661" y="3050"/>
                  </a:lnTo>
                  <a:lnTo>
                    <a:pt x="2663" y="3035"/>
                  </a:lnTo>
                  <a:lnTo>
                    <a:pt x="2663" y="1028"/>
                  </a:lnTo>
                  <a:lnTo>
                    <a:pt x="1946" y="1028"/>
                  </a:lnTo>
                  <a:lnTo>
                    <a:pt x="1923" y="1025"/>
                  </a:lnTo>
                  <a:lnTo>
                    <a:pt x="1901" y="1018"/>
                  </a:lnTo>
                  <a:lnTo>
                    <a:pt x="1883" y="1006"/>
                  </a:lnTo>
                  <a:lnTo>
                    <a:pt x="1866" y="990"/>
                  </a:lnTo>
                  <a:lnTo>
                    <a:pt x="1854" y="970"/>
                  </a:lnTo>
                  <a:lnTo>
                    <a:pt x="1847" y="949"/>
                  </a:lnTo>
                  <a:lnTo>
                    <a:pt x="1844" y="925"/>
                  </a:lnTo>
                  <a:lnTo>
                    <a:pt x="1844" y="205"/>
                  </a:lnTo>
                  <a:lnTo>
                    <a:pt x="256" y="205"/>
                  </a:lnTo>
                  <a:close/>
                  <a:moveTo>
                    <a:pt x="256" y="0"/>
                  </a:moveTo>
                  <a:lnTo>
                    <a:pt x="1844" y="0"/>
                  </a:lnTo>
                  <a:lnTo>
                    <a:pt x="1856" y="0"/>
                  </a:lnTo>
                  <a:lnTo>
                    <a:pt x="1870" y="1"/>
                  </a:lnTo>
                  <a:lnTo>
                    <a:pt x="1886" y="4"/>
                  </a:lnTo>
                  <a:lnTo>
                    <a:pt x="1903" y="8"/>
                  </a:lnTo>
                  <a:lnTo>
                    <a:pt x="1923" y="13"/>
                  </a:lnTo>
                  <a:lnTo>
                    <a:pt x="1944" y="21"/>
                  </a:lnTo>
                  <a:lnTo>
                    <a:pt x="1969" y="33"/>
                  </a:lnTo>
                  <a:lnTo>
                    <a:pt x="1997" y="46"/>
                  </a:lnTo>
                  <a:lnTo>
                    <a:pt x="2027" y="63"/>
                  </a:lnTo>
                  <a:lnTo>
                    <a:pt x="2059" y="83"/>
                  </a:lnTo>
                  <a:lnTo>
                    <a:pt x="2095" y="107"/>
                  </a:lnTo>
                  <a:lnTo>
                    <a:pt x="2135" y="135"/>
                  </a:lnTo>
                  <a:lnTo>
                    <a:pt x="2185" y="173"/>
                  </a:lnTo>
                  <a:lnTo>
                    <a:pt x="2236" y="215"/>
                  </a:lnTo>
                  <a:lnTo>
                    <a:pt x="2290" y="261"/>
                  </a:lnTo>
                  <a:lnTo>
                    <a:pt x="2344" y="310"/>
                  </a:lnTo>
                  <a:lnTo>
                    <a:pt x="2399" y="362"/>
                  </a:lnTo>
                  <a:lnTo>
                    <a:pt x="2454" y="416"/>
                  </a:lnTo>
                  <a:lnTo>
                    <a:pt x="2508" y="471"/>
                  </a:lnTo>
                  <a:lnTo>
                    <a:pt x="2559" y="525"/>
                  </a:lnTo>
                  <a:lnTo>
                    <a:pt x="2607" y="580"/>
                  </a:lnTo>
                  <a:lnTo>
                    <a:pt x="2654" y="634"/>
                  </a:lnTo>
                  <a:lnTo>
                    <a:pt x="2695" y="686"/>
                  </a:lnTo>
                  <a:lnTo>
                    <a:pt x="2733" y="736"/>
                  </a:lnTo>
                  <a:lnTo>
                    <a:pt x="2761" y="775"/>
                  </a:lnTo>
                  <a:lnTo>
                    <a:pt x="2785" y="812"/>
                  </a:lnTo>
                  <a:lnTo>
                    <a:pt x="2805" y="845"/>
                  </a:lnTo>
                  <a:lnTo>
                    <a:pt x="2822" y="875"/>
                  </a:lnTo>
                  <a:lnTo>
                    <a:pt x="2836" y="902"/>
                  </a:lnTo>
                  <a:lnTo>
                    <a:pt x="2846" y="927"/>
                  </a:lnTo>
                  <a:lnTo>
                    <a:pt x="2854" y="949"/>
                  </a:lnTo>
                  <a:lnTo>
                    <a:pt x="2860" y="968"/>
                  </a:lnTo>
                  <a:lnTo>
                    <a:pt x="2865" y="986"/>
                  </a:lnTo>
                  <a:lnTo>
                    <a:pt x="2867" y="1002"/>
                  </a:lnTo>
                  <a:lnTo>
                    <a:pt x="2868" y="1016"/>
                  </a:lnTo>
                  <a:lnTo>
                    <a:pt x="2869" y="1028"/>
                  </a:lnTo>
                  <a:lnTo>
                    <a:pt x="2869" y="3035"/>
                  </a:lnTo>
                  <a:lnTo>
                    <a:pt x="2866" y="3072"/>
                  </a:lnTo>
                  <a:lnTo>
                    <a:pt x="2857" y="3108"/>
                  </a:lnTo>
                  <a:lnTo>
                    <a:pt x="2844" y="3143"/>
                  </a:lnTo>
                  <a:lnTo>
                    <a:pt x="2827" y="3174"/>
                  </a:lnTo>
                  <a:lnTo>
                    <a:pt x="2805" y="3203"/>
                  </a:lnTo>
                  <a:lnTo>
                    <a:pt x="2780" y="3229"/>
                  </a:lnTo>
                  <a:lnTo>
                    <a:pt x="2751" y="3251"/>
                  </a:lnTo>
                  <a:lnTo>
                    <a:pt x="2720" y="3268"/>
                  </a:lnTo>
                  <a:lnTo>
                    <a:pt x="2686" y="3281"/>
                  </a:lnTo>
                  <a:lnTo>
                    <a:pt x="2650" y="3289"/>
                  </a:lnTo>
                  <a:lnTo>
                    <a:pt x="2612" y="3292"/>
                  </a:lnTo>
                  <a:lnTo>
                    <a:pt x="256" y="3292"/>
                  </a:lnTo>
                  <a:lnTo>
                    <a:pt x="218" y="3289"/>
                  </a:lnTo>
                  <a:lnTo>
                    <a:pt x="182" y="3281"/>
                  </a:lnTo>
                  <a:lnTo>
                    <a:pt x="148" y="3268"/>
                  </a:lnTo>
                  <a:lnTo>
                    <a:pt x="117" y="3251"/>
                  </a:lnTo>
                  <a:lnTo>
                    <a:pt x="88" y="3229"/>
                  </a:lnTo>
                  <a:lnTo>
                    <a:pt x="63" y="3203"/>
                  </a:lnTo>
                  <a:lnTo>
                    <a:pt x="41" y="3174"/>
                  </a:lnTo>
                  <a:lnTo>
                    <a:pt x="24" y="3143"/>
                  </a:lnTo>
                  <a:lnTo>
                    <a:pt x="11" y="3108"/>
                  </a:lnTo>
                  <a:lnTo>
                    <a:pt x="3" y="3072"/>
                  </a:lnTo>
                  <a:lnTo>
                    <a:pt x="0" y="3035"/>
                  </a:lnTo>
                  <a:lnTo>
                    <a:pt x="0" y="257"/>
                  </a:lnTo>
                  <a:lnTo>
                    <a:pt x="3" y="219"/>
                  </a:lnTo>
                  <a:lnTo>
                    <a:pt x="11" y="182"/>
                  </a:lnTo>
                  <a:lnTo>
                    <a:pt x="24" y="148"/>
                  </a:lnTo>
                  <a:lnTo>
                    <a:pt x="41" y="116"/>
                  </a:lnTo>
                  <a:lnTo>
                    <a:pt x="63" y="88"/>
                  </a:lnTo>
                  <a:lnTo>
                    <a:pt x="88" y="63"/>
                  </a:lnTo>
                  <a:lnTo>
                    <a:pt x="117" y="41"/>
                  </a:lnTo>
                  <a:lnTo>
                    <a:pt x="148" y="23"/>
                  </a:lnTo>
                  <a:lnTo>
                    <a:pt x="182" y="10"/>
                  </a:lnTo>
                  <a:lnTo>
                    <a:pt x="218" y="3"/>
                  </a:lnTo>
                  <a:lnTo>
                    <a:pt x="256" y="0"/>
                  </a:lnTo>
                  <a:close/>
                </a:path>
              </a:pathLst>
            </a:custGeom>
            <a:grpFill/>
            <a:ln w="0">
              <a:noFill/>
              <a:prstDash val="solid"/>
              <a:round/>
            </a:ln>
          </p:spPr>
          <p:txBody>
            <a:bodyPr vert="horz" wrap="square" lIns="91440" tIns="45720" rIns="91440" bIns="45720" numCol="1" anchor="t" anchorCtr="0" compatLnSpc="1"/>
            <a:lstStyle/>
            <a:p>
              <a:endParaRPr lang="zh-CN" altLang="en-US" sz="1355"/>
            </a:p>
          </p:txBody>
        </p:sp>
        <p:sp>
          <p:nvSpPr>
            <p:cNvPr id="88" name="Freeform 227"/>
            <p:cNvSpPr/>
            <p:nvPr/>
          </p:nvSpPr>
          <p:spPr bwMode="auto">
            <a:xfrm>
              <a:off x="3500" y="2785"/>
              <a:ext cx="231" cy="205"/>
            </a:xfrm>
            <a:custGeom>
              <a:avLst/>
              <a:gdLst>
                <a:gd name="T0" fmla="*/ 1767 w 1845"/>
                <a:gd name="T1" fmla="*/ 3 h 1646"/>
                <a:gd name="T2" fmla="*/ 1807 w 1845"/>
                <a:gd name="T3" fmla="*/ 23 h 1646"/>
                <a:gd name="T4" fmla="*/ 1835 w 1845"/>
                <a:gd name="T5" fmla="*/ 59 h 1646"/>
                <a:gd name="T6" fmla="*/ 1845 w 1845"/>
                <a:gd name="T7" fmla="*/ 103 h 1646"/>
                <a:gd name="T8" fmla="*/ 1842 w 1845"/>
                <a:gd name="T9" fmla="*/ 1171 h 1646"/>
                <a:gd name="T10" fmla="*/ 1817 w 1845"/>
                <a:gd name="T11" fmla="*/ 1243 h 1646"/>
                <a:gd name="T12" fmla="*/ 1771 w 1845"/>
                <a:gd name="T13" fmla="*/ 1308 h 1646"/>
                <a:gd name="T14" fmla="*/ 1707 w 1845"/>
                <a:gd name="T15" fmla="*/ 1362 h 1646"/>
                <a:gd name="T16" fmla="*/ 1628 w 1845"/>
                <a:gd name="T17" fmla="*/ 1404 h 1646"/>
                <a:gd name="T18" fmla="*/ 1535 w 1845"/>
                <a:gd name="T19" fmla="*/ 1431 h 1646"/>
                <a:gd name="T20" fmla="*/ 1435 w 1845"/>
                <a:gd name="T21" fmla="*/ 1440 h 1646"/>
                <a:gd name="T22" fmla="*/ 1334 w 1845"/>
                <a:gd name="T23" fmla="*/ 1431 h 1646"/>
                <a:gd name="T24" fmla="*/ 1242 w 1845"/>
                <a:gd name="T25" fmla="*/ 1404 h 1646"/>
                <a:gd name="T26" fmla="*/ 1163 w 1845"/>
                <a:gd name="T27" fmla="*/ 1362 h 1646"/>
                <a:gd name="T28" fmla="*/ 1098 w 1845"/>
                <a:gd name="T29" fmla="*/ 1308 h 1646"/>
                <a:gd name="T30" fmla="*/ 1052 w 1845"/>
                <a:gd name="T31" fmla="*/ 1243 h 1646"/>
                <a:gd name="T32" fmla="*/ 1028 w 1845"/>
                <a:gd name="T33" fmla="*/ 1171 h 1646"/>
                <a:gd name="T34" fmla="*/ 1028 w 1845"/>
                <a:gd name="T35" fmla="*/ 1093 h 1646"/>
                <a:gd name="T36" fmla="*/ 1052 w 1845"/>
                <a:gd name="T37" fmla="*/ 1020 h 1646"/>
                <a:gd name="T38" fmla="*/ 1098 w 1845"/>
                <a:gd name="T39" fmla="*/ 955 h 1646"/>
                <a:gd name="T40" fmla="*/ 1163 w 1845"/>
                <a:gd name="T41" fmla="*/ 901 h 1646"/>
                <a:gd name="T42" fmla="*/ 1242 w 1845"/>
                <a:gd name="T43" fmla="*/ 859 h 1646"/>
                <a:gd name="T44" fmla="*/ 1334 w 1845"/>
                <a:gd name="T45" fmla="*/ 832 h 1646"/>
                <a:gd name="T46" fmla="*/ 1435 w 1845"/>
                <a:gd name="T47" fmla="*/ 823 h 1646"/>
                <a:gd name="T48" fmla="*/ 1543 w 1845"/>
                <a:gd name="T49" fmla="*/ 834 h 1646"/>
                <a:gd name="T50" fmla="*/ 1640 w 1845"/>
                <a:gd name="T51" fmla="*/ 864 h 1646"/>
                <a:gd name="T52" fmla="*/ 820 w 1845"/>
                <a:gd name="T53" fmla="*/ 599 h 1646"/>
                <a:gd name="T54" fmla="*/ 817 w 1845"/>
                <a:gd name="T55" fmla="*/ 1376 h 1646"/>
                <a:gd name="T56" fmla="*/ 793 w 1845"/>
                <a:gd name="T57" fmla="*/ 1449 h 1646"/>
                <a:gd name="T58" fmla="*/ 747 w 1845"/>
                <a:gd name="T59" fmla="*/ 1514 h 1646"/>
                <a:gd name="T60" fmla="*/ 683 w 1845"/>
                <a:gd name="T61" fmla="*/ 1568 h 1646"/>
                <a:gd name="T62" fmla="*/ 603 w 1845"/>
                <a:gd name="T63" fmla="*/ 1610 h 1646"/>
                <a:gd name="T64" fmla="*/ 511 w 1845"/>
                <a:gd name="T65" fmla="*/ 1637 h 1646"/>
                <a:gd name="T66" fmla="*/ 410 w 1845"/>
                <a:gd name="T67" fmla="*/ 1646 h 1646"/>
                <a:gd name="T68" fmla="*/ 310 w 1845"/>
                <a:gd name="T69" fmla="*/ 1637 h 1646"/>
                <a:gd name="T70" fmla="*/ 218 w 1845"/>
                <a:gd name="T71" fmla="*/ 1610 h 1646"/>
                <a:gd name="T72" fmla="*/ 138 w 1845"/>
                <a:gd name="T73" fmla="*/ 1568 h 1646"/>
                <a:gd name="T74" fmla="*/ 74 w 1845"/>
                <a:gd name="T75" fmla="*/ 1514 h 1646"/>
                <a:gd name="T76" fmla="*/ 28 w 1845"/>
                <a:gd name="T77" fmla="*/ 1449 h 1646"/>
                <a:gd name="T78" fmla="*/ 4 w 1845"/>
                <a:gd name="T79" fmla="*/ 1376 h 1646"/>
                <a:gd name="T80" fmla="*/ 4 w 1845"/>
                <a:gd name="T81" fmla="*/ 1299 h 1646"/>
                <a:gd name="T82" fmla="*/ 28 w 1845"/>
                <a:gd name="T83" fmla="*/ 1226 h 1646"/>
                <a:gd name="T84" fmla="*/ 74 w 1845"/>
                <a:gd name="T85" fmla="*/ 1162 h 1646"/>
                <a:gd name="T86" fmla="*/ 138 w 1845"/>
                <a:gd name="T87" fmla="*/ 1107 h 1646"/>
                <a:gd name="T88" fmla="*/ 218 w 1845"/>
                <a:gd name="T89" fmla="*/ 1064 h 1646"/>
                <a:gd name="T90" fmla="*/ 310 w 1845"/>
                <a:gd name="T91" fmla="*/ 1039 h 1646"/>
                <a:gd name="T92" fmla="*/ 410 w 1845"/>
                <a:gd name="T93" fmla="*/ 1028 h 1646"/>
                <a:gd name="T94" fmla="*/ 518 w 1845"/>
                <a:gd name="T95" fmla="*/ 1040 h 1646"/>
                <a:gd name="T96" fmla="*/ 615 w 1845"/>
                <a:gd name="T97" fmla="*/ 1071 h 1646"/>
                <a:gd name="T98" fmla="*/ 618 w 1845"/>
                <a:gd name="T99" fmla="*/ 285 h 1646"/>
                <a:gd name="T100" fmla="*/ 639 w 1845"/>
                <a:gd name="T101" fmla="*/ 243 h 1646"/>
                <a:gd name="T102" fmla="*/ 675 w 1845"/>
                <a:gd name="T103" fmla="*/ 216 h 1646"/>
                <a:gd name="T104" fmla="*/ 1722 w 1845"/>
                <a:gd name="T105" fmla="*/ 2 h 1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45" h="1646">
                  <a:moveTo>
                    <a:pt x="1745" y="0"/>
                  </a:moveTo>
                  <a:lnTo>
                    <a:pt x="1767" y="3"/>
                  </a:lnTo>
                  <a:lnTo>
                    <a:pt x="1788" y="11"/>
                  </a:lnTo>
                  <a:lnTo>
                    <a:pt x="1807" y="23"/>
                  </a:lnTo>
                  <a:lnTo>
                    <a:pt x="1823" y="40"/>
                  </a:lnTo>
                  <a:lnTo>
                    <a:pt x="1835" y="59"/>
                  </a:lnTo>
                  <a:lnTo>
                    <a:pt x="1842" y="80"/>
                  </a:lnTo>
                  <a:lnTo>
                    <a:pt x="1845" y="103"/>
                  </a:lnTo>
                  <a:lnTo>
                    <a:pt x="1845" y="1132"/>
                  </a:lnTo>
                  <a:lnTo>
                    <a:pt x="1842" y="1171"/>
                  </a:lnTo>
                  <a:lnTo>
                    <a:pt x="1832" y="1208"/>
                  </a:lnTo>
                  <a:lnTo>
                    <a:pt x="1817" y="1243"/>
                  </a:lnTo>
                  <a:lnTo>
                    <a:pt x="1796" y="1277"/>
                  </a:lnTo>
                  <a:lnTo>
                    <a:pt x="1771" y="1308"/>
                  </a:lnTo>
                  <a:lnTo>
                    <a:pt x="1741" y="1337"/>
                  </a:lnTo>
                  <a:lnTo>
                    <a:pt x="1707" y="1362"/>
                  </a:lnTo>
                  <a:lnTo>
                    <a:pt x="1669" y="1385"/>
                  </a:lnTo>
                  <a:lnTo>
                    <a:pt x="1628" y="1404"/>
                  </a:lnTo>
                  <a:lnTo>
                    <a:pt x="1583" y="1420"/>
                  </a:lnTo>
                  <a:lnTo>
                    <a:pt x="1535" y="1431"/>
                  </a:lnTo>
                  <a:lnTo>
                    <a:pt x="1486" y="1438"/>
                  </a:lnTo>
                  <a:lnTo>
                    <a:pt x="1435" y="1440"/>
                  </a:lnTo>
                  <a:lnTo>
                    <a:pt x="1383" y="1438"/>
                  </a:lnTo>
                  <a:lnTo>
                    <a:pt x="1334" y="1431"/>
                  </a:lnTo>
                  <a:lnTo>
                    <a:pt x="1286" y="1420"/>
                  </a:lnTo>
                  <a:lnTo>
                    <a:pt x="1242" y="1404"/>
                  </a:lnTo>
                  <a:lnTo>
                    <a:pt x="1201" y="1385"/>
                  </a:lnTo>
                  <a:lnTo>
                    <a:pt x="1163" y="1362"/>
                  </a:lnTo>
                  <a:lnTo>
                    <a:pt x="1128" y="1337"/>
                  </a:lnTo>
                  <a:lnTo>
                    <a:pt x="1098" y="1308"/>
                  </a:lnTo>
                  <a:lnTo>
                    <a:pt x="1073" y="1277"/>
                  </a:lnTo>
                  <a:lnTo>
                    <a:pt x="1052" y="1243"/>
                  </a:lnTo>
                  <a:lnTo>
                    <a:pt x="1038" y="1208"/>
                  </a:lnTo>
                  <a:lnTo>
                    <a:pt x="1028" y="1171"/>
                  </a:lnTo>
                  <a:lnTo>
                    <a:pt x="1025" y="1132"/>
                  </a:lnTo>
                  <a:lnTo>
                    <a:pt x="1028" y="1093"/>
                  </a:lnTo>
                  <a:lnTo>
                    <a:pt x="1038" y="1056"/>
                  </a:lnTo>
                  <a:lnTo>
                    <a:pt x="1052" y="1020"/>
                  </a:lnTo>
                  <a:lnTo>
                    <a:pt x="1073" y="987"/>
                  </a:lnTo>
                  <a:lnTo>
                    <a:pt x="1098" y="955"/>
                  </a:lnTo>
                  <a:lnTo>
                    <a:pt x="1128" y="927"/>
                  </a:lnTo>
                  <a:lnTo>
                    <a:pt x="1163" y="901"/>
                  </a:lnTo>
                  <a:lnTo>
                    <a:pt x="1201" y="879"/>
                  </a:lnTo>
                  <a:lnTo>
                    <a:pt x="1242" y="859"/>
                  </a:lnTo>
                  <a:lnTo>
                    <a:pt x="1286" y="843"/>
                  </a:lnTo>
                  <a:lnTo>
                    <a:pt x="1334" y="832"/>
                  </a:lnTo>
                  <a:lnTo>
                    <a:pt x="1383" y="826"/>
                  </a:lnTo>
                  <a:lnTo>
                    <a:pt x="1435" y="823"/>
                  </a:lnTo>
                  <a:lnTo>
                    <a:pt x="1490" y="826"/>
                  </a:lnTo>
                  <a:lnTo>
                    <a:pt x="1543" y="834"/>
                  </a:lnTo>
                  <a:lnTo>
                    <a:pt x="1593" y="847"/>
                  </a:lnTo>
                  <a:lnTo>
                    <a:pt x="1640" y="864"/>
                  </a:lnTo>
                  <a:lnTo>
                    <a:pt x="1640" y="435"/>
                  </a:lnTo>
                  <a:lnTo>
                    <a:pt x="820" y="599"/>
                  </a:lnTo>
                  <a:lnTo>
                    <a:pt x="820" y="1337"/>
                  </a:lnTo>
                  <a:lnTo>
                    <a:pt x="817" y="1376"/>
                  </a:lnTo>
                  <a:lnTo>
                    <a:pt x="807" y="1414"/>
                  </a:lnTo>
                  <a:lnTo>
                    <a:pt x="793" y="1449"/>
                  </a:lnTo>
                  <a:lnTo>
                    <a:pt x="772" y="1483"/>
                  </a:lnTo>
                  <a:lnTo>
                    <a:pt x="747" y="1514"/>
                  </a:lnTo>
                  <a:lnTo>
                    <a:pt x="717" y="1543"/>
                  </a:lnTo>
                  <a:lnTo>
                    <a:pt x="683" y="1568"/>
                  </a:lnTo>
                  <a:lnTo>
                    <a:pt x="645" y="1591"/>
                  </a:lnTo>
                  <a:lnTo>
                    <a:pt x="603" y="1610"/>
                  </a:lnTo>
                  <a:lnTo>
                    <a:pt x="559" y="1625"/>
                  </a:lnTo>
                  <a:lnTo>
                    <a:pt x="511" y="1637"/>
                  </a:lnTo>
                  <a:lnTo>
                    <a:pt x="462" y="1644"/>
                  </a:lnTo>
                  <a:lnTo>
                    <a:pt x="410" y="1646"/>
                  </a:lnTo>
                  <a:lnTo>
                    <a:pt x="359" y="1644"/>
                  </a:lnTo>
                  <a:lnTo>
                    <a:pt x="310" y="1637"/>
                  </a:lnTo>
                  <a:lnTo>
                    <a:pt x="262" y="1625"/>
                  </a:lnTo>
                  <a:lnTo>
                    <a:pt x="218" y="1610"/>
                  </a:lnTo>
                  <a:lnTo>
                    <a:pt x="176" y="1591"/>
                  </a:lnTo>
                  <a:lnTo>
                    <a:pt x="138" y="1568"/>
                  </a:lnTo>
                  <a:lnTo>
                    <a:pt x="104" y="1543"/>
                  </a:lnTo>
                  <a:lnTo>
                    <a:pt x="74" y="1514"/>
                  </a:lnTo>
                  <a:lnTo>
                    <a:pt x="49" y="1483"/>
                  </a:lnTo>
                  <a:lnTo>
                    <a:pt x="28" y="1449"/>
                  </a:lnTo>
                  <a:lnTo>
                    <a:pt x="14" y="1414"/>
                  </a:lnTo>
                  <a:lnTo>
                    <a:pt x="4" y="1376"/>
                  </a:lnTo>
                  <a:lnTo>
                    <a:pt x="0" y="1337"/>
                  </a:lnTo>
                  <a:lnTo>
                    <a:pt x="4" y="1299"/>
                  </a:lnTo>
                  <a:lnTo>
                    <a:pt x="14" y="1262"/>
                  </a:lnTo>
                  <a:lnTo>
                    <a:pt x="28" y="1226"/>
                  </a:lnTo>
                  <a:lnTo>
                    <a:pt x="49" y="1193"/>
                  </a:lnTo>
                  <a:lnTo>
                    <a:pt x="74" y="1162"/>
                  </a:lnTo>
                  <a:lnTo>
                    <a:pt x="104" y="1133"/>
                  </a:lnTo>
                  <a:lnTo>
                    <a:pt x="138" y="1107"/>
                  </a:lnTo>
                  <a:lnTo>
                    <a:pt x="176" y="1084"/>
                  </a:lnTo>
                  <a:lnTo>
                    <a:pt x="218" y="1064"/>
                  </a:lnTo>
                  <a:lnTo>
                    <a:pt x="262" y="1050"/>
                  </a:lnTo>
                  <a:lnTo>
                    <a:pt x="310" y="1039"/>
                  </a:lnTo>
                  <a:lnTo>
                    <a:pt x="359" y="1031"/>
                  </a:lnTo>
                  <a:lnTo>
                    <a:pt x="410" y="1028"/>
                  </a:lnTo>
                  <a:lnTo>
                    <a:pt x="466" y="1031"/>
                  </a:lnTo>
                  <a:lnTo>
                    <a:pt x="518" y="1040"/>
                  </a:lnTo>
                  <a:lnTo>
                    <a:pt x="569" y="1053"/>
                  </a:lnTo>
                  <a:lnTo>
                    <a:pt x="615" y="1071"/>
                  </a:lnTo>
                  <a:lnTo>
                    <a:pt x="615" y="309"/>
                  </a:lnTo>
                  <a:lnTo>
                    <a:pt x="618" y="285"/>
                  </a:lnTo>
                  <a:lnTo>
                    <a:pt x="626" y="263"/>
                  </a:lnTo>
                  <a:lnTo>
                    <a:pt x="639" y="243"/>
                  </a:lnTo>
                  <a:lnTo>
                    <a:pt x="655" y="227"/>
                  </a:lnTo>
                  <a:lnTo>
                    <a:pt x="675" y="216"/>
                  </a:lnTo>
                  <a:lnTo>
                    <a:pt x="697" y="207"/>
                  </a:lnTo>
                  <a:lnTo>
                    <a:pt x="1722" y="2"/>
                  </a:lnTo>
                  <a:lnTo>
                    <a:pt x="1745" y="0"/>
                  </a:lnTo>
                  <a:close/>
                </a:path>
              </a:pathLst>
            </a:custGeom>
            <a:grpFill/>
            <a:ln w="0">
              <a:noFill/>
              <a:prstDash val="solid"/>
              <a:round/>
            </a:ln>
          </p:spPr>
          <p:txBody>
            <a:bodyPr vert="horz" wrap="square" lIns="91440" tIns="45720" rIns="91440" bIns="45720" numCol="1" anchor="t" anchorCtr="0" compatLnSpc="1"/>
            <a:lstStyle/>
            <a:p>
              <a:endParaRPr lang="zh-CN" altLang="en-US" sz="1355"/>
            </a:p>
          </p:txBody>
        </p:sp>
      </p:grpSp>
      <p:grpSp>
        <p:nvGrpSpPr>
          <p:cNvPr id="89" name="Group 230"/>
          <p:cNvGrpSpPr>
            <a:grpSpLocks noChangeAspect="1"/>
          </p:cNvGrpSpPr>
          <p:nvPr/>
        </p:nvGrpSpPr>
        <p:grpSpPr bwMode="auto">
          <a:xfrm>
            <a:off x="8783656" y="3115589"/>
            <a:ext cx="409009" cy="470703"/>
            <a:chOff x="4742" y="3900"/>
            <a:chExt cx="358" cy="412"/>
          </a:xfrm>
          <a:solidFill>
            <a:schemeClr val="tx1"/>
          </a:solidFill>
        </p:grpSpPr>
        <p:sp>
          <p:nvSpPr>
            <p:cNvPr id="90" name="Freeform 232"/>
            <p:cNvSpPr>
              <a:spLocks noEditPoints="1"/>
            </p:cNvSpPr>
            <p:nvPr/>
          </p:nvSpPr>
          <p:spPr bwMode="auto">
            <a:xfrm>
              <a:off x="4742" y="3900"/>
              <a:ext cx="358" cy="412"/>
            </a:xfrm>
            <a:custGeom>
              <a:avLst/>
              <a:gdLst>
                <a:gd name="T0" fmla="*/ 2049 w 2869"/>
                <a:gd name="T1" fmla="*/ 823 h 3292"/>
                <a:gd name="T2" fmla="*/ 2512 w 2869"/>
                <a:gd name="T3" fmla="*/ 785 h 3292"/>
                <a:gd name="T4" fmla="*/ 2441 w 2869"/>
                <a:gd name="T5" fmla="*/ 701 h 3292"/>
                <a:gd name="T6" fmla="*/ 2357 w 2869"/>
                <a:gd name="T7" fmla="*/ 609 h 3292"/>
                <a:gd name="T8" fmla="*/ 2261 w 2869"/>
                <a:gd name="T9" fmla="*/ 513 h 3292"/>
                <a:gd name="T10" fmla="*/ 2169 w 2869"/>
                <a:gd name="T11" fmla="*/ 428 h 3292"/>
                <a:gd name="T12" fmla="*/ 2086 w 2869"/>
                <a:gd name="T13" fmla="*/ 358 h 3292"/>
                <a:gd name="T14" fmla="*/ 256 w 2869"/>
                <a:gd name="T15" fmla="*/ 205 h 3292"/>
                <a:gd name="T16" fmla="*/ 226 w 2869"/>
                <a:gd name="T17" fmla="*/ 215 h 3292"/>
                <a:gd name="T18" fmla="*/ 208 w 2869"/>
                <a:gd name="T19" fmla="*/ 240 h 3292"/>
                <a:gd name="T20" fmla="*/ 205 w 2869"/>
                <a:gd name="T21" fmla="*/ 3035 h 3292"/>
                <a:gd name="T22" fmla="*/ 215 w 2869"/>
                <a:gd name="T23" fmla="*/ 3065 h 3292"/>
                <a:gd name="T24" fmla="*/ 241 w 2869"/>
                <a:gd name="T25" fmla="*/ 3083 h 3292"/>
                <a:gd name="T26" fmla="*/ 2612 w 2869"/>
                <a:gd name="T27" fmla="*/ 3085 h 3292"/>
                <a:gd name="T28" fmla="*/ 2642 w 2869"/>
                <a:gd name="T29" fmla="*/ 3076 h 3292"/>
                <a:gd name="T30" fmla="*/ 2661 w 2869"/>
                <a:gd name="T31" fmla="*/ 3050 h 3292"/>
                <a:gd name="T32" fmla="*/ 2663 w 2869"/>
                <a:gd name="T33" fmla="*/ 1028 h 3292"/>
                <a:gd name="T34" fmla="*/ 1923 w 2869"/>
                <a:gd name="T35" fmla="*/ 1025 h 3292"/>
                <a:gd name="T36" fmla="*/ 1883 w 2869"/>
                <a:gd name="T37" fmla="*/ 1006 h 3292"/>
                <a:gd name="T38" fmla="*/ 1854 w 2869"/>
                <a:gd name="T39" fmla="*/ 970 h 3292"/>
                <a:gd name="T40" fmla="*/ 1844 w 2869"/>
                <a:gd name="T41" fmla="*/ 925 h 3292"/>
                <a:gd name="T42" fmla="*/ 256 w 2869"/>
                <a:gd name="T43" fmla="*/ 205 h 3292"/>
                <a:gd name="T44" fmla="*/ 1844 w 2869"/>
                <a:gd name="T45" fmla="*/ 0 h 3292"/>
                <a:gd name="T46" fmla="*/ 1870 w 2869"/>
                <a:gd name="T47" fmla="*/ 1 h 3292"/>
                <a:gd name="T48" fmla="*/ 1903 w 2869"/>
                <a:gd name="T49" fmla="*/ 8 h 3292"/>
                <a:gd name="T50" fmla="*/ 1944 w 2869"/>
                <a:gd name="T51" fmla="*/ 21 h 3292"/>
                <a:gd name="T52" fmla="*/ 1997 w 2869"/>
                <a:gd name="T53" fmla="*/ 46 h 3292"/>
                <a:gd name="T54" fmla="*/ 2059 w 2869"/>
                <a:gd name="T55" fmla="*/ 83 h 3292"/>
                <a:gd name="T56" fmla="*/ 2135 w 2869"/>
                <a:gd name="T57" fmla="*/ 135 h 3292"/>
                <a:gd name="T58" fmla="*/ 2236 w 2869"/>
                <a:gd name="T59" fmla="*/ 215 h 3292"/>
                <a:gd name="T60" fmla="*/ 2344 w 2869"/>
                <a:gd name="T61" fmla="*/ 310 h 3292"/>
                <a:gd name="T62" fmla="*/ 2454 w 2869"/>
                <a:gd name="T63" fmla="*/ 416 h 3292"/>
                <a:gd name="T64" fmla="*/ 2559 w 2869"/>
                <a:gd name="T65" fmla="*/ 525 h 3292"/>
                <a:gd name="T66" fmla="*/ 2654 w 2869"/>
                <a:gd name="T67" fmla="*/ 634 h 3292"/>
                <a:gd name="T68" fmla="*/ 2733 w 2869"/>
                <a:gd name="T69" fmla="*/ 736 h 3292"/>
                <a:gd name="T70" fmla="*/ 2785 w 2869"/>
                <a:gd name="T71" fmla="*/ 812 h 3292"/>
                <a:gd name="T72" fmla="*/ 2822 w 2869"/>
                <a:gd name="T73" fmla="*/ 875 h 3292"/>
                <a:gd name="T74" fmla="*/ 2846 w 2869"/>
                <a:gd name="T75" fmla="*/ 927 h 3292"/>
                <a:gd name="T76" fmla="*/ 2860 w 2869"/>
                <a:gd name="T77" fmla="*/ 968 h 3292"/>
                <a:gd name="T78" fmla="*/ 2867 w 2869"/>
                <a:gd name="T79" fmla="*/ 1002 h 3292"/>
                <a:gd name="T80" fmla="*/ 2869 w 2869"/>
                <a:gd name="T81" fmla="*/ 1028 h 3292"/>
                <a:gd name="T82" fmla="*/ 2866 w 2869"/>
                <a:gd name="T83" fmla="*/ 3072 h 3292"/>
                <a:gd name="T84" fmla="*/ 2844 w 2869"/>
                <a:gd name="T85" fmla="*/ 3143 h 3292"/>
                <a:gd name="T86" fmla="*/ 2805 w 2869"/>
                <a:gd name="T87" fmla="*/ 3203 h 3292"/>
                <a:gd name="T88" fmla="*/ 2751 w 2869"/>
                <a:gd name="T89" fmla="*/ 3251 h 3292"/>
                <a:gd name="T90" fmla="*/ 2686 w 2869"/>
                <a:gd name="T91" fmla="*/ 3281 h 3292"/>
                <a:gd name="T92" fmla="*/ 2612 w 2869"/>
                <a:gd name="T93" fmla="*/ 3292 h 3292"/>
                <a:gd name="T94" fmla="*/ 218 w 2869"/>
                <a:gd name="T95" fmla="*/ 3289 h 3292"/>
                <a:gd name="T96" fmla="*/ 148 w 2869"/>
                <a:gd name="T97" fmla="*/ 3268 h 3292"/>
                <a:gd name="T98" fmla="*/ 88 w 2869"/>
                <a:gd name="T99" fmla="*/ 3229 h 3292"/>
                <a:gd name="T100" fmla="*/ 41 w 2869"/>
                <a:gd name="T101" fmla="*/ 3174 h 3292"/>
                <a:gd name="T102" fmla="*/ 11 w 2869"/>
                <a:gd name="T103" fmla="*/ 3108 h 3292"/>
                <a:gd name="T104" fmla="*/ 0 w 2869"/>
                <a:gd name="T105" fmla="*/ 3035 h 3292"/>
                <a:gd name="T106" fmla="*/ 3 w 2869"/>
                <a:gd name="T107" fmla="*/ 219 h 3292"/>
                <a:gd name="T108" fmla="*/ 24 w 2869"/>
                <a:gd name="T109" fmla="*/ 148 h 3292"/>
                <a:gd name="T110" fmla="*/ 63 w 2869"/>
                <a:gd name="T111" fmla="*/ 88 h 3292"/>
                <a:gd name="T112" fmla="*/ 117 w 2869"/>
                <a:gd name="T113" fmla="*/ 41 h 3292"/>
                <a:gd name="T114" fmla="*/ 182 w 2869"/>
                <a:gd name="T115" fmla="*/ 10 h 3292"/>
                <a:gd name="T116" fmla="*/ 256 w 2869"/>
                <a:gd name="T117" fmla="*/ 0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69" h="3292">
                  <a:moveTo>
                    <a:pt x="2049" y="327"/>
                  </a:moveTo>
                  <a:lnTo>
                    <a:pt x="2049" y="823"/>
                  </a:lnTo>
                  <a:lnTo>
                    <a:pt x="2542" y="823"/>
                  </a:lnTo>
                  <a:lnTo>
                    <a:pt x="2512" y="785"/>
                  </a:lnTo>
                  <a:lnTo>
                    <a:pt x="2478" y="744"/>
                  </a:lnTo>
                  <a:lnTo>
                    <a:pt x="2441" y="701"/>
                  </a:lnTo>
                  <a:lnTo>
                    <a:pt x="2401" y="656"/>
                  </a:lnTo>
                  <a:lnTo>
                    <a:pt x="2357" y="609"/>
                  </a:lnTo>
                  <a:lnTo>
                    <a:pt x="2309" y="560"/>
                  </a:lnTo>
                  <a:lnTo>
                    <a:pt x="2261" y="513"/>
                  </a:lnTo>
                  <a:lnTo>
                    <a:pt x="2215" y="470"/>
                  </a:lnTo>
                  <a:lnTo>
                    <a:pt x="2169" y="428"/>
                  </a:lnTo>
                  <a:lnTo>
                    <a:pt x="2127" y="391"/>
                  </a:lnTo>
                  <a:lnTo>
                    <a:pt x="2086" y="358"/>
                  </a:lnTo>
                  <a:lnTo>
                    <a:pt x="2049" y="327"/>
                  </a:lnTo>
                  <a:close/>
                  <a:moveTo>
                    <a:pt x="256" y="205"/>
                  </a:moveTo>
                  <a:lnTo>
                    <a:pt x="241" y="208"/>
                  </a:lnTo>
                  <a:lnTo>
                    <a:pt x="226" y="215"/>
                  </a:lnTo>
                  <a:lnTo>
                    <a:pt x="215" y="227"/>
                  </a:lnTo>
                  <a:lnTo>
                    <a:pt x="208" y="240"/>
                  </a:lnTo>
                  <a:lnTo>
                    <a:pt x="205" y="257"/>
                  </a:lnTo>
                  <a:lnTo>
                    <a:pt x="205" y="3035"/>
                  </a:lnTo>
                  <a:lnTo>
                    <a:pt x="208" y="3050"/>
                  </a:lnTo>
                  <a:lnTo>
                    <a:pt x="215" y="3065"/>
                  </a:lnTo>
                  <a:lnTo>
                    <a:pt x="226" y="3076"/>
                  </a:lnTo>
                  <a:lnTo>
                    <a:pt x="241" y="3083"/>
                  </a:lnTo>
                  <a:lnTo>
                    <a:pt x="256" y="3085"/>
                  </a:lnTo>
                  <a:lnTo>
                    <a:pt x="2612" y="3085"/>
                  </a:lnTo>
                  <a:lnTo>
                    <a:pt x="2628" y="3083"/>
                  </a:lnTo>
                  <a:lnTo>
                    <a:pt x="2642" y="3076"/>
                  </a:lnTo>
                  <a:lnTo>
                    <a:pt x="2654" y="3065"/>
                  </a:lnTo>
                  <a:lnTo>
                    <a:pt x="2661" y="3050"/>
                  </a:lnTo>
                  <a:lnTo>
                    <a:pt x="2663" y="3035"/>
                  </a:lnTo>
                  <a:lnTo>
                    <a:pt x="2663" y="1028"/>
                  </a:lnTo>
                  <a:lnTo>
                    <a:pt x="1946" y="1028"/>
                  </a:lnTo>
                  <a:lnTo>
                    <a:pt x="1923" y="1025"/>
                  </a:lnTo>
                  <a:lnTo>
                    <a:pt x="1901" y="1018"/>
                  </a:lnTo>
                  <a:lnTo>
                    <a:pt x="1883" y="1006"/>
                  </a:lnTo>
                  <a:lnTo>
                    <a:pt x="1866" y="990"/>
                  </a:lnTo>
                  <a:lnTo>
                    <a:pt x="1854" y="970"/>
                  </a:lnTo>
                  <a:lnTo>
                    <a:pt x="1847" y="949"/>
                  </a:lnTo>
                  <a:lnTo>
                    <a:pt x="1844" y="925"/>
                  </a:lnTo>
                  <a:lnTo>
                    <a:pt x="1844" y="205"/>
                  </a:lnTo>
                  <a:lnTo>
                    <a:pt x="256" y="205"/>
                  </a:lnTo>
                  <a:close/>
                  <a:moveTo>
                    <a:pt x="256" y="0"/>
                  </a:moveTo>
                  <a:lnTo>
                    <a:pt x="1844" y="0"/>
                  </a:lnTo>
                  <a:lnTo>
                    <a:pt x="1856" y="0"/>
                  </a:lnTo>
                  <a:lnTo>
                    <a:pt x="1870" y="1"/>
                  </a:lnTo>
                  <a:lnTo>
                    <a:pt x="1886" y="4"/>
                  </a:lnTo>
                  <a:lnTo>
                    <a:pt x="1903" y="8"/>
                  </a:lnTo>
                  <a:lnTo>
                    <a:pt x="1923" y="13"/>
                  </a:lnTo>
                  <a:lnTo>
                    <a:pt x="1944" y="21"/>
                  </a:lnTo>
                  <a:lnTo>
                    <a:pt x="1969" y="33"/>
                  </a:lnTo>
                  <a:lnTo>
                    <a:pt x="1997" y="46"/>
                  </a:lnTo>
                  <a:lnTo>
                    <a:pt x="2027" y="63"/>
                  </a:lnTo>
                  <a:lnTo>
                    <a:pt x="2059" y="83"/>
                  </a:lnTo>
                  <a:lnTo>
                    <a:pt x="2095" y="107"/>
                  </a:lnTo>
                  <a:lnTo>
                    <a:pt x="2135" y="135"/>
                  </a:lnTo>
                  <a:lnTo>
                    <a:pt x="2185" y="173"/>
                  </a:lnTo>
                  <a:lnTo>
                    <a:pt x="2236" y="215"/>
                  </a:lnTo>
                  <a:lnTo>
                    <a:pt x="2290" y="261"/>
                  </a:lnTo>
                  <a:lnTo>
                    <a:pt x="2344" y="310"/>
                  </a:lnTo>
                  <a:lnTo>
                    <a:pt x="2399" y="362"/>
                  </a:lnTo>
                  <a:lnTo>
                    <a:pt x="2454" y="416"/>
                  </a:lnTo>
                  <a:lnTo>
                    <a:pt x="2508" y="471"/>
                  </a:lnTo>
                  <a:lnTo>
                    <a:pt x="2559" y="525"/>
                  </a:lnTo>
                  <a:lnTo>
                    <a:pt x="2607" y="580"/>
                  </a:lnTo>
                  <a:lnTo>
                    <a:pt x="2654" y="634"/>
                  </a:lnTo>
                  <a:lnTo>
                    <a:pt x="2695" y="686"/>
                  </a:lnTo>
                  <a:lnTo>
                    <a:pt x="2733" y="736"/>
                  </a:lnTo>
                  <a:lnTo>
                    <a:pt x="2761" y="775"/>
                  </a:lnTo>
                  <a:lnTo>
                    <a:pt x="2785" y="812"/>
                  </a:lnTo>
                  <a:lnTo>
                    <a:pt x="2805" y="845"/>
                  </a:lnTo>
                  <a:lnTo>
                    <a:pt x="2822" y="875"/>
                  </a:lnTo>
                  <a:lnTo>
                    <a:pt x="2836" y="902"/>
                  </a:lnTo>
                  <a:lnTo>
                    <a:pt x="2846" y="927"/>
                  </a:lnTo>
                  <a:lnTo>
                    <a:pt x="2854" y="949"/>
                  </a:lnTo>
                  <a:lnTo>
                    <a:pt x="2860" y="968"/>
                  </a:lnTo>
                  <a:lnTo>
                    <a:pt x="2865" y="986"/>
                  </a:lnTo>
                  <a:lnTo>
                    <a:pt x="2867" y="1002"/>
                  </a:lnTo>
                  <a:lnTo>
                    <a:pt x="2868" y="1016"/>
                  </a:lnTo>
                  <a:lnTo>
                    <a:pt x="2869" y="1028"/>
                  </a:lnTo>
                  <a:lnTo>
                    <a:pt x="2869" y="3035"/>
                  </a:lnTo>
                  <a:lnTo>
                    <a:pt x="2866" y="3072"/>
                  </a:lnTo>
                  <a:lnTo>
                    <a:pt x="2857" y="3108"/>
                  </a:lnTo>
                  <a:lnTo>
                    <a:pt x="2844" y="3143"/>
                  </a:lnTo>
                  <a:lnTo>
                    <a:pt x="2827" y="3174"/>
                  </a:lnTo>
                  <a:lnTo>
                    <a:pt x="2805" y="3203"/>
                  </a:lnTo>
                  <a:lnTo>
                    <a:pt x="2780" y="3229"/>
                  </a:lnTo>
                  <a:lnTo>
                    <a:pt x="2751" y="3251"/>
                  </a:lnTo>
                  <a:lnTo>
                    <a:pt x="2720" y="3268"/>
                  </a:lnTo>
                  <a:lnTo>
                    <a:pt x="2686" y="3281"/>
                  </a:lnTo>
                  <a:lnTo>
                    <a:pt x="2650" y="3289"/>
                  </a:lnTo>
                  <a:lnTo>
                    <a:pt x="2612" y="3292"/>
                  </a:lnTo>
                  <a:lnTo>
                    <a:pt x="256" y="3292"/>
                  </a:lnTo>
                  <a:lnTo>
                    <a:pt x="218" y="3289"/>
                  </a:lnTo>
                  <a:lnTo>
                    <a:pt x="182" y="3281"/>
                  </a:lnTo>
                  <a:lnTo>
                    <a:pt x="148" y="3268"/>
                  </a:lnTo>
                  <a:lnTo>
                    <a:pt x="117" y="3251"/>
                  </a:lnTo>
                  <a:lnTo>
                    <a:pt x="88" y="3229"/>
                  </a:lnTo>
                  <a:lnTo>
                    <a:pt x="63" y="3203"/>
                  </a:lnTo>
                  <a:lnTo>
                    <a:pt x="41" y="3174"/>
                  </a:lnTo>
                  <a:lnTo>
                    <a:pt x="24" y="3143"/>
                  </a:lnTo>
                  <a:lnTo>
                    <a:pt x="11" y="3108"/>
                  </a:lnTo>
                  <a:lnTo>
                    <a:pt x="3" y="3072"/>
                  </a:lnTo>
                  <a:lnTo>
                    <a:pt x="0" y="3035"/>
                  </a:lnTo>
                  <a:lnTo>
                    <a:pt x="0" y="257"/>
                  </a:lnTo>
                  <a:lnTo>
                    <a:pt x="3" y="219"/>
                  </a:lnTo>
                  <a:lnTo>
                    <a:pt x="11" y="182"/>
                  </a:lnTo>
                  <a:lnTo>
                    <a:pt x="24" y="148"/>
                  </a:lnTo>
                  <a:lnTo>
                    <a:pt x="41" y="116"/>
                  </a:lnTo>
                  <a:lnTo>
                    <a:pt x="63" y="88"/>
                  </a:lnTo>
                  <a:lnTo>
                    <a:pt x="88" y="63"/>
                  </a:lnTo>
                  <a:lnTo>
                    <a:pt x="117" y="41"/>
                  </a:lnTo>
                  <a:lnTo>
                    <a:pt x="148" y="23"/>
                  </a:lnTo>
                  <a:lnTo>
                    <a:pt x="182" y="10"/>
                  </a:lnTo>
                  <a:lnTo>
                    <a:pt x="218" y="3"/>
                  </a:lnTo>
                  <a:lnTo>
                    <a:pt x="256" y="0"/>
                  </a:lnTo>
                  <a:close/>
                </a:path>
              </a:pathLst>
            </a:custGeom>
            <a:grpFill/>
            <a:ln w="0">
              <a:noFill/>
              <a:prstDash val="solid"/>
              <a:round/>
            </a:ln>
          </p:spPr>
          <p:txBody>
            <a:bodyPr vert="horz" wrap="square" lIns="91440" tIns="45720" rIns="91440" bIns="45720" numCol="1" anchor="t" anchorCtr="0" compatLnSpc="1"/>
            <a:lstStyle/>
            <a:p>
              <a:endParaRPr lang="zh-CN" altLang="en-US" sz="1355"/>
            </a:p>
          </p:txBody>
        </p:sp>
        <p:sp>
          <p:nvSpPr>
            <p:cNvPr id="91" name="Rectangle 233"/>
            <p:cNvSpPr>
              <a:spLocks noChangeArrowheads="1"/>
            </p:cNvSpPr>
            <p:nvPr/>
          </p:nvSpPr>
          <p:spPr bwMode="auto">
            <a:xfrm>
              <a:off x="4819" y="4106"/>
              <a:ext cx="128" cy="129"/>
            </a:xfrm>
            <a:prstGeom prst="rect">
              <a:avLst/>
            </a:prstGeom>
            <a:grpFill/>
            <a:ln w="0">
              <a:noFill/>
              <a:prstDash val="solid"/>
              <a:miter lim="800000"/>
            </a:ln>
          </p:spPr>
          <p:txBody>
            <a:bodyPr vert="horz" wrap="square" lIns="91440" tIns="45720" rIns="91440" bIns="45720" numCol="1" anchor="t" anchorCtr="0" compatLnSpc="1"/>
            <a:lstStyle/>
            <a:p>
              <a:endParaRPr lang="zh-CN" altLang="en-US" sz="1355"/>
            </a:p>
          </p:txBody>
        </p:sp>
        <p:sp>
          <p:nvSpPr>
            <p:cNvPr id="92" name="Freeform 234"/>
            <p:cNvSpPr/>
            <p:nvPr/>
          </p:nvSpPr>
          <p:spPr bwMode="auto">
            <a:xfrm>
              <a:off x="4947" y="4106"/>
              <a:ext cx="77" cy="129"/>
            </a:xfrm>
            <a:custGeom>
              <a:avLst/>
              <a:gdLst>
                <a:gd name="T0" fmla="*/ 615 w 615"/>
                <a:gd name="T1" fmla="*/ 0 h 1028"/>
                <a:gd name="T2" fmla="*/ 615 w 615"/>
                <a:gd name="T3" fmla="*/ 1028 h 1028"/>
                <a:gd name="T4" fmla="*/ 0 w 615"/>
                <a:gd name="T5" fmla="*/ 616 h 1028"/>
                <a:gd name="T6" fmla="*/ 0 w 615"/>
                <a:gd name="T7" fmla="*/ 411 h 1028"/>
                <a:gd name="T8" fmla="*/ 615 w 615"/>
                <a:gd name="T9" fmla="*/ 0 h 1028"/>
              </a:gdLst>
              <a:ahLst/>
              <a:cxnLst>
                <a:cxn ang="0">
                  <a:pos x="T0" y="T1"/>
                </a:cxn>
                <a:cxn ang="0">
                  <a:pos x="T2" y="T3"/>
                </a:cxn>
                <a:cxn ang="0">
                  <a:pos x="T4" y="T5"/>
                </a:cxn>
                <a:cxn ang="0">
                  <a:pos x="T6" y="T7"/>
                </a:cxn>
                <a:cxn ang="0">
                  <a:pos x="T8" y="T9"/>
                </a:cxn>
              </a:cxnLst>
              <a:rect l="0" t="0" r="r" b="b"/>
              <a:pathLst>
                <a:path w="615" h="1028">
                  <a:moveTo>
                    <a:pt x="615" y="0"/>
                  </a:moveTo>
                  <a:lnTo>
                    <a:pt x="615" y="1028"/>
                  </a:lnTo>
                  <a:lnTo>
                    <a:pt x="0" y="616"/>
                  </a:lnTo>
                  <a:lnTo>
                    <a:pt x="0" y="411"/>
                  </a:lnTo>
                  <a:lnTo>
                    <a:pt x="615" y="0"/>
                  </a:lnTo>
                  <a:close/>
                </a:path>
              </a:pathLst>
            </a:custGeom>
            <a:grpFill/>
            <a:ln w="0">
              <a:noFill/>
              <a:prstDash val="solid"/>
              <a:round/>
            </a:ln>
          </p:spPr>
          <p:txBody>
            <a:bodyPr vert="horz" wrap="square" lIns="91440" tIns="45720" rIns="91440" bIns="45720" numCol="1" anchor="t" anchorCtr="0" compatLnSpc="1"/>
            <a:lstStyle/>
            <a:p>
              <a:endParaRPr lang="zh-CN" altLang="en-US" sz="1355"/>
            </a:p>
          </p:txBody>
        </p:sp>
      </p:grpSp>
      <p:grpSp>
        <p:nvGrpSpPr>
          <p:cNvPr id="93" name="Group 237"/>
          <p:cNvGrpSpPr>
            <a:grpSpLocks noChangeAspect="1"/>
          </p:cNvGrpSpPr>
          <p:nvPr/>
        </p:nvGrpSpPr>
        <p:grpSpPr bwMode="auto">
          <a:xfrm>
            <a:off x="9477092" y="3115589"/>
            <a:ext cx="409009" cy="470703"/>
            <a:chOff x="4326" y="2543"/>
            <a:chExt cx="358" cy="412"/>
          </a:xfrm>
          <a:solidFill>
            <a:schemeClr val="tx1"/>
          </a:solidFill>
        </p:grpSpPr>
        <p:sp>
          <p:nvSpPr>
            <p:cNvPr id="94" name="Freeform 239"/>
            <p:cNvSpPr/>
            <p:nvPr/>
          </p:nvSpPr>
          <p:spPr bwMode="auto">
            <a:xfrm>
              <a:off x="4454" y="2698"/>
              <a:ext cx="128" cy="180"/>
            </a:xfrm>
            <a:custGeom>
              <a:avLst/>
              <a:gdLst>
                <a:gd name="T0" fmla="*/ 0 w 1025"/>
                <a:gd name="T1" fmla="*/ 0 h 1440"/>
                <a:gd name="T2" fmla="*/ 1025 w 1025"/>
                <a:gd name="T3" fmla="*/ 721 h 1440"/>
                <a:gd name="T4" fmla="*/ 0 w 1025"/>
                <a:gd name="T5" fmla="*/ 1440 h 1440"/>
                <a:gd name="T6" fmla="*/ 0 w 1025"/>
                <a:gd name="T7" fmla="*/ 0 h 1440"/>
              </a:gdLst>
              <a:ahLst/>
              <a:cxnLst>
                <a:cxn ang="0">
                  <a:pos x="T0" y="T1"/>
                </a:cxn>
                <a:cxn ang="0">
                  <a:pos x="T2" y="T3"/>
                </a:cxn>
                <a:cxn ang="0">
                  <a:pos x="T4" y="T5"/>
                </a:cxn>
                <a:cxn ang="0">
                  <a:pos x="T6" y="T7"/>
                </a:cxn>
              </a:cxnLst>
              <a:rect l="0" t="0" r="r" b="b"/>
              <a:pathLst>
                <a:path w="1025" h="1440">
                  <a:moveTo>
                    <a:pt x="0" y="0"/>
                  </a:moveTo>
                  <a:lnTo>
                    <a:pt x="1025" y="721"/>
                  </a:lnTo>
                  <a:lnTo>
                    <a:pt x="0" y="1440"/>
                  </a:lnTo>
                  <a:lnTo>
                    <a:pt x="0" y="0"/>
                  </a:lnTo>
                  <a:close/>
                </a:path>
              </a:pathLst>
            </a:custGeom>
            <a:grpFill/>
            <a:ln w="0">
              <a:noFill/>
              <a:prstDash val="solid"/>
              <a:round/>
            </a:ln>
          </p:spPr>
          <p:txBody>
            <a:bodyPr vert="horz" wrap="square" lIns="91440" tIns="45720" rIns="91440" bIns="45720" numCol="1" anchor="t" anchorCtr="0" compatLnSpc="1"/>
            <a:lstStyle/>
            <a:p>
              <a:endParaRPr lang="zh-CN" altLang="en-US" sz="1355"/>
            </a:p>
          </p:txBody>
        </p:sp>
        <p:sp>
          <p:nvSpPr>
            <p:cNvPr id="95" name="Freeform 240"/>
            <p:cNvSpPr>
              <a:spLocks noEditPoints="1"/>
            </p:cNvSpPr>
            <p:nvPr/>
          </p:nvSpPr>
          <p:spPr bwMode="auto">
            <a:xfrm>
              <a:off x="4326" y="2543"/>
              <a:ext cx="358" cy="412"/>
            </a:xfrm>
            <a:custGeom>
              <a:avLst/>
              <a:gdLst>
                <a:gd name="T0" fmla="*/ 2049 w 2869"/>
                <a:gd name="T1" fmla="*/ 823 h 3292"/>
                <a:gd name="T2" fmla="*/ 2512 w 2869"/>
                <a:gd name="T3" fmla="*/ 785 h 3292"/>
                <a:gd name="T4" fmla="*/ 2441 w 2869"/>
                <a:gd name="T5" fmla="*/ 701 h 3292"/>
                <a:gd name="T6" fmla="*/ 2357 w 2869"/>
                <a:gd name="T7" fmla="*/ 609 h 3292"/>
                <a:gd name="T8" fmla="*/ 2261 w 2869"/>
                <a:gd name="T9" fmla="*/ 513 h 3292"/>
                <a:gd name="T10" fmla="*/ 2169 w 2869"/>
                <a:gd name="T11" fmla="*/ 428 h 3292"/>
                <a:gd name="T12" fmla="*/ 2086 w 2869"/>
                <a:gd name="T13" fmla="*/ 358 h 3292"/>
                <a:gd name="T14" fmla="*/ 256 w 2869"/>
                <a:gd name="T15" fmla="*/ 205 h 3292"/>
                <a:gd name="T16" fmla="*/ 226 w 2869"/>
                <a:gd name="T17" fmla="*/ 215 h 3292"/>
                <a:gd name="T18" fmla="*/ 208 w 2869"/>
                <a:gd name="T19" fmla="*/ 240 h 3292"/>
                <a:gd name="T20" fmla="*/ 205 w 2869"/>
                <a:gd name="T21" fmla="*/ 3035 h 3292"/>
                <a:gd name="T22" fmla="*/ 215 w 2869"/>
                <a:gd name="T23" fmla="*/ 3065 h 3292"/>
                <a:gd name="T24" fmla="*/ 241 w 2869"/>
                <a:gd name="T25" fmla="*/ 3083 h 3292"/>
                <a:gd name="T26" fmla="*/ 2612 w 2869"/>
                <a:gd name="T27" fmla="*/ 3085 h 3292"/>
                <a:gd name="T28" fmla="*/ 2642 w 2869"/>
                <a:gd name="T29" fmla="*/ 3076 h 3292"/>
                <a:gd name="T30" fmla="*/ 2661 w 2869"/>
                <a:gd name="T31" fmla="*/ 3050 h 3292"/>
                <a:gd name="T32" fmla="*/ 2663 w 2869"/>
                <a:gd name="T33" fmla="*/ 1028 h 3292"/>
                <a:gd name="T34" fmla="*/ 1923 w 2869"/>
                <a:gd name="T35" fmla="*/ 1025 h 3292"/>
                <a:gd name="T36" fmla="*/ 1883 w 2869"/>
                <a:gd name="T37" fmla="*/ 1006 h 3292"/>
                <a:gd name="T38" fmla="*/ 1854 w 2869"/>
                <a:gd name="T39" fmla="*/ 970 h 3292"/>
                <a:gd name="T40" fmla="*/ 1844 w 2869"/>
                <a:gd name="T41" fmla="*/ 925 h 3292"/>
                <a:gd name="T42" fmla="*/ 256 w 2869"/>
                <a:gd name="T43" fmla="*/ 205 h 3292"/>
                <a:gd name="T44" fmla="*/ 1844 w 2869"/>
                <a:gd name="T45" fmla="*/ 0 h 3292"/>
                <a:gd name="T46" fmla="*/ 1870 w 2869"/>
                <a:gd name="T47" fmla="*/ 1 h 3292"/>
                <a:gd name="T48" fmla="*/ 1903 w 2869"/>
                <a:gd name="T49" fmla="*/ 8 h 3292"/>
                <a:gd name="T50" fmla="*/ 1944 w 2869"/>
                <a:gd name="T51" fmla="*/ 21 h 3292"/>
                <a:gd name="T52" fmla="*/ 1997 w 2869"/>
                <a:gd name="T53" fmla="*/ 46 h 3292"/>
                <a:gd name="T54" fmla="*/ 2059 w 2869"/>
                <a:gd name="T55" fmla="*/ 83 h 3292"/>
                <a:gd name="T56" fmla="*/ 2135 w 2869"/>
                <a:gd name="T57" fmla="*/ 135 h 3292"/>
                <a:gd name="T58" fmla="*/ 2236 w 2869"/>
                <a:gd name="T59" fmla="*/ 215 h 3292"/>
                <a:gd name="T60" fmla="*/ 2344 w 2869"/>
                <a:gd name="T61" fmla="*/ 310 h 3292"/>
                <a:gd name="T62" fmla="*/ 2454 w 2869"/>
                <a:gd name="T63" fmla="*/ 416 h 3292"/>
                <a:gd name="T64" fmla="*/ 2559 w 2869"/>
                <a:gd name="T65" fmla="*/ 525 h 3292"/>
                <a:gd name="T66" fmla="*/ 2654 w 2869"/>
                <a:gd name="T67" fmla="*/ 634 h 3292"/>
                <a:gd name="T68" fmla="*/ 2733 w 2869"/>
                <a:gd name="T69" fmla="*/ 736 h 3292"/>
                <a:gd name="T70" fmla="*/ 2785 w 2869"/>
                <a:gd name="T71" fmla="*/ 812 h 3292"/>
                <a:gd name="T72" fmla="*/ 2822 w 2869"/>
                <a:gd name="T73" fmla="*/ 875 h 3292"/>
                <a:gd name="T74" fmla="*/ 2846 w 2869"/>
                <a:gd name="T75" fmla="*/ 927 h 3292"/>
                <a:gd name="T76" fmla="*/ 2860 w 2869"/>
                <a:gd name="T77" fmla="*/ 968 h 3292"/>
                <a:gd name="T78" fmla="*/ 2867 w 2869"/>
                <a:gd name="T79" fmla="*/ 1002 h 3292"/>
                <a:gd name="T80" fmla="*/ 2869 w 2869"/>
                <a:gd name="T81" fmla="*/ 1028 h 3292"/>
                <a:gd name="T82" fmla="*/ 2866 w 2869"/>
                <a:gd name="T83" fmla="*/ 3072 h 3292"/>
                <a:gd name="T84" fmla="*/ 2844 w 2869"/>
                <a:gd name="T85" fmla="*/ 3143 h 3292"/>
                <a:gd name="T86" fmla="*/ 2805 w 2869"/>
                <a:gd name="T87" fmla="*/ 3203 h 3292"/>
                <a:gd name="T88" fmla="*/ 2751 w 2869"/>
                <a:gd name="T89" fmla="*/ 3251 h 3292"/>
                <a:gd name="T90" fmla="*/ 2686 w 2869"/>
                <a:gd name="T91" fmla="*/ 3281 h 3292"/>
                <a:gd name="T92" fmla="*/ 2612 w 2869"/>
                <a:gd name="T93" fmla="*/ 3292 h 3292"/>
                <a:gd name="T94" fmla="*/ 218 w 2869"/>
                <a:gd name="T95" fmla="*/ 3289 h 3292"/>
                <a:gd name="T96" fmla="*/ 148 w 2869"/>
                <a:gd name="T97" fmla="*/ 3268 h 3292"/>
                <a:gd name="T98" fmla="*/ 88 w 2869"/>
                <a:gd name="T99" fmla="*/ 3229 h 3292"/>
                <a:gd name="T100" fmla="*/ 41 w 2869"/>
                <a:gd name="T101" fmla="*/ 3174 h 3292"/>
                <a:gd name="T102" fmla="*/ 11 w 2869"/>
                <a:gd name="T103" fmla="*/ 3108 h 3292"/>
                <a:gd name="T104" fmla="*/ 0 w 2869"/>
                <a:gd name="T105" fmla="*/ 3035 h 3292"/>
                <a:gd name="T106" fmla="*/ 3 w 2869"/>
                <a:gd name="T107" fmla="*/ 219 h 3292"/>
                <a:gd name="T108" fmla="*/ 24 w 2869"/>
                <a:gd name="T109" fmla="*/ 148 h 3292"/>
                <a:gd name="T110" fmla="*/ 63 w 2869"/>
                <a:gd name="T111" fmla="*/ 88 h 3292"/>
                <a:gd name="T112" fmla="*/ 117 w 2869"/>
                <a:gd name="T113" fmla="*/ 41 h 3292"/>
                <a:gd name="T114" fmla="*/ 182 w 2869"/>
                <a:gd name="T115" fmla="*/ 10 h 3292"/>
                <a:gd name="T116" fmla="*/ 256 w 2869"/>
                <a:gd name="T117" fmla="*/ 0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69" h="3292">
                  <a:moveTo>
                    <a:pt x="2049" y="327"/>
                  </a:moveTo>
                  <a:lnTo>
                    <a:pt x="2049" y="823"/>
                  </a:lnTo>
                  <a:lnTo>
                    <a:pt x="2542" y="823"/>
                  </a:lnTo>
                  <a:lnTo>
                    <a:pt x="2512" y="785"/>
                  </a:lnTo>
                  <a:lnTo>
                    <a:pt x="2478" y="744"/>
                  </a:lnTo>
                  <a:lnTo>
                    <a:pt x="2441" y="701"/>
                  </a:lnTo>
                  <a:lnTo>
                    <a:pt x="2401" y="656"/>
                  </a:lnTo>
                  <a:lnTo>
                    <a:pt x="2357" y="609"/>
                  </a:lnTo>
                  <a:lnTo>
                    <a:pt x="2309" y="560"/>
                  </a:lnTo>
                  <a:lnTo>
                    <a:pt x="2261" y="513"/>
                  </a:lnTo>
                  <a:lnTo>
                    <a:pt x="2215" y="470"/>
                  </a:lnTo>
                  <a:lnTo>
                    <a:pt x="2169" y="428"/>
                  </a:lnTo>
                  <a:lnTo>
                    <a:pt x="2127" y="391"/>
                  </a:lnTo>
                  <a:lnTo>
                    <a:pt x="2086" y="358"/>
                  </a:lnTo>
                  <a:lnTo>
                    <a:pt x="2049" y="327"/>
                  </a:lnTo>
                  <a:close/>
                  <a:moveTo>
                    <a:pt x="256" y="205"/>
                  </a:moveTo>
                  <a:lnTo>
                    <a:pt x="241" y="208"/>
                  </a:lnTo>
                  <a:lnTo>
                    <a:pt x="226" y="215"/>
                  </a:lnTo>
                  <a:lnTo>
                    <a:pt x="215" y="227"/>
                  </a:lnTo>
                  <a:lnTo>
                    <a:pt x="208" y="240"/>
                  </a:lnTo>
                  <a:lnTo>
                    <a:pt x="205" y="257"/>
                  </a:lnTo>
                  <a:lnTo>
                    <a:pt x="205" y="3035"/>
                  </a:lnTo>
                  <a:lnTo>
                    <a:pt x="208" y="3050"/>
                  </a:lnTo>
                  <a:lnTo>
                    <a:pt x="215" y="3065"/>
                  </a:lnTo>
                  <a:lnTo>
                    <a:pt x="226" y="3076"/>
                  </a:lnTo>
                  <a:lnTo>
                    <a:pt x="241" y="3083"/>
                  </a:lnTo>
                  <a:lnTo>
                    <a:pt x="256" y="3085"/>
                  </a:lnTo>
                  <a:lnTo>
                    <a:pt x="2612" y="3085"/>
                  </a:lnTo>
                  <a:lnTo>
                    <a:pt x="2628" y="3083"/>
                  </a:lnTo>
                  <a:lnTo>
                    <a:pt x="2642" y="3076"/>
                  </a:lnTo>
                  <a:lnTo>
                    <a:pt x="2654" y="3065"/>
                  </a:lnTo>
                  <a:lnTo>
                    <a:pt x="2661" y="3050"/>
                  </a:lnTo>
                  <a:lnTo>
                    <a:pt x="2663" y="3035"/>
                  </a:lnTo>
                  <a:lnTo>
                    <a:pt x="2663" y="1028"/>
                  </a:lnTo>
                  <a:lnTo>
                    <a:pt x="1946" y="1028"/>
                  </a:lnTo>
                  <a:lnTo>
                    <a:pt x="1923" y="1025"/>
                  </a:lnTo>
                  <a:lnTo>
                    <a:pt x="1901" y="1018"/>
                  </a:lnTo>
                  <a:lnTo>
                    <a:pt x="1883" y="1006"/>
                  </a:lnTo>
                  <a:lnTo>
                    <a:pt x="1866" y="990"/>
                  </a:lnTo>
                  <a:lnTo>
                    <a:pt x="1854" y="970"/>
                  </a:lnTo>
                  <a:lnTo>
                    <a:pt x="1847" y="949"/>
                  </a:lnTo>
                  <a:lnTo>
                    <a:pt x="1844" y="925"/>
                  </a:lnTo>
                  <a:lnTo>
                    <a:pt x="1844" y="205"/>
                  </a:lnTo>
                  <a:lnTo>
                    <a:pt x="256" y="205"/>
                  </a:lnTo>
                  <a:close/>
                  <a:moveTo>
                    <a:pt x="256" y="0"/>
                  </a:moveTo>
                  <a:lnTo>
                    <a:pt x="1844" y="0"/>
                  </a:lnTo>
                  <a:lnTo>
                    <a:pt x="1856" y="0"/>
                  </a:lnTo>
                  <a:lnTo>
                    <a:pt x="1870" y="1"/>
                  </a:lnTo>
                  <a:lnTo>
                    <a:pt x="1886" y="4"/>
                  </a:lnTo>
                  <a:lnTo>
                    <a:pt x="1903" y="8"/>
                  </a:lnTo>
                  <a:lnTo>
                    <a:pt x="1923" y="13"/>
                  </a:lnTo>
                  <a:lnTo>
                    <a:pt x="1944" y="21"/>
                  </a:lnTo>
                  <a:lnTo>
                    <a:pt x="1969" y="33"/>
                  </a:lnTo>
                  <a:lnTo>
                    <a:pt x="1997" y="46"/>
                  </a:lnTo>
                  <a:lnTo>
                    <a:pt x="2027" y="63"/>
                  </a:lnTo>
                  <a:lnTo>
                    <a:pt x="2059" y="83"/>
                  </a:lnTo>
                  <a:lnTo>
                    <a:pt x="2095" y="107"/>
                  </a:lnTo>
                  <a:lnTo>
                    <a:pt x="2135" y="135"/>
                  </a:lnTo>
                  <a:lnTo>
                    <a:pt x="2185" y="173"/>
                  </a:lnTo>
                  <a:lnTo>
                    <a:pt x="2236" y="215"/>
                  </a:lnTo>
                  <a:lnTo>
                    <a:pt x="2290" y="261"/>
                  </a:lnTo>
                  <a:lnTo>
                    <a:pt x="2344" y="310"/>
                  </a:lnTo>
                  <a:lnTo>
                    <a:pt x="2399" y="362"/>
                  </a:lnTo>
                  <a:lnTo>
                    <a:pt x="2454" y="416"/>
                  </a:lnTo>
                  <a:lnTo>
                    <a:pt x="2508" y="471"/>
                  </a:lnTo>
                  <a:lnTo>
                    <a:pt x="2559" y="525"/>
                  </a:lnTo>
                  <a:lnTo>
                    <a:pt x="2607" y="580"/>
                  </a:lnTo>
                  <a:lnTo>
                    <a:pt x="2654" y="634"/>
                  </a:lnTo>
                  <a:lnTo>
                    <a:pt x="2695" y="686"/>
                  </a:lnTo>
                  <a:lnTo>
                    <a:pt x="2733" y="736"/>
                  </a:lnTo>
                  <a:lnTo>
                    <a:pt x="2761" y="775"/>
                  </a:lnTo>
                  <a:lnTo>
                    <a:pt x="2785" y="812"/>
                  </a:lnTo>
                  <a:lnTo>
                    <a:pt x="2805" y="845"/>
                  </a:lnTo>
                  <a:lnTo>
                    <a:pt x="2822" y="875"/>
                  </a:lnTo>
                  <a:lnTo>
                    <a:pt x="2836" y="902"/>
                  </a:lnTo>
                  <a:lnTo>
                    <a:pt x="2846" y="927"/>
                  </a:lnTo>
                  <a:lnTo>
                    <a:pt x="2854" y="949"/>
                  </a:lnTo>
                  <a:lnTo>
                    <a:pt x="2860" y="968"/>
                  </a:lnTo>
                  <a:lnTo>
                    <a:pt x="2865" y="986"/>
                  </a:lnTo>
                  <a:lnTo>
                    <a:pt x="2867" y="1002"/>
                  </a:lnTo>
                  <a:lnTo>
                    <a:pt x="2868" y="1016"/>
                  </a:lnTo>
                  <a:lnTo>
                    <a:pt x="2869" y="1028"/>
                  </a:lnTo>
                  <a:lnTo>
                    <a:pt x="2869" y="3035"/>
                  </a:lnTo>
                  <a:lnTo>
                    <a:pt x="2866" y="3072"/>
                  </a:lnTo>
                  <a:lnTo>
                    <a:pt x="2857" y="3108"/>
                  </a:lnTo>
                  <a:lnTo>
                    <a:pt x="2844" y="3143"/>
                  </a:lnTo>
                  <a:lnTo>
                    <a:pt x="2827" y="3174"/>
                  </a:lnTo>
                  <a:lnTo>
                    <a:pt x="2805" y="3203"/>
                  </a:lnTo>
                  <a:lnTo>
                    <a:pt x="2780" y="3229"/>
                  </a:lnTo>
                  <a:lnTo>
                    <a:pt x="2751" y="3251"/>
                  </a:lnTo>
                  <a:lnTo>
                    <a:pt x="2720" y="3268"/>
                  </a:lnTo>
                  <a:lnTo>
                    <a:pt x="2686" y="3281"/>
                  </a:lnTo>
                  <a:lnTo>
                    <a:pt x="2650" y="3289"/>
                  </a:lnTo>
                  <a:lnTo>
                    <a:pt x="2612" y="3292"/>
                  </a:lnTo>
                  <a:lnTo>
                    <a:pt x="256" y="3292"/>
                  </a:lnTo>
                  <a:lnTo>
                    <a:pt x="218" y="3289"/>
                  </a:lnTo>
                  <a:lnTo>
                    <a:pt x="182" y="3281"/>
                  </a:lnTo>
                  <a:lnTo>
                    <a:pt x="148" y="3268"/>
                  </a:lnTo>
                  <a:lnTo>
                    <a:pt x="117" y="3251"/>
                  </a:lnTo>
                  <a:lnTo>
                    <a:pt x="88" y="3229"/>
                  </a:lnTo>
                  <a:lnTo>
                    <a:pt x="63" y="3203"/>
                  </a:lnTo>
                  <a:lnTo>
                    <a:pt x="41" y="3174"/>
                  </a:lnTo>
                  <a:lnTo>
                    <a:pt x="24" y="3143"/>
                  </a:lnTo>
                  <a:lnTo>
                    <a:pt x="11" y="3108"/>
                  </a:lnTo>
                  <a:lnTo>
                    <a:pt x="3" y="3072"/>
                  </a:lnTo>
                  <a:lnTo>
                    <a:pt x="0" y="3035"/>
                  </a:lnTo>
                  <a:lnTo>
                    <a:pt x="0" y="257"/>
                  </a:lnTo>
                  <a:lnTo>
                    <a:pt x="3" y="219"/>
                  </a:lnTo>
                  <a:lnTo>
                    <a:pt x="11" y="182"/>
                  </a:lnTo>
                  <a:lnTo>
                    <a:pt x="24" y="148"/>
                  </a:lnTo>
                  <a:lnTo>
                    <a:pt x="41" y="116"/>
                  </a:lnTo>
                  <a:lnTo>
                    <a:pt x="63" y="88"/>
                  </a:lnTo>
                  <a:lnTo>
                    <a:pt x="88" y="63"/>
                  </a:lnTo>
                  <a:lnTo>
                    <a:pt x="117" y="41"/>
                  </a:lnTo>
                  <a:lnTo>
                    <a:pt x="148" y="23"/>
                  </a:lnTo>
                  <a:lnTo>
                    <a:pt x="182" y="10"/>
                  </a:lnTo>
                  <a:lnTo>
                    <a:pt x="218" y="3"/>
                  </a:lnTo>
                  <a:lnTo>
                    <a:pt x="256" y="0"/>
                  </a:lnTo>
                  <a:close/>
                </a:path>
              </a:pathLst>
            </a:custGeom>
            <a:grpFill/>
            <a:ln w="0">
              <a:noFill/>
              <a:prstDash val="solid"/>
              <a:round/>
            </a:ln>
          </p:spPr>
          <p:txBody>
            <a:bodyPr vert="horz" wrap="square" lIns="91440" tIns="45720" rIns="91440" bIns="45720" numCol="1" anchor="t" anchorCtr="0" compatLnSpc="1"/>
            <a:lstStyle/>
            <a:p>
              <a:endParaRPr lang="zh-CN" altLang="en-US" sz="1355"/>
            </a:p>
          </p:txBody>
        </p:sp>
      </p:grpSp>
      <p:sp>
        <p:nvSpPr>
          <p:cNvPr id="96" name="Freeform 252"/>
          <p:cNvSpPr>
            <a:spLocks noEditPoints="1"/>
          </p:cNvSpPr>
          <p:nvPr/>
        </p:nvSpPr>
        <p:spPr bwMode="auto">
          <a:xfrm>
            <a:off x="10170530" y="3115589"/>
            <a:ext cx="466133" cy="470703"/>
          </a:xfrm>
          <a:custGeom>
            <a:avLst/>
            <a:gdLst>
              <a:gd name="T0" fmla="*/ 1835 w 3262"/>
              <a:gd name="T1" fmla="*/ 1113 h 3292"/>
              <a:gd name="T2" fmla="*/ 1511 w 3262"/>
              <a:gd name="T3" fmla="*/ 1439 h 3292"/>
              <a:gd name="T4" fmla="*/ 1835 w 3262"/>
              <a:gd name="T5" fmla="*/ 1439 h 3292"/>
              <a:gd name="T6" fmla="*/ 1835 w 3262"/>
              <a:gd name="T7" fmla="*/ 1113 h 3292"/>
              <a:gd name="T8" fmla="*/ 2039 w 3262"/>
              <a:gd name="T9" fmla="*/ 1028 h 3292"/>
              <a:gd name="T10" fmla="*/ 2039 w 3262"/>
              <a:gd name="T11" fmla="*/ 1646 h 3292"/>
              <a:gd name="T12" fmla="*/ 1427 w 3262"/>
              <a:gd name="T13" fmla="*/ 1646 h 3292"/>
              <a:gd name="T14" fmla="*/ 1427 w 3262"/>
              <a:gd name="T15" fmla="*/ 3085 h 3292"/>
              <a:gd name="T16" fmla="*/ 3058 w 3262"/>
              <a:gd name="T17" fmla="*/ 3085 h 3292"/>
              <a:gd name="T18" fmla="*/ 3058 w 3262"/>
              <a:gd name="T19" fmla="*/ 1028 h 3292"/>
              <a:gd name="T20" fmla="*/ 2039 w 3262"/>
              <a:gd name="T21" fmla="*/ 1028 h 3292"/>
              <a:gd name="T22" fmla="*/ 612 w 3262"/>
              <a:gd name="T23" fmla="*/ 291 h 3292"/>
              <a:gd name="T24" fmla="*/ 289 w 3262"/>
              <a:gd name="T25" fmla="*/ 617 h 3292"/>
              <a:gd name="T26" fmla="*/ 612 w 3262"/>
              <a:gd name="T27" fmla="*/ 617 h 3292"/>
              <a:gd name="T28" fmla="*/ 612 w 3262"/>
              <a:gd name="T29" fmla="*/ 291 h 3292"/>
              <a:gd name="T30" fmla="*/ 815 w 3262"/>
              <a:gd name="T31" fmla="*/ 205 h 3292"/>
              <a:gd name="T32" fmla="*/ 815 w 3262"/>
              <a:gd name="T33" fmla="*/ 823 h 3292"/>
              <a:gd name="T34" fmla="*/ 204 w 3262"/>
              <a:gd name="T35" fmla="*/ 823 h 3292"/>
              <a:gd name="T36" fmla="*/ 204 w 3262"/>
              <a:gd name="T37" fmla="*/ 2262 h 3292"/>
              <a:gd name="T38" fmla="*/ 1224 w 3262"/>
              <a:gd name="T39" fmla="*/ 2262 h 3292"/>
              <a:gd name="T40" fmla="*/ 1224 w 3262"/>
              <a:gd name="T41" fmla="*/ 1439 h 3292"/>
              <a:gd name="T42" fmla="*/ 1835 w 3262"/>
              <a:gd name="T43" fmla="*/ 823 h 3292"/>
              <a:gd name="T44" fmla="*/ 1835 w 3262"/>
              <a:gd name="T45" fmla="*/ 205 h 3292"/>
              <a:gd name="T46" fmla="*/ 815 w 3262"/>
              <a:gd name="T47" fmla="*/ 205 h 3292"/>
              <a:gd name="T48" fmla="*/ 612 w 3262"/>
              <a:gd name="T49" fmla="*/ 0 h 3292"/>
              <a:gd name="T50" fmla="*/ 2039 w 3262"/>
              <a:gd name="T51" fmla="*/ 0 h 3292"/>
              <a:gd name="T52" fmla="*/ 2039 w 3262"/>
              <a:gd name="T53" fmla="*/ 823 h 3292"/>
              <a:gd name="T54" fmla="*/ 3262 w 3262"/>
              <a:gd name="T55" fmla="*/ 823 h 3292"/>
              <a:gd name="T56" fmla="*/ 3262 w 3262"/>
              <a:gd name="T57" fmla="*/ 3292 h 3292"/>
              <a:gd name="T58" fmla="*/ 1224 w 3262"/>
              <a:gd name="T59" fmla="*/ 3292 h 3292"/>
              <a:gd name="T60" fmla="*/ 1224 w 3262"/>
              <a:gd name="T61" fmla="*/ 2469 h 3292"/>
              <a:gd name="T62" fmla="*/ 0 w 3262"/>
              <a:gd name="T63" fmla="*/ 2469 h 3292"/>
              <a:gd name="T64" fmla="*/ 0 w 3262"/>
              <a:gd name="T65" fmla="*/ 617 h 3292"/>
              <a:gd name="T66" fmla="*/ 612 w 3262"/>
              <a:gd name="T67" fmla="*/ 0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62" h="3292">
                <a:moveTo>
                  <a:pt x="1835" y="1113"/>
                </a:moveTo>
                <a:lnTo>
                  <a:pt x="1511" y="1439"/>
                </a:lnTo>
                <a:lnTo>
                  <a:pt x="1835" y="1439"/>
                </a:lnTo>
                <a:lnTo>
                  <a:pt x="1835" y="1113"/>
                </a:lnTo>
                <a:close/>
                <a:moveTo>
                  <a:pt x="2039" y="1028"/>
                </a:moveTo>
                <a:lnTo>
                  <a:pt x="2039" y="1646"/>
                </a:lnTo>
                <a:lnTo>
                  <a:pt x="1427" y="1646"/>
                </a:lnTo>
                <a:lnTo>
                  <a:pt x="1427" y="3085"/>
                </a:lnTo>
                <a:lnTo>
                  <a:pt x="3058" y="3085"/>
                </a:lnTo>
                <a:lnTo>
                  <a:pt x="3058" y="1028"/>
                </a:lnTo>
                <a:lnTo>
                  <a:pt x="2039" y="1028"/>
                </a:lnTo>
                <a:close/>
                <a:moveTo>
                  <a:pt x="612" y="291"/>
                </a:moveTo>
                <a:lnTo>
                  <a:pt x="289" y="617"/>
                </a:lnTo>
                <a:lnTo>
                  <a:pt x="612" y="617"/>
                </a:lnTo>
                <a:lnTo>
                  <a:pt x="612" y="291"/>
                </a:lnTo>
                <a:close/>
                <a:moveTo>
                  <a:pt x="815" y="205"/>
                </a:moveTo>
                <a:lnTo>
                  <a:pt x="815" y="823"/>
                </a:lnTo>
                <a:lnTo>
                  <a:pt x="204" y="823"/>
                </a:lnTo>
                <a:lnTo>
                  <a:pt x="204" y="2262"/>
                </a:lnTo>
                <a:lnTo>
                  <a:pt x="1224" y="2262"/>
                </a:lnTo>
                <a:lnTo>
                  <a:pt x="1224" y="1439"/>
                </a:lnTo>
                <a:lnTo>
                  <a:pt x="1835" y="823"/>
                </a:lnTo>
                <a:lnTo>
                  <a:pt x="1835" y="205"/>
                </a:lnTo>
                <a:lnTo>
                  <a:pt x="815" y="205"/>
                </a:lnTo>
                <a:close/>
                <a:moveTo>
                  <a:pt x="612" y="0"/>
                </a:moveTo>
                <a:lnTo>
                  <a:pt x="2039" y="0"/>
                </a:lnTo>
                <a:lnTo>
                  <a:pt x="2039" y="823"/>
                </a:lnTo>
                <a:lnTo>
                  <a:pt x="3262" y="823"/>
                </a:lnTo>
                <a:lnTo>
                  <a:pt x="3262" y="3292"/>
                </a:lnTo>
                <a:lnTo>
                  <a:pt x="1224" y="3292"/>
                </a:lnTo>
                <a:lnTo>
                  <a:pt x="1224" y="2469"/>
                </a:lnTo>
                <a:lnTo>
                  <a:pt x="0" y="2469"/>
                </a:lnTo>
                <a:lnTo>
                  <a:pt x="0" y="617"/>
                </a:lnTo>
                <a:lnTo>
                  <a:pt x="612" y="0"/>
                </a:lnTo>
                <a:close/>
              </a:path>
            </a:pathLst>
          </a:custGeom>
          <a:solidFill>
            <a:schemeClr val="tx1"/>
          </a:solidFill>
          <a:ln w="0">
            <a:noFill/>
            <a:prstDash val="solid"/>
            <a:round/>
          </a:ln>
        </p:spPr>
        <p:txBody>
          <a:bodyPr vert="horz" wrap="square" lIns="91440" tIns="45720" rIns="91440" bIns="45720" numCol="1" anchor="t" anchorCtr="0" compatLnSpc="1"/>
          <a:lstStyle/>
          <a:p>
            <a:endParaRPr lang="zh-CN" altLang="en-US" sz="1355"/>
          </a:p>
        </p:txBody>
      </p:sp>
      <p:grpSp>
        <p:nvGrpSpPr>
          <p:cNvPr id="97" name="Group 255"/>
          <p:cNvGrpSpPr>
            <a:grpSpLocks noChangeAspect="1"/>
          </p:cNvGrpSpPr>
          <p:nvPr/>
        </p:nvGrpSpPr>
        <p:grpSpPr bwMode="auto">
          <a:xfrm>
            <a:off x="10921088" y="3115589"/>
            <a:ext cx="409009" cy="470703"/>
            <a:chOff x="4858" y="2342"/>
            <a:chExt cx="358" cy="412"/>
          </a:xfrm>
          <a:solidFill>
            <a:schemeClr val="tx1"/>
          </a:solidFill>
        </p:grpSpPr>
        <p:sp>
          <p:nvSpPr>
            <p:cNvPr id="98" name="Freeform 257"/>
            <p:cNvSpPr>
              <a:spLocks noEditPoints="1"/>
            </p:cNvSpPr>
            <p:nvPr/>
          </p:nvSpPr>
          <p:spPr bwMode="auto">
            <a:xfrm>
              <a:off x="4858" y="2342"/>
              <a:ext cx="358" cy="412"/>
            </a:xfrm>
            <a:custGeom>
              <a:avLst/>
              <a:gdLst>
                <a:gd name="T0" fmla="*/ 2049 w 2869"/>
                <a:gd name="T1" fmla="*/ 823 h 3292"/>
                <a:gd name="T2" fmla="*/ 2512 w 2869"/>
                <a:gd name="T3" fmla="*/ 785 h 3292"/>
                <a:gd name="T4" fmla="*/ 2441 w 2869"/>
                <a:gd name="T5" fmla="*/ 701 h 3292"/>
                <a:gd name="T6" fmla="*/ 2357 w 2869"/>
                <a:gd name="T7" fmla="*/ 609 h 3292"/>
                <a:gd name="T8" fmla="*/ 2261 w 2869"/>
                <a:gd name="T9" fmla="*/ 513 h 3292"/>
                <a:gd name="T10" fmla="*/ 2169 w 2869"/>
                <a:gd name="T11" fmla="*/ 428 h 3292"/>
                <a:gd name="T12" fmla="*/ 2086 w 2869"/>
                <a:gd name="T13" fmla="*/ 358 h 3292"/>
                <a:gd name="T14" fmla="*/ 256 w 2869"/>
                <a:gd name="T15" fmla="*/ 205 h 3292"/>
                <a:gd name="T16" fmla="*/ 226 w 2869"/>
                <a:gd name="T17" fmla="*/ 215 h 3292"/>
                <a:gd name="T18" fmla="*/ 208 w 2869"/>
                <a:gd name="T19" fmla="*/ 240 h 3292"/>
                <a:gd name="T20" fmla="*/ 205 w 2869"/>
                <a:gd name="T21" fmla="*/ 3035 h 3292"/>
                <a:gd name="T22" fmla="*/ 215 w 2869"/>
                <a:gd name="T23" fmla="*/ 3065 h 3292"/>
                <a:gd name="T24" fmla="*/ 241 w 2869"/>
                <a:gd name="T25" fmla="*/ 3083 h 3292"/>
                <a:gd name="T26" fmla="*/ 2612 w 2869"/>
                <a:gd name="T27" fmla="*/ 3085 h 3292"/>
                <a:gd name="T28" fmla="*/ 2642 w 2869"/>
                <a:gd name="T29" fmla="*/ 3076 h 3292"/>
                <a:gd name="T30" fmla="*/ 2661 w 2869"/>
                <a:gd name="T31" fmla="*/ 3050 h 3292"/>
                <a:gd name="T32" fmla="*/ 2663 w 2869"/>
                <a:gd name="T33" fmla="*/ 1028 h 3292"/>
                <a:gd name="T34" fmla="*/ 1923 w 2869"/>
                <a:gd name="T35" fmla="*/ 1025 h 3292"/>
                <a:gd name="T36" fmla="*/ 1883 w 2869"/>
                <a:gd name="T37" fmla="*/ 1006 h 3292"/>
                <a:gd name="T38" fmla="*/ 1854 w 2869"/>
                <a:gd name="T39" fmla="*/ 970 h 3292"/>
                <a:gd name="T40" fmla="*/ 1844 w 2869"/>
                <a:gd name="T41" fmla="*/ 925 h 3292"/>
                <a:gd name="T42" fmla="*/ 256 w 2869"/>
                <a:gd name="T43" fmla="*/ 205 h 3292"/>
                <a:gd name="T44" fmla="*/ 1844 w 2869"/>
                <a:gd name="T45" fmla="*/ 0 h 3292"/>
                <a:gd name="T46" fmla="*/ 1870 w 2869"/>
                <a:gd name="T47" fmla="*/ 1 h 3292"/>
                <a:gd name="T48" fmla="*/ 1903 w 2869"/>
                <a:gd name="T49" fmla="*/ 8 h 3292"/>
                <a:gd name="T50" fmla="*/ 1944 w 2869"/>
                <a:gd name="T51" fmla="*/ 21 h 3292"/>
                <a:gd name="T52" fmla="*/ 1997 w 2869"/>
                <a:gd name="T53" fmla="*/ 46 h 3292"/>
                <a:gd name="T54" fmla="*/ 2059 w 2869"/>
                <a:gd name="T55" fmla="*/ 83 h 3292"/>
                <a:gd name="T56" fmla="*/ 2135 w 2869"/>
                <a:gd name="T57" fmla="*/ 135 h 3292"/>
                <a:gd name="T58" fmla="*/ 2236 w 2869"/>
                <a:gd name="T59" fmla="*/ 215 h 3292"/>
                <a:gd name="T60" fmla="*/ 2344 w 2869"/>
                <a:gd name="T61" fmla="*/ 310 h 3292"/>
                <a:gd name="T62" fmla="*/ 2454 w 2869"/>
                <a:gd name="T63" fmla="*/ 416 h 3292"/>
                <a:gd name="T64" fmla="*/ 2559 w 2869"/>
                <a:gd name="T65" fmla="*/ 525 h 3292"/>
                <a:gd name="T66" fmla="*/ 2654 w 2869"/>
                <a:gd name="T67" fmla="*/ 634 h 3292"/>
                <a:gd name="T68" fmla="*/ 2733 w 2869"/>
                <a:gd name="T69" fmla="*/ 736 h 3292"/>
                <a:gd name="T70" fmla="*/ 2785 w 2869"/>
                <a:gd name="T71" fmla="*/ 812 h 3292"/>
                <a:gd name="T72" fmla="*/ 2822 w 2869"/>
                <a:gd name="T73" fmla="*/ 875 h 3292"/>
                <a:gd name="T74" fmla="*/ 2846 w 2869"/>
                <a:gd name="T75" fmla="*/ 927 h 3292"/>
                <a:gd name="T76" fmla="*/ 2860 w 2869"/>
                <a:gd name="T77" fmla="*/ 968 h 3292"/>
                <a:gd name="T78" fmla="*/ 2867 w 2869"/>
                <a:gd name="T79" fmla="*/ 1002 h 3292"/>
                <a:gd name="T80" fmla="*/ 2869 w 2869"/>
                <a:gd name="T81" fmla="*/ 1028 h 3292"/>
                <a:gd name="T82" fmla="*/ 2866 w 2869"/>
                <a:gd name="T83" fmla="*/ 3072 h 3292"/>
                <a:gd name="T84" fmla="*/ 2844 w 2869"/>
                <a:gd name="T85" fmla="*/ 3143 h 3292"/>
                <a:gd name="T86" fmla="*/ 2805 w 2869"/>
                <a:gd name="T87" fmla="*/ 3203 h 3292"/>
                <a:gd name="T88" fmla="*/ 2751 w 2869"/>
                <a:gd name="T89" fmla="*/ 3251 h 3292"/>
                <a:gd name="T90" fmla="*/ 2686 w 2869"/>
                <a:gd name="T91" fmla="*/ 3281 h 3292"/>
                <a:gd name="T92" fmla="*/ 2612 w 2869"/>
                <a:gd name="T93" fmla="*/ 3292 h 3292"/>
                <a:gd name="T94" fmla="*/ 218 w 2869"/>
                <a:gd name="T95" fmla="*/ 3289 h 3292"/>
                <a:gd name="T96" fmla="*/ 148 w 2869"/>
                <a:gd name="T97" fmla="*/ 3268 h 3292"/>
                <a:gd name="T98" fmla="*/ 88 w 2869"/>
                <a:gd name="T99" fmla="*/ 3229 h 3292"/>
                <a:gd name="T100" fmla="*/ 41 w 2869"/>
                <a:gd name="T101" fmla="*/ 3174 h 3292"/>
                <a:gd name="T102" fmla="*/ 11 w 2869"/>
                <a:gd name="T103" fmla="*/ 3108 h 3292"/>
                <a:gd name="T104" fmla="*/ 0 w 2869"/>
                <a:gd name="T105" fmla="*/ 3035 h 3292"/>
                <a:gd name="T106" fmla="*/ 3 w 2869"/>
                <a:gd name="T107" fmla="*/ 219 h 3292"/>
                <a:gd name="T108" fmla="*/ 24 w 2869"/>
                <a:gd name="T109" fmla="*/ 148 h 3292"/>
                <a:gd name="T110" fmla="*/ 63 w 2869"/>
                <a:gd name="T111" fmla="*/ 88 h 3292"/>
                <a:gd name="T112" fmla="*/ 117 w 2869"/>
                <a:gd name="T113" fmla="*/ 41 h 3292"/>
                <a:gd name="T114" fmla="*/ 182 w 2869"/>
                <a:gd name="T115" fmla="*/ 10 h 3292"/>
                <a:gd name="T116" fmla="*/ 256 w 2869"/>
                <a:gd name="T117" fmla="*/ 0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69" h="3292">
                  <a:moveTo>
                    <a:pt x="2049" y="327"/>
                  </a:moveTo>
                  <a:lnTo>
                    <a:pt x="2049" y="823"/>
                  </a:lnTo>
                  <a:lnTo>
                    <a:pt x="2542" y="823"/>
                  </a:lnTo>
                  <a:lnTo>
                    <a:pt x="2512" y="785"/>
                  </a:lnTo>
                  <a:lnTo>
                    <a:pt x="2478" y="744"/>
                  </a:lnTo>
                  <a:lnTo>
                    <a:pt x="2441" y="701"/>
                  </a:lnTo>
                  <a:lnTo>
                    <a:pt x="2401" y="656"/>
                  </a:lnTo>
                  <a:lnTo>
                    <a:pt x="2357" y="609"/>
                  </a:lnTo>
                  <a:lnTo>
                    <a:pt x="2309" y="560"/>
                  </a:lnTo>
                  <a:lnTo>
                    <a:pt x="2261" y="513"/>
                  </a:lnTo>
                  <a:lnTo>
                    <a:pt x="2215" y="470"/>
                  </a:lnTo>
                  <a:lnTo>
                    <a:pt x="2169" y="428"/>
                  </a:lnTo>
                  <a:lnTo>
                    <a:pt x="2127" y="391"/>
                  </a:lnTo>
                  <a:lnTo>
                    <a:pt x="2086" y="358"/>
                  </a:lnTo>
                  <a:lnTo>
                    <a:pt x="2049" y="327"/>
                  </a:lnTo>
                  <a:close/>
                  <a:moveTo>
                    <a:pt x="256" y="205"/>
                  </a:moveTo>
                  <a:lnTo>
                    <a:pt x="241" y="208"/>
                  </a:lnTo>
                  <a:lnTo>
                    <a:pt x="226" y="215"/>
                  </a:lnTo>
                  <a:lnTo>
                    <a:pt x="215" y="227"/>
                  </a:lnTo>
                  <a:lnTo>
                    <a:pt x="208" y="240"/>
                  </a:lnTo>
                  <a:lnTo>
                    <a:pt x="205" y="257"/>
                  </a:lnTo>
                  <a:lnTo>
                    <a:pt x="205" y="3035"/>
                  </a:lnTo>
                  <a:lnTo>
                    <a:pt x="208" y="3050"/>
                  </a:lnTo>
                  <a:lnTo>
                    <a:pt x="215" y="3065"/>
                  </a:lnTo>
                  <a:lnTo>
                    <a:pt x="226" y="3076"/>
                  </a:lnTo>
                  <a:lnTo>
                    <a:pt x="241" y="3083"/>
                  </a:lnTo>
                  <a:lnTo>
                    <a:pt x="256" y="3085"/>
                  </a:lnTo>
                  <a:lnTo>
                    <a:pt x="2612" y="3085"/>
                  </a:lnTo>
                  <a:lnTo>
                    <a:pt x="2628" y="3083"/>
                  </a:lnTo>
                  <a:lnTo>
                    <a:pt x="2642" y="3076"/>
                  </a:lnTo>
                  <a:lnTo>
                    <a:pt x="2654" y="3065"/>
                  </a:lnTo>
                  <a:lnTo>
                    <a:pt x="2661" y="3050"/>
                  </a:lnTo>
                  <a:lnTo>
                    <a:pt x="2663" y="3035"/>
                  </a:lnTo>
                  <a:lnTo>
                    <a:pt x="2663" y="1028"/>
                  </a:lnTo>
                  <a:lnTo>
                    <a:pt x="1946" y="1028"/>
                  </a:lnTo>
                  <a:lnTo>
                    <a:pt x="1923" y="1025"/>
                  </a:lnTo>
                  <a:lnTo>
                    <a:pt x="1901" y="1018"/>
                  </a:lnTo>
                  <a:lnTo>
                    <a:pt x="1883" y="1006"/>
                  </a:lnTo>
                  <a:lnTo>
                    <a:pt x="1866" y="990"/>
                  </a:lnTo>
                  <a:lnTo>
                    <a:pt x="1854" y="970"/>
                  </a:lnTo>
                  <a:lnTo>
                    <a:pt x="1847" y="949"/>
                  </a:lnTo>
                  <a:lnTo>
                    <a:pt x="1844" y="925"/>
                  </a:lnTo>
                  <a:lnTo>
                    <a:pt x="1844" y="205"/>
                  </a:lnTo>
                  <a:lnTo>
                    <a:pt x="256" y="205"/>
                  </a:lnTo>
                  <a:close/>
                  <a:moveTo>
                    <a:pt x="256" y="0"/>
                  </a:moveTo>
                  <a:lnTo>
                    <a:pt x="1844" y="0"/>
                  </a:lnTo>
                  <a:lnTo>
                    <a:pt x="1856" y="0"/>
                  </a:lnTo>
                  <a:lnTo>
                    <a:pt x="1870" y="1"/>
                  </a:lnTo>
                  <a:lnTo>
                    <a:pt x="1886" y="4"/>
                  </a:lnTo>
                  <a:lnTo>
                    <a:pt x="1903" y="8"/>
                  </a:lnTo>
                  <a:lnTo>
                    <a:pt x="1923" y="13"/>
                  </a:lnTo>
                  <a:lnTo>
                    <a:pt x="1944" y="21"/>
                  </a:lnTo>
                  <a:lnTo>
                    <a:pt x="1969" y="33"/>
                  </a:lnTo>
                  <a:lnTo>
                    <a:pt x="1997" y="46"/>
                  </a:lnTo>
                  <a:lnTo>
                    <a:pt x="2027" y="63"/>
                  </a:lnTo>
                  <a:lnTo>
                    <a:pt x="2059" y="83"/>
                  </a:lnTo>
                  <a:lnTo>
                    <a:pt x="2095" y="107"/>
                  </a:lnTo>
                  <a:lnTo>
                    <a:pt x="2135" y="135"/>
                  </a:lnTo>
                  <a:lnTo>
                    <a:pt x="2185" y="173"/>
                  </a:lnTo>
                  <a:lnTo>
                    <a:pt x="2236" y="215"/>
                  </a:lnTo>
                  <a:lnTo>
                    <a:pt x="2290" y="261"/>
                  </a:lnTo>
                  <a:lnTo>
                    <a:pt x="2344" y="310"/>
                  </a:lnTo>
                  <a:lnTo>
                    <a:pt x="2399" y="362"/>
                  </a:lnTo>
                  <a:lnTo>
                    <a:pt x="2454" y="416"/>
                  </a:lnTo>
                  <a:lnTo>
                    <a:pt x="2508" y="471"/>
                  </a:lnTo>
                  <a:lnTo>
                    <a:pt x="2559" y="525"/>
                  </a:lnTo>
                  <a:lnTo>
                    <a:pt x="2607" y="580"/>
                  </a:lnTo>
                  <a:lnTo>
                    <a:pt x="2654" y="634"/>
                  </a:lnTo>
                  <a:lnTo>
                    <a:pt x="2695" y="686"/>
                  </a:lnTo>
                  <a:lnTo>
                    <a:pt x="2733" y="736"/>
                  </a:lnTo>
                  <a:lnTo>
                    <a:pt x="2761" y="775"/>
                  </a:lnTo>
                  <a:lnTo>
                    <a:pt x="2785" y="812"/>
                  </a:lnTo>
                  <a:lnTo>
                    <a:pt x="2805" y="845"/>
                  </a:lnTo>
                  <a:lnTo>
                    <a:pt x="2822" y="875"/>
                  </a:lnTo>
                  <a:lnTo>
                    <a:pt x="2836" y="902"/>
                  </a:lnTo>
                  <a:lnTo>
                    <a:pt x="2846" y="927"/>
                  </a:lnTo>
                  <a:lnTo>
                    <a:pt x="2854" y="949"/>
                  </a:lnTo>
                  <a:lnTo>
                    <a:pt x="2860" y="968"/>
                  </a:lnTo>
                  <a:lnTo>
                    <a:pt x="2865" y="986"/>
                  </a:lnTo>
                  <a:lnTo>
                    <a:pt x="2867" y="1002"/>
                  </a:lnTo>
                  <a:lnTo>
                    <a:pt x="2868" y="1016"/>
                  </a:lnTo>
                  <a:lnTo>
                    <a:pt x="2869" y="1028"/>
                  </a:lnTo>
                  <a:lnTo>
                    <a:pt x="2869" y="3035"/>
                  </a:lnTo>
                  <a:lnTo>
                    <a:pt x="2866" y="3072"/>
                  </a:lnTo>
                  <a:lnTo>
                    <a:pt x="2857" y="3108"/>
                  </a:lnTo>
                  <a:lnTo>
                    <a:pt x="2844" y="3143"/>
                  </a:lnTo>
                  <a:lnTo>
                    <a:pt x="2827" y="3174"/>
                  </a:lnTo>
                  <a:lnTo>
                    <a:pt x="2805" y="3203"/>
                  </a:lnTo>
                  <a:lnTo>
                    <a:pt x="2780" y="3229"/>
                  </a:lnTo>
                  <a:lnTo>
                    <a:pt x="2751" y="3251"/>
                  </a:lnTo>
                  <a:lnTo>
                    <a:pt x="2720" y="3268"/>
                  </a:lnTo>
                  <a:lnTo>
                    <a:pt x="2686" y="3281"/>
                  </a:lnTo>
                  <a:lnTo>
                    <a:pt x="2650" y="3289"/>
                  </a:lnTo>
                  <a:lnTo>
                    <a:pt x="2612" y="3292"/>
                  </a:lnTo>
                  <a:lnTo>
                    <a:pt x="256" y="3292"/>
                  </a:lnTo>
                  <a:lnTo>
                    <a:pt x="218" y="3289"/>
                  </a:lnTo>
                  <a:lnTo>
                    <a:pt x="182" y="3281"/>
                  </a:lnTo>
                  <a:lnTo>
                    <a:pt x="148" y="3268"/>
                  </a:lnTo>
                  <a:lnTo>
                    <a:pt x="117" y="3251"/>
                  </a:lnTo>
                  <a:lnTo>
                    <a:pt x="88" y="3229"/>
                  </a:lnTo>
                  <a:lnTo>
                    <a:pt x="63" y="3203"/>
                  </a:lnTo>
                  <a:lnTo>
                    <a:pt x="41" y="3174"/>
                  </a:lnTo>
                  <a:lnTo>
                    <a:pt x="24" y="3143"/>
                  </a:lnTo>
                  <a:lnTo>
                    <a:pt x="11" y="3108"/>
                  </a:lnTo>
                  <a:lnTo>
                    <a:pt x="3" y="3072"/>
                  </a:lnTo>
                  <a:lnTo>
                    <a:pt x="0" y="3035"/>
                  </a:lnTo>
                  <a:lnTo>
                    <a:pt x="0" y="257"/>
                  </a:lnTo>
                  <a:lnTo>
                    <a:pt x="3" y="219"/>
                  </a:lnTo>
                  <a:lnTo>
                    <a:pt x="11" y="182"/>
                  </a:lnTo>
                  <a:lnTo>
                    <a:pt x="24" y="148"/>
                  </a:lnTo>
                  <a:lnTo>
                    <a:pt x="41" y="116"/>
                  </a:lnTo>
                  <a:lnTo>
                    <a:pt x="63" y="88"/>
                  </a:lnTo>
                  <a:lnTo>
                    <a:pt x="88" y="63"/>
                  </a:lnTo>
                  <a:lnTo>
                    <a:pt x="117" y="41"/>
                  </a:lnTo>
                  <a:lnTo>
                    <a:pt x="148" y="23"/>
                  </a:lnTo>
                  <a:lnTo>
                    <a:pt x="182" y="10"/>
                  </a:lnTo>
                  <a:lnTo>
                    <a:pt x="218" y="3"/>
                  </a:lnTo>
                  <a:lnTo>
                    <a:pt x="256" y="0"/>
                  </a:lnTo>
                  <a:close/>
                </a:path>
              </a:pathLst>
            </a:custGeom>
            <a:grpFill/>
            <a:ln w="0">
              <a:noFill/>
              <a:prstDash val="solid"/>
              <a:round/>
            </a:ln>
          </p:spPr>
          <p:txBody>
            <a:bodyPr vert="horz" wrap="square" lIns="91440" tIns="45720" rIns="91440" bIns="45720" numCol="1" anchor="t" anchorCtr="0" compatLnSpc="1"/>
            <a:lstStyle/>
            <a:p>
              <a:endParaRPr lang="zh-CN" altLang="en-US" sz="1355"/>
            </a:p>
          </p:txBody>
        </p:sp>
        <p:sp>
          <p:nvSpPr>
            <p:cNvPr id="99" name="Rectangle 258"/>
            <p:cNvSpPr>
              <a:spLocks noChangeArrowheads="1"/>
            </p:cNvSpPr>
            <p:nvPr/>
          </p:nvSpPr>
          <p:spPr bwMode="auto">
            <a:xfrm>
              <a:off x="4935" y="2368"/>
              <a:ext cx="51" cy="26"/>
            </a:xfrm>
            <a:prstGeom prst="rect">
              <a:avLst/>
            </a:prstGeom>
            <a:grpFill/>
            <a:ln w="0">
              <a:noFill/>
              <a:prstDash val="solid"/>
              <a:miter lim="800000"/>
            </a:ln>
          </p:spPr>
          <p:txBody>
            <a:bodyPr vert="horz" wrap="square" lIns="91440" tIns="45720" rIns="91440" bIns="45720" numCol="1" anchor="t" anchorCtr="0" compatLnSpc="1"/>
            <a:lstStyle/>
            <a:p>
              <a:endParaRPr lang="zh-CN" altLang="en-US" sz="1355"/>
            </a:p>
          </p:txBody>
        </p:sp>
        <p:sp>
          <p:nvSpPr>
            <p:cNvPr id="100" name="Rectangle 259"/>
            <p:cNvSpPr>
              <a:spLocks noChangeArrowheads="1"/>
            </p:cNvSpPr>
            <p:nvPr/>
          </p:nvSpPr>
          <p:spPr bwMode="auto">
            <a:xfrm>
              <a:off x="4986" y="2394"/>
              <a:ext cx="51" cy="26"/>
            </a:xfrm>
            <a:prstGeom prst="rect">
              <a:avLst/>
            </a:prstGeom>
            <a:grpFill/>
            <a:ln w="0">
              <a:noFill/>
              <a:prstDash val="solid"/>
              <a:miter lim="800000"/>
            </a:ln>
          </p:spPr>
          <p:txBody>
            <a:bodyPr vert="horz" wrap="square" lIns="91440" tIns="45720" rIns="91440" bIns="45720" numCol="1" anchor="t" anchorCtr="0" compatLnSpc="1"/>
            <a:lstStyle/>
            <a:p>
              <a:endParaRPr lang="zh-CN" altLang="en-US" sz="1355"/>
            </a:p>
          </p:txBody>
        </p:sp>
        <p:sp>
          <p:nvSpPr>
            <p:cNvPr id="101" name="Rectangle 260"/>
            <p:cNvSpPr>
              <a:spLocks noChangeArrowheads="1"/>
            </p:cNvSpPr>
            <p:nvPr/>
          </p:nvSpPr>
          <p:spPr bwMode="auto">
            <a:xfrm>
              <a:off x="4935" y="2420"/>
              <a:ext cx="51" cy="25"/>
            </a:xfrm>
            <a:prstGeom prst="rect">
              <a:avLst/>
            </a:prstGeom>
            <a:grpFill/>
            <a:ln w="0">
              <a:noFill/>
              <a:prstDash val="solid"/>
              <a:miter lim="800000"/>
            </a:ln>
          </p:spPr>
          <p:txBody>
            <a:bodyPr vert="horz" wrap="square" lIns="91440" tIns="45720" rIns="91440" bIns="45720" numCol="1" anchor="t" anchorCtr="0" compatLnSpc="1"/>
            <a:lstStyle/>
            <a:p>
              <a:endParaRPr lang="zh-CN" altLang="en-US" sz="1355"/>
            </a:p>
          </p:txBody>
        </p:sp>
        <p:sp>
          <p:nvSpPr>
            <p:cNvPr id="102" name="Rectangle 261"/>
            <p:cNvSpPr>
              <a:spLocks noChangeArrowheads="1"/>
            </p:cNvSpPr>
            <p:nvPr/>
          </p:nvSpPr>
          <p:spPr bwMode="auto">
            <a:xfrm>
              <a:off x="4986" y="2445"/>
              <a:ext cx="51" cy="26"/>
            </a:xfrm>
            <a:prstGeom prst="rect">
              <a:avLst/>
            </a:prstGeom>
            <a:grpFill/>
            <a:ln w="0">
              <a:noFill/>
              <a:prstDash val="solid"/>
              <a:miter lim="800000"/>
            </a:ln>
          </p:spPr>
          <p:txBody>
            <a:bodyPr vert="horz" wrap="square" lIns="91440" tIns="45720" rIns="91440" bIns="45720" numCol="1" anchor="t" anchorCtr="0" compatLnSpc="1"/>
            <a:lstStyle/>
            <a:p>
              <a:endParaRPr lang="zh-CN" altLang="en-US" sz="1355"/>
            </a:p>
          </p:txBody>
        </p:sp>
        <p:sp>
          <p:nvSpPr>
            <p:cNvPr id="103" name="Rectangle 262"/>
            <p:cNvSpPr>
              <a:spLocks noChangeArrowheads="1"/>
            </p:cNvSpPr>
            <p:nvPr/>
          </p:nvSpPr>
          <p:spPr bwMode="auto">
            <a:xfrm>
              <a:off x="4935" y="2471"/>
              <a:ext cx="51" cy="26"/>
            </a:xfrm>
            <a:prstGeom prst="rect">
              <a:avLst/>
            </a:prstGeom>
            <a:grpFill/>
            <a:ln w="0">
              <a:noFill/>
              <a:prstDash val="solid"/>
              <a:miter lim="800000"/>
            </a:ln>
          </p:spPr>
          <p:txBody>
            <a:bodyPr vert="horz" wrap="square" lIns="91440" tIns="45720" rIns="91440" bIns="45720" numCol="1" anchor="t" anchorCtr="0" compatLnSpc="1"/>
            <a:lstStyle/>
            <a:p>
              <a:endParaRPr lang="zh-CN" altLang="en-US" sz="1355"/>
            </a:p>
          </p:txBody>
        </p:sp>
        <p:sp>
          <p:nvSpPr>
            <p:cNvPr id="104" name="Rectangle 263"/>
            <p:cNvSpPr>
              <a:spLocks noChangeArrowheads="1"/>
            </p:cNvSpPr>
            <p:nvPr/>
          </p:nvSpPr>
          <p:spPr bwMode="auto">
            <a:xfrm>
              <a:off x="4986" y="2497"/>
              <a:ext cx="51" cy="25"/>
            </a:xfrm>
            <a:prstGeom prst="rect">
              <a:avLst/>
            </a:prstGeom>
            <a:grpFill/>
            <a:ln w="0">
              <a:noFill/>
              <a:prstDash val="solid"/>
              <a:miter lim="800000"/>
            </a:ln>
          </p:spPr>
          <p:txBody>
            <a:bodyPr vert="horz" wrap="square" lIns="91440" tIns="45720" rIns="91440" bIns="45720" numCol="1" anchor="t" anchorCtr="0" compatLnSpc="1"/>
            <a:lstStyle/>
            <a:p>
              <a:endParaRPr lang="zh-CN" altLang="en-US" sz="1355"/>
            </a:p>
          </p:txBody>
        </p:sp>
        <p:sp>
          <p:nvSpPr>
            <p:cNvPr id="105" name="Rectangle 264"/>
            <p:cNvSpPr>
              <a:spLocks noChangeArrowheads="1"/>
            </p:cNvSpPr>
            <p:nvPr/>
          </p:nvSpPr>
          <p:spPr bwMode="auto">
            <a:xfrm>
              <a:off x="4935" y="2522"/>
              <a:ext cx="51" cy="26"/>
            </a:xfrm>
            <a:prstGeom prst="rect">
              <a:avLst/>
            </a:prstGeom>
            <a:grpFill/>
            <a:ln w="0">
              <a:noFill/>
              <a:prstDash val="solid"/>
              <a:miter lim="800000"/>
            </a:ln>
          </p:spPr>
          <p:txBody>
            <a:bodyPr vert="horz" wrap="square" lIns="91440" tIns="45720" rIns="91440" bIns="45720" numCol="1" anchor="t" anchorCtr="0" compatLnSpc="1"/>
            <a:lstStyle/>
            <a:p>
              <a:endParaRPr lang="zh-CN" altLang="en-US" sz="1355"/>
            </a:p>
          </p:txBody>
        </p:sp>
        <p:sp>
          <p:nvSpPr>
            <p:cNvPr id="106" name="Rectangle 265"/>
            <p:cNvSpPr>
              <a:spLocks noChangeArrowheads="1"/>
            </p:cNvSpPr>
            <p:nvPr/>
          </p:nvSpPr>
          <p:spPr bwMode="auto">
            <a:xfrm>
              <a:off x="4986" y="2548"/>
              <a:ext cx="51" cy="26"/>
            </a:xfrm>
            <a:prstGeom prst="rect">
              <a:avLst/>
            </a:prstGeom>
            <a:grpFill/>
            <a:ln w="0">
              <a:noFill/>
              <a:prstDash val="solid"/>
              <a:miter lim="800000"/>
            </a:ln>
          </p:spPr>
          <p:txBody>
            <a:bodyPr vert="horz" wrap="square" lIns="91440" tIns="45720" rIns="91440" bIns="45720" numCol="1" anchor="t" anchorCtr="0" compatLnSpc="1"/>
            <a:lstStyle/>
            <a:p>
              <a:endParaRPr lang="zh-CN" altLang="en-US" sz="1355"/>
            </a:p>
          </p:txBody>
        </p:sp>
        <p:sp>
          <p:nvSpPr>
            <p:cNvPr id="107" name="Freeform 266"/>
            <p:cNvSpPr>
              <a:spLocks noEditPoints="1"/>
            </p:cNvSpPr>
            <p:nvPr/>
          </p:nvSpPr>
          <p:spPr bwMode="auto">
            <a:xfrm>
              <a:off x="4935" y="2574"/>
              <a:ext cx="102" cy="128"/>
            </a:xfrm>
            <a:custGeom>
              <a:avLst/>
              <a:gdLst>
                <a:gd name="T0" fmla="*/ 204 w 819"/>
                <a:gd name="T1" fmla="*/ 618 h 1029"/>
                <a:gd name="T2" fmla="*/ 204 w 819"/>
                <a:gd name="T3" fmla="*/ 823 h 1029"/>
                <a:gd name="T4" fmla="*/ 614 w 819"/>
                <a:gd name="T5" fmla="*/ 823 h 1029"/>
                <a:gd name="T6" fmla="*/ 614 w 819"/>
                <a:gd name="T7" fmla="*/ 618 h 1029"/>
                <a:gd name="T8" fmla="*/ 204 w 819"/>
                <a:gd name="T9" fmla="*/ 618 h 1029"/>
                <a:gd name="T10" fmla="*/ 0 w 819"/>
                <a:gd name="T11" fmla="*/ 0 h 1029"/>
                <a:gd name="T12" fmla="*/ 409 w 819"/>
                <a:gd name="T13" fmla="*/ 0 h 1029"/>
                <a:gd name="T14" fmla="*/ 409 w 819"/>
                <a:gd name="T15" fmla="*/ 206 h 1029"/>
                <a:gd name="T16" fmla="*/ 665 w 819"/>
                <a:gd name="T17" fmla="*/ 206 h 1029"/>
                <a:gd name="T18" fmla="*/ 696 w 819"/>
                <a:gd name="T19" fmla="*/ 209 h 1029"/>
                <a:gd name="T20" fmla="*/ 725 w 819"/>
                <a:gd name="T21" fmla="*/ 218 h 1029"/>
                <a:gd name="T22" fmla="*/ 751 w 819"/>
                <a:gd name="T23" fmla="*/ 233 h 1029"/>
                <a:gd name="T24" fmla="*/ 774 w 819"/>
                <a:gd name="T25" fmla="*/ 251 h 1029"/>
                <a:gd name="T26" fmla="*/ 793 w 819"/>
                <a:gd name="T27" fmla="*/ 274 h 1029"/>
                <a:gd name="T28" fmla="*/ 807 w 819"/>
                <a:gd name="T29" fmla="*/ 301 h 1029"/>
                <a:gd name="T30" fmla="*/ 816 w 819"/>
                <a:gd name="T31" fmla="*/ 330 h 1029"/>
                <a:gd name="T32" fmla="*/ 819 w 819"/>
                <a:gd name="T33" fmla="*/ 361 h 1029"/>
                <a:gd name="T34" fmla="*/ 819 w 819"/>
                <a:gd name="T35" fmla="*/ 875 h 1029"/>
                <a:gd name="T36" fmla="*/ 816 w 819"/>
                <a:gd name="T37" fmla="*/ 906 h 1029"/>
                <a:gd name="T38" fmla="*/ 807 w 819"/>
                <a:gd name="T39" fmla="*/ 935 h 1029"/>
                <a:gd name="T40" fmla="*/ 793 w 819"/>
                <a:gd name="T41" fmla="*/ 961 h 1029"/>
                <a:gd name="T42" fmla="*/ 774 w 819"/>
                <a:gd name="T43" fmla="*/ 983 h 1029"/>
                <a:gd name="T44" fmla="*/ 751 w 819"/>
                <a:gd name="T45" fmla="*/ 1003 h 1029"/>
                <a:gd name="T46" fmla="*/ 725 w 819"/>
                <a:gd name="T47" fmla="*/ 1017 h 1029"/>
                <a:gd name="T48" fmla="*/ 696 w 819"/>
                <a:gd name="T49" fmla="*/ 1026 h 1029"/>
                <a:gd name="T50" fmla="*/ 665 w 819"/>
                <a:gd name="T51" fmla="*/ 1029 h 1029"/>
                <a:gd name="T52" fmla="*/ 153 w 819"/>
                <a:gd name="T53" fmla="*/ 1029 h 1029"/>
                <a:gd name="T54" fmla="*/ 122 w 819"/>
                <a:gd name="T55" fmla="*/ 1026 h 1029"/>
                <a:gd name="T56" fmla="*/ 93 w 819"/>
                <a:gd name="T57" fmla="*/ 1017 h 1029"/>
                <a:gd name="T58" fmla="*/ 68 w 819"/>
                <a:gd name="T59" fmla="*/ 1003 h 1029"/>
                <a:gd name="T60" fmla="*/ 45 w 819"/>
                <a:gd name="T61" fmla="*/ 983 h 1029"/>
                <a:gd name="T62" fmla="*/ 26 w 819"/>
                <a:gd name="T63" fmla="*/ 961 h 1029"/>
                <a:gd name="T64" fmla="*/ 12 w 819"/>
                <a:gd name="T65" fmla="*/ 935 h 1029"/>
                <a:gd name="T66" fmla="*/ 3 w 819"/>
                <a:gd name="T67" fmla="*/ 906 h 1029"/>
                <a:gd name="T68" fmla="*/ 0 w 819"/>
                <a:gd name="T69" fmla="*/ 875 h 1029"/>
                <a:gd name="T70" fmla="*/ 0 w 819"/>
                <a:gd name="T71" fmla="*/ 0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9" h="1029">
                  <a:moveTo>
                    <a:pt x="204" y="618"/>
                  </a:moveTo>
                  <a:lnTo>
                    <a:pt x="204" y="823"/>
                  </a:lnTo>
                  <a:lnTo>
                    <a:pt x="614" y="823"/>
                  </a:lnTo>
                  <a:lnTo>
                    <a:pt x="614" y="618"/>
                  </a:lnTo>
                  <a:lnTo>
                    <a:pt x="204" y="618"/>
                  </a:lnTo>
                  <a:close/>
                  <a:moveTo>
                    <a:pt x="0" y="0"/>
                  </a:moveTo>
                  <a:lnTo>
                    <a:pt x="409" y="0"/>
                  </a:lnTo>
                  <a:lnTo>
                    <a:pt x="409" y="206"/>
                  </a:lnTo>
                  <a:lnTo>
                    <a:pt x="665" y="206"/>
                  </a:lnTo>
                  <a:lnTo>
                    <a:pt x="696" y="209"/>
                  </a:lnTo>
                  <a:lnTo>
                    <a:pt x="725" y="218"/>
                  </a:lnTo>
                  <a:lnTo>
                    <a:pt x="751" y="233"/>
                  </a:lnTo>
                  <a:lnTo>
                    <a:pt x="774" y="251"/>
                  </a:lnTo>
                  <a:lnTo>
                    <a:pt x="793" y="274"/>
                  </a:lnTo>
                  <a:lnTo>
                    <a:pt x="807" y="301"/>
                  </a:lnTo>
                  <a:lnTo>
                    <a:pt x="816" y="330"/>
                  </a:lnTo>
                  <a:lnTo>
                    <a:pt x="819" y="361"/>
                  </a:lnTo>
                  <a:lnTo>
                    <a:pt x="819" y="875"/>
                  </a:lnTo>
                  <a:lnTo>
                    <a:pt x="816" y="906"/>
                  </a:lnTo>
                  <a:lnTo>
                    <a:pt x="807" y="935"/>
                  </a:lnTo>
                  <a:lnTo>
                    <a:pt x="793" y="961"/>
                  </a:lnTo>
                  <a:lnTo>
                    <a:pt x="774" y="983"/>
                  </a:lnTo>
                  <a:lnTo>
                    <a:pt x="751" y="1003"/>
                  </a:lnTo>
                  <a:lnTo>
                    <a:pt x="725" y="1017"/>
                  </a:lnTo>
                  <a:lnTo>
                    <a:pt x="696" y="1026"/>
                  </a:lnTo>
                  <a:lnTo>
                    <a:pt x="665" y="1029"/>
                  </a:lnTo>
                  <a:lnTo>
                    <a:pt x="153" y="1029"/>
                  </a:lnTo>
                  <a:lnTo>
                    <a:pt x="122" y="1026"/>
                  </a:lnTo>
                  <a:lnTo>
                    <a:pt x="93" y="1017"/>
                  </a:lnTo>
                  <a:lnTo>
                    <a:pt x="68" y="1003"/>
                  </a:lnTo>
                  <a:lnTo>
                    <a:pt x="45" y="983"/>
                  </a:lnTo>
                  <a:lnTo>
                    <a:pt x="26" y="961"/>
                  </a:lnTo>
                  <a:lnTo>
                    <a:pt x="12" y="935"/>
                  </a:lnTo>
                  <a:lnTo>
                    <a:pt x="3" y="906"/>
                  </a:lnTo>
                  <a:lnTo>
                    <a:pt x="0" y="875"/>
                  </a:lnTo>
                  <a:lnTo>
                    <a:pt x="0" y="0"/>
                  </a:lnTo>
                  <a:close/>
                </a:path>
              </a:pathLst>
            </a:custGeom>
            <a:grpFill/>
            <a:ln w="0">
              <a:noFill/>
              <a:prstDash val="solid"/>
              <a:round/>
            </a:ln>
          </p:spPr>
          <p:txBody>
            <a:bodyPr vert="horz" wrap="square" lIns="91440" tIns="45720" rIns="91440" bIns="45720" numCol="1" anchor="t" anchorCtr="0" compatLnSpc="1"/>
            <a:lstStyle/>
            <a:p>
              <a:endParaRPr lang="zh-CN" altLang="en-US" sz="1355"/>
            </a:p>
          </p:txBody>
        </p:sp>
      </p:grpSp>
      <p:sp>
        <p:nvSpPr>
          <p:cNvPr id="108" name="Freeform 271"/>
          <p:cNvSpPr>
            <a:spLocks noEditPoints="1"/>
          </p:cNvSpPr>
          <p:nvPr/>
        </p:nvSpPr>
        <p:spPr bwMode="auto">
          <a:xfrm>
            <a:off x="968143" y="3983714"/>
            <a:ext cx="438713" cy="470703"/>
          </a:xfrm>
          <a:custGeom>
            <a:avLst/>
            <a:gdLst>
              <a:gd name="T0" fmla="*/ 1314 w 3072"/>
              <a:gd name="T1" fmla="*/ 1646 h 3292"/>
              <a:gd name="T2" fmla="*/ 1639 w 3072"/>
              <a:gd name="T3" fmla="*/ 1319 h 3292"/>
              <a:gd name="T4" fmla="*/ 1843 w 3072"/>
              <a:gd name="T5" fmla="*/ 1851 h 3292"/>
              <a:gd name="T6" fmla="*/ 1229 w 3072"/>
              <a:gd name="T7" fmla="*/ 3085 h 3292"/>
              <a:gd name="T8" fmla="*/ 2867 w 3072"/>
              <a:gd name="T9" fmla="*/ 1234 h 3292"/>
              <a:gd name="T10" fmla="*/ 102 w 3072"/>
              <a:gd name="T11" fmla="*/ 411 h 3292"/>
              <a:gd name="T12" fmla="*/ 307 w 3072"/>
              <a:gd name="T13" fmla="*/ 617 h 3292"/>
              <a:gd name="T14" fmla="*/ 205 w 3072"/>
              <a:gd name="T15" fmla="*/ 2469 h 3292"/>
              <a:gd name="T16" fmla="*/ 1024 w 3072"/>
              <a:gd name="T17" fmla="*/ 1646 h 3292"/>
              <a:gd name="T18" fmla="*/ 2253 w 3072"/>
              <a:gd name="T19" fmla="*/ 1028 h 3292"/>
              <a:gd name="T20" fmla="*/ 2151 w 3072"/>
              <a:gd name="T21" fmla="*/ 617 h 3292"/>
              <a:gd name="T22" fmla="*/ 2355 w 3072"/>
              <a:gd name="T23" fmla="*/ 411 h 3292"/>
              <a:gd name="T24" fmla="*/ 2401 w 3072"/>
              <a:gd name="T25" fmla="*/ 421 h 3292"/>
              <a:gd name="T26" fmla="*/ 2436 w 3072"/>
              <a:gd name="T27" fmla="*/ 450 h 3292"/>
              <a:gd name="T28" fmla="*/ 2455 w 3072"/>
              <a:gd name="T29" fmla="*/ 490 h 3292"/>
              <a:gd name="T30" fmla="*/ 2457 w 3072"/>
              <a:gd name="T31" fmla="*/ 1028 h 3292"/>
              <a:gd name="T32" fmla="*/ 3072 w 3072"/>
              <a:gd name="T33" fmla="*/ 3292 h 3292"/>
              <a:gd name="T34" fmla="*/ 1024 w 3072"/>
              <a:gd name="T35" fmla="*/ 2674 h 3292"/>
              <a:gd name="T36" fmla="*/ 79 w 3072"/>
              <a:gd name="T37" fmla="*/ 2671 h 3292"/>
              <a:gd name="T38" fmla="*/ 38 w 3072"/>
              <a:gd name="T39" fmla="*/ 2652 h 3292"/>
              <a:gd name="T40" fmla="*/ 10 w 3072"/>
              <a:gd name="T41" fmla="*/ 2617 h 3292"/>
              <a:gd name="T42" fmla="*/ 0 w 3072"/>
              <a:gd name="T43" fmla="*/ 2571 h 3292"/>
              <a:gd name="T44" fmla="*/ 2 w 3072"/>
              <a:gd name="T45" fmla="*/ 490 h 3292"/>
              <a:gd name="T46" fmla="*/ 23 w 3072"/>
              <a:gd name="T47" fmla="*/ 450 h 3292"/>
              <a:gd name="T48" fmla="*/ 58 w 3072"/>
              <a:gd name="T49" fmla="*/ 421 h 3292"/>
              <a:gd name="T50" fmla="*/ 102 w 3072"/>
              <a:gd name="T51" fmla="*/ 411 h 3292"/>
              <a:gd name="T52" fmla="*/ 1024 w 3072"/>
              <a:gd name="T53" fmla="*/ 205 h 3292"/>
              <a:gd name="T54" fmla="*/ 1433 w 3072"/>
              <a:gd name="T55" fmla="*/ 411 h 3292"/>
              <a:gd name="T56" fmla="*/ 1433 w 3072"/>
              <a:gd name="T57" fmla="*/ 205 h 3292"/>
              <a:gd name="T58" fmla="*/ 1024 w 3072"/>
              <a:gd name="T59" fmla="*/ 205 h 3292"/>
              <a:gd name="T60" fmla="*/ 1433 w 3072"/>
              <a:gd name="T61" fmla="*/ 0 h 3292"/>
              <a:gd name="T62" fmla="*/ 1498 w 3072"/>
              <a:gd name="T63" fmla="*/ 10 h 3292"/>
              <a:gd name="T64" fmla="*/ 1555 w 3072"/>
              <a:gd name="T65" fmla="*/ 39 h 3292"/>
              <a:gd name="T66" fmla="*/ 1599 w 3072"/>
              <a:gd name="T67" fmla="*/ 84 h 3292"/>
              <a:gd name="T68" fmla="*/ 1629 w 3072"/>
              <a:gd name="T69" fmla="*/ 140 h 3292"/>
              <a:gd name="T70" fmla="*/ 1639 w 3072"/>
              <a:gd name="T71" fmla="*/ 205 h 3292"/>
              <a:gd name="T72" fmla="*/ 2048 w 3072"/>
              <a:gd name="T73" fmla="*/ 411 h 3292"/>
              <a:gd name="T74" fmla="*/ 409 w 3072"/>
              <a:gd name="T75" fmla="*/ 823 h 3292"/>
              <a:gd name="T76" fmla="*/ 819 w 3072"/>
              <a:gd name="T77" fmla="*/ 411 h 3292"/>
              <a:gd name="T78" fmla="*/ 821 w 3072"/>
              <a:gd name="T79" fmla="*/ 172 h 3292"/>
              <a:gd name="T80" fmla="*/ 842 w 3072"/>
              <a:gd name="T81" fmla="*/ 111 h 3292"/>
              <a:gd name="T82" fmla="*/ 879 w 3072"/>
              <a:gd name="T83" fmla="*/ 60 h 3292"/>
              <a:gd name="T84" fmla="*/ 929 w 3072"/>
              <a:gd name="T85" fmla="*/ 22 h 3292"/>
              <a:gd name="T86" fmla="*/ 991 w 3072"/>
              <a:gd name="T87" fmla="*/ 2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72" h="3292">
                <a:moveTo>
                  <a:pt x="1639" y="1319"/>
                </a:moveTo>
                <a:lnTo>
                  <a:pt x="1314" y="1646"/>
                </a:lnTo>
                <a:lnTo>
                  <a:pt x="1639" y="1646"/>
                </a:lnTo>
                <a:lnTo>
                  <a:pt x="1639" y="1319"/>
                </a:lnTo>
                <a:close/>
                <a:moveTo>
                  <a:pt x="1843" y="1234"/>
                </a:moveTo>
                <a:lnTo>
                  <a:pt x="1843" y="1851"/>
                </a:lnTo>
                <a:lnTo>
                  <a:pt x="1229" y="1851"/>
                </a:lnTo>
                <a:lnTo>
                  <a:pt x="1229" y="3085"/>
                </a:lnTo>
                <a:lnTo>
                  <a:pt x="2867" y="3085"/>
                </a:lnTo>
                <a:lnTo>
                  <a:pt x="2867" y="1234"/>
                </a:lnTo>
                <a:lnTo>
                  <a:pt x="1843" y="1234"/>
                </a:lnTo>
                <a:close/>
                <a:moveTo>
                  <a:pt x="102" y="411"/>
                </a:moveTo>
                <a:lnTo>
                  <a:pt x="307" y="411"/>
                </a:lnTo>
                <a:lnTo>
                  <a:pt x="307" y="617"/>
                </a:lnTo>
                <a:lnTo>
                  <a:pt x="205" y="617"/>
                </a:lnTo>
                <a:lnTo>
                  <a:pt x="205" y="2469"/>
                </a:lnTo>
                <a:lnTo>
                  <a:pt x="1024" y="2469"/>
                </a:lnTo>
                <a:lnTo>
                  <a:pt x="1024" y="1646"/>
                </a:lnTo>
                <a:lnTo>
                  <a:pt x="1639" y="1028"/>
                </a:lnTo>
                <a:lnTo>
                  <a:pt x="2253" y="1028"/>
                </a:lnTo>
                <a:lnTo>
                  <a:pt x="2253" y="617"/>
                </a:lnTo>
                <a:lnTo>
                  <a:pt x="2151" y="617"/>
                </a:lnTo>
                <a:lnTo>
                  <a:pt x="2151" y="411"/>
                </a:lnTo>
                <a:lnTo>
                  <a:pt x="2355" y="411"/>
                </a:lnTo>
                <a:lnTo>
                  <a:pt x="2379" y="414"/>
                </a:lnTo>
                <a:lnTo>
                  <a:pt x="2401" y="421"/>
                </a:lnTo>
                <a:lnTo>
                  <a:pt x="2419" y="433"/>
                </a:lnTo>
                <a:lnTo>
                  <a:pt x="2436" y="450"/>
                </a:lnTo>
                <a:lnTo>
                  <a:pt x="2447" y="468"/>
                </a:lnTo>
                <a:lnTo>
                  <a:pt x="2455" y="490"/>
                </a:lnTo>
                <a:lnTo>
                  <a:pt x="2457" y="514"/>
                </a:lnTo>
                <a:lnTo>
                  <a:pt x="2457" y="1028"/>
                </a:lnTo>
                <a:lnTo>
                  <a:pt x="3072" y="1028"/>
                </a:lnTo>
                <a:lnTo>
                  <a:pt x="3072" y="3292"/>
                </a:lnTo>
                <a:lnTo>
                  <a:pt x="1024" y="3292"/>
                </a:lnTo>
                <a:lnTo>
                  <a:pt x="1024" y="2674"/>
                </a:lnTo>
                <a:lnTo>
                  <a:pt x="102" y="2674"/>
                </a:lnTo>
                <a:lnTo>
                  <a:pt x="79" y="2671"/>
                </a:lnTo>
                <a:lnTo>
                  <a:pt x="58" y="2664"/>
                </a:lnTo>
                <a:lnTo>
                  <a:pt x="38" y="2652"/>
                </a:lnTo>
                <a:lnTo>
                  <a:pt x="23" y="2636"/>
                </a:lnTo>
                <a:lnTo>
                  <a:pt x="10" y="2617"/>
                </a:lnTo>
                <a:lnTo>
                  <a:pt x="2" y="2595"/>
                </a:lnTo>
                <a:lnTo>
                  <a:pt x="0" y="2571"/>
                </a:lnTo>
                <a:lnTo>
                  <a:pt x="0" y="514"/>
                </a:lnTo>
                <a:lnTo>
                  <a:pt x="2" y="490"/>
                </a:lnTo>
                <a:lnTo>
                  <a:pt x="10" y="468"/>
                </a:lnTo>
                <a:lnTo>
                  <a:pt x="23" y="450"/>
                </a:lnTo>
                <a:lnTo>
                  <a:pt x="38" y="433"/>
                </a:lnTo>
                <a:lnTo>
                  <a:pt x="58" y="421"/>
                </a:lnTo>
                <a:lnTo>
                  <a:pt x="79" y="414"/>
                </a:lnTo>
                <a:lnTo>
                  <a:pt x="102" y="411"/>
                </a:lnTo>
                <a:close/>
                <a:moveTo>
                  <a:pt x="1024" y="205"/>
                </a:moveTo>
                <a:lnTo>
                  <a:pt x="1024" y="205"/>
                </a:lnTo>
                <a:lnTo>
                  <a:pt x="1024" y="411"/>
                </a:lnTo>
                <a:lnTo>
                  <a:pt x="1433" y="411"/>
                </a:lnTo>
                <a:lnTo>
                  <a:pt x="1433" y="205"/>
                </a:lnTo>
                <a:lnTo>
                  <a:pt x="1433" y="205"/>
                </a:lnTo>
                <a:lnTo>
                  <a:pt x="1433" y="205"/>
                </a:lnTo>
                <a:lnTo>
                  <a:pt x="1024" y="205"/>
                </a:lnTo>
                <a:close/>
                <a:moveTo>
                  <a:pt x="1024" y="0"/>
                </a:moveTo>
                <a:lnTo>
                  <a:pt x="1433" y="0"/>
                </a:lnTo>
                <a:lnTo>
                  <a:pt x="1466" y="2"/>
                </a:lnTo>
                <a:lnTo>
                  <a:pt x="1498" y="10"/>
                </a:lnTo>
                <a:lnTo>
                  <a:pt x="1528" y="22"/>
                </a:lnTo>
                <a:lnTo>
                  <a:pt x="1555" y="39"/>
                </a:lnTo>
                <a:lnTo>
                  <a:pt x="1578" y="60"/>
                </a:lnTo>
                <a:lnTo>
                  <a:pt x="1599" y="84"/>
                </a:lnTo>
                <a:lnTo>
                  <a:pt x="1615" y="111"/>
                </a:lnTo>
                <a:lnTo>
                  <a:pt x="1629" y="140"/>
                </a:lnTo>
                <a:lnTo>
                  <a:pt x="1636" y="172"/>
                </a:lnTo>
                <a:lnTo>
                  <a:pt x="1639" y="205"/>
                </a:lnTo>
                <a:lnTo>
                  <a:pt x="1639" y="411"/>
                </a:lnTo>
                <a:lnTo>
                  <a:pt x="2048" y="411"/>
                </a:lnTo>
                <a:lnTo>
                  <a:pt x="2048" y="823"/>
                </a:lnTo>
                <a:lnTo>
                  <a:pt x="409" y="823"/>
                </a:lnTo>
                <a:lnTo>
                  <a:pt x="409" y="411"/>
                </a:lnTo>
                <a:lnTo>
                  <a:pt x="819" y="411"/>
                </a:lnTo>
                <a:lnTo>
                  <a:pt x="819" y="205"/>
                </a:lnTo>
                <a:lnTo>
                  <a:pt x="821" y="172"/>
                </a:lnTo>
                <a:lnTo>
                  <a:pt x="830" y="140"/>
                </a:lnTo>
                <a:lnTo>
                  <a:pt x="842" y="111"/>
                </a:lnTo>
                <a:lnTo>
                  <a:pt x="858" y="84"/>
                </a:lnTo>
                <a:lnTo>
                  <a:pt x="879" y="60"/>
                </a:lnTo>
                <a:lnTo>
                  <a:pt x="903" y="39"/>
                </a:lnTo>
                <a:lnTo>
                  <a:pt x="929" y="22"/>
                </a:lnTo>
                <a:lnTo>
                  <a:pt x="959" y="10"/>
                </a:lnTo>
                <a:lnTo>
                  <a:pt x="991" y="2"/>
                </a:lnTo>
                <a:lnTo>
                  <a:pt x="1024" y="0"/>
                </a:lnTo>
                <a:close/>
              </a:path>
            </a:pathLst>
          </a:custGeom>
          <a:solidFill>
            <a:schemeClr val="tx1"/>
          </a:solidFill>
          <a:ln w="0">
            <a:noFill/>
            <a:prstDash val="solid"/>
            <a:round/>
          </a:ln>
        </p:spPr>
        <p:txBody>
          <a:bodyPr vert="horz" wrap="square" lIns="91440" tIns="45720" rIns="91440" bIns="45720" numCol="1" anchor="t" anchorCtr="0" compatLnSpc="1"/>
          <a:lstStyle/>
          <a:p>
            <a:endParaRPr lang="zh-CN" altLang="en-US" sz="1355"/>
          </a:p>
        </p:txBody>
      </p:sp>
      <p:sp>
        <p:nvSpPr>
          <p:cNvPr id="109" name="Freeform 276"/>
          <p:cNvSpPr>
            <a:spLocks noEditPoints="1"/>
          </p:cNvSpPr>
          <p:nvPr/>
        </p:nvSpPr>
        <p:spPr bwMode="auto">
          <a:xfrm>
            <a:off x="1646507" y="4015705"/>
            <a:ext cx="466133" cy="406724"/>
          </a:xfrm>
          <a:custGeom>
            <a:avLst/>
            <a:gdLst>
              <a:gd name="T0" fmla="*/ 326 w 3261"/>
              <a:gd name="T1" fmla="*/ 1874 h 2852"/>
              <a:gd name="T2" fmla="*/ 1631 w 3261"/>
              <a:gd name="T3" fmla="*/ 2526 h 2852"/>
              <a:gd name="T4" fmla="*/ 2935 w 3261"/>
              <a:gd name="T5" fmla="*/ 1874 h 2852"/>
              <a:gd name="T6" fmla="*/ 3261 w 3261"/>
              <a:gd name="T7" fmla="*/ 2037 h 2852"/>
              <a:gd name="T8" fmla="*/ 1631 w 3261"/>
              <a:gd name="T9" fmla="*/ 2852 h 2852"/>
              <a:gd name="T10" fmla="*/ 0 w 3261"/>
              <a:gd name="T11" fmla="*/ 2037 h 2852"/>
              <a:gd name="T12" fmla="*/ 326 w 3261"/>
              <a:gd name="T13" fmla="*/ 1874 h 2852"/>
              <a:gd name="T14" fmla="*/ 326 w 3261"/>
              <a:gd name="T15" fmla="*/ 1263 h 2852"/>
              <a:gd name="T16" fmla="*/ 1631 w 3261"/>
              <a:gd name="T17" fmla="*/ 1914 h 2852"/>
              <a:gd name="T18" fmla="*/ 2935 w 3261"/>
              <a:gd name="T19" fmla="*/ 1263 h 2852"/>
              <a:gd name="T20" fmla="*/ 3261 w 3261"/>
              <a:gd name="T21" fmla="*/ 1425 h 2852"/>
              <a:gd name="T22" fmla="*/ 1631 w 3261"/>
              <a:gd name="T23" fmla="*/ 2241 h 2852"/>
              <a:gd name="T24" fmla="*/ 0 w 3261"/>
              <a:gd name="T25" fmla="*/ 1425 h 2852"/>
              <a:gd name="T26" fmla="*/ 326 w 3261"/>
              <a:gd name="T27" fmla="*/ 1263 h 2852"/>
              <a:gd name="T28" fmla="*/ 1631 w 3261"/>
              <a:gd name="T29" fmla="*/ 271 h 2852"/>
              <a:gd name="T30" fmla="*/ 541 w 3261"/>
              <a:gd name="T31" fmla="*/ 815 h 2852"/>
              <a:gd name="T32" fmla="*/ 1631 w 3261"/>
              <a:gd name="T33" fmla="*/ 1359 h 2852"/>
              <a:gd name="T34" fmla="*/ 2720 w 3261"/>
              <a:gd name="T35" fmla="*/ 815 h 2852"/>
              <a:gd name="T36" fmla="*/ 1631 w 3261"/>
              <a:gd name="T37" fmla="*/ 271 h 2852"/>
              <a:gd name="T38" fmla="*/ 1631 w 3261"/>
              <a:gd name="T39" fmla="*/ 0 h 2852"/>
              <a:gd name="T40" fmla="*/ 1631 w 3261"/>
              <a:gd name="T41" fmla="*/ 0 h 2852"/>
              <a:gd name="T42" fmla="*/ 3261 w 3261"/>
              <a:gd name="T43" fmla="*/ 815 h 2852"/>
              <a:gd name="T44" fmla="*/ 1631 w 3261"/>
              <a:gd name="T45" fmla="*/ 1630 h 2852"/>
              <a:gd name="T46" fmla="*/ 0 w 3261"/>
              <a:gd name="T47" fmla="*/ 815 h 2852"/>
              <a:gd name="T48" fmla="*/ 1631 w 3261"/>
              <a:gd name="T49" fmla="*/ 0 h 2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61" h="2852">
                <a:moveTo>
                  <a:pt x="326" y="1874"/>
                </a:moveTo>
                <a:lnTo>
                  <a:pt x="1631" y="2526"/>
                </a:lnTo>
                <a:lnTo>
                  <a:pt x="2935" y="1874"/>
                </a:lnTo>
                <a:lnTo>
                  <a:pt x="3261" y="2037"/>
                </a:lnTo>
                <a:lnTo>
                  <a:pt x="1631" y="2852"/>
                </a:lnTo>
                <a:lnTo>
                  <a:pt x="0" y="2037"/>
                </a:lnTo>
                <a:lnTo>
                  <a:pt x="326" y="1874"/>
                </a:lnTo>
                <a:close/>
                <a:moveTo>
                  <a:pt x="326" y="1263"/>
                </a:moveTo>
                <a:lnTo>
                  <a:pt x="1631" y="1914"/>
                </a:lnTo>
                <a:lnTo>
                  <a:pt x="2935" y="1263"/>
                </a:lnTo>
                <a:lnTo>
                  <a:pt x="3261" y="1425"/>
                </a:lnTo>
                <a:lnTo>
                  <a:pt x="1631" y="2241"/>
                </a:lnTo>
                <a:lnTo>
                  <a:pt x="0" y="1425"/>
                </a:lnTo>
                <a:lnTo>
                  <a:pt x="326" y="1263"/>
                </a:lnTo>
                <a:close/>
                <a:moveTo>
                  <a:pt x="1631" y="271"/>
                </a:moveTo>
                <a:lnTo>
                  <a:pt x="541" y="815"/>
                </a:lnTo>
                <a:lnTo>
                  <a:pt x="1631" y="1359"/>
                </a:lnTo>
                <a:lnTo>
                  <a:pt x="2720" y="815"/>
                </a:lnTo>
                <a:lnTo>
                  <a:pt x="1631" y="271"/>
                </a:lnTo>
                <a:close/>
                <a:moveTo>
                  <a:pt x="1631" y="0"/>
                </a:moveTo>
                <a:lnTo>
                  <a:pt x="1631" y="0"/>
                </a:lnTo>
                <a:lnTo>
                  <a:pt x="3261" y="815"/>
                </a:lnTo>
                <a:lnTo>
                  <a:pt x="1631" y="1630"/>
                </a:lnTo>
                <a:lnTo>
                  <a:pt x="0" y="815"/>
                </a:lnTo>
                <a:lnTo>
                  <a:pt x="1631" y="0"/>
                </a:lnTo>
                <a:close/>
              </a:path>
            </a:pathLst>
          </a:custGeom>
          <a:solidFill>
            <a:schemeClr val="tx1"/>
          </a:solidFill>
          <a:ln w="0">
            <a:noFill/>
            <a:prstDash val="solid"/>
            <a:round/>
          </a:ln>
        </p:spPr>
        <p:txBody>
          <a:bodyPr vert="horz" wrap="square" lIns="91440" tIns="45720" rIns="91440" bIns="45720" numCol="1" anchor="t" anchorCtr="0" compatLnSpc="1"/>
          <a:lstStyle/>
          <a:p>
            <a:endParaRPr lang="zh-CN" altLang="en-US" sz="1355"/>
          </a:p>
        </p:txBody>
      </p:sp>
      <p:sp>
        <p:nvSpPr>
          <p:cNvPr id="110" name="Freeform 281"/>
          <p:cNvSpPr/>
          <p:nvPr/>
        </p:nvSpPr>
        <p:spPr bwMode="auto">
          <a:xfrm>
            <a:off x="2352291" y="4029985"/>
            <a:ext cx="466132" cy="378163"/>
          </a:xfrm>
          <a:custGeom>
            <a:avLst/>
            <a:gdLst>
              <a:gd name="T0" fmla="*/ 0 w 3261"/>
              <a:gd name="T1" fmla="*/ 0 h 2648"/>
              <a:gd name="T2" fmla="*/ 1426 w 3261"/>
              <a:gd name="T3" fmla="*/ 0 h 2648"/>
              <a:gd name="T4" fmla="*/ 1835 w 3261"/>
              <a:gd name="T5" fmla="*/ 407 h 2648"/>
              <a:gd name="T6" fmla="*/ 3261 w 3261"/>
              <a:gd name="T7" fmla="*/ 407 h 2648"/>
              <a:gd name="T8" fmla="*/ 3261 w 3261"/>
              <a:gd name="T9" fmla="*/ 2648 h 2648"/>
              <a:gd name="T10" fmla="*/ 0 w 3261"/>
              <a:gd name="T11" fmla="*/ 2648 h 2648"/>
              <a:gd name="T12" fmla="*/ 0 w 3261"/>
              <a:gd name="T13" fmla="*/ 0 h 2648"/>
            </a:gdLst>
            <a:ahLst/>
            <a:cxnLst>
              <a:cxn ang="0">
                <a:pos x="T0" y="T1"/>
              </a:cxn>
              <a:cxn ang="0">
                <a:pos x="T2" y="T3"/>
              </a:cxn>
              <a:cxn ang="0">
                <a:pos x="T4" y="T5"/>
              </a:cxn>
              <a:cxn ang="0">
                <a:pos x="T6" y="T7"/>
              </a:cxn>
              <a:cxn ang="0">
                <a:pos x="T8" y="T9"/>
              </a:cxn>
              <a:cxn ang="0">
                <a:pos x="T10" y="T11"/>
              </a:cxn>
              <a:cxn ang="0">
                <a:pos x="T12" y="T13"/>
              </a:cxn>
            </a:cxnLst>
            <a:rect l="0" t="0" r="r" b="b"/>
            <a:pathLst>
              <a:path w="3261" h="2648">
                <a:moveTo>
                  <a:pt x="0" y="0"/>
                </a:moveTo>
                <a:lnTo>
                  <a:pt x="1426" y="0"/>
                </a:lnTo>
                <a:lnTo>
                  <a:pt x="1835" y="407"/>
                </a:lnTo>
                <a:lnTo>
                  <a:pt x="3261" y="407"/>
                </a:lnTo>
                <a:lnTo>
                  <a:pt x="3261" y="2648"/>
                </a:lnTo>
                <a:lnTo>
                  <a:pt x="0" y="2648"/>
                </a:lnTo>
                <a:lnTo>
                  <a:pt x="0" y="0"/>
                </a:lnTo>
                <a:close/>
              </a:path>
            </a:pathLst>
          </a:custGeom>
          <a:solidFill>
            <a:schemeClr val="tx1"/>
          </a:solidFill>
          <a:ln w="0">
            <a:noFill/>
            <a:prstDash val="solid"/>
            <a:round/>
          </a:ln>
        </p:spPr>
        <p:txBody>
          <a:bodyPr vert="horz" wrap="square" lIns="91440" tIns="45720" rIns="91440" bIns="45720" numCol="1" anchor="t" anchorCtr="0" compatLnSpc="1"/>
          <a:lstStyle/>
          <a:p>
            <a:endParaRPr lang="zh-CN" altLang="en-US" sz="1355"/>
          </a:p>
        </p:txBody>
      </p:sp>
      <p:sp>
        <p:nvSpPr>
          <p:cNvPr id="111" name="Freeform 286"/>
          <p:cNvSpPr>
            <a:spLocks noEditPoints="1"/>
          </p:cNvSpPr>
          <p:nvPr/>
        </p:nvSpPr>
        <p:spPr bwMode="auto">
          <a:xfrm>
            <a:off x="3058075" y="4029985"/>
            <a:ext cx="466132" cy="378163"/>
          </a:xfrm>
          <a:custGeom>
            <a:avLst/>
            <a:gdLst>
              <a:gd name="T0" fmla="*/ 611 w 3261"/>
              <a:gd name="T1" fmla="*/ 1018 h 2648"/>
              <a:gd name="T2" fmla="*/ 3261 w 3261"/>
              <a:gd name="T3" fmla="*/ 1018 h 2648"/>
              <a:gd name="T4" fmla="*/ 2650 w 3261"/>
              <a:gd name="T5" fmla="*/ 2648 h 2648"/>
              <a:gd name="T6" fmla="*/ 0 w 3261"/>
              <a:gd name="T7" fmla="*/ 2648 h 2648"/>
              <a:gd name="T8" fmla="*/ 611 w 3261"/>
              <a:gd name="T9" fmla="*/ 1018 h 2648"/>
              <a:gd name="T10" fmla="*/ 0 w 3261"/>
              <a:gd name="T11" fmla="*/ 0 h 2648"/>
              <a:gd name="T12" fmla="*/ 917 w 3261"/>
              <a:gd name="T13" fmla="*/ 0 h 2648"/>
              <a:gd name="T14" fmla="*/ 1325 w 3261"/>
              <a:gd name="T15" fmla="*/ 407 h 2648"/>
              <a:gd name="T16" fmla="*/ 2650 w 3261"/>
              <a:gd name="T17" fmla="*/ 407 h 2648"/>
              <a:gd name="T18" fmla="*/ 2650 w 3261"/>
              <a:gd name="T19" fmla="*/ 814 h 2648"/>
              <a:gd name="T20" fmla="*/ 407 w 3261"/>
              <a:gd name="T21" fmla="*/ 814 h 2648"/>
              <a:gd name="T22" fmla="*/ 0 w 3261"/>
              <a:gd name="T23" fmla="*/ 2648 h 2648"/>
              <a:gd name="T24" fmla="*/ 0 w 3261"/>
              <a:gd name="T25" fmla="*/ 0 h 2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61" h="2648">
                <a:moveTo>
                  <a:pt x="611" y="1018"/>
                </a:moveTo>
                <a:lnTo>
                  <a:pt x="3261" y="1018"/>
                </a:lnTo>
                <a:lnTo>
                  <a:pt x="2650" y="2648"/>
                </a:lnTo>
                <a:lnTo>
                  <a:pt x="0" y="2648"/>
                </a:lnTo>
                <a:lnTo>
                  <a:pt x="611" y="1018"/>
                </a:lnTo>
                <a:close/>
                <a:moveTo>
                  <a:pt x="0" y="0"/>
                </a:moveTo>
                <a:lnTo>
                  <a:pt x="917" y="0"/>
                </a:lnTo>
                <a:lnTo>
                  <a:pt x="1325" y="407"/>
                </a:lnTo>
                <a:lnTo>
                  <a:pt x="2650" y="407"/>
                </a:lnTo>
                <a:lnTo>
                  <a:pt x="2650" y="814"/>
                </a:lnTo>
                <a:lnTo>
                  <a:pt x="407" y="814"/>
                </a:lnTo>
                <a:lnTo>
                  <a:pt x="0" y="2648"/>
                </a:lnTo>
                <a:lnTo>
                  <a:pt x="0" y="0"/>
                </a:lnTo>
                <a:close/>
              </a:path>
            </a:pathLst>
          </a:custGeom>
          <a:solidFill>
            <a:schemeClr val="tx1"/>
          </a:solidFill>
          <a:ln w="0">
            <a:noFill/>
            <a:prstDash val="solid"/>
            <a:round/>
          </a:ln>
        </p:spPr>
        <p:txBody>
          <a:bodyPr vert="horz" wrap="square" lIns="91440" tIns="45720" rIns="91440" bIns="45720" numCol="1" anchor="t" anchorCtr="0" compatLnSpc="1"/>
          <a:lstStyle/>
          <a:p>
            <a:endParaRPr lang="zh-CN" altLang="en-US" sz="1355"/>
          </a:p>
        </p:txBody>
      </p:sp>
      <p:sp>
        <p:nvSpPr>
          <p:cNvPr id="112" name="Freeform 291"/>
          <p:cNvSpPr>
            <a:spLocks noEditPoints="1"/>
          </p:cNvSpPr>
          <p:nvPr/>
        </p:nvSpPr>
        <p:spPr bwMode="auto">
          <a:xfrm>
            <a:off x="3763859" y="4029985"/>
            <a:ext cx="466132" cy="378163"/>
          </a:xfrm>
          <a:custGeom>
            <a:avLst/>
            <a:gdLst>
              <a:gd name="T0" fmla="*/ 1426 w 3261"/>
              <a:gd name="T1" fmla="*/ 1018 h 2648"/>
              <a:gd name="T2" fmla="*/ 1426 w 3261"/>
              <a:gd name="T3" fmla="*/ 1425 h 2648"/>
              <a:gd name="T4" fmla="*/ 1019 w 3261"/>
              <a:gd name="T5" fmla="*/ 1425 h 2648"/>
              <a:gd name="T6" fmla="*/ 1019 w 3261"/>
              <a:gd name="T7" fmla="*/ 1833 h 2648"/>
              <a:gd name="T8" fmla="*/ 1426 w 3261"/>
              <a:gd name="T9" fmla="*/ 1833 h 2648"/>
              <a:gd name="T10" fmla="*/ 1426 w 3261"/>
              <a:gd name="T11" fmla="*/ 2241 h 2648"/>
              <a:gd name="T12" fmla="*/ 1835 w 3261"/>
              <a:gd name="T13" fmla="*/ 2241 h 2648"/>
              <a:gd name="T14" fmla="*/ 1835 w 3261"/>
              <a:gd name="T15" fmla="*/ 1833 h 2648"/>
              <a:gd name="T16" fmla="*/ 2242 w 3261"/>
              <a:gd name="T17" fmla="*/ 1833 h 2648"/>
              <a:gd name="T18" fmla="*/ 2242 w 3261"/>
              <a:gd name="T19" fmla="*/ 1425 h 2648"/>
              <a:gd name="T20" fmla="*/ 1835 w 3261"/>
              <a:gd name="T21" fmla="*/ 1425 h 2648"/>
              <a:gd name="T22" fmla="*/ 1835 w 3261"/>
              <a:gd name="T23" fmla="*/ 1018 h 2648"/>
              <a:gd name="T24" fmla="*/ 1426 w 3261"/>
              <a:gd name="T25" fmla="*/ 1018 h 2648"/>
              <a:gd name="T26" fmla="*/ 0 w 3261"/>
              <a:gd name="T27" fmla="*/ 0 h 2648"/>
              <a:gd name="T28" fmla="*/ 1426 w 3261"/>
              <a:gd name="T29" fmla="*/ 0 h 2648"/>
              <a:gd name="T30" fmla="*/ 1835 w 3261"/>
              <a:gd name="T31" fmla="*/ 407 h 2648"/>
              <a:gd name="T32" fmla="*/ 3261 w 3261"/>
              <a:gd name="T33" fmla="*/ 407 h 2648"/>
              <a:gd name="T34" fmla="*/ 3261 w 3261"/>
              <a:gd name="T35" fmla="*/ 2648 h 2648"/>
              <a:gd name="T36" fmla="*/ 0 w 3261"/>
              <a:gd name="T37" fmla="*/ 2648 h 2648"/>
              <a:gd name="T38" fmla="*/ 0 w 3261"/>
              <a:gd name="T39" fmla="*/ 0 h 2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61" h="2648">
                <a:moveTo>
                  <a:pt x="1426" y="1018"/>
                </a:moveTo>
                <a:lnTo>
                  <a:pt x="1426" y="1425"/>
                </a:lnTo>
                <a:lnTo>
                  <a:pt x="1019" y="1425"/>
                </a:lnTo>
                <a:lnTo>
                  <a:pt x="1019" y="1833"/>
                </a:lnTo>
                <a:lnTo>
                  <a:pt x="1426" y="1833"/>
                </a:lnTo>
                <a:lnTo>
                  <a:pt x="1426" y="2241"/>
                </a:lnTo>
                <a:lnTo>
                  <a:pt x="1835" y="2241"/>
                </a:lnTo>
                <a:lnTo>
                  <a:pt x="1835" y="1833"/>
                </a:lnTo>
                <a:lnTo>
                  <a:pt x="2242" y="1833"/>
                </a:lnTo>
                <a:lnTo>
                  <a:pt x="2242" y="1425"/>
                </a:lnTo>
                <a:lnTo>
                  <a:pt x="1835" y="1425"/>
                </a:lnTo>
                <a:lnTo>
                  <a:pt x="1835" y="1018"/>
                </a:lnTo>
                <a:lnTo>
                  <a:pt x="1426" y="1018"/>
                </a:lnTo>
                <a:close/>
                <a:moveTo>
                  <a:pt x="0" y="0"/>
                </a:moveTo>
                <a:lnTo>
                  <a:pt x="1426" y="0"/>
                </a:lnTo>
                <a:lnTo>
                  <a:pt x="1835" y="407"/>
                </a:lnTo>
                <a:lnTo>
                  <a:pt x="3261" y="407"/>
                </a:lnTo>
                <a:lnTo>
                  <a:pt x="3261" y="2648"/>
                </a:lnTo>
                <a:lnTo>
                  <a:pt x="0" y="2648"/>
                </a:lnTo>
                <a:lnTo>
                  <a:pt x="0" y="0"/>
                </a:lnTo>
                <a:close/>
              </a:path>
            </a:pathLst>
          </a:custGeom>
          <a:solidFill>
            <a:schemeClr val="tx1"/>
          </a:solidFill>
          <a:ln w="0">
            <a:noFill/>
            <a:prstDash val="solid"/>
            <a:round/>
          </a:ln>
        </p:spPr>
        <p:txBody>
          <a:bodyPr vert="horz" wrap="square" lIns="91440" tIns="45720" rIns="91440" bIns="45720" numCol="1" anchor="t" anchorCtr="0" compatLnSpc="1"/>
          <a:lstStyle/>
          <a:p>
            <a:endParaRPr lang="zh-CN" altLang="en-US" sz="1355"/>
          </a:p>
        </p:txBody>
      </p:sp>
      <p:sp>
        <p:nvSpPr>
          <p:cNvPr id="113" name="Freeform 296"/>
          <p:cNvSpPr>
            <a:spLocks noEditPoints="1"/>
          </p:cNvSpPr>
          <p:nvPr/>
        </p:nvSpPr>
        <p:spPr bwMode="auto">
          <a:xfrm>
            <a:off x="4469643" y="4029985"/>
            <a:ext cx="466132" cy="378163"/>
          </a:xfrm>
          <a:custGeom>
            <a:avLst/>
            <a:gdLst>
              <a:gd name="T0" fmla="*/ 1019 w 3261"/>
              <a:gd name="T1" fmla="*/ 1425 h 2648"/>
              <a:gd name="T2" fmla="*/ 1019 w 3261"/>
              <a:gd name="T3" fmla="*/ 1833 h 2648"/>
              <a:gd name="T4" fmla="*/ 2242 w 3261"/>
              <a:gd name="T5" fmla="*/ 1833 h 2648"/>
              <a:gd name="T6" fmla="*/ 2242 w 3261"/>
              <a:gd name="T7" fmla="*/ 1425 h 2648"/>
              <a:gd name="T8" fmla="*/ 1019 w 3261"/>
              <a:gd name="T9" fmla="*/ 1425 h 2648"/>
              <a:gd name="T10" fmla="*/ 0 w 3261"/>
              <a:gd name="T11" fmla="*/ 0 h 2648"/>
              <a:gd name="T12" fmla="*/ 1426 w 3261"/>
              <a:gd name="T13" fmla="*/ 0 h 2648"/>
              <a:gd name="T14" fmla="*/ 1835 w 3261"/>
              <a:gd name="T15" fmla="*/ 407 h 2648"/>
              <a:gd name="T16" fmla="*/ 3261 w 3261"/>
              <a:gd name="T17" fmla="*/ 407 h 2648"/>
              <a:gd name="T18" fmla="*/ 3261 w 3261"/>
              <a:gd name="T19" fmla="*/ 2648 h 2648"/>
              <a:gd name="T20" fmla="*/ 0 w 3261"/>
              <a:gd name="T21" fmla="*/ 2648 h 2648"/>
              <a:gd name="T22" fmla="*/ 0 w 3261"/>
              <a:gd name="T23" fmla="*/ 0 h 2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61" h="2648">
                <a:moveTo>
                  <a:pt x="1019" y="1425"/>
                </a:moveTo>
                <a:lnTo>
                  <a:pt x="1019" y="1833"/>
                </a:lnTo>
                <a:lnTo>
                  <a:pt x="2242" y="1833"/>
                </a:lnTo>
                <a:lnTo>
                  <a:pt x="2242" y="1425"/>
                </a:lnTo>
                <a:lnTo>
                  <a:pt x="1019" y="1425"/>
                </a:lnTo>
                <a:close/>
                <a:moveTo>
                  <a:pt x="0" y="0"/>
                </a:moveTo>
                <a:lnTo>
                  <a:pt x="1426" y="0"/>
                </a:lnTo>
                <a:lnTo>
                  <a:pt x="1835" y="407"/>
                </a:lnTo>
                <a:lnTo>
                  <a:pt x="3261" y="407"/>
                </a:lnTo>
                <a:lnTo>
                  <a:pt x="3261" y="2648"/>
                </a:lnTo>
                <a:lnTo>
                  <a:pt x="0" y="2648"/>
                </a:lnTo>
                <a:lnTo>
                  <a:pt x="0" y="0"/>
                </a:lnTo>
                <a:close/>
              </a:path>
            </a:pathLst>
          </a:custGeom>
          <a:solidFill>
            <a:schemeClr val="tx1"/>
          </a:solidFill>
          <a:ln w="0">
            <a:noFill/>
            <a:prstDash val="solid"/>
            <a:round/>
          </a:ln>
        </p:spPr>
        <p:txBody>
          <a:bodyPr vert="horz" wrap="square" lIns="91440" tIns="45720" rIns="91440" bIns="45720" numCol="1" anchor="t" anchorCtr="0" compatLnSpc="1"/>
          <a:lstStyle/>
          <a:p>
            <a:endParaRPr lang="zh-CN" altLang="en-US" sz="1355"/>
          </a:p>
        </p:txBody>
      </p:sp>
      <p:sp>
        <p:nvSpPr>
          <p:cNvPr id="114" name="Freeform 301"/>
          <p:cNvSpPr>
            <a:spLocks noEditPoints="1"/>
          </p:cNvSpPr>
          <p:nvPr/>
        </p:nvSpPr>
        <p:spPr bwMode="auto">
          <a:xfrm>
            <a:off x="5175426" y="4029985"/>
            <a:ext cx="466132" cy="378163"/>
          </a:xfrm>
          <a:custGeom>
            <a:avLst/>
            <a:gdLst>
              <a:gd name="T0" fmla="*/ 1426 w 3261"/>
              <a:gd name="T1" fmla="*/ 814 h 2648"/>
              <a:gd name="T2" fmla="*/ 1426 w 3261"/>
              <a:gd name="T3" fmla="*/ 1630 h 2648"/>
              <a:gd name="T4" fmla="*/ 917 w 3261"/>
              <a:gd name="T5" fmla="*/ 1630 h 2648"/>
              <a:gd name="T6" fmla="*/ 1631 w 3261"/>
              <a:gd name="T7" fmla="*/ 2342 h 2648"/>
              <a:gd name="T8" fmla="*/ 2343 w 3261"/>
              <a:gd name="T9" fmla="*/ 1630 h 2648"/>
              <a:gd name="T10" fmla="*/ 1835 w 3261"/>
              <a:gd name="T11" fmla="*/ 1630 h 2648"/>
              <a:gd name="T12" fmla="*/ 1835 w 3261"/>
              <a:gd name="T13" fmla="*/ 814 h 2648"/>
              <a:gd name="T14" fmla="*/ 1426 w 3261"/>
              <a:gd name="T15" fmla="*/ 814 h 2648"/>
              <a:gd name="T16" fmla="*/ 0 w 3261"/>
              <a:gd name="T17" fmla="*/ 0 h 2648"/>
              <a:gd name="T18" fmla="*/ 1426 w 3261"/>
              <a:gd name="T19" fmla="*/ 0 h 2648"/>
              <a:gd name="T20" fmla="*/ 1835 w 3261"/>
              <a:gd name="T21" fmla="*/ 407 h 2648"/>
              <a:gd name="T22" fmla="*/ 3261 w 3261"/>
              <a:gd name="T23" fmla="*/ 407 h 2648"/>
              <a:gd name="T24" fmla="*/ 3261 w 3261"/>
              <a:gd name="T25" fmla="*/ 2648 h 2648"/>
              <a:gd name="T26" fmla="*/ 0 w 3261"/>
              <a:gd name="T27" fmla="*/ 2648 h 2648"/>
              <a:gd name="T28" fmla="*/ 0 w 3261"/>
              <a:gd name="T29" fmla="*/ 0 h 2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61" h="2648">
                <a:moveTo>
                  <a:pt x="1426" y="814"/>
                </a:moveTo>
                <a:lnTo>
                  <a:pt x="1426" y="1630"/>
                </a:lnTo>
                <a:lnTo>
                  <a:pt x="917" y="1630"/>
                </a:lnTo>
                <a:lnTo>
                  <a:pt x="1631" y="2342"/>
                </a:lnTo>
                <a:lnTo>
                  <a:pt x="2343" y="1630"/>
                </a:lnTo>
                <a:lnTo>
                  <a:pt x="1835" y="1630"/>
                </a:lnTo>
                <a:lnTo>
                  <a:pt x="1835" y="814"/>
                </a:lnTo>
                <a:lnTo>
                  <a:pt x="1426" y="814"/>
                </a:lnTo>
                <a:close/>
                <a:moveTo>
                  <a:pt x="0" y="0"/>
                </a:moveTo>
                <a:lnTo>
                  <a:pt x="1426" y="0"/>
                </a:lnTo>
                <a:lnTo>
                  <a:pt x="1835" y="407"/>
                </a:lnTo>
                <a:lnTo>
                  <a:pt x="3261" y="407"/>
                </a:lnTo>
                <a:lnTo>
                  <a:pt x="3261" y="2648"/>
                </a:lnTo>
                <a:lnTo>
                  <a:pt x="0" y="2648"/>
                </a:lnTo>
                <a:lnTo>
                  <a:pt x="0" y="0"/>
                </a:lnTo>
                <a:close/>
              </a:path>
            </a:pathLst>
          </a:custGeom>
          <a:solidFill>
            <a:schemeClr val="tx1"/>
          </a:solidFill>
          <a:ln w="0">
            <a:noFill/>
            <a:prstDash val="solid"/>
            <a:round/>
          </a:ln>
        </p:spPr>
        <p:txBody>
          <a:bodyPr vert="horz" wrap="square" lIns="91440" tIns="45720" rIns="91440" bIns="45720" numCol="1" anchor="t" anchorCtr="0" compatLnSpc="1"/>
          <a:lstStyle/>
          <a:p>
            <a:endParaRPr lang="zh-CN" altLang="en-US" sz="1355"/>
          </a:p>
        </p:txBody>
      </p:sp>
      <p:sp>
        <p:nvSpPr>
          <p:cNvPr id="115" name="Freeform 306"/>
          <p:cNvSpPr/>
          <p:nvPr/>
        </p:nvSpPr>
        <p:spPr bwMode="auto">
          <a:xfrm>
            <a:off x="5881210" y="4029985"/>
            <a:ext cx="466132" cy="378163"/>
          </a:xfrm>
          <a:custGeom>
            <a:avLst/>
            <a:gdLst>
              <a:gd name="T0" fmla="*/ 0 w 3261"/>
              <a:gd name="T1" fmla="*/ 0 h 2648"/>
              <a:gd name="T2" fmla="*/ 1426 w 3261"/>
              <a:gd name="T3" fmla="*/ 0 h 2648"/>
              <a:gd name="T4" fmla="*/ 1835 w 3261"/>
              <a:gd name="T5" fmla="*/ 407 h 2648"/>
              <a:gd name="T6" fmla="*/ 3261 w 3261"/>
              <a:gd name="T7" fmla="*/ 407 h 2648"/>
              <a:gd name="T8" fmla="*/ 3261 w 3261"/>
              <a:gd name="T9" fmla="*/ 2648 h 2648"/>
              <a:gd name="T10" fmla="*/ 1835 w 3261"/>
              <a:gd name="T11" fmla="*/ 2648 h 2648"/>
              <a:gd name="T12" fmla="*/ 1835 w 3261"/>
              <a:gd name="T13" fmla="*/ 1833 h 2648"/>
              <a:gd name="T14" fmla="*/ 2343 w 3261"/>
              <a:gd name="T15" fmla="*/ 1833 h 2648"/>
              <a:gd name="T16" fmla="*/ 1631 w 3261"/>
              <a:gd name="T17" fmla="*/ 1120 h 2648"/>
              <a:gd name="T18" fmla="*/ 917 w 3261"/>
              <a:gd name="T19" fmla="*/ 1833 h 2648"/>
              <a:gd name="T20" fmla="*/ 1426 w 3261"/>
              <a:gd name="T21" fmla="*/ 1833 h 2648"/>
              <a:gd name="T22" fmla="*/ 1426 w 3261"/>
              <a:gd name="T23" fmla="*/ 2648 h 2648"/>
              <a:gd name="T24" fmla="*/ 0 w 3261"/>
              <a:gd name="T25" fmla="*/ 2648 h 2648"/>
              <a:gd name="T26" fmla="*/ 0 w 3261"/>
              <a:gd name="T27" fmla="*/ 0 h 2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61" h="2648">
                <a:moveTo>
                  <a:pt x="0" y="0"/>
                </a:moveTo>
                <a:lnTo>
                  <a:pt x="1426" y="0"/>
                </a:lnTo>
                <a:lnTo>
                  <a:pt x="1835" y="407"/>
                </a:lnTo>
                <a:lnTo>
                  <a:pt x="3261" y="407"/>
                </a:lnTo>
                <a:lnTo>
                  <a:pt x="3261" y="2648"/>
                </a:lnTo>
                <a:lnTo>
                  <a:pt x="1835" y="2648"/>
                </a:lnTo>
                <a:lnTo>
                  <a:pt x="1835" y="1833"/>
                </a:lnTo>
                <a:lnTo>
                  <a:pt x="2343" y="1833"/>
                </a:lnTo>
                <a:lnTo>
                  <a:pt x="1631" y="1120"/>
                </a:lnTo>
                <a:lnTo>
                  <a:pt x="917" y="1833"/>
                </a:lnTo>
                <a:lnTo>
                  <a:pt x="1426" y="1833"/>
                </a:lnTo>
                <a:lnTo>
                  <a:pt x="1426" y="2648"/>
                </a:lnTo>
                <a:lnTo>
                  <a:pt x="0" y="2648"/>
                </a:lnTo>
                <a:lnTo>
                  <a:pt x="0" y="0"/>
                </a:lnTo>
                <a:close/>
              </a:path>
            </a:pathLst>
          </a:custGeom>
          <a:solidFill>
            <a:schemeClr val="tx1"/>
          </a:solidFill>
          <a:ln w="0">
            <a:noFill/>
            <a:prstDash val="solid"/>
            <a:round/>
          </a:ln>
        </p:spPr>
        <p:txBody>
          <a:bodyPr vert="horz" wrap="square" lIns="91440" tIns="45720" rIns="91440" bIns="45720" numCol="1" anchor="t" anchorCtr="0" compatLnSpc="1"/>
          <a:lstStyle/>
          <a:p>
            <a:endParaRPr lang="zh-CN" altLang="en-US" sz="1355"/>
          </a:p>
        </p:txBody>
      </p:sp>
      <p:sp>
        <p:nvSpPr>
          <p:cNvPr id="116" name="Freeform 311"/>
          <p:cNvSpPr>
            <a:spLocks noEditPoints="1"/>
          </p:cNvSpPr>
          <p:nvPr/>
        </p:nvSpPr>
        <p:spPr bwMode="auto">
          <a:xfrm>
            <a:off x="6586992" y="3990569"/>
            <a:ext cx="459279" cy="456993"/>
          </a:xfrm>
          <a:custGeom>
            <a:avLst/>
            <a:gdLst>
              <a:gd name="T0" fmla="*/ 2249 w 3214"/>
              <a:gd name="T1" fmla="*/ 614 h 3197"/>
              <a:gd name="T2" fmla="*/ 2172 w 3214"/>
              <a:gd name="T3" fmla="*/ 635 h 3197"/>
              <a:gd name="T4" fmla="*/ 2104 w 3214"/>
              <a:gd name="T5" fmla="*/ 675 h 3197"/>
              <a:gd name="T6" fmla="*/ 2049 w 3214"/>
              <a:gd name="T7" fmla="*/ 730 h 3197"/>
              <a:gd name="T8" fmla="*/ 2008 w 3214"/>
              <a:gd name="T9" fmla="*/ 798 h 3197"/>
              <a:gd name="T10" fmla="*/ 1987 w 3214"/>
              <a:gd name="T11" fmla="*/ 875 h 3197"/>
              <a:gd name="T12" fmla="*/ 1987 w 3214"/>
              <a:gd name="T13" fmla="*/ 959 h 3197"/>
              <a:gd name="T14" fmla="*/ 2008 w 3214"/>
              <a:gd name="T15" fmla="*/ 1036 h 3197"/>
              <a:gd name="T16" fmla="*/ 2049 w 3214"/>
              <a:gd name="T17" fmla="*/ 1104 h 3197"/>
              <a:gd name="T18" fmla="*/ 2104 w 3214"/>
              <a:gd name="T19" fmla="*/ 1159 h 3197"/>
              <a:gd name="T20" fmla="*/ 2172 w 3214"/>
              <a:gd name="T21" fmla="*/ 1199 h 3197"/>
              <a:gd name="T22" fmla="*/ 2249 w 3214"/>
              <a:gd name="T23" fmla="*/ 1220 h 3197"/>
              <a:gd name="T24" fmla="*/ 2333 w 3214"/>
              <a:gd name="T25" fmla="*/ 1220 h 3197"/>
              <a:gd name="T26" fmla="*/ 2411 w 3214"/>
              <a:gd name="T27" fmla="*/ 1199 h 3197"/>
              <a:gd name="T28" fmla="*/ 2479 w 3214"/>
              <a:gd name="T29" fmla="*/ 1159 h 3197"/>
              <a:gd name="T30" fmla="*/ 2535 w 3214"/>
              <a:gd name="T31" fmla="*/ 1104 h 3197"/>
              <a:gd name="T32" fmla="*/ 2574 w 3214"/>
              <a:gd name="T33" fmla="*/ 1036 h 3197"/>
              <a:gd name="T34" fmla="*/ 2596 w 3214"/>
              <a:gd name="T35" fmla="*/ 959 h 3197"/>
              <a:gd name="T36" fmla="*/ 2596 w 3214"/>
              <a:gd name="T37" fmla="*/ 875 h 3197"/>
              <a:gd name="T38" fmla="*/ 2574 w 3214"/>
              <a:gd name="T39" fmla="*/ 798 h 3197"/>
              <a:gd name="T40" fmla="*/ 2535 w 3214"/>
              <a:gd name="T41" fmla="*/ 730 h 3197"/>
              <a:gd name="T42" fmla="*/ 2479 w 3214"/>
              <a:gd name="T43" fmla="*/ 675 h 3197"/>
              <a:gd name="T44" fmla="*/ 2411 w 3214"/>
              <a:gd name="T45" fmla="*/ 635 h 3197"/>
              <a:gd name="T46" fmla="*/ 2333 w 3214"/>
              <a:gd name="T47" fmla="*/ 614 h 3197"/>
              <a:gd name="T48" fmla="*/ 1831 w 3214"/>
              <a:gd name="T49" fmla="*/ 0 h 3197"/>
              <a:gd name="T50" fmla="*/ 3091 w 3214"/>
              <a:gd name="T51" fmla="*/ 3 h 3197"/>
              <a:gd name="T52" fmla="*/ 3145 w 3214"/>
              <a:gd name="T53" fmla="*/ 26 h 3197"/>
              <a:gd name="T54" fmla="*/ 3187 w 3214"/>
              <a:gd name="T55" fmla="*/ 67 h 3197"/>
              <a:gd name="T56" fmla="*/ 3211 w 3214"/>
              <a:gd name="T57" fmla="*/ 122 h 3197"/>
              <a:gd name="T58" fmla="*/ 3214 w 3214"/>
              <a:gd name="T59" fmla="*/ 1375 h 3197"/>
              <a:gd name="T60" fmla="*/ 3204 w 3214"/>
              <a:gd name="T61" fmla="*/ 1443 h 3197"/>
              <a:gd name="T62" fmla="*/ 3181 w 3214"/>
              <a:gd name="T63" fmla="*/ 1516 h 3197"/>
              <a:gd name="T64" fmla="*/ 3147 w 3214"/>
              <a:gd name="T65" fmla="*/ 1582 h 3197"/>
              <a:gd name="T66" fmla="*/ 3105 w 3214"/>
              <a:gd name="T67" fmla="*/ 1636 h 3197"/>
              <a:gd name="T68" fmla="*/ 1559 w 3214"/>
              <a:gd name="T69" fmla="*/ 3171 h 3197"/>
              <a:gd name="T70" fmla="*/ 1511 w 3214"/>
              <a:gd name="T71" fmla="*/ 3193 h 3197"/>
              <a:gd name="T72" fmla="*/ 1459 w 3214"/>
              <a:gd name="T73" fmla="*/ 3197 h 3197"/>
              <a:gd name="T74" fmla="*/ 1408 w 3214"/>
              <a:gd name="T75" fmla="*/ 3184 h 3197"/>
              <a:gd name="T76" fmla="*/ 1364 w 3214"/>
              <a:gd name="T77" fmla="*/ 3153 h 3197"/>
              <a:gd name="T78" fmla="*/ 27 w 3214"/>
              <a:gd name="T79" fmla="*/ 1820 h 3197"/>
              <a:gd name="T80" fmla="*/ 5 w 3214"/>
              <a:gd name="T81" fmla="*/ 1772 h 3197"/>
              <a:gd name="T82" fmla="*/ 0 w 3214"/>
              <a:gd name="T83" fmla="*/ 1719 h 3197"/>
              <a:gd name="T84" fmla="*/ 13 w 3214"/>
              <a:gd name="T85" fmla="*/ 1668 h 3197"/>
              <a:gd name="T86" fmla="*/ 44 w 3214"/>
              <a:gd name="T87" fmla="*/ 1624 h 3197"/>
              <a:gd name="T88" fmla="*/ 1594 w 3214"/>
              <a:gd name="T89" fmla="*/ 86 h 3197"/>
              <a:gd name="T90" fmla="*/ 1655 w 3214"/>
              <a:gd name="T91" fmla="*/ 47 h 3197"/>
              <a:gd name="T92" fmla="*/ 1726 w 3214"/>
              <a:gd name="T93" fmla="*/ 18 h 3197"/>
              <a:gd name="T94" fmla="*/ 1797 w 3214"/>
              <a:gd name="T95" fmla="*/ 2 h 3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14" h="3197">
                <a:moveTo>
                  <a:pt x="2292" y="611"/>
                </a:moveTo>
                <a:lnTo>
                  <a:pt x="2249" y="614"/>
                </a:lnTo>
                <a:lnTo>
                  <a:pt x="2210" y="622"/>
                </a:lnTo>
                <a:lnTo>
                  <a:pt x="2172" y="635"/>
                </a:lnTo>
                <a:lnTo>
                  <a:pt x="2136" y="654"/>
                </a:lnTo>
                <a:lnTo>
                  <a:pt x="2104" y="675"/>
                </a:lnTo>
                <a:lnTo>
                  <a:pt x="2074" y="701"/>
                </a:lnTo>
                <a:lnTo>
                  <a:pt x="2049" y="730"/>
                </a:lnTo>
                <a:lnTo>
                  <a:pt x="2026" y="763"/>
                </a:lnTo>
                <a:lnTo>
                  <a:pt x="2008" y="798"/>
                </a:lnTo>
                <a:lnTo>
                  <a:pt x="1995" y="835"/>
                </a:lnTo>
                <a:lnTo>
                  <a:pt x="1987" y="875"/>
                </a:lnTo>
                <a:lnTo>
                  <a:pt x="1984" y="917"/>
                </a:lnTo>
                <a:lnTo>
                  <a:pt x="1987" y="959"/>
                </a:lnTo>
                <a:lnTo>
                  <a:pt x="1995" y="998"/>
                </a:lnTo>
                <a:lnTo>
                  <a:pt x="2008" y="1036"/>
                </a:lnTo>
                <a:lnTo>
                  <a:pt x="2026" y="1071"/>
                </a:lnTo>
                <a:lnTo>
                  <a:pt x="2049" y="1104"/>
                </a:lnTo>
                <a:lnTo>
                  <a:pt x="2074" y="1133"/>
                </a:lnTo>
                <a:lnTo>
                  <a:pt x="2104" y="1159"/>
                </a:lnTo>
                <a:lnTo>
                  <a:pt x="2136" y="1180"/>
                </a:lnTo>
                <a:lnTo>
                  <a:pt x="2172" y="1199"/>
                </a:lnTo>
                <a:lnTo>
                  <a:pt x="2210" y="1212"/>
                </a:lnTo>
                <a:lnTo>
                  <a:pt x="2249" y="1220"/>
                </a:lnTo>
                <a:lnTo>
                  <a:pt x="2292" y="1223"/>
                </a:lnTo>
                <a:lnTo>
                  <a:pt x="2333" y="1220"/>
                </a:lnTo>
                <a:lnTo>
                  <a:pt x="2373" y="1212"/>
                </a:lnTo>
                <a:lnTo>
                  <a:pt x="2411" y="1199"/>
                </a:lnTo>
                <a:lnTo>
                  <a:pt x="2447" y="1180"/>
                </a:lnTo>
                <a:lnTo>
                  <a:pt x="2479" y="1159"/>
                </a:lnTo>
                <a:lnTo>
                  <a:pt x="2509" y="1133"/>
                </a:lnTo>
                <a:lnTo>
                  <a:pt x="2535" y="1104"/>
                </a:lnTo>
                <a:lnTo>
                  <a:pt x="2557" y="1071"/>
                </a:lnTo>
                <a:lnTo>
                  <a:pt x="2574" y="1036"/>
                </a:lnTo>
                <a:lnTo>
                  <a:pt x="2588" y="998"/>
                </a:lnTo>
                <a:lnTo>
                  <a:pt x="2596" y="959"/>
                </a:lnTo>
                <a:lnTo>
                  <a:pt x="2598" y="917"/>
                </a:lnTo>
                <a:lnTo>
                  <a:pt x="2596" y="875"/>
                </a:lnTo>
                <a:lnTo>
                  <a:pt x="2588" y="835"/>
                </a:lnTo>
                <a:lnTo>
                  <a:pt x="2574" y="798"/>
                </a:lnTo>
                <a:lnTo>
                  <a:pt x="2557" y="763"/>
                </a:lnTo>
                <a:lnTo>
                  <a:pt x="2535" y="730"/>
                </a:lnTo>
                <a:lnTo>
                  <a:pt x="2509" y="701"/>
                </a:lnTo>
                <a:lnTo>
                  <a:pt x="2479" y="675"/>
                </a:lnTo>
                <a:lnTo>
                  <a:pt x="2447" y="654"/>
                </a:lnTo>
                <a:lnTo>
                  <a:pt x="2411" y="635"/>
                </a:lnTo>
                <a:lnTo>
                  <a:pt x="2373" y="622"/>
                </a:lnTo>
                <a:lnTo>
                  <a:pt x="2333" y="614"/>
                </a:lnTo>
                <a:lnTo>
                  <a:pt x="2292" y="611"/>
                </a:lnTo>
                <a:close/>
                <a:moveTo>
                  <a:pt x="1831" y="0"/>
                </a:moveTo>
                <a:lnTo>
                  <a:pt x="3059" y="0"/>
                </a:lnTo>
                <a:lnTo>
                  <a:pt x="3091" y="3"/>
                </a:lnTo>
                <a:lnTo>
                  <a:pt x="3119" y="12"/>
                </a:lnTo>
                <a:lnTo>
                  <a:pt x="3145" y="26"/>
                </a:lnTo>
                <a:lnTo>
                  <a:pt x="3168" y="44"/>
                </a:lnTo>
                <a:lnTo>
                  <a:pt x="3187" y="67"/>
                </a:lnTo>
                <a:lnTo>
                  <a:pt x="3201" y="94"/>
                </a:lnTo>
                <a:lnTo>
                  <a:pt x="3211" y="122"/>
                </a:lnTo>
                <a:lnTo>
                  <a:pt x="3214" y="153"/>
                </a:lnTo>
                <a:lnTo>
                  <a:pt x="3214" y="1375"/>
                </a:lnTo>
                <a:lnTo>
                  <a:pt x="3211" y="1408"/>
                </a:lnTo>
                <a:lnTo>
                  <a:pt x="3204" y="1443"/>
                </a:lnTo>
                <a:lnTo>
                  <a:pt x="3194" y="1480"/>
                </a:lnTo>
                <a:lnTo>
                  <a:pt x="3181" y="1516"/>
                </a:lnTo>
                <a:lnTo>
                  <a:pt x="3165" y="1550"/>
                </a:lnTo>
                <a:lnTo>
                  <a:pt x="3147" y="1582"/>
                </a:lnTo>
                <a:lnTo>
                  <a:pt x="3127" y="1612"/>
                </a:lnTo>
                <a:lnTo>
                  <a:pt x="3105" y="1636"/>
                </a:lnTo>
                <a:lnTo>
                  <a:pt x="1581" y="3153"/>
                </a:lnTo>
                <a:lnTo>
                  <a:pt x="1559" y="3171"/>
                </a:lnTo>
                <a:lnTo>
                  <a:pt x="1536" y="3184"/>
                </a:lnTo>
                <a:lnTo>
                  <a:pt x="1511" y="3193"/>
                </a:lnTo>
                <a:lnTo>
                  <a:pt x="1485" y="3197"/>
                </a:lnTo>
                <a:lnTo>
                  <a:pt x="1459" y="3197"/>
                </a:lnTo>
                <a:lnTo>
                  <a:pt x="1433" y="3193"/>
                </a:lnTo>
                <a:lnTo>
                  <a:pt x="1408" y="3184"/>
                </a:lnTo>
                <a:lnTo>
                  <a:pt x="1385" y="3171"/>
                </a:lnTo>
                <a:lnTo>
                  <a:pt x="1364" y="3153"/>
                </a:lnTo>
                <a:lnTo>
                  <a:pt x="44" y="1841"/>
                </a:lnTo>
                <a:lnTo>
                  <a:pt x="27" y="1820"/>
                </a:lnTo>
                <a:lnTo>
                  <a:pt x="13" y="1796"/>
                </a:lnTo>
                <a:lnTo>
                  <a:pt x="5" y="1772"/>
                </a:lnTo>
                <a:lnTo>
                  <a:pt x="0" y="1746"/>
                </a:lnTo>
                <a:lnTo>
                  <a:pt x="0" y="1719"/>
                </a:lnTo>
                <a:lnTo>
                  <a:pt x="5" y="1693"/>
                </a:lnTo>
                <a:lnTo>
                  <a:pt x="13" y="1668"/>
                </a:lnTo>
                <a:lnTo>
                  <a:pt x="27" y="1645"/>
                </a:lnTo>
                <a:lnTo>
                  <a:pt x="44" y="1624"/>
                </a:lnTo>
                <a:lnTo>
                  <a:pt x="1568" y="108"/>
                </a:lnTo>
                <a:lnTo>
                  <a:pt x="1594" y="86"/>
                </a:lnTo>
                <a:lnTo>
                  <a:pt x="1623" y="65"/>
                </a:lnTo>
                <a:lnTo>
                  <a:pt x="1655" y="47"/>
                </a:lnTo>
                <a:lnTo>
                  <a:pt x="1691" y="31"/>
                </a:lnTo>
                <a:lnTo>
                  <a:pt x="1726" y="18"/>
                </a:lnTo>
                <a:lnTo>
                  <a:pt x="1762" y="8"/>
                </a:lnTo>
                <a:lnTo>
                  <a:pt x="1797" y="2"/>
                </a:lnTo>
                <a:lnTo>
                  <a:pt x="1831" y="0"/>
                </a:lnTo>
                <a:close/>
              </a:path>
            </a:pathLst>
          </a:custGeom>
          <a:solidFill>
            <a:schemeClr val="tx1"/>
          </a:solidFill>
          <a:ln w="0">
            <a:noFill/>
            <a:prstDash val="solid"/>
            <a:round/>
          </a:ln>
        </p:spPr>
        <p:txBody>
          <a:bodyPr vert="horz" wrap="square" lIns="91440" tIns="45720" rIns="91440" bIns="45720" numCol="1" anchor="t" anchorCtr="0" compatLnSpc="1"/>
          <a:lstStyle/>
          <a:p>
            <a:endParaRPr lang="zh-CN" altLang="en-US" sz="1355"/>
          </a:p>
        </p:txBody>
      </p:sp>
      <p:grpSp>
        <p:nvGrpSpPr>
          <p:cNvPr id="117" name="Group 314"/>
          <p:cNvGrpSpPr>
            <a:grpSpLocks noChangeAspect="1"/>
          </p:cNvGrpSpPr>
          <p:nvPr/>
        </p:nvGrpSpPr>
        <p:grpSpPr bwMode="auto">
          <a:xfrm>
            <a:off x="7285923" y="3990569"/>
            <a:ext cx="573527" cy="456993"/>
            <a:chOff x="3737" y="2993"/>
            <a:chExt cx="502" cy="400"/>
          </a:xfrm>
          <a:solidFill>
            <a:schemeClr val="tx1"/>
          </a:solidFill>
        </p:grpSpPr>
        <p:sp>
          <p:nvSpPr>
            <p:cNvPr id="118" name="Freeform 316"/>
            <p:cNvSpPr>
              <a:spLocks noEditPoints="1"/>
            </p:cNvSpPr>
            <p:nvPr/>
          </p:nvSpPr>
          <p:spPr bwMode="auto">
            <a:xfrm>
              <a:off x="3839" y="2993"/>
              <a:ext cx="400" cy="400"/>
            </a:xfrm>
            <a:custGeom>
              <a:avLst/>
              <a:gdLst>
                <a:gd name="T0" fmla="*/ 1957 w 2801"/>
                <a:gd name="T1" fmla="*/ 539 h 2799"/>
                <a:gd name="T2" fmla="*/ 1885 w 2801"/>
                <a:gd name="T3" fmla="*/ 561 h 2799"/>
                <a:gd name="T4" fmla="*/ 1822 w 2801"/>
                <a:gd name="T5" fmla="*/ 601 h 2799"/>
                <a:gd name="T6" fmla="*/ 1772 w 2801"/>
                <a:gd name="T7" fmla="*/ 657 h 2799"/>
                <a:gd name="T8" fmla="*/ 1741 w 2801"/>
                <a:gd name="T9" fmla="*/ 726 h 2799"/>
                <a:gd name="T10" fmla="*/ 1729 w 2801"/>
                <a:gd name="T11" fmla="*/ 803 h 2799"/>
                <a:gd name="T12" fmla="*/ 1741 w 2801"/>
                <a:gd name="T13" fmla="*/ 880 h 2799"/>
                <a:gd name="T14" fmla="*/ 1772 w 2801"/>
                <a:gd name="T15" fmla="*/ 949 h 2799"/>
                <a:gd name="T16" fmla="*/ 1822 w 2801"/>
                <a:gd name="T17" fmla="*/ 1006 h 2799"/>
                <a:gd name="T18" fmla="*/ 1885 w 2801"/>
                <a:gd name="T19" fmla="*/ 1046 h 2799"/>
                <a:gd name="T20" fmla="*/ 1957 w 2801"/>
                <a:gd name="T21" fmla="*/ 1068 h 2799"/>
                <a:gd name="T22" fmla="*/ 2037 w 2801"/>
                <a:gd name="T23" fmla="*/ 1068 h 2799"/>
                <a:gd name="T24" fmla="*/ 2110 w 2801"/>
                <a:gd name="T25" fmla="*/ 1046 h 2799"/>
                <a:gd name="T26" fmla="*/ 2172 w 2801"/>
                <a:gd name="T27" fmla="*/ 1006 h 2799"/>
                <a:gd name="T28" fmla="*/ 2222 w 2801"/>
                <a:gd name="T29" fmla="*/ 949 h 2799"/>
                <a:gd name="T30" fmla="*/ 2253 w 2801"/>
                <a:gd name="T31" fmla="*/ 880 h 2799"/>
                <a:gd name="T32" fmla="*/ 2265 w 2801"/>
                <a:gd name="T33" fmla="*/ 803 h 2799"/>
                <a:gd name="T34" fmla="*/ 2253 w 2801"/>
                <a:gd name="T35" fmla="*/ 726 h 2799"/>
                <a:gd name="T36" fmla="*/ 2222 w 2801"/>
                <a:gd name="T37" fmla="*/ 657 h 2799"/>
                <a:gd name="T38" fmla="*/ 2172 w 2801"/>
                <a:gd name="T39" fmla="*/ 601 h 2799"/>
                <a:gd name="T40" fmla="*/ 2110 w 2801"/>
                <a:gd name="T41" fmla="*/ 561 h 2799"/>
                <a:gd name="T42" fmla="*/ 2037 w 2801"/>
                <a:gd name="T43" fmla="*/ 539 h 2799"/>
                <a:gd name="T44" fmla="*/ 1596 w 2801"/>
                <a:gd name="T45" fmla="*/ 0 h 2799"/>
                <a:gd name="T46" fmla="*/ 2694 w 2801"/>
                <a:gd name="T47" fmla="*/ 3 h 2799"/>
                <a:gd name="T48" fmla="*/ 2741 w 2801"/>
                <a:gd name="T49" fmla="*/ 24 h 2799"/>
                <a:gd name="T50" fmla="*/ 2777 w 2801"/>
                <a:gd name="T51" fmla="*/ 60 h 2799"/>
                <a:gd name="T52" fmla="*/ 2798 w 2801"/>
                <a:gd name="T53" fmla="*/ 107 h 2799"/>
                <a:gd name="T54" fmla="*/ 2801 w 2801"/>
                <a:gd name="T55" fmla="*/ 1204 h 2799"/>
                <a:gd name="T56" fmla="*/ 2793 w 2801"/>
                <a:gd name="T57" fmla="*/ 1264 h 2799"/>
                <a:gd name="T58" fmla="*/ 2773 w 2801"/>
                <a:gd name="T59" fmla="*/ 1327 h 2799"/>
                <a:gd name="T60" fmla="*/ 2742 w 2801"/>
                <a:gd name="T61" fmla="*/ 1386 h 2799"/>
                <a:gd name="T62" fmla="*/ 2706 w 2801"/>
                <a:gd name="T63" fmla="*/ 1432 h 2799"/>
                <a:gd name="T64" fmla="*/ 1357 w 2801"/>
                <a:gd name="T65" fmla="*/ 2777 h 2799"/>
                <a:gd name="T66" fmla="*/ 1309 w 2801"/>
                <a:gd name="T67" fmla="*/ 2797 h 2799"/>
                <a:gd name="T68" fmla="*/ 1257 w 2801"/>
                <a:gd name="T69" fmla="*/ 2797 h 2799"/>
                <a:gd name="T70" fmla="*/ 1209 w 2801"/>
                <a:gd name="T71" fmla="*/ 2777 h 2799"/>
                <a:gd name="T72" fmla="*/ 39 w 2801"/>
                <a:gd name="T73" fmla="*/ 1612 h 2799"/>
                <a:gd name="T74" fmla="*/ 10 w 2801"/>
                <a:gd name="T75" fmla="*/ 1568 h 2799"/>
                <a:gd name="T76" fmla="*/ 0 w 2801"/>
                <a:gd name="T77" fmla="*/ 1517 h 2799"/>
                <a:gd name="T78" fmla="*/ 10 w 2801"/>
                <a:gd name="T79" fmla="*/ 1466 h 2799"/>
                <a:gd name="T80" fmla="*/ 39 w 2801"/>
                <a:gd name="T81" fmla="*/ 1423 h 2799"/>
                <a:gd name="T82" fmla="*/ 1389 w 2801"/>
                <a:gd name="T83" fmla="*/ 76 h 2799"/>
                <a:gd name="T84" fmla="*/ 1443 w 2801"/>
                <a:gd name="T85" fmla="*/ 42 h 2799"/>
                <a:gd name="T86" fmla="*/ 1505 w 2801"/>
                <a:gd name="T87" fmla="*/ 16 h 2799"/>
                <a:gd name="T88" fmla="*/ 1566 w 2801"/>
                <a:gd name="T89" fmla="*/ 2 h 2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01" h="2799">
                  <a:moveTo>
                    <a:pt x="1997" y="536"/>
                  </a:moveTo>
                  <a:lnTo>
                    <a:pt x="1957" y="539"/>
                  </a:lnTo>
                  <a:lnTo>
                    <a:pt x="1920" y="547"/>
                  </a:lnTo>
                  <a:lnTo>
                    <a:pt x="1885" y="561"/>
                  </a:lnTo>
                  <a:lnTo>
                    <a:pt x="1851" y="579"/>
                  </a:lnTo>
                  <a:lnTo>
                    <a:pt x="1822" y="601"/>
                  </a:lnTo>
                  <a:lnTo>
                    <a:pt x="1795" y="628"/>
                  </a:lnTo>
                  <a:lnTo>
                    <a:pt x="1772" y="657"/>
                  </a:lnTo>
                  <a:lnTo>
                    <a:pt x="1755" y="691"/>
                  </a:lnTo>
                  <a:lnTo>
                    <a:pt x="1741" y="726"/>
                  </a:lnTo>
                  <a:lnTo>
                    <a:pt x="1732" y="763"/>
                  </a:lnTo>
                  <a:lnTo>
                    <a:pt x="1729" y="803"/>
                  </a:lnTo>
                  <a:lnTo>
                    <a:pt x="1732" y="843"/>
                  </a:lnTo>
                  <a:lnTo>
                    <a:pt x="1741" y="880"/>
                  </a:lnTo>
                  <a:lnTo>
                    <a:pt x="1755" y="916"/>
                  </a:lnTo>
                  <a:lnTo>
                    <a:pt x="1772" y="949"/>
                  </a:lnTo>
                  <a:lnTo>
                    <a:pt x="1795" y="978"/>
                  </a:lnTo>
                  <a:lnTo>
                    <a:pt x="1822" y="1006"/>
                  </a:lnTo>
                  <a:lnTo>
                    <a:pt x="1851" y="1028"/>
                  </a:lnTo>
                  <a:lnTo>
                    <a:pt x="1885" y="1046"/>
                  </a:lnTo>
                  <a:lnTo>
                    <a:pt x="1920" y="1060"/>
                  </a:lnTo>
                  <a:lnTo>
                    <a:pt x="1957" y="1068"/>
                  </a:lnTo>
                  <a:lnTo>
                    <a:pt x="1997" y="1070"/>
                  </a:lnTo>
                  <a:lnTo>
                    <a:pt x="2037" y="1068"/>
                  </a:lnTo>
                  <a:lnTo>
                    <a:pt x="2075" y="1060"/>
                  </a:lnTo>
                  <a:lnTo>
                    <a:pt x="2110" y="1046"/>
                  </a:lnTo>
                  <a:lnTo>
                    <a:pt x="2143" y="1028"/>
                  </a:lnTo>
                  <a:lnTo>
                    <a:pt x="2172" y="1006"/>
                  </a:lnTo>
                  <a:lnTo>
                    <a:pt x="2199" y="978"/>
                  </a:lnTo>
                  <a:lnTo>
                    <a:pt x="2222" y="949"/>
                  </a:lnTo>
                  <a:lnTo>
                    <a:pt x="2240" y="916"/>
                  </a:lnTo>
                  <a:lnTo>
                    <a:pt x="2253" y="880"/>
                  </a:lnTo>
                  <a:lnTo>
                    <a:pt x="2262" y="843"/>
                  </a:lnTo>
                  <a:lnTo>
                    <a:pt x="2265" y="803"/>
                  </a:lnTo>
                  <a:lnTo>
                    <a:pt x="2262" y="763"/>
                  </a:lnTo>
                  <a:lnTo>
                    <a:pt x="2253" y="726"/>
                  </a:lnTo>
                  <a:lnTo>
                    <a:pt x="2240" y="691"/>
                  </a:lnTo>
                  <a:lnTo>
                    <a:pt x="2222" y="657"/>
                  </a:lnTo>
                  <a:lnTo>
                    <a:pt x="2199" y="628"/>
                  </a:lnTo>
                  <a:lnTo>
                    <a:pt x="2172" y="601"/>
                  </a:lnTo>
                  <a:lnTo>
                    <a:pt x="2143" y="579"/>
                  </a:lnTo>
                  <a:lnTo>
                    <a:pt x="2110" y="561"/>
                  </a:lnTo>
                  <a:lnTo>
                    <a:pt x="2075" y="547"/>
                  </a:lnTo>
                  <a:lnTo>
                    <a:pt x="2037" y="539"/>
                  </a:lnTo>
                  <a:lnTo>
                    <a:pt x="1997" y="536"/>
                  </a:lnTo>
                  <a:close/>
                  <a:moveTo>
                    <a:pt x="1596" y="0"/>
                  </a:moveTo>
                  <a:lnTo>
                    <a:pt x="2667" y="0"/>
                  </a:lnTo>
                  <a:lnTo>
                    <a:pt x="2694" y="3"/>
                  </a:lnTo>
                  <a:lnTo>
                    <a:pt x="2719" y="11"/>
                  </a:lnTo>
                  <a:lnTo>
                    <a:pt x="2741" y="24"/>
                  </a:lnTo>
                  <a:lnTo>
                    <a:pt x="2761" y="40"/>
                  </a:lnTo>
                  <a:lnTo>
                    <a:pt x="2777" y="60"/>
                  </a:lnTo>
                  <a:lnTo>
                    <a:pt x="2790" y="82"/>
                  </a:lnTo>
                  <a:lnTo>
                    <a:pt x="2798" y="107"/>
                  </a:lnTo>
                  <a:lnTo>
                    <a:pt x="2801" y="134"/>
                  </a:lnTo>
                  <a:lnTo>
                    <a:pt x="2801" y="1204"/>
                  </a:lnTo>
                  <a:lnTo>
                    <a:pt x="2799" y="1234"/>
                  </a:lnTo>
                  <a:lnTo>
                    <a:pt x="2793" y="1264"/>
                  </a:lnTo>
                  <a:lnTo>
                    <a:pt x="2785" y="1295"/>
                  </a:lnTo>
                  <a:lnTo>
                    <a:pt x="2773" y="1327"/>
                  </a:lnTo>
                  <a:lnTo>
                    <a:pt x="2759" y="1357"/>
                  </a:lnTo>
                  <a:lnTo>
                    <a:pt x="2742" y="1386"/>
                  </a:lnTo>
                  <a:lnTo>
                    <a:pt x="2725" y="1411"/>
                  </a:lnTo>
                  <a:lnTo>
                    <a:pt x="2706" y="1432"/>
                  </a:lnTo>
                  <a:lnTo>
                    <a:pt x="1378" y="2760"/>
                  </a:lnTo>
                  <a:lnTo>
                    <a:pt x="1357" y="2777"/>
                  </a:lnTo>
                  <a:lnTo>
                    <a:pt x="1334" y="2789"/>
                  </a:lnTo>
                  <a:lnTo>
                    <a:pt x="1309" y="2797"/>
                  </a:lnTo>
                  <a:lnTo>
                    <a:pt x="1283" y="2799"/>
                  </a:lnTo>
                  <a:lnTo>
                    <a:pt x="1257" y="2797"/>
                  </a:lnTo>
                  <a:lnTo>
                    <a:pt x="1232" y="2789"/>
                  </a:lnTo>
                  <a:lnTo>
                    <a:pt x="1209" y="2777"/>
                  </a:lnTo>
                  <a:lnTo>
                    <a:pt x="1189" y="2760"/>
                  </a:lnTo>
                  <a:lnTo>
                    <a:pt x="39" y="1612"/>
                  </a:lnTo>
                  <a:lnTo>
                    <a:pt x="22" y="1590"/>
                  </a:lnTo>
                  <a:lnTo>
                    <a:pt x="10" y="1568"/>
                  </a:lnTo>
                  <a:lnTo>
                    <a:pt x="2" y="1543"/>
                  </a:lnTo>
                  <a:lnTo>
                    <a:pt x="0" y="1517"/>
                  </a:lnTo>
                  <a:lnTo>
                    <a:pt x="2" y="1491"/>
                  </a:lnTo>
                  <a:lnTo>
                    <a:pt x="10" y="1466"/>
                  </a:lnTo>
                  <a:lnTo>
                    <a:pt x="22" y="1443"/>
                  </a:lnTo>
                  <a:lnTo>
                    <a:pt x="39" y="1423"/>
                  </a:lnTo>
                  <a:lnTo>
                    <a:pt x="1367" y="95"/>
                  </a:lnTo>
                  <a:lnTo>
                    <a:pt x="1389" y="76"/>
                  </a:lnTo>
                  <a:lnTo>
                    <a:pt x="1414" y="59"/>
                  </a:lnTo>
                  <a:lnTo>
                    <a:pt x="1443" y="42"/>
                  </a:lnTo>
                  <a:lnTo>
                    <a:pt x="1473" y="28"/>
                  </a:lnTo>
                  <a:lnTo>
                    <a:pt x="1505" y="16"/>
                  </a:lnTo>
                  <a:lnTo>
                    <a:pt x="1536" y="8"/>
                  </a:lnTo>
                  <a:lnTo>
                    <a:pt x="1566" y="2"/>
                  </a:lnTo>
                  <a:lnTo>
                    <a:pt x="1596" y="0"/>
                  </a:lnTo>
                  <a:close/>
                </a:path>
              </a:pathLst>
            </a:custGeom>
            <a:grpFill/>
            <a:ln w="0">
              <a:noFill/>
              <a:prstDash val="solid"/>
              <a:round/>
            </a:ln>
          </p:spPr>
          <p:txBody>
            <a:bodyPr vert="horz" wrap="square" lIns="91440" tIns="45720" rIns="91440" bIns="45720" numCol="1" anchor="t" anchorCtr="0" compatLnSpc="1"/>
            <a:lstStyle/>
            <a:p>
              <a:endParaRPr lang="zh-CN" altLang="en-US" sz="1355"/>
            </a:p>
          </p:txBody>
        </p:sp>
        <p:sp>
          <p:nvSpPr>
            <p:cNvPr id="119" name="Freeform 317"/>
            <p:cNvSpPr/>
            <p:nvPr/>
          </p:nvSpPr>
          <p:spPr bwMode="auto">
            <a:xfrm>
              <a:off x="3737" y="2993"/>
              <a:ext cx="260" cy="400"/>
            </a:xfrm>
            <a:custGeom>
              <a:avLst/>
              <a:gdLst>
                <a:gd name="T0" fmla="*/ 1596 w 1819"/>
                <a:gd name="T1" fmla="*/ 0 h 2799"/>
                <a:gd name="T2" fmla="*/ 1819 w 1819"/>
                <a:gd name="T3" fmla="*/ 0 h 2799"/>
                <a:gd name="T4" fmla="*/ 302 w 1819"/>
                <a:gd name="T5" fmla="*/ 1517 h 2799"/>
                <a:gd name="T6" fmla="*/ 1462 w 1819"/>
                <a:gd name="T7" fmla="*/ 2676 h 2799"/>
                <a:gd name="T8" fmla="*/ 1378 w 1819"/>
                <a:gd name="T9" fmla="*/ 2760 h 2799"/>
                <a:gd name="T10" fmla="*/ 1357 w 1819"/>
                <a:gd name="T11" fmla="*/ 2777 h 2799"/>
                <a:gd name="T12" fmla="*/ 1334 w 1819"/>
                <a:gd name="T13" fmla="*/ 2789 h 2799"/>
                <a:gd name="T14" fmla="*/ 1309 w 1819"/>
                <a:gd name="T15" fmla="*/ 2797 h 2799"/>
                <a:gd name="T16" fmla="*/ 1283 w 1819"/>
                <a:gd name="T17" fmla="*/ 2799 h 2799"/>
                <a:gd name="T18" fmla="*/ 1257 w 1819"/>
                <a:gd name="T19" fmla="*/ 2797 h 2799"/>
                <a:gd name="T20" fmla="*/ 1232 w 1819"/>
                <a:gd name="T21" fmla="*/ 2789 h 2799"/>
                <a:gd name="T22" fmla="*/ 1209 w 1819"/>
                <a:gd name="T23" fmla="*/ 2777 h 2799"/>
                <a:gd name="T24" fmla="*/ 1189 w 1819"/>
                <a:gd name="T25" fmla="*/ 2760 h 2799"/>
                <a:gd name="T26" fmla="*/ 39 w 1819"/>
                <a:gd name="T27" fmla="*/ 1612 h 2799"/>
                <a:gd name="T28" fmla="*/ 22 w 1819"/>
                <a:gd name="T29" fmla="*/ 1590 h 2799"/>
                <a:gd name="T30" fmla="*/ 10 w 1819"/>
                <a:gd name="T31" fmla="*/ 1568 h 2799"/>
                <a:gd name="T32" fmla="*/ 2 w 1819"/>
                <a:gd name="T33" fmla="*/ 1543 h 2799"/>
                <a:gd name="T34" fmla="*/ 0 w 1819"/>
                <a:gd name="T35" fmla="*/ 1517 h 2799"/>
                <a:gd name="T36" fmla="*/ 0 w 1819"/>
                <a:gd name="T37" fmla="*/ 1517 h 2799"/>
                <a:gd name="T38" fmla="*/ 2 w 1819"/>
                <a:gd name="T39" fmla="*/ 1491 h 2799"/>
                <a:gd name="T40" fmla="*/ 10 w 1819"/>
                <a:gd name="T41" fmla="*/ 1466 h 2799"/>
                <a:gd name="T42" fmla="*/ 22 w 1819"/>
                <a:gd name="T43" fmla="*/ 1443 h 2799"/>
                <a:gd name="T44" fmla="*/ 39 w 1819"/>
                <a:gd name="T45" fmla="*/ 1423 h 2799"/>
                <a:gd name="T46" fmla="*/ 1366 w 1819"/>
                <a:gd name="T47" fmla="*/ 95 h 2799"/>
                <a:gd name="T48" fmla="*/ 1389 w 1819"/>
                <a:gd name="T49" fmla="*/ 76 h 2799"/>
                <a:gd name="T50" fmla="*/ 1414 w 1819"/>
                <a:gd name="T51" fmla="*/ 59 h 2799"/>
                <a:gd name="T52" fmla="*/ 1443 w 1819"/>
                <a:gd name="T53" fmla="*/ 42 h 2799"/>
                <a:gd name="T54" fmla="*/ 1473 w 1819"/>
                <a:gd name="T55" fmla="*/ 28 h 2799"/>
                <a:gd name="T56" fmla="*/ 1505 w 1819"/>
                <a:gd name="T57" fmla="*/ 16 h 2799"/>
                <a:gd name="T58" fmla="*/ 1536 w 1819"/>
                <a:gd name="T59" fmla="*/ 8 h 2799"/>
                <a:gd name="T60" fmla="*/ 1566 w 1819"/>
                <a:gd name="T61" fmla="*/ 2 h 2799"/>
                <a:gd name="T62" fmla="*/ 1596 w 1819"/>
                <a:gd name="T63" fmla="*/ 0 h 2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19" h="2799">
                  <a:moveTo>
                    <a:pt x="1596" y="0"/>
                  </a:moveTo>
                  <a:lnTo>
                    <a:pt x="1819" y="0"/>
                  </a:lnTo>
                  <a:lnTo>
                    <a:pt x="302" y="1517"/>
                  </a:lnTo>
                  <a:lnTo>
                    <a:pt x="1462" y="2676"/>
                  </a:lnTo>
                  <a:lnTo>
                    <a:pt x="1378" y="2760"/>
                  </a:lnTo>
                  <a:lnTo>
                    <a:pt x="1357" y="2777"/>
                  </a:lnTo>
                  <a:lnTo>
                    <a:pt x="1334" y="2789"/>
                  </a:lnTo>
                  <a:lnTo>
                    <a:pt x="1309" y="2797"/>
                  </a:lnTo>
                  <a:lnTo>
                    <a:pt x="1283" y="2799"/>
                  </a:lnTo>
                  <a:lnTo>
                    <a:pt x="1257" y="2797"/>
                  </a:lnTo>
                  <a:lnTo>
                    <a:pt x="1232" y="2789"/>
                  </a:lnTo>
                  <a:lnTo>
                    <a:pt x="1209" y="2777"/>
                  </a:lnTo>
                  <a:lnTo>
                    <a:pt x="1189" y="2760"/>
                  </a:lnTo>
                  <a:lnTo>
                    <a:pt x="39" y="1612"/>
                  </a:lnTo>
                  <a:lnTo>
                    <a:pt x="22" y="1590"/>
                  </a:lnTo>
                  <a:lnTo>
                    <a:pt x="10" y="1568"/>
                  </a:lnTo>
                  <a:lnTo>
                    <a:pt x="2" y="1543"/>
                  </a:lnTo>
                  <a:lnTo>
                    <a:pt x="0" y="1517"/>
                  </a:lnTo>
                  <a:lnTo>
                    <a:pt x="0" y="1517"/>
                  </a:lnTo>
                  <a:lnTo>
                    <a:pt x="2" y="1491"/>
                  </a:lnTo>
                  <a:lnTo>
                    <a:pt x="10" y="1466"/>
                  </a:lnTo>
                  <a:lnTo>
                    <a:pt x="22" y="1443"/>
                  </a:lnTo>
                  <a:lnTo>
                    <a:pt x="39" y="1423"/>
                  </a:lnTo>
                  <a:lnTo>
                    <a:pt x="1366" y="95"/>
                  </a:lnTo>
                  <a:lnTo>
                    <a:pt x="1389" y="76"/>
                  </a:lnTo>
                  <a:lnTo>
                    <a:pt x="1414" y="59"/>
                  </a:lnTo>
                  <a:lnTo>
                    <a:pt x="1443" y="42"/>
                  </a:lnTo>
                  <a:lnTo>
                    <a:pt x="1473" y="28"/>
                  </a:lnTo>
                  <a:lnTo>
                    <a:pt x="1505" y="16"/>
                  </a:lnTo>
                  <a:lnTo>
                    <a:pt x="1536" y="8"/>
                  </a:lnTo>
                  <a:lnTo>
                    <a:pt x="1566" y="2"/>
                  </a:lnTo>
                  <a:lnTo>
                    <a:pt x="1596" y="0"/>
                  </a:lnTo>
                  <a:close/>
                </a:path>
              </a:pathLst>
            </a:custGeom>
            <a:grpFill/>
            <a:ln w="0">
              <a:noFill/>
              <a:prstDash val="solid"/>
              <a:round/>
            </a:ln>
          </p:spPr>
          <p:txBody>
            <a:bodyPr vert="horz" wrap="square" lIns="91440" tIns="45720" rIns="91440" bIns="45720" numCol="1" anchor="t" anchorCtr="0" compatLnSpc="1"/>
            <a:lstStyle/>
            <a:p>
              <a:endParaRPr lang="zh-CN" altLang="en-US" sz="1355"/>
            </a:p>
          </p:txBody>
        </p:sp>
      </p:grpSp>
      <p:grpSp>
        <p:nvGrpSpPr>
          <p:cNvPr id="120" name="Group 320"/>
          <p:cNvGrpSpPr>
            <a:grpSpLocks noChangeAspect="1"/>
          </p:cNvGrpSpPr>
          <p:nvPr/>
        </p:nvGrpSpPr>
        <p:grpSpPr bwMode="auto">
          <a:xfrm>
            <a:off x="8099099" y="3999709"/>
            <a:ext cx="466133" cy="438713"/>
            <a:chOff x="5086" y="3175"/>
            <a:chExt cx="408" cy="384"/>
          </a:xfrm>
          <a:solidFill>
            <a:schemeClr val="tx1"/>
          </a:solidFill>
        </p:grpSpPr>
        <p:sp>
          <p:nvSpPr>
            <p:cNvPr id="121" name="Freeform 322"/>
            <p:cNvSpPr/>
            <p:nvPr/>
          </p:nvSpPr>
          <p:spPr bwMode="auto">
            <a:xfrm>
              <a:off x="5162" y="3482"/>
              <a:ext cx="77" cy="77"/>
            </a:xfrm>
            <a:custGeom>
              <a:avLst/>
              <a:gdLst>
                <a:gd name="T0" fmla="*/ 306 w 611"/>
                <a:gd name="T1" fmla="*/ 0 h 614"/>
                <a:gd name="T2" fmla="*/ 347 w 611"/>
                <a:gd name="T3" fmla="*/ 2 h 614"/>
                <a:gd name="T4" fmla="*/ 388 w 611"/>
                <a:gd name="T5" fmla="*/ 11 h 614"/>
                <a:gd name="T6" fmla="*/ 425 w 611"/>
                <a:gd name="T7" fmla="*/ 24 h 614"/>
                <a:gd name="T8" fmla="*/ 461 w 611"/>
                <a:gd name="T9" fmla="*/ 41 h 614"/>
                <a:gd name="T10" fmla="*/ 493 w 611"/>
                <a:gd name="T11" fmla="*/ 63 h 614"/>
                <a:gd name="T12" fmla="*/ 522 w 611"/>
                <a:gd name="T13" fmla="*/ 90 h 614"/>
                <a:gd name="T14" fmla="*/ 548 w 611"/>
                <a:gd name="T15" fmla="*/ 119 h 614"/>
                <a:gd name="T16" fmla="*/ 570 w 611"/>
                <a:gd name="T17" fmla="*/ 152 h 614"/>
                <a:gd name="T18" fmla="*/ 587 w 611"/>
                <a:gd name="T19" fmla="*/ 187 h 614"/>
                <a:gd name="T20" fmla="*/ 601 w 611"/>
                <a:gd name="T21" fmla="*/ 225 h 614"/>
                <a:gd name="T22" fmla="*/ 609 w 611"/>
                <a:gd name="T23" fmla="*/ 265 h 614"/>
                <a:gd name="T24" fmla="*/ 611 w 611"/>
                <a:gd name="T25" fmla="*/ 306 h 614"/>
                <a:gd name="T26" fmla="*/ 609 w 611"/>
                <a:gd name="T27" fmla="*/ 349 h 614"/>
                <a:gd name="T28" fmla="*/ 601 w 611"/>
                <a:gd name="T29" fmla="*/ 388 h 614"/>
                <a:gd name="T30" fmla="*/ 587 w 611"/>
                <a:gd name="T31" fmla="*/ 426 h 614"/>
                <a:gd name="T32" fmla="*/ 570 w 611"/>
                <a:gd name="T33" fmla="*/ 462 h 614"/>
                <a:gd name="T34" fmla="*/ 548 w 611"/>
                <a:gd name="T35" fmla="*/ 495 h 614"/>
                <a:gd name="T36" fmla="*/ 522 w 611"/>
                <a:gd name="T37" fmla="*/ 524 h 614"/>
                <a:gd name="T38" fmla="*/ 493 w 611"/>
                <a:gd name="T39" fmla="*/ 550 h 614"/>
                <a:gd name="T40" fmla="*/ 461 w 611"/>
                <a:gd name="T41" fmla="*/ 573 h 614"/>
                <a:gd name="T42" fmla="*/ 425 w 611"/>
                <a:gd name="T43" fmla="*/ 590 h 614"/>
                <a:gd name="T44" fmla="*/ 388 w 611"/>
                <a:gd name="T45" fmla="*/ 603 h 614"/>
                <a:gd name="T46" fmla="*/ 347 w 611"/>
                <a:gd name="T47" fmla="*/ 611 h 614"/>
                <a:gd name="T48" fmla="*/ 306 w 611"/>
                <a:gd name="T49" fmla="*/ 614 h 614"/>
                <a:gd name="T50" fmla="*/ 264 w 611"/>
                <a:gd name="T51" fmla="*/ 611 h 614"/>
                <a:gd name="T52" fmla="*/ 225 w 611"/>
                <a:gd name="T53" fmla="*/ 603 h 614"/>
                <a:gd name="T54" fmla="*/ 187 w 611"/>
                <a:gd name="T55" fmla="*/ 590 h 614"/>
                <a:gd name="T56" fmla="*/ 152 w 611"/>
                <a:gd name="T57" fmla="*/ 573 h 614"/>
                <a:gd name="T58" fmla="*/ 120 w 611"/>
                <a:gd name="T59" fmla="*/ 550 h 614"/>
                <a:gd name="T60" fmla="*/ 91 w 611"/>
                <a:gd name="T61" fmla="*/ 524 h 614"/>
                <a:gd name="T62" fmla="*/ 64 w 611"/>
                <a:gd name="T63" fmla="*/ 495 h 614"/>
                <a:gd name="T64" fmla="*/ 42 w 611"/>
                <a:gd name="T65" fmla="*/ 462 h 614"/>
                <a:gd name="T66" fmla="*/ 24 w 611"/>
                <a:gd name="T67" fmla="*/ 426 h 614"/>
                <a:gd name="T68" fmla="*/ 11 w 611"/>
                <a:gd name="T69" fmla="*/ 388 h 614"/>
                <a:gd name="T70" fmla="*/ 3 w 611"/>
                <a:gd name="T71" fmla="*/ 349 h 614"/>
                <a:gd name="T72" fmla="*/ 0 w 611"/>
                <a:gd name="T73" fmla="*/ 306 h 614"/>
                <a:gd name="T74" fmla="*/ 3 w 611"/>
                <a:gd name="T75" fmla="*/ 265 h 614"/>
                <a:gd name="T76" fmla="*/ 11 w 611"/>
                <a:gd name="T77" fmla="*/ 225 h 614"/>
                <a:gd name="T78" fmla="*/ 24 w 611"/>
                <a:gd name="T79" fmla="*/ 187 h 614"/>
                <a:gd name="T80" fmla="*/ 42 w 611"/>
                <a:gd name="T81" fmla="*/ 152 h 614"/>
                <a:gd name="T82" fmla="*/ 64 w 611"/>
                <a:gd name="T83" fmla="*/ 119 h 614"/>
                <a:gd name="T84" fmla="*/ 91 w 611"/>
                <a:gd name="T85" fmla="*/ 90 h 614"/>
                <a:gd name="T86" fmla="*/ 120 w 611"/>
                <a:gd name="T87" fmla="*/ 63 h 614"/>
                <a:gd name="T88" fmla="*/ 152 w 611"/>
                <a:gd name="T89" fmla="*/ 41 h 614"/>
                <a:gd name="T90" fmla="*/ 187 w 611"/>
                <a:gd name="T91" fmla="*/ 24 h 614"/>
                <a:gd name="T92" fmla="*/ 225 w 611"/>
                <a:gd name="T93" fmla="*/ 11 h 614"/>
                <a:gd name="T94" fmla="*/ 264 w 611"/>
                <a:gd name="T95" fmla="*/ 2 h 614"/>
                <a:gd name="T96" fmla="*/ 306 w 611"/>
                <a:gd name="T97" fmla="*/ 0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11" h="614">
                  <a:moveTo>
                    <a:pt x="306" y="0"/>
                  </a:moveTo>
                  <a:lnTo>
                    <a:pt x="347" y="2"/>
                  </a:lnTo>
                  <a:lnTo>
                    <a:pt x="388" y="11"/>
                  </a:lnTo>
                  <a:lnTo>
                    <a:pt x="425" y="24"/>
                  </a:lnTo>
                  <a:lnTo>
                    <a:pt x="461" y="41"/>
                  </a:lnTo>
                  <a:lnTo>
                    <a:pt x="493" y="63"/>
                  </a:lnTo>
                  <a:lnTo>
                    <a:pt x="522" y="90"/>
                  </a:lnTo>
                  <a:lnTo>
                    <a:pt x="548" y="119"/>
                  </a:lnTo>
                  <a:lnTo>
                    <a:pt x="570" y="152"/>
                  </a:lnTo>
                  <a:lnTo>
                    <a:pt x="587" y="187"/>
                  </a:lnTo>
                  <a:lnTo>
                    <a:pt x="601" y="225"/>
                  </a:lnTo>
                  <a:lnTo>
                    <a:pt x="609" y="265"/>
                  </a:lnTo>
                  <a:lnTo>
                    <a:pt x="611" y="306"/>
                  </a:lnTo>
                  <a:lnTo>
                    <a:pt x="609" y="349"/>
                  </a:lnTo>
                  <a:lnTo>
                    <a:pt x="601" y="388"/>
                  </a:lnTo>
                  <a:lnTo>
                    <a:pt x="587" y="426"/>
                  </a:lnTo>
                  <a:lnTo>
                    <a:pt x="570" y="462"/>
                  </a:lnTo>
                  <a:lnTo>
                    <a:pt x="548" y="495"/>
                  </a:lnTo>
                  <a:lnTo>
                    <a:pt x="522" y="524"/>
                  </a:lnTo>
                  <a:lnTo>
                    <a:pt x="493" y="550"/>
                  </a:lnTo>
                  <a:lnTo>
                    <a:pt x="461" y="573"/>
                  </a:lnTo>
                  <a:lnTo>
                    <a:pt x="425" y="590"/>
                  </a:lnTo>
                  <a:lnTo>
                    <a:pt x="388" y="603"/>
                  </a:lnTo>
                  <a:lnTo>
                    <a:pt x="347" y="611"/>
                  </a:lnTo>
                  <a:lnTo>
                    <a:pt x="306" y="614"/>
                  </a:lnTo>
                  <a:lnTo>
                    <a:pt x="264" y="611"/>
                  </a:lnTo>
                  <a:lnTo>
                    <a:pt x="225" y="603"/>
                  </a:lnTo>
                  <a:lnTo>
                    <a:pt x="187" y="590"/>
                  </a:lnTo>
                  <a:lnTo>
                    <a:pt x="152" y="573"/>
                  </a:lnTo>
                  <a:lnTo>
                    <a:pt x="120" y="550"/>
                  </a:lnTo>
                  <a:lnTo>
                    <a:pt x="91" y="524"/>
                  </a:lnTo>
                  <a:lnTo>
                    <a:pt x="64" y="495"/>
                  </a:lnTo>
                  <a:lnTo>
                    <a:pt x="42" y="462"/>
                  </a:lnTo>
                  <a:lnTo>
                    <a:pt x="24" y="426"/>
                  </a:lnTo>
                  <a:lnTo>
                    <a:pt x="11" y="388"/>
                  </a:lnTo>
                  <a:lnTo>
                    <a:pt x="3" y="349"/>
                  </a:lnTo>
                  <a:lnTo>
                    <a:pt x="0" y="306"/>
                  </a:lnTo>
                  <a:lnTo>
                    <a:pt x="3" y="265"/>
                  </a:lnTo>
                  <a:lnTo>
                    <a:pt x="11" y="225"/>
                  </a:lnTo>
                  <a:lnTo>
                    <a:pt x="24" y="187"/>
                  </a:lnTo>
                  <a:lnTo>
                    <a:pt x="42" y="152"/>
                  </a:lnTo>
                  <a:lnTo>
                    <a:pt x="64" y="119"/>
                  </a:lnTo>
                  <a:lnTo>
                    <a:pt x="91" y="90"/>
                  </a:lnTo>
                  <a:lnTo>
                    <a:pt x="120" y="63"/>
                  </a:lnTo>
                  <a:lnTo>
                    <a:pt x="152" y="41"/>
                  </a:lnTo>
                  <a:lnTo>
                    <a:pt x="187" y="24"/>
                  </a:lnTo>
                  <a:lnTo>
                    <a:pt x="225" y="11"/>
                  </a:lnTo>
                  <a:lnTo>
                    <a:pt x="264" y="2"/>
                  </a:lnTo>
                  <a:lnTo>
                    <a:pt x="306" y="0"/>
                  </a:lnTo>
                  <a:close/>
                </a:path>
              </a:pathLst>
            </a:custGeom>
            <a:grpFill/>
            <a:ln w="0">
              <a:noFill/>
              <a:prstDash val="solid"/>
              <a:round/>
            </a:ln>
          </p:spPr>
          <p:txBody>
            <a:bodyPr vert="horz" wrap="square" lIns="91440" tIns="45720" rIns="91440" bIns="45720" numCol="1" anchor="t" anchorCtr="0" compatLnSpc="1"/>
            <a:lstStyle/>
            <a:p>
              <a:endParaRPr lang="zh-CN" altLang="en-US" sz="1355"/>
            </a:p>
          </p:txBody>
        </p:sp>
        <p:sp>
          <p:nvSpPr>
            <p:cNvPr id="122" name="Freeform 323"/>
            <p:cNvSpPr/>
            <p:nvPr/>
          </p:nvSpPr>
          <p:spPr bwMode="auto">
            <a:xfrm>
              <a:off x="5417" y="3482"/>
              <a:ext cx="77" cy="77"/>
            </a:xfrm>
            <a:custGeom>
              <a:avLst/>
              <a:gdLst>
                <a:gd name="T0" fmla="*/ 305 w 611"/>
                <a:gd name="T1" fmla="*/ 0 h 614"/>
                <a:gd name="T2" fmla="*/ 347 w 611"/>
                <a:gd name="T3" fmla="*/ 2 h 614"/>
                <a:gd name="T4" fmla="*/ 387 w 611"/>
                <a:gd name="T5" fmla="*/ 11 h 614"/>
                <a:gd name="T6" fmla="*/ 424 w 611"/>
                <a:gd name="T7" fmla="*/ 24 h 614"/>
                <a:gd name="T8" fmla="*/ 459 w 611"/>
                <a:gd name="T9" fmla="*/ 41 h 614"/>
                <a:gd name="T10" fmla="*/ 492 w 611"/>
                <a:gd name="T11" fmla="*/ 63 h 614"/>
                <a:gd name="T12" fmla="*/ 521 w 611"/>
                <a:gd name="T13" fmla="*/ 90 h 614"/>
                <a:gd name="T14" fmla="*/ 548 w 611"/>
                <a:gd name="T15" fmla="*/ 119 h 614"/>
                <a:gd name="T16" fmla="*/ 570 w 611"/>
                <a:gd name="T17" fmla="*/ 152 h 614"/>
                <a:gd name="T18" fmla="*/ 587 w 611"/>
                <a:gd name="T19" fmla="*/ 187 h 614"/>
                <a:gd name="T20" fmla="*/ 600 w 611"/>
                <a:gd name="T21" fmla="*/ 225 h 614"/>
                <a:gd name="T22" fmla="*/ 608 w 611"/>
                <a:gd name="T23" fmla="*/ 265 h 614"/>
                <a:gd name="T24" fmla="*/ 611 w 611"/>
                <a:gd name="T25" fmla="*/ 306 h 614"/>
                <a:gd name="T26" fmla="*/ 608 w 611"/>
                <a:gd name="T27" fmla="*/ 349 h 614"/>
                <a:gd name="T28" fmla="*/ 600 w 611"/>
                <a:gd name="T29" fmla="*/ 388 h 614"/>
                <a:gd name="T30" fmla="*/ 587 w 611"/>
                <a:gd name="T31" fmla="*/ 426 h 614"/>
                <a:gd name="T32" fmla="*/ 570 w 611"/>
                <a:gd name="T33" fmla="*/ 462 h 614"/>
                <a:gd name="T34" fmla="*/ 548 w 611"/>
                <a:gd name="T35" fmla="*/ 495 h 614"/>
                <a:gd name="T36" fmla="*/ 521 w 611"/>
                <a:gd name="T37" fmla="*/ 524 h 614"/>
                <a:gd name="T38" fmla="*/ 492 w 611"/>
                <a:gd name="T39" fmla="*/ 550 h 614"/>
                <a:gd name="T40" fmla="*/ 459 w 611"/>
                <a:gd name="T41" fmla="*/ 573 h 614"/>
                <a:gd name="T42" fmla="*/ 424 w 611"/>
                <a:gd name="T43" fmla="*/ 590 h 614"/>
                <a:gd name="T44" fmla="*/ 387 w 611"/>
                <a:gd name="T45" fmla="*/ 603 h 614"/>
                <a:gd name="T46" fmla="*/ 347 w 611"/>
                <a:gd name="T47" fmla="*/ 611 h 614"/>
                <a:gd name="T48" fmla="*/ 305 w 611"/>
                <a:gd name="T49" fmla="*/ 614 h 614"/>
                <a:gd name="T50" fmla="*/ 264 w 611"/>
                <a:gd name="T51" fmla="*/ 611 h 614"/>
                <a:gd name="T52" fmla="*/ 224 w 611"/>
                <a:gd name="T53" fmla="*/ 603 h 614"/>
                <a:gd name="T54" fmla="*/ 186 w 611"/>
                <a:gd name="T55" fmla="*/ 590 h 614"/>
                <a:gd name="T56" fmla="*/ 151 w 611"/>
                <a:gd name="T57" fmla="*/ 573 h 614"/>
                <a:gd name="T58" fmla="*/ 119 w 611"/>
                <a:gd name="T59" fmla="*/ 550 h 614"/>
                <a:gd name="T60" fmla="*/ 89 w 611"/>
                <a:gd name="T61" fmla="*/ 524 h 614"/>
                <a:gd name="T62" fmla="*/ 64 w 611"/>
                <a:gd name="T63" fmla="*/ 495 h 614"/>
                <a:gd name="T64" fmla="*/ 42 w 611"/>
                <a:gd name="T65" fmla="*/ 462 h 614"/>
                <a:gd name="T66" fmla="*/ 24 w 611"/>
                <a:gd name="T67" fmla="*/ 426 h 614"/>
                <a:gd name="T68" fmla="*/ 11 w 611"/>
                <a:gd name="T69" fmla="*/ 388 h 614"/>
                <a:gd name="T70" fmla="*/ 3 w 611"/>
                <a:gd name="T71" fmla="*/ 349 h 614"/>
                <a:gd name="T72" fmla="*/ 0 w 611"/>
                <a:gd name="T73" fmla="*/ 306 h 614"/>
                <a:gd name="T74" fmla="*/ 3 w 611"/>
                <a:gd name="T75" fmla="*/ 265 h 614"/>
                <a:gd name="T76" fmla="*/ 11 w 611"/>
                <a:gd name="T77" fmla="*/ 225 h 614"/>
                <a:gd name="T78" fmla="*/ 24 w 611"/>
                <a:gd name="T79" fmla="*/ 187 h 614"/>
                <a:gd name="T80" fmla="*/ 42 w 611"/>
                <a:gd name="T81" fmla="*/ 152 h 614"/>
                <a:gd name="T82" fmla="*/ 64 w 611"/>
                <a:gd name="T83" fmla="*/ 119 h 614"/>
                <a:gd name="T84" fmla="*/ 89 w 611"/>
                <a:gd name="T85" fmla="*/ 90 h 614"/>
                <a:gd name="T86" fmla="*/ 119 w 611"/>
                <a:gd name="T87" fmla="*/ 63 h 614"/>
                <a:gd name="T88" fmla="*/ 151 w 611"/>
                <a:gd name="T89" fmla="*/ 41 h 614"/>
                <a:gd name="T90" fmla="*/ 186 w 611"/>
                <a:gd name="T91" fmla="*/ 24 h 614"/>
                <a:gd name="T92" fmla="*/ 224 w 611"/>
                <a:gd name="T93" fmla="*/ 11 h 614"/>
                <a:gd name="T94" fmla="*/ 264 w 611"/>
                <a:gd name="T95" fmla="*/ 2 h 614"/>
                <a:gd name="T96" fmla="*/ 305 w 611"/>
                <a:gd name="T97" fmla="*/ 0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11" h="614">
                  <a:moveTo>
                    <a:pt x="305" y="0"/>
                  </a:moveTo>
                  <a:lnTo>
                    <a:pt x="347" y="2"/>
                  </a:lnTo>
                  <a:lnTo>
                    <a:pt x="387" y="11"/>
                  </a:lnTo>
                  <a:lnTo>
                    <a:pt x="424" y="24"/>
                  </a:lnTo>
                  <a:lnTo>
                    <a:pt x="459" y="41"/>
                  </a:lnTo>
                  <a:lnTo>
                    <a:pt x="492" y="63"/>
                  </a:lnTo>
                  <a:lnTo>
                    <a:pt x="521" y="90"/>
                  </a:lnTo>
                  <a:lnTo>
                    <a:pt x="548" y="119"/>
                  </a:lnTo>
                  <a:lnTo>
                    <a:pt x="570" y="152"/>
                  </a:lnTo>
                  <a:lnTo>
                    <a:pt x="587" y="187"/>
                  </a:lnTo>
                  <a:lnTo>
                    <a:pt x="600" y="225"/>
                  </a:lnTo>
                  <a:lnTo>
                    <a:pt x="608" y="265"/>
                  </a:lnTo>
                  <a:lnTo>
                    <a:pt x="611" y="306"/>
                  </a:lnTo>
                  <a:lnTo>
                    <a:pt x="608" y="349"/>
                  </a:lnTo>
                  <a:lnTo>
                    <a:pt x="600" y="388"/>
                  </a:lnTo>
                  <a:lnTo>
                    <a:pt x="587" y="426"/>
                  </a:lnTo>
                  <a:lnTo>
                    <a:pt x="570" y="462"/>
                  </a:lnTo>
                  <a:lnTo>
                    <a:pt x="548" y="495"/>
                  </a:lnTo>
                  <a:lnTo>
                    <a:pt x="521" y="524"/>
                  </a:lnTo>
                  <a:lnTo>
                    <a:pt x="492" y="550"/>
                  </a:lnTo>
                  <a:lnTo>
                    <a:pt x="459" y="573"/>
                  </a:lnTo>
                  <a:lnTo>
                    <a:pt x="424" y="590"/>
                  </a:lnTo>
                  <a:lnTo>
                    <a:pt x="387" y="603"/>
                  </a:lnTo>
                  <a:lnTo>
                    <a:pt x="347" y="611"/>
                  </a:lnTo>
                  <a:lnTo>
                    <a:pt x="305" y="614"/>
                  </a:lnTo>
                  <a:lnTo>
                    <a:pt x="264" y="611"/>
                  </a:lnTo>
                  <a:lnTo>
                    <a:pt x="224" y="603"/>
                  </a:lnTo>
                  <a:lnTo>
                    <a:pt x="186" y="590"/>
                  </a:lnTo>
                  <a:lnTo>
                    <a:pt x="151" y="573"/>
                  </a:lnTo>
                  <a:lnTo>
                    <a:pt x="119" y="550"/>
                  </a:lnTo>
                  <a:lnTo>
                    <a:pt x="89" y="524"/>
                  </a:lnTo>
                  <a:lnTo>
                    <a:pt x="64" y="495"/>
                  </a:lnTo>
                  <a:lnTo>
                    <a:pt x="42" y="462"/>
                  </a:lnTo>
                  <a:lnTo>
                    <a:pt x="24" y="426"/>
                  </a:lnTo>
                  <a:lnTo>
                    <a:pt x="11" y="388"/>
                  </a:lnTo>
                  <a:lnTo>
                    <a:pt x="3" y="349"/>
                  </a:lnTo>
                  <a:lnTo>
                    <a:pt x="0" y="306"/>
                  </a:lnTo>
                  <a:lnTo>
                    <a:pt x="3" y="265"/>
                  </a:lnTo>
                  <a:lnTo>
                    <a:pt x="11" y="225"/>
                  </a:lnTo>
                  <a:lnTo>
                    <a:pt x="24" y="187"/>
                  </a:lnTo>
                  <a:lnTo>
                    <a:pt x="42" y="152"/>
                  </a:lnTo>
                  <a:lnTo>
                    <a:pt x="64" y="119"/>
                  </a:lnTo>
                  <a:lnTo>
                    <a:pt x="89" y="90"/>
                  </a:lnTo>
                  <a:lnTo>
                    <a:pt x="119" y="63"/>
                  </a:lnTo>
                  <a:lnTo>
                    <a:pt x="151" y="41"/>
                  </a:lnTo>
                  <a:lnTo>
                    <a:pt x="186" y="24"/>
                  </a:lnTo>
                  <a:lnTo>
                    <a:pt x="224" y="11"/>
                  </a:lnTo>
                  <a:lnTo>
                    <a:pt x="264" y="2"/>
                  </a:lnTo>
                  <a:lnTo>
                    <a:pt x="305" y="0"/>
                  </a:lnTo>
                  <a:close/>
                </a:path>
              </a:pathLst>
            </a:custGeom>
            <a:grpFill/>
            <a:ln w="0">
              <a:noFill/>
              <a:prstDash val="solid"/>
              <a:round/>
            </a:ln>
          </p:spPr>
          <p:txBody>
            <a:bodyPr vert="horz" wrap="square" lIns="91440" tIns="45720" rIns="91440" bIns="45720" numCol="1" anchor="t" anchorCtr="0" compatLnSpc="1"/>
            <a:lstStyle/>
            <a:p>
              <a:endParaRPr lang="zh-CN" altLang="en-US" sz="1355"/>
            </a:p>
          </p:txBody>
        </p:sp>
        <p:sp>
          <p:nvSpPr>
            <p:cNvPr id="123" name="Freeform 324"/>
            <p:cNvSpPr/>
            <p:nvPr/>
          </p:nvSpPr>
          <p:spPr bwMode="auto">
            <a:xfrm>
              <a:off x="5086" y="3175"/>
              <a:ext cx="408" cy="282"/>
            </a:xfrm>
            <a:custGeom>
              <a:avLst/>
              <a:gdLst>
                <a:gd name="T0" fmla="*/ 0 w 3261"/>
                <a:gd name="T1" fmla="*/ 0 h 2253"/>
                <a:gd name="T2" fmla="*/ 611 w 3261"/>
                <a:gd name="T3" fmla="*/ 0 h 2253"/>
                <a:gd name="T4" fmla="*/ 644 w 3261"/>
                <a:gd name="T5" fmla="*/ 3 h 2253"/>
                <a:gd name="T6" fmla="*/ 675 w 3261"/>
                <a:gd name="T7" fmla="*/ 10 h 2253"/>
                <a:gd name="T8" fmla="*/ 706 w 3261"/>
                <a:gd name="T9" fmla="*/ 23 h 2253"/>
                <a:gd name="T10" fmla="*/ 732 w 3261"/>
                <a:gd name="T11" fmla="*/ 39 h 2253"/>
                <a:gd name="T12" fmla="*/ 756 w 3261"/>
                <a:gd name="T13" fmla="*/ 60 h 2253"/>
                <a:gd name="T14" fmla="*/ 776 w 3261"/>
                <a:gd name="T15" fmla="*/ 84 h 2253"/>
                <a:gd name="T16" fmla="*/ 793 w 3261"/>
                <a:gd name="T17" fmla="*/ 111 h 2253"/>
                <a:gd name="T18" fmla="*/ 805 w 3261"/>
                <a:gd name="T19" fmla="*/ 140 h 2253"/>
                <a:gd name="T20" fmla="*/ 813 w 3261"/>
                <a:gd name="T21" fmla="*/ 171 h 2253"/>
                <a:gd name="T22" fmla="*/ 815 w 3261"/>
                <a:gd name="T23" fmla="*/ 205 h 2253"/>
                <a:gd name="T24" fmla="*/ 3261 w 3261"/>
                <a:gd name="T25" fmla="*/ 205 h 2253"/>
                <a:gd name="T26" fmla="*/ 3261 w 3261"/>
                <a:gd name="T27" fmla="*/ 1433 h 2253"/>
                <a:gd name="T28" fmla="*/ 611 w 3261"/>
                <a:gd name="T29" fmla="*/ 1841 h 2253"/>
                <a:gd name="T30" fmla="*/ 611 w 3261"/>
                <a:gd name="T31" fmla="*/ 1844 h 2253"/>
                <a:gd name="T32" fmla="*/ 614 w 3261"/>
                <a:gd name="T33" fmla="*/ 1877 h 2253"/>
                <a:gd name="T34" fmla="*/ 622 w 3261"/>
                <a:gd name="T35" fmla="*/ 1908 h 2253"/>
                <a:gd name="T36" fmla="*/ 634 w 3261"/>
                <a:gd name="T37" fmla="*/ 1937 h 2253"/>
                <a:gd name="T38" fmla="*/ 650 w 3261"/>
                <a:gd name="T39" fmla="*/ 1965 h 2253"/>
                <a:gd name="T40" fmla="*/ 671 w 3261"/>
                <a:gd name="T41" fmla="*/ 1988 h 2253"/>
                <a:gd name="T42" fmla="*/ 695 w 3261"/>
                <a:gd name="T43" fmla="*/ 2008 h 2253"/>
                <a:gd name="T44" fmla="*/ 722 w 3261"/>
                <a:gd name="T45" fmla="*/ 2025 h 2253"/>
                <a:gd name="T46" fmla="*/ 751 w 3261"/>
                <a:gd name="T47" fmla="*/ 2037 h 2253"/>
                <a:gd name="T48" fmla="*/ 782 w 3261"/>
                <a:gd name="T49" fmla="*/ 2045 h 2253"/>
                <a:gd name="T50" fmla="*/ 815 w 3261"/>
                <a:gd name="T51" fmla="*/ 2048 h 2253"/>
                <a:gd name="T52" fmla="*/ 3261 w 3261"/>
                <a:gd name="T53" fmla="*/ 2048 h 2253"/>
                <a:gd name="T54" fmla="*/ 3261 w 3261"/>
                <a:gd name="T55" fmla="*/ 2253 h 2253"/>
                <a:gd name="T56" fmla="*/ 815 w 3261"/>
                <a:gd name="T57" fmla="*/ 2253 h 2253"/>
                <a:gd name="T58" fmla="*/ 764 w 3261"/>
                <a:gd name="T59" fmla="*/ 2250 h 2253"/>
                <a:gd name="T60" fmla="*/ 715 w 3261"/>
                <a:gd name="T61" fmla="*/ 2240 h 2253"/>
                <a:gd name="T62" fmla="*/ 668 w 3261"/>
                <a:gd name="T63" fmla="*/ 2225 h 2253"/>
                <a:gd name="T64" fmla="*/ 623 w 3261"/>
                <a:gd name="T65" fmla="*/ 2205 h 2253"/>
                <a:gd name="T66" fmla="*/ 582 w 3261"/>
                <a:gd name="T67" fmla="*/ 2179 h 2253"/>
                <a:gd name="T68" fmla="*/ 545 w 3261"/>
                <a:gd name="T69" fmla="*/ 2149 h 2253"/>
                <a:gd name="T70" fmla="*/ 511 w 3261"/>
                <a:gd name="T71" fmla="*/ 2115 h 2253"/>
                <a:gd name="T72" fmla="*/ 481 w 3261"/>
                <a:gd name="T73" fmla="*/ 2078 h 2253"/>
                <a:gd name="T74" fmla="*/ 456 w 3261"/>
                <a:gd name="T75" fmla="*/ 2036 h 2253"/>
                <a:gd name="T76" fmla="*/ 435 w 3261"/>
                <a:gd name="T77" fmla="*/ 1991 h 2253"/>
                <a:gd name="T78" fmla="*/ 420 w 3261"/>
                <a:gd name="T79" fmla="*/ 1944 h 2253"/>
                <a:gd name="T80" fmla="*/ 410 w 3261"/>
                <a:gd name="T81" fmla="*/ 1895 h 2253"/>
                <a:gd name="T82" fmla="*/ 407 w 3261"/>
                <a:gd name="T83" fmla="*/ 1844 h 2253"/>
                <a:gd name="T84" fmla="*/ 410 w 3261"/>
                <a:gd name="T85" fmla="*/ 1795 h 2253"/>
                <a:gd name="T86" fmla="*/ 419 w 3261"/>
                <a:gd name="T87" fmla="*/ 1749 h 2253"/>
                <a:gd name="T88" fmla="*/ 432 w 3261"/>
                <a:gd name="T89" fmla="*/ 1705 h 2253"/>
                <a:gd name="T90" fmla="*/ 450 w 3261"/>
                <a:gd name="T91" fmla="*/ 1663 h 2253"/>
                <a:gd name="T92" fmla="*/ 472 w 3261"/>
                <a:gd name="T93" fmla="*/ 1624 h 2253"/>
                <a:gd name="T94" fmla="*/ 498 w 3261"/>
                <a:gd name="T95" fmla="*/ 1586 h 2253"/>
                <a:gd name="T96" fmla="*/ 528 w 3261"/>
                <a:gd name="T97" fmla="*/ 1553 h 2253"/>
                <a:gd name="T98" fmla="*/ 561 w 3261"/>
                <a:gd name="T99" fmla="*/ 1523 h 2253"/>
                <a:gd name="T100" fmla="*/ 407 w 3261"/>
                <a:gd name="T101" fmla="*/ 205 h 2253"/>
                <a:gd name="T102" fmla="*/ 0 w 3261"/>
                <a:gd name="T103" fmla="*/ 205 h 2253"/>
                <a:gd name="T104" fmla="*/ 0 w 3261"/>
                <a:gd name="T105" fmla="*/ 0 h 2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61" h="2253">
                  <a:moveTo>
                    <a:pt x="0" y="0"/>
                  </a:moveTo>
                  <a:lnTo>
                    <a:pt x="611" y="0"/>
                  </a:lnTo>
                  <a:lnTo>
                    <a:pt x="644" y="3"/>
                  </a:lnTo>
                  <a:lnTo>
                    <a:pt x="675" y="10"/>
                  </a:lnTo>
                  <a:lnTo>
                    <a:pt x="706" y="23"/>
                  </a:lnTo>
                  <a:lnTo>
                    <a:pt x="732" y="39"/>
                  </a:lnTo>
                  <a:lnTo>
                    <a:pt x="756" y="60"/>
                  </a:lnTo>
                  <a:lnTo>
                    <a:pt x="776" y="84"/>
                  </a:lnTo>
                  <a:lnTo>
                    <a:pt x="793" y="111"/>
                  </a:lnTo>
                  <a:lnTo>
                    <a:pt x="805" y="140"/>
                  </a:lnTo>
                  <a:lnTo>
                    <a:pt x="813" y="171"/>
                  </a:lnTo>
                  <a:lnTo>
                    <a:pt x="815" y="205"/>
                  </a:lnTo>
                  <a:lnTo>
                    <a:pt x="3261" y="205"/>
                  </a:lnTo>
                  <a:lnTo>
                    <a:pt x="3261" y="1433"/>
                  </a:lnTo>
                  <a:lnTo>
                    <a:pt x="611" y="1841"/>
                  </a:lnTo>
                  <a:lnTo>
                    <a:pt x="611" y="1844"/>
                  </a:lnTo>
                  <a:lnTo>
                    <a:pt x="614" y="1877"/>
                  </a:lnTo>
                  <a:lnTo>
                    <a:pt x="622" y="1908"/>
                  </a:lnTo>
                  <a:lnTo>
                    <a:pt x="634" y="1937"/>
                  </a:lnTo>
                  <a:lnTo>
                    <a:pt x="650" y="1965"/>
                  </a:lnTo>
                  <a:lnTo>
                    <a:pt x="671" y="1988"/>
                  </a:lnTo>
                  <a:lnTo>
                    <a:pt x="695" y="2008"/>
                  </a:lnTo>
                  <a:lnTo>
                    <a:pt x="722" y="2025"/>
                  </a:lnTo>
                  <a:lnTo>
                    <a:pt x="751" y="2037"/>
                  </a:lnTo>
                  <a:lnTo>
                    <a:pt x="782" y="2045"/>
                  </a:lnTo>
                  <a:lnTo>
                    <a:pt x="815" y="2048"/>
                  </a:lnTo>
                  <a:lnTo>
                    <a:pt x="3261" y="2048"/>
                  </a:lnTo>
                  <a:lnTo>
                    <a:pt x="3261" y="2253"/>
                  </a:lnTo>
                  <a:lnTo>
                    <a:pt x="815" y="2253"/>
                  </a:lnTo>
                  <a:lnTo>
                    <a:pt x="764" y="2250"/>
                  </a:lnTo>
                  <a:lnTo>
                    <a:pt x="715" y="2240"/>
                  </a:lnTo>
                  <a:lnTo>
                    <a:pt x="668" y="2225"/>
                  </a:lnTo>
                  <a:lnTo>
                    <a:pt x="623" y="2205"/>
                  </a:lnTo>
                  <a:lnTo>
                    <a:pt x="582" y="2179"/>
                  </a:lnTo>
                  <a:lnTo>
                    <a:pt x="545" y="2149"/>
                  </a:lnTo>
                  <a:lnTo>
                    <a:pt x="511" y="2115"/>
                  </a:lnTo>
                  <a:lnTo>
                    <a:pt x="481" y="2078"/>
                  </a:lnTo>
                  <a:lnTo>
                    <a:pt x="456" y="2036"/>
                  </a:lnTo>
                  <a:lnTo>
                    <a:pt x="435" y="1991"/>
                  </a:lnTo>
                  <a:lnTo>
                    <a:pt x="420" y="1944"/>
                  </a:lnTo>
                  <a:lnTo>
                    <a:pt x="410" y="1895"/>
                  </a:lnTo>
                  <a:lnTo>
                    <a:pt x="407" y="1844"/>
                  </a:lnTo>
                  <a:lnTo>
                    <a:pt x="410" y="1795"/>
                  </a:lnTo>
                  <a:lnTo>
                    <a:pt x="419" y="1749"/>
                  </a:lnTo>
                  <a:lnTo>
                    <a:pt x="432" y="1705"/>
                  </a:lnTo>
                  <a:lnTo>
                    <a:pt x="450" y="1663"/>
                  </a:lnTo>
                  <a:lnTo>
                    <a:pt x="472" y="1624"/>
                  </a:lnTo>
                  <a:lnTo>
                    <a:pt x="498" y="1586"/>
                  </a:lnTo>
                  <a:lnTo>
                    <a:pt x="528" y="1553"/>
                  </a:lnTo>
                  <a:lnTo>
                    <a:pt x="561" y="1523"/>
                  </a:lnTo>
                  <a:lnTo>
                    <a:pt x="407" y="205"/>
                  </a:lnTo>
                  <a:lnTo>
                    <a:pt x="0" y="205"/>
                  </a:lnTo>
                  <a:lnTo>
                    <a:pt x="0" y="0"/>
                  </a:lnTo>
                  <a:close/>
                </a:path>
              </a:pathLst>
            </a:custGeom>
            <a:grpFill/>
            <a:ln w="0">
              <a:noFill/>
              <a:prstDash val="solid"/>
              <a:round/>
            </a:ln>
          </p:spPr>
          <p:txBody>
            <a:bodyPr vert="horz" wrap="square" lIns="91440" tIns="45720" rIns="91440" bIns="45720" numCol="1" anchor="t" anchorCtr="0" compatLnSpc="1"/>
            <a:lstStyle/>
            <a:p>
              <a:endParaRPr lang="zh-CN" altLang="en-US" sz="1355"/>
            </a:p>
          </p:txBody>
        </p:sp>
      </p:grpSp>
      <p:sp>
        <p:nvSpPr>
          <p:cNvPr id="124" name="Freeform 329"/>
          <p:cNvSpPr>
            <a:spLocks noEditPoints="1"/>
          </p:cNvSpPr>
          <p:nvPr/>
        </p:nvSpPr>
        <p:spPr bwMode="auto">
          <a:xfrm>
            <a:off x="8804884" y="3983714"/>
            <a:ext cx="466133" cy="470703"/>
          </a:xfrm>
          <a:custGeom>
            <a:avLst/>
            <a:gdLst>
              <a:gd name="T0" fmla="*/ 2855 w 3262"/>
              <a:gd name="T1" fmla="*/ 3085 h 3292"/>
              <a:gd name="T2" fmla="*/ 2446 w 3262"/>
              <a:gd name="T3" fmla="*/ 3085 h 3292"/>
              <a:gd name="T4" fmla="*/ 2039 w 3262"/>
              <a:gd name="T5" fmla="*/ 3085 h 3292"/>
              <a:gd name="T6" fmla="*/ 1631 w 3262"/>
              <a:gd name="T7" fmla="*/ 3085 h 3292"/>
              <a:gd name="T8" fmla="*/ 3058 w 3262"/>
              <a:gd name="T9" fmla="*/ 2880 h 3292"/>
              <a:gd name="T10" fmla="*/ 2650 w 3262"/>
              <a:gd name="T11" fmla="*/ 2880 h 3292"/>
              <a:gd name="T12" fmla="*/ 2243 w 3262"/>
              <a:gd name="T13" fmla="*/ 2880 h 3292"/>
              <a:gd name="T14" fmla="*/ 1427 w 3262"/>
              <a:gd name="T15" fmla="*/ 2880 h 3292"/>
              <a:gd name="T16" fmla="*/ 2446 w 3262"/>
              <a:gd name="T17" fmla="*/ 2674 h 3292"/>
              <a:gd name="T18" fmla="*/ 2039 w 3262"/>
              <a:gd name="T19" fmla="*/ 2674 h 3292"/>
              <a:gd name="T20" fmla="*/ 1631 w 3262"/>
              <a:gd name="T21" fmla="*/ 2674 h 3292"/>
              <a:gd name="T22" fmla="*/ 3058 w 3262"/>
              <a:gd name="T23" fmla="*/ 2469 h 3292"/>
              <a:gd name="T24" fmla="*/ 2650 w 3262"/>
              <a:gd name="T25" fmla="*/ 2469 h 3292"/>
              <a:gd name="T26" fmla="*/ 1835 w 3262"/>
              <a:gd name="T27" fmla="*/ 2469 h 3292"/>
              <a:gd name="T28" fmla="*/ 1427 w 3262"/>
              <a:gd name="T29" fmla="*/ 2469 h 3292"/>
              <a:gd name="T30" fmla="*/ 407 w 3262"/>
              <a:gd name="T31" fmla="*/ 2469 h 3292"/>
              <a:gd name="T32" fmla="*/ 2855 w 3262"/>
              <a:gd name="T33" fmla="*/ 2262 h 3292"/>
              <a:gd name="T34" fmla="*/ 2446 w 3262"/>
              <a:gd name="T35" fmla="*/ 2262 h 3292"/>
              <a:gd name="T36" fmla="*/ 2039 w 3262"/>
              <a:gd name="T37" fmla="*/ 2262 h 3292"/>
              <a:gd name="T38" fmla="*/ 1631 w 3262"/>
              <a:gd name="T39" fmla="*/ 2262 h 3292"/>
              <a:gd name="T40" fmla="*/ 204 w 3262"/>
              <a:gd name="T41" fmla="*/ 2262 h 3292"/>
              <a:gd name="T42" fmla="*/ 3058 w 3262"/>
              <a:gd name="T43" fmla="*/ 2057 h 3292"/>
              <a:gd name="T44" fmla="*/ 2650 w 3262"/>
              <a:gd name="T45" fmla="*/ 2057 h 3292"/>
              <a:gd name="T46" fmla="*/ 2243 w 3262"/>
              <a:gd name="T47" fmla="*/ 2057 h 3292"/>
              <a:gd name="T48" fmla="*/ 1835 w 3262"/>
              <a:gd name="T49" fmla="*/ 2057 h 3292"/>
              <a:gd name="T50" fmla="*/ 1427 w 3262"/>
              <a:gd name="T51" fmla="*/ 2057 h 3292"/>
              <a:gd name="T52" fmla="*/ 0 w 3262"/>
              <a:gd name="T53" fmla="*/ 2057 h 3292"/>
              <a:gd name="T54" fmla="*/ 2855 w 3262"/>
              <a:gd name="T55" fmla="*/ 1851 h 3292"/>
              <a:gd name="T56" fmla="*/ 2039 w 3262"/>
              <a:gd name="T57" fmla="*/ 1851 h 3292"/>
              <a:gd name="T58" fmla="*/ 1631 w 3262"/>
              <a:gd name="T59" fmla="*/ 1851 h 3292"/>
              <a:gd name="T60" fmla="*/ 3058 w 3262"/>
              <a:gd name="T61" fmla="*/ 1646 h 3292"/>
              <a:gd name="T62" fmla="*/ 2650 w 3262"/>
              <a:gd name="T63" fmla="*/ 1646 h 3292"/>
              <a:gd name="T64" fmla="*/ 2243 w 3262"/>
              <a:gd name="T65" fmla="*/ 1646 h 3292"/>
              <a:gd name="T66" fmla="*/ 1835 w 3262"/>
              <a:gd name="T67" fmla="*/ 1646 h 3292"/>
              <a:gd name="T68" fmla="*/ 1427 w 3262"/>
              <a:gd name="T69" fmla="*/ 1646 h 3292"/>
              <a:gd name="T70" fmla="*/ 1019 w 3262"/>
              <a:gd name="T71" fmla="*/ 1646 h 3292"/>
              <a:gd name="T72" fmla="*/ 204 w 3262"/>
              <a:gd name="T73" fmla="*/ 1646 h 3292"/>
              <a:gd name="T74" fmla="*/ 2855 w 3262"/>
              <a:gd name="T75" fmla="*/ 1439 h 3292"/>
              <a:gd name="T76" fmla="*/ 2446 w 3262"/>
              <a:gd name="T77" fmla="*/ 1439 h 3292"/>
              <a:gd name="T78" fmla="*/ 2039 w 3262"/>
              <a:gd name="T79" fmla="*/ 1439 h 3292"/>
              <a:gd name="T80" fmla="*/ 1224 w 3262"/>
              <a:gd name="T81" fmla="*/ 1439 h 3292"/>
              <a:gd name="T82" fmla="*/ 815 w 3262"/>
              <a:gd name="T83" fmla="*/ 1439 h 3292"/>
              <a:gd name="T84" fmla="*/ 407 w 3262"/>
              <a:gd name="T85" fmla="*/ 1439 h 3292"/>
              <a:gd name="T86" fmla="*/ 0 w 3262"/>
              <a:gd name="T87" fmla="*/ 1439 h 3292"/>
              <a:gd name="T88" fmla="*/ 1427 w 3262"/>
              <a:gd name="T89" fmla="*/ 1234 h 3292"/>
              <a:gd name="T90" fmla="*/ 1631 w 3262"/>
              <a:gd name="T91" fmla="*/ 1028 h 3292"/>
              <a:gd name="T92" fmla="*/ 1427 w 3262"/>
              <a:gd name="T93" fmla="*/ 823 h 3292"/>
              <a:gd name="T94" fmla="*/ 1631 w 3262"/>
              <a:gd name="T95" fmla="*/ 617 h 3292"/>
              <a:gd name="T96" fmla="*/ 2446 w 3262"/>
              <a:gd name="T97" fmla="*/ 411 h 3292"/>
              <a:gd name="T98" fmla="*/ 1427 w 3262"/>
              <a:gd name="T99" fmla="*/ 411 h 3292"/>
              <a:gd name="T100" fmla="*/ 407 w 3262"/>
              <a:gd name="T101" fmla="*/ 411 h 3292"/>
              <a:gd name="T102" fmla="*/ 2243 w 3262"/>
              <a:gd name="T103" fmla="*/ 205 h 3292"/>
              <a:gd name="T104" fmla="*/ 1631 w 3262"/>
              <a:gd name="T105" fmla="*/ 205 h 3292"/>
              <a:gd name="T106" fmla="*/ 204 w 3262"/>
              <a:gd name="T107" fmla="*/ 205 h 3292"/>
              <a:gd name="T108" fmla="*/ 2039 w 3262"/>
              <a:gd name="T109" fmla="*/ 0 h 3292"/>
              <a:gd name="T110" fmla="*/ 1427 w 3262"/>
              <a:gd name="T111" fmla="*/ 0 h 3292"/>
              <a:gd name="T112" fmla="*/ 0 w 3262"/>
              <a:gd name="T113" fmla="*/ 0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62" h="3292">
                <a:moveTo>
                  <a:pt x="2855" y="3085"/>
                </a:moveTo>
                <a:lnTo>
                  <a:pt x="3058" y="3085"/>
                </a:lnTo>
                <a:lnTo>
                  <a:pt x="3058" y="3292"/>
                </a:lnTo>
                <a:lnTo>
                  <a:pt x="2855" y="3292"/>
                </a:lnTo>
                <a:lnTo>
                  <a:pt x="2855" y="3085"/>
                </a:lnTo>
                <a:close/>
                <a:moveTo>
                  <a:pt x="2446" y="3085"/>
                </a:moveTo>
                <a:lnTo>
                  <a:pt x="2650" y="3085"/>
                </a:lnTo>
                <a:lnTo>
                  <a:pt x="2650" y="3292"/>
                </a:lnTo>
                <a:lnTo>
                  <a:pt x="2446" y="3292"/>
                </a:lnTo>
                <a:lnTo>
                  <a:pt x="2446" y="3085"/>
                </a:lnTo>
                <a:close/>
                <a:moveTo>
                  <a:pt x="2039" y="3085"/>
                </a:moveTo>
                <a:lnTo>
                  <a:pt x="2243" y="3085"/>
                </a:lnTo>
                <a:lnTo>
                  <a:pt x="2243" y="3292"/>
                </a:lnTo>
                <a:lnTo>
                  <a:pt x="2039" y="3292"/>
                </a:lnTo>
                <a:lnTo>
                  <a:pt x="2039" y="3085"/>
                </a:lnTo>
                <a:close/>
                <a:moveTo>
                  <a:pt x="1631" y="3085"/>
                </a:moveTo>
                <a:lnTo>
                  <a:pt x="1835" y="3085"/>
                </a:lnTo>
                <a:lnTo>
                  <a:pt x="1835" y="3292"/>
                </a:lnTo>
                <a:lnTo>
                  <a:pt x="1631" y="3292"/>
                </a:lnTo>
                <a:lnTo>
                  <a:pt x="1631" y="3085"/>
                </a:lnTo>
                <a:close/>
                <a:moveTo>
                  <a:pt x="3058" y="2880"/>
                </a:moveTo>
                <a:lnTo>
                  <a:pt x="3262" y="2880"/>
                </a:lnTo>
                <a:lnTo>
                  <a:pt x="3262" y="3085"/>
                </a:lnTo>
                <a:lnTo>
                  <a:pt x="3058" y="3085"/>
                </a:lnTo>
                <a:lnTo>
                  <a:pt x="3058" y="2880"/>
                </a:lnTo>
                <a:close/>
                <a:moveTo>
                  <a:pt x="2650" y="2880"/>
                </a:moveTo>
                <a:lnTo>
                  <a:pt x="2855" y="2880"/>
                </a:lnTo>
                <a:lnTo>
                  <a:pt x="2855" y="3085"/>
                </a:lnTo>
                <a:lnTo>
                  <a:pt x="2650" y="3085"/>
                </a:lnTo>
                <a:lnTo>
                  <a:pt x="2650" y="2880"/>
                </a:lnTo>
                <a:close/>
                <a:moveTo>
                  <a:pt x="2243" y="2880"/>
                </a:moveTo>
                <a:lnTo>
                  <a:pt x="2446" y="2880"/>
                </a:lnTo>
                <a:lnTo>
                  <a:pt x="2446" y="3085"/>
                </a:lnTo>
                <a:lnTo>
                  <a:pt x="2243" y="3085"/>
                </a:lnTo>
                <a:lnTo>
                  <a:pt x="2243" y="2880"/>
                </a:lnTo>
                <a:close/>
                <a:moveTo>
                  <a:pt x="1427" y="2880"/>
                </a:moveTo>
                <a:lnTo>
                  <a:pt x="1631" y="2880"/>
                </a:lnTo>
                <a:lnTo>
                  <a:pt x="1631" y="3085"/>
                </a:lnTo>
                <a:lnTo>
                  <a:pt x="1427" y="3085"/>
                </a:lnTo>
                <a:lnTo>
                  <a:pt x="1427" y="2880"/>
                </a:lnTo>
                <a:close/>
                <a:moveTo>
                  <a:pt x="2446" y="2674"/>
                </a:moveTo>
                <a:lnTo>
                  <a:pt x="2650" y="2674"/>
                </a:lnTo>
                <a:lnTo>
                  <a:pt x="2650" y="2880"/>
                </a:lnTo>
                <a:lnTo>
                  <a:pt x="2446" y="2880"/>
                </a:lnTo>
                <a:lnTo>
                  <a:pt x="2446" y="2674"/>
                </a:lnTo>
                <a:close/>
                <a:moveTo>
                  <a:pt x="2039" y="2674"/>
                </a:moveTo>
                <a:lnTo>
                  <a:pt x="2243" y="2674"/>
                </a:lnTo>
                <a:lnTo>
                  <a:pt x="2243" y="2880"/>
                </a:lnTo>
                <a:lnTo>
                  <a:pt x="2039" y="2880"/>
                </a:lnTo>
                <a:lnTo>
                  <a:pt x="2039" y="2674"/>
                </a:lnTo>
                <a:close/>
                <a:moveTo>
                  <a:pt x="1631" y="2674"/>
                </a:moveTo>
                <a:lnTo>
                  <a:pt x="1835" y="2674"/>
                </a:lnTo>
                <a:lnTo>
                  <a:pt x="1835" y="2880"/>
                </a:lnTo>
                <a:lnTo>
                  <a:pt x="1631" y="2880"/>
                </a:lnTo>
                <a:lnTo>
                  <a:pt x="1631" y="2674"/>
                </a:lnTo>
                <a:close/>
                <a:moveTo>
                  <a:pt x="3058" y="2469"/>
                </a:moveTo>
                <a:lnTo>
                  <a:pt x="3262" y="2469"/>
                </a:lnTo>
                <a:lnTo>
                  <a:pt x="3262" y="2674"/>
                </a:lnTo>
                <a:lnTo>
                  <a:pt x="3058" y="2674"/>
                </a:lnTo>
                <a:lnTo>
                  <a:pt x="3058" y="2469"/>
                </a:lnTo>
                <a:close/>
                <a:moveTo>
                  <a:pt x="2650" y="2469"/>
                </a:moveTo>
                <a:lnTo>
                  <a:pt x="2855" y="2469"/>
                </a:lnTo>
                <a:lnTo>
                  <a:pt x="2855" y="2674"/>
                </a:lnTo>
                <a:lnTo>
                  <a:pt x="2650" y="2674"/>
                </a:lnTo>
                <a:lnTo>
                  <a:pt x="2650" y="2469"/>
                </a:lnTo>
                <a:close/>
                <a:moveTo>
                  <a:pt x="1835" y="2469"/>
                </a:moveTo>
                <a:lnTo>
                  <a:pt x="2039" y="2469"/>
                </a:lnTo>
                <a:lnTo>
                  <a:pt x="2039" y="2674"/>
                </a:lnTo>
                <a:lnTo>
                  <a:pt x="1835" y="2674"/>
                </a:lnTo>
                <a:lnTo>
                  <a:pt x="1835" y="2469"/>
                </a:lnTo>
                <a:close/>
                <a:moveTo>
                  <a:pt x="1427" y="2469"/>
                </a:moveTo>
                <a:lnTo>
                  <a:pt x="1631" y="2469"/>
                </a:lnTo>
                <a:lnTo>
                  <a:pt x="1631" y="2674"/>
                </a:lnTo>
                <a:lnTo>
                  <a:pt x="1427" y="2674"/>
                </a:lnTo>
                <a:lnTo>
                  <a:pt x="1427" y="2469"/>
                </a:lnTo>
                <a:close/>
                <a:moveTo>
                  <a:pt x="407" y="2469"/>
                </a:moveTo>
                <a:lnTo>
                  <a:pt x="815" y="2469"/>
                </a:lnTo>
                <a:lnTo>
                  <a:pt x="815" y="2880"/>
                </a:lnTo>
                <a:lnTo>
                  <a:pt x="407" y="2880"/>
                </a:lnTo>
                <a:lnTo>
                  <a:pt x="407" y="2469"/>
                </a:lnTo>
                <a:close/>
                <a:moveTo>
                  <a:pt x="2855" y="2262"/>
                </a:moveTo>
                <a:lnTo>
                  <a:pt x="3058" y="2262"/>
                </a:lnTo>
                <a:lnTo>
                  <a:pt x="3058" y="2469"/>
                </a:lnTo>
                <a:lnTo>
                  <a:pt x="2855" y="2469"/>
                </a:lnTo>
                <a:lnTo>
                  <a:pt x="2855" y="2262"/>
                </a:lnTo>
                <a:close/>
                <a:moveTo>
                  <a:pt x="2446" y="2262"/>
                </a:moveTo>
                <a:lnTo>
                  <a:pt x="2650" y="2262"/>
                </a:lnTo>
                <a:lnTo>
                  <a:pt x="2650" y="2469"/>
                </a:lnTo>
                <a:lnTo>
                  <a:pt x="2446" y="2469"/>
                </a:lnTo>
                <a:lnTo>
                  <a:pt x="2446" y="2262"/>
                </a:lnTo>
                <a:close/>
                <a:moveTo>
                  <a:pt x="2039" y="2262"/>
                </a:moveTo>
                <a:lnTo>
                  <a:pt x="2243" y="2262"/>
                </a:lnTo>
                <a:lnTo>
                  <a:pt x="2243" y="2469"/>
                </a:lnTo>
                <a:lnTo>
                  <a:pt x="2039" y="2469"/>
                </a:lnTo>
                <a:lnTo>
                  <a:pt x="2039" y="2262"/>
                </a:lnTo>
                <a:close/>
                <a:moveTo>
                  <a:pt x="1631" y="2262"/>
                </a:moveTo>
                <a:lnTo>
                  <a:pt x="1835" y="2262"/>
                </a:lnTo>
                <a:lnTo>
                  <a:pt x="1835" y="2469"/>
                </a:lnTo>
                <a:lnTo>
                  <a:pt x="1631" y="2469"/>
                </a:lnTo>
                <a:lnTo>
                  <a:pt x="1631" y="2262"/>
                </a:lnTo>
                <a:close/>
                <a:moveTo>
                  <a:pt x="204" y="2262"/>
                </a:moveTo>
                <a:lnTo>
                  <a:pt x="204" y="3085"/>
                </a:lnTo>
                <a:lnTo>
                  <a:pt x="1019" y="3085"/>
                </a:lnTo>
                <a:lnTo>
                  <a:pt x="1019" y="2262"/>
                </a:lnTo>
                <a:lnTo>
                  <a:pt x="204" y="2262"/>
                </a:lnTo>
                <a:close/>
                <a:moveTo>
                  <a:pt x="3058" y="2057"/>
                </a:moveTo>
                <a:lnTo>
                  <a:pt x="3262" y="2057"/>
                </a:lnTo>
                <a:lnTo>
                  <a:pt x="3262" y="2262"/>
                </a:lnTo>
                <a:lnTo>
                  <a:pt x="3058" y="2262"/>
                </a:lnTo>
                <a:lnTo>
                  <a:pt x="3058" y="2057"/>
                </a:lnTo>
                <a:close/>
                <a:moveTo>
                  <a:pt x="2650" y="2057"/>
                </a:moveTo>
                <a:lnTo>
                  <a:pt x="2855" y="2057"/>
                </a:lnTo>
                <a:lnTo>
                  <a:pt x="2855" y="2262"/>
                </a:lnTo>
                <a:lnTo>
                  <a:pt x="2650" y="2262"/>
                </a:lnTo>
                <a:lnTo>
                  <a:pt x="2650" y="2057"/>
                </a:lnTo>
                <a:close/>
                <a:moveTo>
                  <a:pt x="2243" y="2057"/>
                </a:moveTo>
                <a:lnTo>
                  <a:pt x="2446" y="2057"/>
                </a:lnTo>
                <a:lnTo>
                  <a:pt x="2446" y="2262"/>
                </a:lnTo>
                <a:lnTo>
                  <a:pt x="2243" y="2262"/>
                </a:lnTo>
                <a:lnTo>
                  <a:pt x="2243" y="2057"/>
                </a:lnTo>
                <a:close/>
                <a:moveTo>
                  <a:pt x="1835" y="2057"/>
                </a:moveTo>
                <a:lnTo>
                  <a:pt x="2039" y="2057"/>
                </a:lnTo>
                <a:lnTo>
                  <a:pt x="2039" y="2262"/>
                </a:lnTo>
                <a:lnTo>
                  <a:pt x="1835" y="2262"/>
                </a:lnTo>
                <a:lnTo>
                  <a:pt x="1835" y="2057"/>
                </a:lnTo>
                <a:close/>
                <a:moveTo>
                  <a:pt x="1427" y="2057"/>
                </a:moveTo>
                <a:lnTo>
                  <a:pt x="1631" y="2057"/>
                </a:lnTo>
                <a:lnTo>
                  <a:pt x="1631" y="2262"/>
                </a:lnTo>
                <a:lnTo>
                  <a:pt x="1427" y="2262"/>
                </a:lnTo>
                <a:lnTo>
                  <a:pt x="1427" y="2057"/>
                </a:lnTo>
                <a:close/>
                <a:moveTo>
                  <a:pt x="0" y="2057"/>
                </a:moveTo>
                <a:lnTo>
                  <a:pt x="1224" y="2057"/>
                </a:lnTo>
                <a:lnTo>
                  <a:pt x="1224" y="3292"/>
                </a:lnTo>
                <a:lnTo>
                  <a:pt x="0" y="3292"/>
                </a:lnTo>
                <a:lnTo>
                  <a:pt x="0" y="2057"/>
                </a:lnTo>
                <a:close/>
                <a:moveTo>
                  <a:pt x="2855" y="1851"/>
                </a:moveTo>
                <a:lnTo>
                  <a:pt x="3058" y="1851"/>
                </a:lnTo>
                <a:lnTo>
                  <a:pt x="3058" y="2057"/>
                </a:lnTo>
                <a:lnTo>
                  <a:pt x="2855" y="2057"/>
                </a:lnTo>
                <a:lnTo>
                  <a:pt x="2855" y="1851"/>
                </a:lnTo>
                <a:close/>
                <a:moveTo>
                  <a:pt x="2039" y="1851"/>
                </a:moveTo>
                <a:lnTo>
                  <a:pt x="2243" y="1851"/>
                </a:lnTo>
                <a:lnTo>
                  <a:pt x="2243" y="2057"/>
                </a:lnTo>
                <a:lnTo>
                  <a:pt x="2039" y="2057"/>
                </a:lnTo>
                <a:lnTo>
                  <a:pt x="2039" y="1851"/>
                </a:lnTo>
                <a:close/>
                <a:moveTo>
                  <a:pt x="1631" y="1851"/>
                </a:moveTo>
                <a:lnTo>
                  <a:pt x="1835" y="1851"/>
                </a:lnTo>
                <a:lnTo>
                  <a:pt x="1835" y="2057"/>
                </a:lnTo>
                <a:lnTo>
                  <a:pt x="1631" y="2057"/>
                </a:lnTo>
                <a:lnTo>
                  <a:pt x="1631" y="1851"/>
                </a:lnTo>
                <a:close/>
                <a:moveTo>
                  <a:pt x="3058" y="1646"/>
                </a:moveTo>
                <a:lnTo>
                  <a:pt x="3262" y="1646"/>
                </a:lnTo>
                <a:lnTo>
                  <a:pt x="3262" y="1851"/>
                </a:lnTo>
                <a:lnTo>
                  <a:pt x="3058" y="1851"/>
                </a:lnTo>
                <a:lnTo>
                  <a:pt x="3058" y="1646"/>
                </a:lnTo>
                <a:close/>
                <a:moveTo>
                  <a:pt x="2650" y="1646"/>
                </a:moveTo>
                <a:lnTo>
                  <a:pt x="2855" y="1646"/>
                </a:lnTo>
                <a:lnTo>
                  <a:pt x="2855" y="1851"/>
                </a:lnTo>
                <a:lnTo>
                  <a:pt x="2650" y="1851"/>
                </a:lnTo>
                <a:lnTo>
                  <a:pt x="2650" y="1646"/>
                </a:lnTo>
                <a:close/>
                <a:moveTo>
                  <a:pt x="2243" y="1646"/>
                </a:moveTo>
                <a:lnTo>
                  <a:pt x="2446" y="1646"/>
                </a:lnTo>
                <a:lnTo>
                  <a:pt x="2446" y="1851"/>
                </a:lnTo>
                <a:lnTo>
                  <a:pt x="2243" y="1851"/>
                </a:lnTo>
                <a:lnTo>
                  <a:pt x="2243" y="1646"/>
                </a:lnTo>
                <a:close/>
                <a:moveTo>
                  <a:pt x="1835" y="1646"/>
                </a:moveTo>
                <a:lnTo>
                  <a:pt x="2039" y="1646"/>
                </a:lnTo>
                <a:lnTo>
                  <a:pt x="2039" y="1851"/>
                </a:lnTo>
                <a:lnTo>
                  <a:pt x="1835" y="1851"/>
                </a:lnTo>
                <a:lnTo>
                  <a:pt x="1835" y="1646"/>
                </a:lnTo>
                <a:close/>
                <a:moveTo>
                  <a:pt x="1427" y="1646"/>
                </a:moveTo>
                <a:lnTo>
                  <a:pt x="1631" y="1646"/>
                </a:lnTo>
                <a:lnTo>
                  <a:pt x="1631" y="1851"/>
                </a:lnTo>
                <a:lnTo>
                  <a:pt x="1427" y="1851"/>
                </a:lnTo>
                <a:lnTo>
                  <a:pt x="1427" y="1646"/>
                </a:lnTo>
                <a:close/>
                <a:moveTo>
                  <a:pt x="1019" y="1646"/>
                </a:moveTo>
                <a:lnTo>
                  <a:pt x="1224" y="1646"/>
                </a:lnTo>
                <a:lnTo>
                  <a:pt x="1224" y="1851"/>
                </a:lnTo>
                <a:lnTo>
                  <a:pt x="1019" y="1851"/>
                </a:lnTo>
                <a:lnTo>
                  <a:pt x="1019" y="1646"/>
                </a:lnTo>
                <a:close/>
                <a:moveTo>
                  <a:pt x="204" y="1646"/>
                </a:moveTo>
                <a:lnTo>
                  <a:pt x="407" y="1646"/>
                </a:lnTo>
                <a:lnTo>
                  <a:pt x="407" y="1851"/>
                </a:lnTo>
                <a:lnTo>
                  <a:pt x="204" y="1851"/>
                </a:lnTo>
                <a:lnTo>
                  <a:pt x="204" y="1646"/>
                </a:lnTo>
                <a:close/>
                <a:moveTo>
                  <a:pt x="2855" y="1439"/>
                </a:moveTo>
                <a:lnTo>
                  <a:pt x="3058" y="1439"/>
                </a:lnTo>
                <a:lnTo>
                  <a:pt x="3058" y="1646"/>
                </a:lnTo>
                <a:lnTo>
                  <a:pt x="2855" y="1646"/>
                </a:lnTo>
                <a:lnTo>
                  <a:pt x="2855" y="1439"/>
                </a:lnTo>
                <a:close/>
                <a:moveTo>
                  <a:pt x="2446" y="1439"/>
                </a:moveTo>
                <a:lnTo>
                  <a:pt x="2650" y="1439"/>
                </a:lnTo>
                <a:lnTo>
                  <a:pt x="2650" y="1646"/>
                </a:lnTo>
                <a:lnTo>
                  <a:pt x="2446" y="1646"/>
                </a:lnTo>
                <a:lnTo>
                  <a:pt x="2446" y="1439"/>
                </a:lnTo>
                <a:close/>
                <a:moveTo>
                  <a:pt x="2039" y="1439"/>
                </a:moveTo>
                <a:lnTo>
                  <a:pt x="2243" y="1439"/>
                </a:lnTo>
                <a:lnTo>
                  <a:pt x="2243" y="1646"/>
                </a:lnTo>
                <a:lnTo>
                  <a:pt x="2039" y="1646"/>
                </a:lnTo>
                <a:lnTo>
                  <a:pt x="2039" y="1439"/>
                </a:lnTo>
                <a:close/>
                <a:moveTo>
                  <a:pt x="1224" y="1439"/>
                </a:moveTo>
                <a:lnTo>
                  <a:pt x="1427" y="1439"/>
                </a:lnTo>
                <a:lnTo>
                  <a:pt x="1427" y="1646"/>
                </a:lnTo>
                <a:lnTo>
                  <a:pt x="1224" y="1646"/>
                </a:lnTo>
                <a:lnTo>
                  <a:pt x="1224" y="1439"/>
                </a:lnTo>
                <a:close/>
                <a:moveTo>
                  <a:pt x="815" y="1439"/>
                </a:moveTo>
                <a:lnTo>
                  <a:pt x="1019" y="1439"/>
                </a:lnTo>
                <a:lnTo>
                  <a:pt x="1019" y="1646"/>
                </a:lnTo>
                <a:lnTo>
                  <a:pt x="815" y="1646"/>
                </a:lnTo>
                <a:lnTo>
                  <a:pt x="815" y="1439"/>
                </a:lnTo>
                <a:close/>
                <a:moveTo>
                  <a:pt x="407" y="1439"/>
                </a:moveTo>
                <a:lnTo>
                  <a:pt x="612" y="1439"/>
                </a:lnTo>
                <a:lnTo>
                  <a:pt x="612" y="1646"/>
                </a:lnTo>
                <a:lnTo>
                  <a:pt x="407" y="1646"/>
                </a:lnTo>
                <a:lnTo>
                  <a:pt x="407" y="1439"/>
                </a:lnTo>
                <a:close/>
                <a:moveTo>
                  <a:pt x="0" y="1439"/>
                </a:moveTo>
                <a:lnTo>
                  <a:pt x="204" y="1439"/>
                </a:lnTo>
                <a:lnTo>
                  <a:pt x="204" y="1646"/>
                </a:lnTo>
                <a:lnTo>
                  <a:pt x="0" y="1646"/>
                </a:lnTo>
                <a:lnTo>
                  <a:pt x="0" y="1439"/>
                </a:lnTo>
                <a:close/>
                <a:moveTo>
                  <a:pt x="1427" y="1234"/>
                </a:moveTo>
                <a:lnTo>
                  <a:pt x="1631" y="1234"/>
                </a:lnTo>
                <a:lnTo>
                  <a:pt x="1631" y="1439"/>
                </a:lnTo>
                <a:lnTo>
                  <a:pt x="1427" y="1439"/>
                </a:lnTo>
                <a:lnTo>
                  <a:pt x="1427" y="1234"/>
                </a:lnTo>
                <a:close/>
                <a:moveTo>
                  <a:pt x="1631" y="1028"/>
                </a:moveTo>
                <a:lnTo>
                  <a:pt x="1835" y="1028"/>
                </a:lnTo>
                <a:lnTo>
                  <a:pt x="1835" y="1234"/>
                </a:lnTo>
                <a:lnTo>
                  <a:pt x="1631" y="1234"/>
                </a:lnTo>
                <a:lnTo>
                  <a:pt x="1631" y="1028"/>
                </a:lnTo>
                <a:close/>
                <a:moveTo>
                  <a:pt x="1427" y="823"/>
                </a:moveTo>
                <a:lnTo>
                  <a:pt x="1631" y="823"/>
                </a:lnTo>
                <a:lnTo>
                  <a:pt x="1631" y="1028"/>
                </a:lnTo>
                <a:lnTo>
                  <a:pt x="1427" y="1028"/>
                </a:lnTo>
                <a:lnTo>
                  <a:pt x="1427" y="823"/>
                </a:lnTo>
                <a:close/>
                <a:moveTo>
                  <a:pt x="1631" y="617"/>
                </a:moveTo>
                <a:lnTo>
                  <a:pt x="1835" y="617"/>
                </a:lnTo>
                <a:lnTo>
                  <a:pt x="1835" y="823"/>
                </a:lnTo>
                <a:lnTo>
                  <a:pt x="1631" y="823"/>
                </a:lnTo>
                <a:lnTo>
                  <a:pt x="1631" y="617"/>
                </a:lnTo>
                <a:close/>
                <a:moveTo>
                  <a:pt x="2446" y="411"/>
                </a:moveTo>
                <a:lnTo>
                  <a:pt x="2855" y="411"/>
                </a:lnTo>
                <a:lnTo>
                  <a:pt x="2855" y="823"/>
                </a:lnTo>
                <a:lnTo>
                  <a:pt x="2446" y="823"/>
                </a:lnTo>
                <a:lnTo>
                  <a:pt x="2446" y="411"/>
                </a:lnTo>
                <a:close/>
                <a:moveTo>
                  <a:pt x="1427" y="411"/>
                </a:moveTo>
                <a:lnTo>
                  <a:pt x="1631" y="411"/>
                </a:lnTo>
                <a:lnTo>
                  <a:pt x="1631" y="617"/>
                </a:lnTo>
                <a:lnTo>
                  <a:pt x="1427" y="617"/>
                </a:lnTo>
                <a:lnTo>
                  <a:pt x="1427" y="411"/>
                </a:lnTo>
                <a:close/>
                <a:moveTo>
                  <a:pt x="407" y="411"/>
                </a:moveTo>
                <a:lnTo>
                  <a:pt x="815" y="411"/>
                </a:lnTo>
                <a:lnTo>
                  <a:pt x="815" y="823"/>
                </a:lnTo>
                <a:lnTo>
                  <a:pt x="407" y="823"/>
                </a:lnTo>
                <a:lnTo>
                  <a:pt x="407" y="411"/>
                </a:lnTo>
                <a:close/>
                <a:moveTo>
                  <a:pt x="2243" y="205"/>
                </a:moveTo>
                <a:lnTo>
                  <a:pt x="2243" y="1028"/>
                </a:lnTo>
                <a:lnTo>
                  <a:pt x="3058" y="1028"/>
                </a:lnTo>
                <a:lnTo>
                  <a:pt x="3058" y="205"/>
                </a:lnTo>
                <a:lnTo>
                  <a:pt x="2243" y="205"/>
                </a:lnTo>
                <a:close/>
                <a:moveTo>
                  <a:pt x="1631" y="205"/>
                </a:moveTo>
                <a:lnTo>
                  <a:pt x="1835" y="205"/>
                </a:lnTo>
                <a:lnTo>
                  <a:pt x="1835" y="411"/>
                </a:lnTo>
                <a:lnTo>
                  <a:pt x="1631" y="411"/>
                </a:lnTo>
                <a:lnTo>
                  <a:pt x="1631" y="205"/>
                </a:lnTo>
                <a:close/>
                <a:moveTo>
                  <a:pt x="204" y="205"/>
                </a:moveTo>
                <a:lnTo>
                  <a:pt x="204" y="1028"/>
                </a:lnTo>
                <a:lnTo>
                  <a:pt x="1019" y="1028"/>
                </a:lnTo>
                <a:lnTo>
                  <a:pt x="1019" y="205"/>
                </a:lnTo>
                <a:lnTo>
                  <a:pt x="204" y="205"/>
                </a:lnTo>
                <a:close/>
                <a:moveTo>
                  <a:pt x="2039" y="0"/>
                </a:moveTo>
                <a:lnTo>
                  <a:pt x="3262" y="0"/>
                </a:lnTo>
                <a:lnTo>
                  <a:pt x="3262" y="1234"/>
                </a:lnTo>
                <a:lnTo>
                  <a:pt x="2039" y="1234"/>
                </a:lnTo>
                <a:lnTo>
                  <a:pt x="2039" y="0"/>
                </a:lnTo>
                <a:close/>
                <a:moveTo>
                  <a:pt x="1427" y="0"/>
                </a:moveTo>
                <a:lnTo>
                  <a:pt x="1631" y="0"/>
                </a:lnTo>
                <a:lnTo>
                  <a:pt x="1631" y="205"/>
                </a:lnTo>
                <a:lnTo>
                  <a:pt x="1427" y="205"/>
                </a:lnTo>
                <a:lnTo>
                  <a:pt x="1427" y="0"/>
                </a:lnTo>
                <a:close/>
                <a:moveTo>
                  <a:pt x="0" y="0"/>
                </a:moveTo>
                <a:lnTo>
                  <a:pt x="1224" y="0"/>
                </a:lnTo>
                <a:lnTo>
                  <a:pt x="1224" y="1234"/>
                </a:lnTo>
                <a:lnTo>
                  <a:pt x="0" y="1234"/>
                </a:lnTo>
                <a:lnTo>
                  <a:pt x="0" y="0"/>
                </a:lnTo>
                <a:close/>
              </a:path>
            </a:pathLst>
          </a:custGeom>
          <a:solidFill>
            <a:schemeClr val="tx1"/>
          </a:solidFill>
          <a:ln w="0">
            <a:noFill/>
            <a:prstDash val="solid"/>
            <a:round/>
          </a:ln>
        </p:spPr>
        <p:txBody>
          <a:bodyPr vert="horz" wrap="square" lIns="91440" tIns="45720" rIns="91440" bIns="45720" numCol="1" anchor="t" anchorCtr="0" compatLnSpc="1"/>
          <a:lstStyle/>
          <a:p>
            <a:endParaRPr lang="zh-CN" altLang="en-US" sz="1355"/>
          </a:p>
        </p:txBody>
      </p:sp>
      <p:sp>
        <p:nvSpPr>
          <p:cNvPr id="125" name="Freeform 334"/>
          <p:cNvSpPr>
            <a:spLocks noEditPoints="1"/>
          </p:cNvSpPr>
          <p:nvPr/>
        </p:nvSpPr>
        <p:spPr bwMode="auto">
          <a:xfrm>
            <a:off x="9510668" y="4044837"/>
            <a:ext cx="466132" cy="348457"/>
          </a:xfrm>
          <a:custGeom>
            <a:avLst/>
            <a:gdLst>
              <a:gd name="T0" fmla="*/ 3261 w 3261"/>
              <a:gd name="T1" fmla="*/ 2239 h 2443"/>
              <a:gd name="T2" fmla="*/ 3057 w 3261"/>
              <a:gd name="T3" fmla="*/ 2443 h 2443"/>
              <a:gd name="T4" fmla="*/ 2446 w 3261"/>
              <a:gd name="T5" fmla="*/ 2239 h 2443"/>
              <a:gd name="T6" fmla="*/ 2853 w 3261"/>
              <a:gd name="T7" fmla="*/ 2443 h 2443"/>
              <a:gd name="T8" fmla="*/ 2446 w 3261"/>
              <a:gd name="T9" fmla="*/ 2239 h 2443"/>
              <a:gd name="T10" fmla="*/ 2242 w 3261"/>
              <a:gd name="T11" fmla="*/ 2239 h 2443"/>
              <a:gd name="T12" fmla="*/ 2038 w 3261"/>
              <a:gd name="T13" fmla="*/ 2443 h 2443"/>
              <a:gd name="T14" fmla="*/ 1426 w 3261"/>
              <a:gd name="T15" fmla="*/ 2239 h 2443"/>
              <a:gd name="T16" fmla="*/ 1835 w 3261"/>
              <a:gd name="T17" fmla="*/ 2443 h 2443"/>
              <a:gd name="T18" fmla="*/ 1426 w 3261"/>
              <a:gd name="T19" fmla="*/ 2239 h 2443"/>
              <a:gd name="T20" fmla="*/ 1222 w 3261"/>
              <a:gd name="T21" fmla="*/ 2239 h 2443"/>
              <a:gd name="T22" fmla="*/ 1019 w 3261"/>
              <a:gd name="T23" fmla="*/ 2443 h 2443"/>
              <a:gd name="T24" fmla="*/ 611 w 3261"/>
              <a:gd name="T25" fmla="*/ 2239 h 2443"/>
              <a:gd name="T26" fmla="*/ 815 w 3261"/>
              <a:gd name="T27" fmla="*/ 2443 h 2443"/>
              <a:gd name="T28" fmla="*/ 611 w 3261"/>
              <a:gd name="T29" fmla="*/ 2239 h 2443"/>
              <a:gd name="T30" fmla="*/ 204 w 3261"/>
              <a:gd name="T31" fmla="*/ 2239 h 2443"/>
              <a:gd name="T32" fmla="*/ 0 w 3261"/>
              <a:gd name="T33" fmla="*/ 2443 h 2443"/>
              <a:gd name="T34" fmla="*/ 3057 w 3261"/>
              <a:gd name="T35" fmla="*/ 0 h 2443"/>
              <a:gd name="T36" fmla="*/ 3261 w 3261"/>
              <a:gd name="T37" fmla="*/ 2036 h 2443"/>
              <a:gd name="T38" fmla="*/ 3057 w 3261"/>
              <a:gd name="T39" fmla="*/ 0 h 2443"/>
              <a:gd name="T40" fmla="*/ 2853 w 3261"/>
              <a:gd name="T41" fmla="*/ 0 h 2443"/>
              <a:gd name="T42" fmla="*/ 2751 w 3261"/>
              <a:gd name="T43" fmla="*/ 2036 h 2443"/>
              <a:gd name="T44" fmla="*/ 2446 w 3261"/>
              <a:gd name="T45" fmla="*/ 0 h 2443"/>
              <a:gd name="T46" fmla="*/ 2650 w 3261"/>
              <a:gd name="T47" fmla="*/ 2036 h 2443"/>
              <a:gd name="T48" fmla="*/ 2446 w 3261"/>
              <a:gd name="T49" fmla="*/ 0 h 2443"/>
              <a:gd name="T50" fmla="*/ 2140 w 3261"/>
              <a:gd name="T51" fmla="*/ 0 h 2443"/>
              <a:gd name="T52" fmla="*/ 2038 w 3261"/>
              <a:gd name="T53" fmla="*/ 2036 h 2443"/>
              <a:gd name="T54" fmla="*/ 1631 w 3261"/>
              <a:gd name="T55" fmla="*/ 0 h 2443"/>
              <a:gd name="T56" fmla="*/ 1835 w 3261"/>
              <a:gd name="T57" fmla="*/ 2036 h 2443"/>
              <a:gd name="T58" fmla="*/ 1631 w 3261"/>
              <a:gd name="T59" fmla="*/ 0 h 2443"/>
              <a:gd name="T60" fmla="*/ 1529 w 3261"/>
              <a:gd name="T61" fmla="*/ 0 h 2443"/>
              <a:gd name="T62" fmla="*/ 1426 w 3261"/>
              <a:gd name="T63" fmla="*/ 2036 h 2443"/>
              <a:gd name="T64" fmla="*/ 1019 w 3261"/>
              <a:gd name="T65" fmla="*/ 0 h 2443"/>
              <a:gd name="T66" fmla="*/ 1222 w 3261"/>
              <a:gd name="T67" fmla="*/ 2036 h 2443"/>
              <a:gd name="T68" fmla="*/ 1019 w 3261"/>
              <a:gd name="T69" fmla="*/ 0 h 2443"/>
              <a:gd name="T70" fmla="*/ 815 w 3261"/>
              <a:gd name="T71" fmla="*/ 0 h 2443"/>
              <a:gd name="T72" fmla="*/ 611 w 3261"/>
              <a:gd name="T73" fmla="*/ 2036 h 2443"/>
              <a:gd name="T74" fmla="*/ 0 w 3261"/>
              <a:gd name="T75" fmla="*/ 0 h 2443"/>
              <a:gd name="T76" fmla="*/ 407 w 3261"/>
              <a:gd name="T77" fmla="*/ 2036 h 2443"/>
              <a:gd name="T78" fmla="*/ 0 w 3261"/>
              <a:gd name="T79" fmla="*/ 0 h 2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61" h="2443">
                <a:moveTo>
                  <a:pt x="3057" y="2239"/>
                </a:moveTo>
                <a:lnTo>
                  <a:pt x="3261" y="2239"/>
                </a:lnTo>
                <a:lnTo>
                  <a:pt x="3261" y="2443"/>
                </a:lnTo>
                <a:lnTo>
                  <a:pt x="3057" y="2443"/>
                </a:lnTo>
                <a:lnTo>
                  <a:pt x="3057" y="2239"/>
                </a:lnTo>
                <a:close/>
                <a:moveTo>
                  <a:pt x="2446" y="2239"/>
                </a:moveTo>
                <a:lnTo>
                  <a:pt x="2853" y="2239"/>
                </a:lnTo>
                <a:lnTo>
                  <a:pt x="2853" y="2443"/>
                </a:lnTo>
                <a:lnTo>
                  <a:pt x="2446" y="2443"/>
                </a:lnTo>
                <a:lnTo>
                  <a:pt x="2446" y="2239"/>
                </a:lnTo>
                <a:close/>
                <a:moveTo>
                  <a:pt x="2038" y="2239"/>
                </a:moveTo>
                <a:lnTo>
                  <a:pt x="2242" y="2239"/>
                </a:lnTo>
                <a:lnTo>
                  <a:pt x="2242" y="2443"/>
                </a:lnTo>
                <a:lnTo>
                  <a:pt x="2038" y="2443"/>
                </a:lnTo>
                <a:lnTo>
                  <a:pt x="2038" y="2239"/>
                </a:lnTo>
                <a:close/>
                <a:moveTo>
                  <a:pt x="1426" y="2239"/>
                </a:moveTo>
                <a:lnTo>
                  <a:pt x="1835" y="2239"/>
                </a:lnTo>
                <a:lnTo>
                  <a:pt x="1835" y="2443"/>
                </a:lnTo>
                <a:lnTo>
                  <a:pt x="1426" y="2443"/>
                </a:lnTo>
                <a:lnTo>
                  <a:pt x="1426" y="2239"/>
                </a:lnTo>
                <a:close/>
                <a:moveTo>
                  <a:pt x="1019" y="2239"/>
                </a:moveTo>
                <a:lnTo>
                  <a:pt x="1222" y="2239"/>
                </a:lnTo>
                <a:lnTo>
                  <a:pt x="1222" y="2443"/>
                </a:lnTo>
                <a:lnTo>
                  <a:pt x="1019" y="2443"/>
                </a:lnTo>
                <a:lnTo>
                  <a:pt x="1019" y="2239"/>
                </a:lnTo>
                <a:close/>
                <a:moveTo>
                  <a:pt x="611" y="2239"/>
                </a:moveTo>
                <a:lnTo>
                  <a:pt x="815" y="2239"/>
                </a:lnTo>
                <a:lnTo>
                  <a:pt x="815" y="2443"/>
                </a:lnTo>
                <a:lnTo>
                  <a:pt x="611" y="2443"/>
                </a:lnTo>
                <a:lnTo>
                  <a:pt x="611" y="2239"/>
                </a:lnTo>
                <a:close/>
                <a:moveTo>
                  <a:pt x="0" y="2239"/>
                </a:moveTo>
                <a:lnTo>
                  <a:pt x="204" y="2239"/>
                </a:lnTo>
                <a:lnTo>
                  <a:pt x="204" y="2443"/>
                </a:lnTo>
                <a:lnTo>
                  <a:pt x="0" y="2443"/>
                </a:lnTo>
                <a:lnTo>
                  <a:pt x="0" y="2239"/>
                </a:lnTo>
                <a:close/>
                <a:moveTo>
                  <a:pt x="3057" y="0"/>
                </a:moveTo>
                <a:lnTo>
                  <a:pt x="3261" y="0"/>
                </a:lnTo>
                <a:lnTo>
                  <a:pt x="3261" y="2036"/>
                </a:lnTo>
                <a:lnTo>
                  <a:pt x="3057" y="2036"/>
                </a:lnTo>
                <a:lnTo>
                  <a:pt x="3057" y="0"/>
                </a:lnTo>
                <a:close/>
                <a:moveTo>
                  <a:pt x="2751" y="0"/>
                </a:moveTo>
                <a:lnTo>
                  <a:pt x="2853" y="0"/>
                </a:lnTo>
                <a:lnTo>
                  <a:pt x="2853" y="2036"/>
                </a:lnTo>
                <a:lnTo>
                  <a:pt x="2751" y="2036"/>
                </a:lnTo>
                <a:lnTo>
                  <a:pt x="2751" y="0"/>
                </a:lnTo>
                <a:close/>
                <a:moveTo>
                  <a:pt x="2446" y="0"/>
                </a:moveTo>
                <a:lnTo>
                  <a:pt x="2650" y="0"/>
                </a:lnTo>
                <a:lnTo>
                  <a:pt x="2650" y="2036"/>
                </a:lnTo>
                <a:lnTo>
                  <a:pt x="2446" y="2036"/>
                </a:lnTo>
                <a:lnTo>
                  <a:pt x="2446" y="0"/>
                </a:lnTo>
                <a:close/>
                <a:moveTo>
                  <a:pt x="2038" y="0"/>
                </a:moveTo>
                <a:lnTo>
                  <a:pt x="2140" y="0"/>
                </a:lnTo>
                <a:lnTo>
                  <a:pt x="2140" y="2036"/>
                </a:lnTo>
                <a:lnTo>
                  <a:pt x="2038" y="2036"/>
                </a:lnTo>
                <a:lnTo>
                  <a:pt x="2038" y="0"/>
                </a:lnTo>
                <a:close/>
                <a:moveTo>
                  <a:pt x="1631" y="0"/>
                </a:moveTo>
                <a:lnTo>
                  <a:pt x="1835" y="0"/>
                </a:lnTo>
                <a:lnTo>
                  <a:pt x="1835" y="2036"/>
                </a:lnTo>
                <a:lnTo>
                  <a:pt x="1631" y="2036"/>
                </a:lnTo>
                <a:lnTo>
                  <a:pt x="1631" y="0"/>
                </a:lnTo>
                <a:close/>
                <a:moveTo>
                  <a:pt x="1426" y="0"/>
                </a:moveTo>
                <a:lnTo>
                  <a:pt x="1529" y="0"/>
                </a:lnTo>
                <a:lnTo>
                  <a:pt x="1529" y="2036"/>
                </a:lnTo>
                <a:lnTo>
                  <a:pt x="1426" y="2036"/>
                </a:lnTo>
                <a:lnTo>
                  <a:pt x="1426" y="0"/>
                </a:lnTo>
                <a:close/>
                <a:moveTo>
                  <a:pt x="1019" y="0"/>
                </a:moveTo>
                <a:lnTo>
                  <a:pt x="1222" y="0"/>
                </a:lnTo>
                <a:lnTo>
                  <a:pt x="1222" y="2036"/>
                </a:lnTo>
                <a:lnTo>
                  <a:pt x="1019" y="2036"/>
                </a:lnTo>
                <a:lnTo>
                  <a:pt x="1019" y="0"/>
                </a:lnTo>
                <a:close/>
                <a:moveTo>
                  <a:pt x="611" y="0"/>
                </a:moveTo>
                <a:lnTo>
                  <a:pt x="815" y="0"/>
                </a:lnTo>
                <a:lnTo>
                  <a:pt x="815" y="2036"/>
                </a:lnTo>
                <a:lnTo>
                  <a:pt x="611" y="2036"/>
                </a:lnTo>
                <a:lnTo>
                  <a:pt x="611" y="0"/>
                </a:lnTo>
                <a:close/>
                <a:moveTo>
                  <a:pt x="0" y="0"/>
                </a:moveTo>
                <a:lnTo>
                  <a:pt x="407" y="0"/>
                </a:lnTo>
                <a:lnTo>
                  <a:pt x="407" y="2036"/>
                </a:lnTo>
                <a:lnTo>
                  <a:pt x="0" y="2036"/>
                </a:lnTo>
                <a:lnTo>
                  <a:pt x="0" y="0"/>
                </a:lnTo>
                <a:close/>
              </a:path>
            </a:pathLst>
          </a:custGeom>
          <a:solidFill>
            <a:schemeClr val="tx1"/>
          </a:solidFill>
          <a:ln w="0">
            <a:noFill/>
            <a:prstDash val="solid"/>
            <a:round/>
          </a:ln>
        </p:spPr>
        <p:txBody>
          <a:bodyPr vert="horz" wrap="square" lIns="91440" tIns="45720" rIns="91440" bIns="45720" numCol="1" anchor="t" anchorCtr="0" compatLnSpc="1"/>
          <a:lstStyle/>
          <a:p>
            <a:endParaRPr lang="zh-CN" altLang="en-US" sz="1355"/>
          </a:p>
        </p:txBody>
      </p:sp>
      <p:sp>
        <p:nvSpPr>
          <p:cNvPr id="126" name="Freeform 339"/>
          <p:cNvSpPr>
            <a:spLocks noEditPoints="1"/>
          </p:cNvSpPr>
          <p:nvPr/>
        </p:nvSpPr>
        <p:spPr bwMode="auto">
          <a:xfrm>
            <a:off x="10216452" y="3983714"/>
            <a:ext cx="464991" cy="470703"/>
          </a:xfrm>
          <a:custGeom>
            <a:avLst/>
            <a:gdLst>
              <a:gd name="T0" fmla="*/ 2242 w 3260"/>
              <a:gd name="T1" fmla="*/ 1439 h 3291"/>
              <a:gd name="T2" fmla="*/ 1018 w 3260"/>
              <a:gd name="T3" fmla="*/ 1851 h 3291"/>
              <a:gd name="T4" fmla="*/ 1834 w 3260"/>
              <a:gd name="T5" fmla="*/ 617 h 3291"/>
              <a:gd name="T6" fmla="*/ 1426 w 3260"/>
              <a:gd name="T7" fmla="*/ 2674 h 3291"/>
              <a:gd name="T8" fmla="*/ 1834 w 3260"/>
              <a:gd name="T9" fmla="*/ 617 h 3291"/>
              <a:gd name="T10" fmla="*/ 2157 w 3260"/>
              <a:gd name="T11" fmla="*/ 0 h 3291"/>
              <a:gd name="T12" fmla="*/ 2224 w 3260"/>
              <a:gd name="T13" fmla="*/ 14 h 3291"/>
              <a:gd name="T14" fmla="*/ 2286 w 3260"/>
              <a:gd name="T15" fmla="*/ 48 h 3291"/>
              <a:gd name="T16" fmla="*/ 2548 w 3260"/>
              <a:gd name="T17" fmla="*/ 308 h 3291"/>
              <a:gd name="T18" fmla="*/ 2421 w 3260"/>
              <a:gd name="T19" fmla="*/ 439 h 3291"/>
              <a:gd name="T20" fmla="*/ 2384 w 3260"/>
              <a:gd name="T21" fmla="*/ 504 h 3291"/>
              <a:gd name="T22" fmla="*/ 2364 w 3260"/>
              <a:gd name="T23" fmla="*/ 577 h 3291"/>
              <a:gd name="T24" fmla="*/ 2365 w 3260"/>
              <a:gd name="T25" fmla="*/ 660 h 3291"/>
              <a:gd name="T26" fmla="*/ 2388 w 3260"/>
              <a:gd name="T27" fmla="*/ 739 h 3291"/>
              <a:gd name="T28" fmla="*/ 2432 w 3260"/>
              <a:gd name="T29" fmla="*/ 807 h 3291"/>
              <a:gd name="T30" fmla="*/ 2492 w 3260"/>
              <a:gd name="T31" fmla="*/ 861 h 3291"/>
              <a:gd name="T32" fmla="*/ 2566 w 3260"/>
              <a:gd name="T33" fmla="*/ 895 h 3291"/>
              <a:gd name="T34" fmla="*/ 2649 w 3260"/>
              <a:gd name="T35" fmla="*/ 907 h 3291"/>
              <a:gd name="T36" fmla="*/ 2726 w 3260"/>
              <a:gd name="T37" fmla="*/ 897 h 3291"/>
              <a:gd name="T38" fmla="*/ 2795 w 3260"/>
              <a:gd name="T39" fmla="*/ 868 h 3291"/>
              <a:gd name="T40" fmla="*/ 2854 w 3260"/>
              <a:gd name="T41" fmla="*/ 823 h 3291"/>
              <a:gd name="T42" fmla="*/ 3189 w 3260"/>
              <a:gd name="T43" fmla="*/ 956 h 3291"/>
              <a:gd name="T44" fmla="*/ 3232 w 3260"/>
              <a:gd name="T45" fmla="*/ 1014 h 3291"/>
              <a:gd name="T46" fmla="*/ 3256 w 3260"/>
              <a:gd name="T47" fmla="*/ 1080 h 3291"/>
              <a:gd name="T48" fmla="*/ 3260 w 3260"/>
              <a:gd name="T49" fmla="*/ 1148 h 3291"/>
              <a:gd name="T50" fmla="*/ 3247 w 3260"/>
              <a:gd name="T51" fmla="*/ 1216 h 3291"/>
              <a:gd name="T52" fmla="*/ 3213 w 3260"/>
              <a:gd name="T53" fmla="*/ 1278 h 3291"/>
              <a:gd name="T54" fmla="*/ 1294 w 3260"/>
              <a:gd name="T55" fmla="*/ 3220 h 3291"/>
              <a:gd name="T56" fmla="*/ 1237 w 3260"/>
              <a:gd name="T57" fmla="*/ 3262 h 3291"/>
              <a:gd name="T58" fmla="*/ 1172 w 3260"/>
              <a:gd name="T59" fmla="*/ 3287 h 3291"/>
              <a:gd name="T60" fmla="*/ 1103 w 3260"/>
              <a:gd name="T61" fmla="*/ 3291 h 3291"/>
              <a:gd name="T62" fmla="*/ 1036 w 3260"/>
              <a:gd name="T63" fmla="*/ 3276 h 3291"/>
              <a:gd name="T64" fmla="*/ 974 w 3260"/>
              <a:gd name="T65" fmla="*/ 3243 h 3291"/>
              <a:gd name="T66" fmla="*/ 712 w 3260"/>
              <a:gd name="T67" fmla="*/ 2983 h 3291"/>
              <a:gd name="T68" fmla="*/ 839 w 3260"/>
              <a:gd name="T69" fmla="*/ 2852 h 3291"/>
              <a:gd name="T70" fmla="*/ 876 w 3260"/>
              <a:gd name="T71" fmla="*/ 2788 h 3291"/>
              <a:gd name="T72" fmla="*/ 896 w 3260"/>
              <a:gd name="T73" fmla="*/ 2714 h 3291"/>
              <a:gd name="T74" fmla="*/ 896 w 3260"/>
              <a:gd name="T75" fmla="*/ 2631 h 3291"/>
              <a:gd name="T76" fmla="*/ 872 w 3260"/>
              <a:gd name="T77" fmla="*/ 2552 h 3291"/>
              <a:gd name="T78" fmla="*/ 829 w 3260"/>
              <a:gd name="T79" fmla="*/ 2483 h 3291"/>
              <a:gd name="T80" fmla="*/ 767 w 3260"/>
              <a:gd name="T81" fmla="*/ 2431 h 3291"/>
              <a:gd name="T82" fmla="*/ 694 w 3260"/>
              <a:gd name="T83" fmla="*/ 2396 h 3291"/>
              <a:gd name="T84" fmla="*/ 611 w 3260"/>
              <a:gd name="T85" fmla="*/ 2383 h 3291"/>
              <a:gd name="T86" fmla="*/ 534 w 3260"/>
              <a:gd name="T87" fmla="*/ 2393 h 3291"/>
              <a:gd name="T88" fmla="*/ 466 w 3260"/>
              <a:gd name="T89" fmla="*/ 2423 h 3291"/>
              <a:gd name="T90" fmla="*/ 406 w 3260"/>
              <a:gd name="T91" fmla="*/ 2469 h 3291"/>
              <a:gd name="T92" fmla="*/ 71 w 3260"/>
              <a:gd name="T93" fmla="*/ 2336 h 3291"/>
              <a:gd name="T94" fmla="*/ 28 w 3260"/>
              <a:gd name="T95" fmla="*/ 2278 h 3291"/>
              <a:gd name="T96" fmla="*/ 4 w 3260"/>
              <a:gd name="T97" fmla="*/ 2212 h 3291"/>
              <a:gd name="T98" fmla="*/ 0 w 3260"/>
              <a:gd name="T99" fmla="*/ 2143 h 3291"/>
              <a:gd name="T100" fmla="*/ 14 w 3260"/>
              <a:gd name="T101" fmla="*/ 2074 h 3291"/>
              <a:gd name="T102" fmla="*/ 47 w 3260"/>
              <a:gd name="T103" fmla="*/ 2012 h 3291"/>
              <a:gd name="T104" fmla="*/ 1967 w 3260"/>
              <a:gd name="T105" fmla="*/ 72 h 3291"/>
              <a:gd name="T106" fmla="*/ 2024 w 3260"/>
              <a:gd name="T107" fmla="*/ 29 h 3291"/>
              <a:gd name="T108" fmla="*/ 2088 w 3260"/>
              <a:gd name="T109" fmla="*/ 5 h 3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60" h="3291">
                <a:moveTo>
                  <a:pt x="1834" y="1028"/>
                </a:moveTo>
                <a:lnTo>
                  <a:pt x="2242" y="1439"/>
                </a:lnTo>
                <a:lnTo>
                  <a:pt x="1426" y="2263"/>
                </a:lnTo>
                <a:lnTo>
                  <a:pt x="1018" y="1851"/>
                </a:lnTo>
                <a:lnTo>
                  <a:pt x="1834" y="1028"/>
                </a:lnTo>
                <a:close/>
                <a:moveTo>
                  <a:pt x="1834" y="617"/>
                </a:moveTo>
                <a:lnTo>
                  <a:pt x="611" y="1851"/>
                </a:lnTo>
                <a:lnTo>
                  <a:pt x="1426" y="2674"/>
                </a:lnTo>
                <a:lnTo>
                  <a:pt x="2649" y="1439"/>
                </a:lnTo>
                <a:lnTo>
                  <a:pt x="1834" y="617"/>
                </a:lnTo>
                <a:close/>
                <a:moveTo>
                  <a:pt x="2123" y="0"/>
                </a:moveTo>
                <a:lnTo>
                  <a:pt x="2157" y="0"/>
                </a:lnTo>
                <a:lnTo>
                  <a:pt x="2191" y="5"/>
                </a:lnTo>
                <a:lnTo>
                  <a:pt x="2224" y="14"/>
                </a:lnTo>
                <a:lnTo>
                  <a:pt x="2256" y="29"/>
                </a:lnTo>
                <a:lnTo>
                  <a:pt x="2286" y="48"/>
                </a:lnTo>
                <a:lnTo>
                  <a:pt x="2313" y="72"/>
                </a:lnTo>
                <a:lnTo>
                  <a:pt x="2548" y="308"/>
                </a:lnTo>
                <a:lnTo>
                  <a:pt x="2445" y="411"/>
                </a:lnTo>
                <a:lnTo>
                  <a:pt x="2421" y="439"/>
                </a:lnTo>
                <a:lnTo>
                  <a:pt x="2400" y="470"/>
                </a:lnTo>
                <a:lnTo>
                  <a:pt x="2384" y="504"/>
                </a:lnTo>
                <a:lnTo>
                  <a:pt x="2372" y="540"/>
                </a:lnTo>
                <a:lnTo>
                  <a:pt x="2364" y="577"/>
                </a:lnTo>
                <a:lnTo>
                  <a:pt x="2361" y="617"/>
                </a:lnTo>
                <a:lnTo>
                  <a:pt x="2365" y="660"/>
                </a:lnTo>
                <a:lnTo>
                  <a:pt x="2373" y="701"/>
                </a:lnTo>
                <a:lnTo>
                  <a:pt x="2388" y="739"/>
                </a:lnTo>
                <a:lnTo>
                  <a:pt x="2408" y="775"/>
                </a:lnTo>
                <a:lnTo>
                  <a:pt x="2432" y="807"/>
                </a:lnTo>
                <a:lnTo>
                  <a:pt x="2460" y="836"/>
                </a:lnTo>
                <a:lnTo>
                  <a:pt x="2492" y="861"/>
                </a:lnTo>
                <a:lnTo>
                  <a:pt x="2528" y="881"/>
                </a:lnTo>
                <a:lnTo>
                  <a:pt x="2566" y="895"/>
                </a:lnTo>
                <a:lnTo>
                  <a:pt x="2607" y="904"/>
                </a:lnTo>
                <a:lnTo>
                  <a:pt x="2649" y="907"/>
                </a:lnTo>
                <a:lnTo>
                  <a:pt x="2689" y="905"/>
                </a:lnTo>
                <a:lnTo>
                  <a:pt x="2726" y="897"/>
                </a:lnTo>
                <a:lnTo>
                  <a:pt x="2762" y="885"/>
                </a:lnTo>
                <a:lnTo>
                  <a:pt x="2795" y="868"/>
                </a:lnTo>
                <a:lnTo>
                  <a:pt x="2826" y="848"/>
                </a:lnTo>
                <a:lnTo>
                  <a:pt x="2854" y="823"/>
                </a:lnTo>
                <a:lnTo>
                  <a:pt x="2955" y="719"/>
                </a:lnTo>
                <a:lnTo>
                  <a:pt x="3189" y="956"/>
                </a:lnTo>
                <a:lnTo>
                  <a:pt x="3213" y="984"/>
                </a:lnTo>
                <a:lnTo>
                  <a:pt x="3232" y="1014"/>
                </a:lnTo>
                <a:lnTo>
                  <a:pt x="3247" y="1046"/>
                </a:lnTo>
                <a:lnTo>
                  <a:pt x="3256" y="1080"/>
                </a:lnTo>
                <a:lnTo>
                  <a:pt x="3260" y="1114"/>
                </a:lnTo>
                <a:lnTo>
                  <a:pt x="3260" y="1148"/>
                </a:lnTo>
                <a:lnTo>
                  <a:pt x="3256" y="1183"/>
                </a:lnTo>
                <a:lnTo>
                  <a:pt x="3247" y="1216"/>
                </a:lnTo>
                <a:lnTo>
                  <a:pt x="3232" y="1248"/>
                </a:lnTo>
                <a:lnTo>
                  <a:pt x="3213" y="1278"/>
                </a:lnTo>
                <a:lnTo>
                  <a:pt x="3189" y="1306"/>
                </a:lnTo>
                <a:lnTo>
                  <a:pt x="1294" y="3220"/>
                </a:lnTo>
                <a:lnTo>
                  <a:pt x="1267" y="3243"/>
                </a:lnTo>
                <a:lnTo>
                  <a:pt x="1237" y="3262"/>
                </a:lnTo>
                <a:lnTo>
                  <a:pt x="1204" y="3276"/>
                </a:lnTo>
                <a:lnTo>
                  <a:pt x="1172" y="3287"/>
                </a:lnTo>
                <a:lnTo>
                  <a:pt x="1138" y="3291"/>
                </a:lnTo>
                <a:lnTo>
                  <a:pt x="1103" y="3291"/>
                </a:lnTo>
                <a:lnTo>
                  <a:pt x="1069" y="3287"/>
                </a:lnTo>
                <a:lnTo>
                  <a:pt x="1036" y="3276"/>
                </a:lnTo>
                <a:lnTo>
                  <a:pt x="1004" y="3262"/>
                </a:lnTo>
                <a:lnTo>
                  <a:pt x="974" y="3243"/>
                </a:lnTo>
                <a:lnTo>
                  <a:pt x="946" y="3220"/>
                </a:lnTo>
                <a:lnTo>
                  <a:pt x="712" y="2983"/>
                </a:lnTo>
                <a:lnTo>
                  <a:pt x="814" y="2880"/>
                </a:lnTo>
                <a:lnTo>
                  <a:pt x="839" y="2852"/>
                </a:lnTo>
                <a:lnTo>
                  <a:pt x="859" y="2821"/>
                </a:lnTo>
                <a:lnTo>
                  <a:pt x="876" y="2788"/>
                </a:lnTo>
                <a:lnTo>
                  <a:pt x="889" y="2752"/>
                </a:lnTo>
                <a:lnTo>
                  <a:pt x="896" y="2714"/>
                </a:lnTo>
                <a:lnTo>
                  <a:pt x="899" y="2674"/>
                </a:lnTo>
                <a:lnTo>
                  <a:pt x="896" y="2631"/>
                </a:lnTo>
                <a:lnTo>
                  <a:pt x="887" y="2591"/>
                </a:lnTo>
                <a:lnTo>
                  <a:pt x="872" y="2552"/>
                </a:lnTo>
                <a:lnTo>
                  <a:pt x="852" y="2516"/>
                </a:lnTo>
                <a:lnTo>
                  <a:pt x="829" y="2483"/>
                </a:lnTo>
                <a:lnTo>
                  <a:pt x="800" y="2454"/>
                </a:lnTo>
                <a:lnTo>
                  <a:pt x="767" y="2431"/>
                </a:lnTo>
                <a:lnTo>
                  <a:pt x="733" y="2410"/>
                </a:lnTo>
                <a:lnTo>
                  <a:pt x="694" y="2396"/>
                </a:lnTo>
                <a:lnTo>
                  <a:pt x="654" y="2386"/>
                </a:lnTo>
                <a:lnTo>
                  <a:pt x="611" y="2383"/>
                </a:lnTo>
                <a:lnTo>
                  <a:pt x="572" y="2386"/>
                </a:lnTo>
                <a:lnTo>
                  <a:pt x="534" y="2393"/>
                </a:lnTo>
                <a:lnTo>
                  <a:pt x="498" y="2406"/>
                </a:lnTo>
                <a:lnTo>
                  <a:pt x="466" y="2423"/>
                </a:lnTo>
                <a:lnTo>
                  <a:pt x="435" y="2444"/>
                </a:lnTo>
                <a:lnTo>
                  <a:pt x="406" y="2469"/>
                </a:lnTo>
                <a:lnTo>
                  <a:pt x="305" y="2571"/>
                </a:lnTo>
                <a:lnTo>
                  <a:pt x="71" y="2336"/>
                </a:lnTo>
                <a:lnTo>
                  <a:pt x="47" y="2308"/>
                </a:lnTo>
                <a:lnTo>
                  <a:pt x="28" y="2278"/>
                </a:lnTo>
                <a:lnTo>
                  <a:pt x="14" y="2245"/>
                </a:lnTo>
                <a:lnTo>
                  <a:pt x="4" y="2212"/>
                </a:lnTo>
                <a:lnTo>
                  <a:pt x="0" y="2178"/>
                </a:lnTo>
                <a:lnTo>
                  <a:pt x="0" y="2143"/>
                </a:lnTo>
                <a:lnTo>
                  <a:pt x="4" y="2108"/>
                </a:lnTo>
                <a:lnTo>
                  <a:pt x="14" y="2074"/>
                </a:lnTo>
                <a:lnTo>
                  <a:pt x="28" y="2042"/>
                </a:lnTo>
                <a:lnTo>
                  <a:pt x="47" y="2012"/>
                </a:lnTo>
                <a:lnTo>
                  <a:pt x="71" y="1985"/>
                </a:lnTo>
                <a:lnTo>
                  <a:pt x="1967" y="72"/>
                </a:lnTo>
                <a:lnTo>
                  <a:pt x="1993" y="48"/>
                </a:lnTo>
                <a:lnTo>
                  <a:pt x="2024" y="29"/>
                </a:lnTo>
                <a:lnTo>
                  <a:pt x="2056" y="14"/>
                </a:lnTo>
                <a:lnTo>
                  <a:pt x="2088" y="5"/>
                </a:lnTo>
                <a:lnTo>
                  <a:pt x="2123" y="0"/>
                </a:lnTo>
                <a:close/>
              </a:path>
            </a:pathLst>
          </a:custGeom>
          <a:solidFill>
            <a:schemeClr val="tx1"/>
          </a:solidFill>
          <a:ln w="0">
            <a:noFill/>
            <a:prstDash val="solid"/>
            <a:round/>
          </a:ln>
        </p:spPr>
        <p:txBody>
          <a:bodyPr vert="horz" wrap="square" lIns="91440" tIns="45720" rIns="91440" bIns="45720" numCol="1" anchor="t" anchorCtr="0" compatLnSpc="1"/>
          <a:lstStyle/>
          <a:p>
            <a:endParaRPr lang="zh-CN" altLang="en-US" sz="1355"/>
          </a:p>
        </p:txBody>
      </p:sp>
      <p:sp>
        <p:nvSpPr>
          <p:cNvPr id="127" name="Freeform 344"/>
          <p:cNvSpPr>
            <a:spLocks noEditPoints="1"/>
          </p:cNvSpPr>
          <p:nvPr/>
        </p:nvSpPr>
        <p:spPr bwMode="auto">
          <a:xfrm>
            <a:off x="10921090" y="3999709"/>
            <a:ext cx="438713" cy="438713"/>
          </a:xfrm>
          <a:custGeom>
            <a:avLst/>
            <a:gdLst>
              <a:gd name="T0" fmla="*/ 2074 w 3456"/>
              <a:gd name="T1" fmla="*/ 1843 h 3456"/>
              <a:gd name="T2" fmla="*/ 1613 w 3456"/>
              <a:gd name="T3" fmla="*/ 1613 h 3456"/>
              <a:gd name="T4" fmla="*/ 1843 w 3456"/>
              <a:gd name="T5" fmla="*/ 691 h 3456"/>
              <a:gd name="T6" fmla="*/ 1843 w 3456"/>
              <a:gd name="T7" fmla="*/ 1152 h 3456"/>
              <a:gd name="T8" fmla="*/ 1843 w 3456"/>
              <a:gd name="T9" fmla="*/ 2534 h 3456"/>
              <a:gd name="T10" fmla="*/ 1152 w 3456"/>
              <a:gd name="T11" fmla="*/ 2534 h 3456"/>
              <a:gd name="T12" fmla="*/ 1152 w 3456"/>
              <a:gd name="T13" fmla="*/ 1843 h 3456"/>
              <a:gd name="T14" fmla="*/ 1728 w 3456"/>
              <a:gd name="T15" fmla="*/ 346 h 3456"/>
              <a:gd name="T16" fmla="*/ 1360 w 3456"/>
              <a:gd name="T17" fmla="*/ 395 h 3456"/>
              <a:gd name="T18" fmla="*/ 1031 w 3456"/>
              <a:gd name="T19" fmla="*/ 534 h 3456"/>
              <a:gd name="T20" fmla="*/ 751 w 3456"/>
              <a:gd name="T21" fmla="*/ 751 h 3456"/>
              <a:gd name="T22" fmla="*/ 534 w 3456"/>
              <a:gd name="T23" fmla="*/ 1031 h 3456"/>
              <a:gd name="T24" fmla="*/ 395 w 3456"/>
              <a:gd name="T25" fmla="*/ 1360 h 3456"/>
              <a:gd name="T26" fmla="*/ 346 w 3456"/>
              <a:gd name="T27" fmla="*/ 1728 h 3456"/>
              <a:gd name="T28" fmla="*/ 395 w 3456"/>
              <a:gd name="T29" fmla="*/ 2096 h 3456"/>
              <a:gd name="T30" fmla="*/ 534 w 3456"/>
              <a:gd name="T31" fmla="*/ 2425 h 3456"/>
              <a:gd name="T32" fmla="*/ 751 w 3456"/>
              <a:gd name="T33" fmla="*/ 2705 h 3456"/>
              <a:gd name="T34" fmla="*/ 1031 w 3456"/>
              <a:gd name="T35" fmla="*/ 2922 h 3456"/>
              <a:gd name="T36" fmla="*/ 1360 w 3456"/>
              <a:gd name="T37" fmla="*/ 3061 h 3456"/>
              <a:gd name="T38" fmla="*/ 1728 w 3456"/>
              <a:gd name="T39" fmla="*/ 3110 h 3456"/>
              <a:gd name="T40" fmla="*/ 2096 w 3456"/>
              <a:gd name="T41" fmla="*/ 3061 h 3456"/>
              <a:gd name="T42" fmla="*/ 2425 w 3456"/>
              <a:gd name="T43" fmla="*/ 2922 h 3456"/>
              <a:gd name="T44" fmla="*/ 2705 w 3456"/>
              <a:gd name="T45" fmla="*/ 2705 h 3456"/>
              <a:gd name="T46" fmla="*/ 2922 w 3456"/>
              <a:gd name="T47" fmla="*/ 2425 h 3456"/>
              <a:gd name="T48" fmla="*/ 3061 w 3456"/>
              <a:gd name="T49" fmla="*/ 2096 h 3456"/>
              <a:gd name="T50" fmla="*/ 3110 w 3456"/>
              <a:gd name="T51" fmla="*/ 1728 h 3456"/>
              <a:gd name="T52" fmla="*/ 3061 w 3456"/>
              <a:gd name="T53" fmla="*/ 1360 h 3456"/>
              <a:gd name="T54" fmla="*/ 2922 w 3456"/>
              <a:gd name="T55" fmla="*/ 1031 h 3456"/>
              <a:gd name="T56" fmla="*/ 2705 w 3456"/>
              <a:gd name="T57" fmla="*/ 751 h 3456"/>
              <a:gd name="T58" fmla="*/ 2425 w 3456"/>
              <a:gd name="T59" fmla="*/ 534 h 3456"/>
              <a:gd name="T60" fmla="*/ 2096 w 3456"/>
              <a:gd name="T61" fmla="*/ 395 h 3456"/>
              <a:gd name="T62" fmla="*/ 1728 w 3456"/>
              <a:gd name="T63" fmla="*/ 346 h 3456"/>
              <a:gd name="T64" fmla="*/ 2039 w 3456"/>
              <a:gd name="T65" fmla="*/ 28 h 3456"/>
              <a:gd name="T66" fmla="*/ 2423 w 3456"/>
              <a:gd name="T67" fmla="*/ 146 h 3456"/>
              <a:gd name="T68" fmla="*/ 2765 w 3456"/>
              <a:gd name="T69" fmla="*/ 346 h 3456"/>
              <a:gd name="T70" fmla="*/ 3050 w 3456"/>
              <a:gd name="T71" fmla="*/ 615 h 3456"/>
              <a:gd name="T72" fmla="*/ 3267 w 3456"/>
              <a:gd name="T73" fmla="*/ 943 h 3456"/>
              <a:gd name="T74" fmla="*/ 3407 w 3456"/>
              <a:gd name="T75" fmla="*/ 1317 h 3456"/>
              <a:gd name="T76" fmla="*/ 3456 w 3456"/>
              <a:gd name="T77" fmla="*/ 1728 h 3456"/>
              <a:gd name="T78" fmla="*/ 3407 w 3456"/>
              <a:gd name="T79" fmla="*/ 2139 h 3456"/>
              <a:gd name="T80" fmla="*/ 3267 w 3456"/>
              <a:gd name="T81" fmla="*/ 2513 h 3456"/>
              <a:gd name="T82" fmla="*/ 3050 w 3456"/>
              <a:gd name="T83" fmla="*/ 2841 h 3456"/>
              <a:gd name="T84" fmla="*/ 2765 w 3456"/>
              <a:gd name="T85" fmla="*/ 3110 h 3456"/>
              <a:gd name="T86" fmla="*/ 2423 w 3456"/>
              <a:gd name="T87" fmla="*/ 3310 h 3456"/>
              <a:gd name="T88" fmla="*/ 2039 w 3456"/>
              <a:gd name="T89" fmla="*/ 3428 h 3456"/>
              <a:gd name="T90" fmla="*/ 1622 w 3456"/>
              <a:gd name="T91" fmla="*/ 3453 h 3456"/>
              <a:gd name="T92" fmla="*/ 1220 w 3456"/>
              <a:gd name="T93" fmla="*/ 3381 h 3456"/>
              <a:gd name="T94" fmla="*/ 856 w 3456"/>
              <a:gd name="T95" fmla="*/ 3220 h 3456"/>
              <a:gd name="T96" fmla="*/ 541 w 3456"/>
              <a:gd name="T97" fmla="*/ 2984 h 3456"/>
              <a:gd name="T98" fmla="*/ 288 w 3456"/>
              <a:gd name="T99" fmla="*/ 2684 h 3456"/>
              <a:gd name="T100" fmla="*/ 108 w 3456"/>
              <a:gd name="T101" fmla="*/ 2331 h 3456"/>
              <a:gd name="T102" fmla="*/ 13 w 3456"/>
              <a:gd name="T103" fmla="*/ 1936 h 3456"/>
              <a:gd name="T104" fmla="*/ 13 w 3456"/>
              <a:gd name="T105" fmla="*/ 1520 h 3456"/>
              <a:gd name="T106" fmla="*/ 108 w 3456"/>
              <a:gd name="T107" fmla="*/ 1125 h 3456"/>
              <a:gd name="T108" fmla="*/ 288 w 3456"/>
              <a:gd name="T109" fmla="*/ 772 h 3456"/>
              <a:gd name="T110" fmla="*/ 541 w 3456"/>
              <a:gd name="T111" fmla="*/ 472 h 3456"/>
              <a:gd name="T112" fmla="*/ 856 w 3456"/>
              <a:gd name="T113" fmla="*/ 236 h 3456"/>
              <a:gd name="T114" fmla="*/ 1220 w 3456"/>
              <a:gd name="T115" fmla="*/ 75 h 3456"/>
              <a:gd name="T116" fmla="*/ 1622 w 3456"/>
              <a:gd name="T117" fmla="*/ 3 h 3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56" h="3456">
                <a:moveTo>
                  <a:pt x="1843" y="1843"/>
                </a:moveTo>
                <a:lnTo>
                  <a:pt x="1843" y="2304"/>
                </a:lnTo>
                <a:lnTo>
                  <a:pt x="2074" y="2304"/>
                </a:lnTo>
                <a:lnTo>
                  <a:pt x="2074" y="1843"/>
                </a:lnTo>
                <a:lnTo>
                  <a:pt x="1843" y="1843"/>
                </a:lnTo>
                <a:close/>
                <a:moveTo>
                  <a:pt x="1382" y="1152"/>
                </a:moveTo>
                <a:lnTo>
                  <a:pt x="1382" y="1613"/>
                </a:lnTo>
                <a:lnTo>
                  <a:pt x="1613" y="1613"/>
                </a:lnTo>
                <a:lnTo>
                  <a:pt x="1613" y="1152"/>
                </a:lnTo>
                <a:lnTo>
                  <a:pt x="1382" y="1152"/>
                </a:lnTo>
                <a:close/>
                <a:moveTo>
                  <a:pt x="1613" y="691"/>
                </a:moveTo>
                <a:lnTo>
                  <a:pt x="1843" y="691"/>
                </a:lnTo>
                <a:lnTo>
                  <a:pt x="1843" y="922"/>
                </a:lnTo>
                <a:lnTo>
                  <a:pt x="2304" y="922"/>
                </a:lnTo>
                <a:lnTo>
                  <a:pt x="2304" y="1152"/>
                </a:lnTo>
                <a:lnTo>
                  <a:pt x="1843" y="1152"/>
                </a:lnTo>
                <a:lnTo>
                  <a:pt x="1843" y="1613"/>
                </a:lnTo>
                <a:lnTo>
                  <a:pt x="2304" y="1613"/>
                </a:lnTo>
                <a:lnTo>
                  <a:pt x="2304" y="2534"/>
                </a:lnTo>
                <a:lnTo>
                  <a:pt x="1843" y="2534"/>
                </a:lnTo>
                <a:lnTo>
                  <a:pt x="1843" y="2765"/>
                </a:lnTo>
                <a:lnTo>
                  <a:pt x="1613" y="2765"/>
                </a:lnTo>
                <a:lnTo>
                  <a:pt x="1613" y="2534"/>
                </a:lnTo>
                <a:lnTo>
                  <a:pt x="1152" y="2534"/>
                </a:lnTo>
                <a:lnTo>
                  <a:pt x="1152" y="2304"/>
                </a:lnTo>
                <a:lnTo>
                  <a:pt x="1613" y="2304"/>
                </a:lnTo>
                <a:lnTo>
                  <a:pt x="1613" y="1843"/>
                </a:lnTo>
                <a:lnTo>
                  <a:pt x="1152" y="1843"/>
                </a:lnTo>
                <a:lnTo>
                  <a:pt x="1152" y="922"/>
                </a:lnTo>
                <a:lnTo>
                  <a:pt x="1613" y="922"/>
                </a:lnTo>
                <a:lnTo>
                  <a:pt x="1613" y="691"/>
                </a:lnTo>
                <a:close/>
                <a:moveTo>
                  <a:pt x="1728" y="346"/>
                </a:moveTo>
                <a:lnTo>
                  <a:pt x="1634" y="349"/>
                </a:lnTo>
                <a:lnTo>
                  <a:pt x="1541" y="358"/>
                </a:lnTo>
                <a:lnTo>
                  <a:pt x="1449" y="374"/>
                </a:lnTo>
                <a:lnTo>
                  <a:pt x="1360" y="395"/>
                </a:lnTo>
                <a:lnTo>
                  <a:pt x="1273" y="422"/>
                </a:lnTo>
                <a:lnTo>
                  <a:pt x="1190" y="455"/>
                </a:lnTo>
                <a:lnTo>
                  <a:pt x="1109" y="492"/>
                </a:lnTo>
                <a:lnTo>
                  <a:pt x="1031" y="534"/>
                </a:lnTo>
                <a:lnTo>
                  <a:pt x="955" y="581"/>
                </a:lnTo>
                <a:lnTo>
                  <a:pt x="883" y="634"/>
                </a:lnTo>
                <a:lnTo>
                  <a:pt x="815" y="690"/>
                </a:lnTo>
                <a:lnTo>
                  <a:pt x="751" y="751"/>
                </a:lnTo>
                <a:lnTo>
                  <a:pt x="690" y="815"/>
                </a:lnTo>
                <a:lnTo>
                  <a:pt x="634" y="883"/>
                </a:lnTo>
                <a:lnTo>
                  <a:pt x="581" y="955"/>
                </a:lnTo>
                <a:lnTo>
                  <a:pt x="534" y="1031"/>
                </a:lnTo>
                <a:lnTo>
                  <a:pt x="492" y="1109"/>
                </a:lnTo>
                <a:lnTo>
                  <a:pt x="455" y="1190"/>
                </a:lnTo>
                <a:lnTo>
                  <a:pt x="422" y="1273"/>
                </a:lnTo>
                <a:lnTo>
                  <a:pt x="395" y="1360"/>
                </a:lnTo>
                <a:lnTo>
                  <a:pt x="374" y="1449"/>
                </a:lnTo>
                <a:lnTo>
                  <a:pt x="358" y="1541"/>
                </a:lnTo>
                <a:lnTo>
                  <a:pt x="349" y="1634"/>
                </a:lnTo>
                <a:lnTo>
                  <a:pt x="346" y="1728"/>
                </a:lnTo>
                <a:lnTo>
                  <a:pt x="349" y="1822"/>
                </a:lnTo>
                <a:lnTo>
                  <a:pt x="358" y="1915"/>
                </a:lnTo>
                <a:lnTo>
                  <a:pt x="374" y="2007"/>
                </a:lnTo>
                <a:lnTo>
                  <a:pt x="395" y="2096"/>
                </a:lnTo>
                <a:lnTo>
                  <a:pt x="422" y="2183"/>
                </a:lnTo>
                <a:lnTo>
                  <a:pt x="455" y="2266"/>
                </a:lnTo>
                <a:lnTo>
                  <a:pt x="492" y="2347"/>
                </a:lnTo>
                <a:lnTo>
                  <a:pt x="534" y="2425"/>
                </a:lnTo>
                <a:lnTo>
                  <a:pt x="581" y="2501"/>
                </a:lnTo>
                <a:lnTo>
                  <a:pt x="634" y="2573"/>
                </a:lnTo>
                <a:lnTo>
                  <a:pt x="690" y="2641"/>
                </a:lnTo>
                <a:lnTo>
                  <a:pt x="751" y="2705"/>
                </a:lnTo>
                <a:lnTo>
                  <a:pt x="815" y="2766"/>
                </a:lnTo>
                <a:lnTo>
                  <a:pt x="883" y="2822"/>
                </a:lnTo>
                <a:lnTo>
                  <a:pt x="955" y="2875"/>
                </a:lnTo>
                <a:lnTo>
                  <a:pt x="1031" y="2922"/>
                </a:lnTo>
                <a:lnTo>
                  <a:pt x="1109" y="2964"/>
                </a:lnTo>
                <a:lnTo>
                  <a:pt x="1190" y="3001"/>
                </a:lnTo>
                <a:lnTo>
                  <a:pt x="1273" y="3034"/>
                </a:lnTo>
                <a:lnTo>
                  <a:pt x="1360" y="3061"/>
                </a:lnTo>
                <a:lnTo>
                  <a:pt x="1449" y="3082"/>
                </a:lnTo>
                <a:lnTo>
                  <a:pt x="1541" y="3098"/>
                </a:lnTo>
                <a:lnTo>
                  <a:pt x="1634" y="3107"/>
                </a:lnTo>
                <a:lnTo>
                  <a:pt x="1728" y="3110"/>
                </a:lnTo>
                <a:lnTo>
                  <a:pt x="1822" y="3107"/>
                </a:lnTo>
                <a:lnTo>
                  <a:pt x="1915" y="3098"/>
                </a:lnTo>
                <a:lnTo>
                  <a:pt x="2007" y="3082"/>
                </a:lnTo>
                <a:lnTo>
                  <a:pt x="2096" y="3061"/>
                </a:lnTo>
                <a:lnTo>
                  <a:pt x="2183" y="3034"/>
                </a:lnTo>
                <a:lnTo>
                  <a:pt x="2266" y="3001"/>
                </a:lnTo>
                <a:lnTo>
                  <a:pt x="2347" y="2964"/>
                </a:lnTo>
                <a:lnTo>
                  <a:pt x="2425" y="2922"/>
                </a:lnTo>
                <a:lnTo>
                  <a:pt x="2501" y="2875"/>
                </a:lnTo>
                <a:lnTo>
                  <a:pt x="2573" y="2822"/>
                </a:lnTo>
                <a:lnTo>
                  <a:pt x="2641" y="2766"/>
                </a:lnTo>
                <a:lnTo>
                  <a:pt x="2705" y="2705"/>
                </a:lnTo>
                <a:lnTo>
                  <a:pt x="2766" y="2641"/>
                </a:lnTo>
                <a:lnTo>
                  <a:pt x="2822" y="2573"/>
                </a:lnTo>
                <a:lnTo>
                  <a:pt x="2875" y="2501"/>
                </a:lnTo>
                <a:lnTo>
                  <a:pt x="2922" y="2425"/>
                </a:lnTo>
                <a:lnTo>
                  <a:pt x="2964" y="2347"/>
                </a:lnTo>
                <a:lnTo>
                  <a:pt x="3001" y="2266"/>
                </a:lnTo>
                <a:lnTo>
                  <a:pt x="3034" y="2183"/>
                </a:lnTo>
                <a:lnTo>
                  <a:pt x="3061" y="2096"/>
                </a:lnTo>
                <a:lnTo>
                  <a:pt x="3082" y="2007"/>
                </a:lnTo>
                <a:lnTo>
                  <a:pt x="3098" y="1915"/>
                </a:lnTo>
                <a:lnTo>
                  <a:pt x="3107" y="1822"/>
                </a:lnTo>
                <a:lnTo>
                  <a:pt x="3110" y="1728"/>
                </a:lnTo>
                <a:lnTo>
                  <a:pt x="3107" y="1634"/>
                </a:lnTo>
                <a:lnTo>
                  <a:pt x="3098" y="1541"/>
                </a:lnTo>
                <a:lnTo>
                  <a:pt x="3082" y="1449"/>
                </a:lnTo>
                <a:lnTo>
                  <a:pt x="3061" y="1360"/>
                </a:lnTo>
                <a:lnTo>
                  <a:pt x="3034" y="1273"/>
                </a:lnTo>
                <a:lnTo>
                  <a:pt x="3001" y="1190"/>
                </a:lnTo>
                <a:lnTo>
                  <a:pt x="2964" y="1109"/>
                </a:lnTo>
                <a:lnTo>
                  <a:pt x="2922" y="1031"/>
                </a:lnTo>
                <a:lnTo>
                  <a:pt x="2875" y="955"/>
                </a:lnTo>
                <a:lnTo>
                  <a:pt x="2822" y="883"/>
                </a:lnTo>
                <a:lnTo>
                  <a:pt x="2766" y="815"/>
                </a:lnTo>
                <a:lnTo>
                  <a:pt x="2705" y="751"/>
                </a:lnTo>
                <a:lnTo>
                  <a:pt x="2641" y="690"/>
                </a:lnTo>
                <a:lnTo>
                  <a:pt x="2573" y="634"/>
                </a:lnTo>
                <a:lnTo>
                  <a:pt x="2501" y="581"/>
                </a:lnTo>
                <a:lnTo>
                  <a:pt x="2425" y="534"/>
                </a:lnTo>
                <a:lnTo>
                  <a:pt x="2347" y="492"/>
                </a:lnTo>
                <a:lnTo>
                  <a:pt x="2266" y="455"/>
                </a:lnTo>
                <a:lnTo>
                  <a:pt x="2183" y="422"/>
                </a:lnTo>
                <a:lnTo>
                  <a:pt x="2096" y="395"/>
                </a:lnTo>
                <a:lnTo>
                  <a:pt x="2007" y="374"/>
                </a:lnTo>
                <a:lnTo>
                  <a:pt x="1915" y="358"/>
                </a:lnTo>
                <a:lnTo>
                  <a:pt x="1822" y="349"/>
                </a:lnTo>
                <a:lnTo>
                  <a:pt x="1728" y="346"/>
                </a:lnTo>
                <a:close/>
                <a:moveTo>
                  <a:pt x="1728" y="0"/>
                </a:moveTo>
                <a:lnTo>
                  <a:pt x="1834" y="3"/>
                </a:lnTo>
                <a:lnTo>
                  <a:pt x="1936" y="13"/>
                </a:lnTo>
                <a:lnTo>
                  <a:pt x="2039" y="28"/>
                </a:lnTo>
                <a:lnTo>
                  <a:pt x="2139" y="49"/>
                </a:lnTo>
                <a:lnTo>
                  <a:pt x="2236" y="75"/>
                </a:lnTo>
                <a:lnTo>
                  <a:pt x="2331" y="108"/>
                </a:lnTo>
                <a:lnTo>
                  <a:pt x="2423" y="146"/>
                </a:lnTo>
                <a:lnTo>
                  <a:pt x="2513" y="189"/>
                </a:lnTo>
                <a:lnTo>
                  <a:pt x="2600" y="236"/>
                </a:lnTo>
                <a:lnTo>
                  <a:pt x="2684" y="288"/>
                </a:lnTo>
                <a:lnTo>
                  <a:pt x="2765" y="346"/>
                </a:lnTo>
                <a:lnTo>
                  <a:pt x="2841" y="406"/>
                </a:lnTo>
                <a:lnTo>
                  <a:pt x="2915" y="472"/>
                </a:lnTo>
                <a:lnTo>
                  <a:pt x="2984" y="541"/>
                </a:lnTo>
                <a:lnTo>
                  <a:pt x="3050" y="615"/>
                </a:lnTo>
                <a:lnTo>
                  <a:pt x="3110" y="691"/>
                </a:lnTo>
                <a:lnTo>
                  <a:pt x="3168" y="772"/>
                </a:lnTo>
                <a:lnTo>
                  <a:pt x="3220" y="856"/>
                </a:lnTo>
                <a:lnTo>
                  <a:pt x="3267" y="943"/>
                </a:lnTo>
                <a:lnTo>
                  <a:pt x="3310" y="1033"/>
                </a:lnTo>
                <a:lnTo>
                  <a:pt x="3348" y="1125"/>
                </a:lnTo>
                <a:lnTo>
                  <a:pt x="3381" y="1220"/>
                </a:lnTo>
                <a:lnTo>
                  <a:pt x="3407" y="1317"/>
                </a:lnTo>
                <a:lnTo>
                  <a:pt x="3428" y="1417"/>
                </a:lnTo>
                <a:lnTo>
                  <a:pt x="3443" y="1520"/>
                </a:lnTo>
                <a:lnTo>
                  <a:pt x="3453" y="1622"/>
                </a:lnTo>
                <a:lnTo>
                  <a:pt x="3456" y="1728"/>
                </a:lnTo>
                <a:lnTo>
                  <a:pt x="3453" y="1834"/>
                </a:lnTo>
                <a:lnTo>
                  <a:pt x="3443" y="1936"/>
                </a:lnTo>
                <a:lnTo>
                  <a:pt x="3428" y="2039"/>
                </a:lnTo>
                <a:lnTo>
                  <a:pt x="3407" y="2139"/>
                </a:lnTo>
                <a:lnTo>
                  <a:pt x="3381" y="2236"/>
                </a:lnTo>
                <a:lnTo>
                  <a:pt x="3348" y="2331"/>
                </a:lnTo>
                <a:lnTo>
                  <a:pt x="3310" y="2423"/>
                </a:lnTo>
                <a:lnTo>
                  <a:pt x="3267" y="2513"/>
                </a:lnTo>
                <a:lnTo>
                  <a:pt x="3220" y="2600"/>
                </a:lnTo>
                <a:lnTo>
                  <a:pt x="3168" y="2684"/>
                </a:lnTo>
                <a:lnTo>
                  <a:pt x="3110" y="2765"/>
                </a:lnTo>
                <a:lnTo>
                  <a:pt x="3050" y="2841"/>
                </a:lnTo>
                <a:lnTo>
                  <a:pt x="2984" y="2915"/>
                </a:lnTo>
                <a:lnTo>
                  <a:pt x="2915" y="2984"/>
                </a:lnTo>
                <a:lnTo>
                  <a:pt x="2841" y="3050"/>
                </a:lnTo>
                <a:lnTo>
                  <a:pt x="2765" y="3110"/>
                </a:lnTo>
                <a:lnTo>
                  <a:pt x="2684" y="3168"/>
                </a:lnTo>
                <a:lnTo>
                  <a:pt x="2600" y="3220"/>
                </a:lnTo>
                <a:lnTo>
                  <a:pt x="2513" y="3267"/>
                </a:lnTo>
                <a:lnTo>
                  <a:pt x="2423" y="3310"/>
                </a:lnTo>
                <a:lnTo>
                  <a:pt x="2331" y="3348"/>
                </a:lnTo>
                <a:lnTo>
                  <a:pt x="2236" y="3381"/>
                </a:lnTo>
                <a:lnTo>
                  <a:pt x="2139" y="3407"/>
                </a:lnTo>
                <a:lnTo>
                  <a:pt x="2039" y="3428"/>
                </a:lnTo>
                <a:lnTo>
                  <a:pt x="1936" y="3443"/>
                </a:lnTo>
                <a:lnTo>
                  <a:pt x="1834" y="3453"/>
                </a:lnTo>
                <a:lnTo>
                  <a:pt x="1728" y="3456"/>
                </a:lnTo>
                <a:lnTo>
                  <a:pt x="1622" y="3453"/>
                </a:lnTo>
                <a:lnTo>
                  <a:pt x="1520" y="3443"/>
                </a:lnTo>
                <a:lnTo>
                  <a:pt x="1417" y="3428"/>
                </a:lnTo>
                <a:lnTo>
                  <a:pt x="1317" y="3407"/>
                </a:lnTo>
                <a:lnTo>
                  <a:pt x="1220" y="3381"/>
                </a:lnTo>
                <a:lnTo>
                  <a:pt x="1125" y="3348"/>
                </a:lnTo>
                <a:lnTo>
                  <a:pt x="1033" y="3310"/>
                </a:lnTo>
                <a:lnTo>
                  <a:pt x="943" y="3267"/>
                </a:lnTo>
                <a:lnTo>
                  <a:pt x="856" y="3220"/>
                </a:lnTo>
                <a:lnTo>
                  <a:pt x="772" y="3168"/>
                </a:lnTo>
                <a:lnTo>
                  <a:pt x="691" y="3110"/>
                </a:lnTo>
                <a:lnTo>
                  <a:pt x="615" y="3050"/>
                </a:lnTo>
                <a:lnTo>
                  <a:pt x="541" y="2984"/>
                </a:lnTo>
                <a:lnTo>
                  <a:pt x="472" y="2915"/>
                </a:lnTo>
                <a:lnTo>
                  <a:pt x="406" y="2841"/>
                </a:lnTo>
                <a:lnTo>
                  <a:pt x="346" y="2765"/>
                </a:lnTo>
                <a:lnTo>
                  <a:pt x="288" y="2684"/>
                </a:lnTo>
                <a:lnTo>
                  <a:pt x="236" y="2600"/>
                </a:lnTo>
                <a:lnTo>
                  <a:pt x="189" y="2513"/>
                </a:lnTo>
                <a:lnTo>
                  <a:pt x="146" y="2423"/>
                </a:lnTo>
                <a:lnTo>
                  <a:pt x="108" y="2331"/>
                </a:lnTo>
                <a:lnTo>
                  <a:pt x="75" y="2236"/>
                </a:lnTo>
                <a:lnTo>
                  <a:pt x="49" y="2139"/>
                </a:lnTo>
                <a:lnTo>
                  <a:pt x="28" y="2039"/>
                </a:lnTo>
                <a:lnTo>
                  <a:pt x="13" y="1936"/>
                </a:lnTo>
                <a:lnTo>
                  <a:pt x="3" y="1834"/>
                </a:lnTo>
                <a:lnTo>
                  <a:pt x="0" y="1728"/>
                </a:lnTo>
                <a:lnTo>
                  <a:pt x="3" y="1622"/>
                </a:lnTo>
                <a:lnTo>
                  <a:pt x="13" y="1520"/>
                </a:lnTo>
                <a:lnTo>
                  <a:pt x="28" y="1417"/>
                </a:lnTo>
                <a:lnTo>
                  <a:pt x="49" y="1317"/>
                </a:lnTo>
                <a:lnTo>
                  <a:pt x="75" y="1220"/>
                </a:lnTo>
                <a:lnTo>
                  <a:pt x="108" y="1125"/>
                </a:lnTo>
                <a:lnTo>
                  <a:pt x="146" y="1033"/>
                </a:lnTo>
                <a:lnTo>
                  <a:pt x="189" y="943"/>
                </a:lnTo>
                <a:lnTo>
                  <a:pt x="236" y="856"/>
                </a:lnTo>
                <a:lnTo>
                  <a:pt x="288" y="772"/>
                </a:lnTo>
                <a:lnTo>
                  <a:pt x="346" y="691"/>
                </a:lnTo>
                <a:lnTo>
                  <a:pt x="406" y="615"/>
                </a:lnTo>
                <a:lnTo>
                  <a:pt x="472" y="541"/>
                </a:lnTo>
                <a:lnTo>
                  <a:pt x="541" y="472"/>
                </a:lnTo>
                <a:lnTo>
                  <a:pt x="615" y="406"/>
                </a:lnTo>
                <a:lnTo>
                  <a:pt x="691" y="346"/>
                </a:lnTo>
                <a:lnTo>
                  <a:pt x="772" y="288"/>
                </a:lnTo>
                <a:lnTo>
                  <a:pt x="856" y="236"/>
                </a:lnTo>
                <a:lnTo>
                  <a:pt x="943" y="189"/>
                </a:lnTo>
                <a:lnTo>
                  <a:pt x="1033" y="146"/>
                </a:lnTo>
                <a:lnTo>
                  <a:pt x="1125" y="108"/>
                </a:lnTo>
                <a:lnTo>
                  <a:pt x="1220" y="75"/>
                </a:lnTo>
                <a:lnTo>
                  <a:pt x="1317" y="49"/>
                </a:lnTo>
                <a:lnTo>
                  <a:pt x="1417" y="28"/>
                </a:lnTo>
                <a:lnTo>
                  <a:pt x="1520" y="13"/>
                </a:lnTo>
                <a:lnTo>
                  <a:pt x="1622" y="3"/>
                </a:lnTo>
                <a:lnTo>
                  <a:pt x="1728" y="0"/>
                </a:lnTo>
                <a:close/>
              </a:path>
            </a:pathLst>
          </a:custGeom>
          <a:solidFill>
            <a:schemeClr val="tx1"/>
          </a:solidFill>
          <a:ln w="0">
            <a:noFill/>
            <a:prstDash val="solid"/>
            <a:round/>
          </a:ln>
        </p:spPr>
        <p:txBody>
          <a:bodyPr vert="horz" wrap="square" lIns="91440" tIns="45720" rIns="91440" bIns="45720" numCol="1" anchor="t" anchorCtr="0" compatLnSpc="1"/>
          <a:lstStyle/>
          <a:p>
            <a:endParaRPr lang="zh-CN" altLang="en-US" sz="1355"/>
          </a:p>
        </p:txBody>
      </p:sp>
      <p:grpSp>
        <p:nvGrpSpPr>
          <p:cNvPr id="128" name="Group 4"/>
          <p:cNvGrpSpPr>
            <a:grpSpLocks noChangeAspect="1"/>
          </p:cNvGrpSpPr>
          <p:nvPr/>
        </p:nvGrpSpPr>
        <p:grpSpPr bwMode="auto">
          <a:xfrm>
            <a:off x="2430423" y="4867835"/>
            <a:ext cx="438713" cy="438713"/>
            <a:chOff x="6728" y="3219"/>
            <a:chExt cx="384" cy="384"/>
          </a:xfrm>
          <a:solidFill>
            <a:schemeClr val="tx1"/>
          </a:solidFill>
        </p:grpSpPr>
        <p:sp>
          <p:nvSpPr>
            <p:cNvPr id="129" name="Freeform 6"/>
            <p:cNvSpPr>
              <a:spLocks noEditPoints="1"/>
            </p:cNvSpPr>
            <p:nvPr/>
          </p:nvSpPr>
          <p:spPr bwMode="auto">
            <a:xfrm>
              <a:off x="6728" y="3219"/>
              <a:ext cx="384" cy="384"/>
            </a:xfrm>
            <a:custGeom>
              <a:avLst/>
              <a:gdLst>
                <a:gd name="T0" fmla="*/ 1449 w 3456"/>
                <a:gd name="T1" fmla="*/ 374 h 3456"/>
                <a:gd name="T2" fmla="*/ 1109 w 3456"/>
                <a:gd name="T3" fmla="*/ 492 h 3456"/>
                <a:gd name="T4" fmla="*/ 815 w 3456"/>
                <a:gd name="T5" fmla="*/ 690 h 3456"/>
                <a:gd name="T6" fmla="*/ 581 w 3456"/>
                <a:gd name="T7" fmla="*/ 955 h 3456"/>
                <a:gd name="T8" fmla="*/ 422 w 3456"/>
                <a:gd name="T9" fmla="*/ 1273 h 3456"/>
                <a:gd name="T10" fmla="*/ 349 w 3456"/>
                <a:gd name="T11" fmla="*/ 1634 h 3456"/>
                <a:gd name="T12" fmla="*/ 374 w 3456"/>
                <a:gd name="T13" fmla="*/ 2007 h 3456"/>
                <a:gd name="T14" fmla="*/ 492 w 3456"/>
                <a:gd name="T15" fmla="*/ 2347 h 3456"/>
                <a:gd name="T16" fmla="*/ 690 w 3456"/>
                <a:gd name="T17" fmla="*/ 2641 h 3456"/>
                <a:gd name="T18" fmla="*/ 955 w 3456"/>
                <a:gd name="T19" fmla="*/ 2875 h 3456"/>
                <a:gd name="T20" fmla="*/ 1273 w 3456"/>
                <a:gd name="T21" fmla="*/ 3034 h 3456"/>
                <a:gd name="T22" fmla="*/ 1634 w 3456"/>
                <a:gd name="T23" fmla="*/ 3107 h 3456"/>
                <a:gd name="T24" fmla="*/ 2007 w 3456"/>
                <a:gd name="T25" fmla="*/ 3082 h 3456"/>
                <a:gd name="T26" fmla="*/ 2347 w 3456"/>
                <a:gd name="T27" fmla="*/ 2964 h 3456"/>
                <a:gd name="T28" fmla="*/ 2641 w 3456"/>
                <a:gd name="T29" fmla="*/ 2766 h 3456"/>
                <a:gd name="T30" fmla="*/ 2875 w 3456"/>
                <a:gd name="T31" fmla="*/ 2501 h 3456"/>
                <a:gd name="T32" fmla="*/ 3034 w 3456"/>
                <a:gd name="T33" fmla="*/ 2183 h 3456"/>
                <a:gd name="T34" fmla="*/ 3107 w 3456"/>
                <a:gd name="T35" fmla="*/ 1822 h 3456"/>
                <a:gd name="T36" fmla="*/ 3082 w 3456"/>
                <a:gd name="T37" fmla="*/ 1449 h 3456"/>
                <a:gd name="T38" fmla="*/ 2964 w 3456"/>
                <a:gd name="T39" fmla="*/ 1109 h 3456"/>
                <a:gd name="T40" fmla="*/ 2766 w 3456"/>
                <a:gd name="T41" fmla="*/ 815 h 3456"/>
                <a:gd name="T42" fmla="*/ 2501 w 3456"/>
                <a:gd name="T43" fmla="*/ 581 h 3456"/>
                <a:gd name="T44" fmla="*/ 2183 w 3456"/>
                <a:gd name="T45" fmla="*/ 422 h 3456"/>
                <a:gd name="T46" fmla="*/ 1822 w 3456"/>
                <a:gd name="T47" fmla="*/ 349 h 3456"/>
                <a:gd name="T48" fmla="*/ 1936 w 3456"/>
                <a:gd name="T49" fmla="*/ 13 h 3456"/>
                <a:gd name="T50" fmla="*/ 2331 w 3456"/>
                <a:gd name="T51" fmla="*/ 108 h 3456"/>
                <a:gd name="T52" fmla="*/ 2684 w 3456"/>
                <a:gd name="T53" fmla="*/ 288 h 3456"/>
                <a:gd name="T54" fmla="*/ 2984 w 3456"/>
                <a:gd name="T55" fmla="*/ 541 h 3456"/>
                <a:gd name="T56" fmla="*/ 3220 w 3456"/>
                <a:gd name="T57" fmla="*/ 856 h 3456"/>
                <a:gd name="T58" fmla="*/ 3381 w 3456"/>
                <a:gd name="T59" fmla="*/ 1220 h 3456"/>
                <a:gd name="T60" fmla="*/ 3453 w 3456"/>
                <a:gd name="T61" fmla="*/ 1622 h 3456"/>
                <a:gd name="T62" fmla="*/ 3428 w 3456"/>
                <a:gd name="T63" fmla="*/ 2039 h 3456"/>
                <a:gd name="T64" fmla="*/ 3310 w 3456"/>
                <a:gd name="T65" fmla="*/ 2423 h 3456"/>
                <a:gd name="T66" fmla="*/ 3110 w 3456"/>
                <a:gd name="T67" fmla="*/ 2765 h 3456"/>
                <a:gd name="T68" fmla="*/ 2841 w 3456"/>
                <a:gd name="T69" fmla="*/ 3050 h 3456"/>
                <a:gd name="T70" fmla="*/ 2513 w 3456"/>
                <a:gd name="T71" fmla="*/ 3267 h 3456"/>
                <a:gd name="T72" fmla="*/ 2139 w 3456"/>
                <a:gd name="T73" fmla="*/ 3407 h 3456"/>
                <a:gd name="T74" fmla="*/ 1728 w 3456"/>
                <a:gd name="T75" fmla="*/ 3456 h 3456"/>
                <a:gd name="T76" fmla="*/ 1317 w 3456"/>
                <a:gd name="T77" fmla="*/ 3407 h 3456"/>
                <a:gd name="T78" fmla="*/ 943 w 3456"/>
                <a:gd name="T79" fmla="*/ 3267 h 3456"/>
                <a:gd name="T80" fmla="*/ 615 w 3456"/>
                <a:gd name="T81" fmla="*/ 3050 h 3456"/>
                <a:gd name="T82" fmla="*/ 346 w 3456"/>
                <a:gd name="T83" fmla="*/ 2765 h 3456"/>
                <a:gd name="T84" fmla="*/ 146 w 3456"/>
                <a:gd name="T85" fmla="*/ 2423 h 3456"/>
                <a:gd name="T86" fmla="*/ 28 w 3456"/>
                <a:gd name="T87" fmla="*/ 2039 h 3456"/>
                <a:gd name="T88" fmla="*/ 3 w 3456"/>
                <a:gd name="T89" fmla="*/ 1622 h 3456"/>
                <a:gd name="T90" fmla="*/ 75 w 3456"/>
                <a:gd name="T91" fmla="*/ 1220 h 3456"/>
                <a:gd name="T92" fmla="*/ 236 w 3456"/>
                <a:gd name="T93" fmla="*/ 856 h 3456"/>
                <a:gd name="T94" fmla="*/ 472 w 3456"/>
                <a:gd name="T95" fmla="*/ 541 h 3456"/>
                <a:gd name="T96" fmla="*/ 772 w 3456"/>
                <a:gd name="T97" fmla="*/ 288 h 3456"/>
                <a:gd name="T98" fmla="*/ 1125 w 3456"/>
                <a:gd name="T99" fmla="*/ 108 h 3456"/>
                <a:gd name="T100" fmla="*/ 1520 w 3456"/>
                <a:gd name="T101" fmla="*/ 13 h 3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56" h="3456">
                  <a:moveTo>
                    <a:pt x="1728" y="346"/>
                  </a:moveTo>
                  <a:lnTo>
                    <a:pt x="1634" y="349"/>
                  </a:lnTo>
                  <a:lnTo>
                    <a:pt x="1541" y="358"/>
                  </a:lnTo>
                  <a:lnTo>
                    <a:pt x="1449" y="374"/>
                  </a:lnTo>
                  <a:lnTo>
                    <a:pt x="1360" y="395"/>
                  </a:lnTo>
                  <a:lnTo>
                    <a:pt x="1273" y="422"/>
                  </a:lnTo>
                  <a:lnTo>
                    <a:pt x="1190" y="455"/>
                  </a:lnTo>
                  <a:lnTo>
                    <a:pt x="1109" y="492"/>
                  </a:lnTo>
                  <a:lnTo>
                    <a:pt x="1031" y="534"/>
                  </a:lnTo>
                  <a:lnTo>
                    <a:pt x="955" y="581"/>
                  </a:lnTo>
                  <a:lnTo>
                    <a:pt x="883" y="634"/>
                  </a:lnTo>
                  <a:lnTo>
                    <a:pt x="815" y="690"/>
                  </a:lnTo>
                  <a:lnTo>
                    <a:pt x="751" y="751"/>
                  </a:lnTo>
                  <a:lnTo>
                    <a:pt x="690" y="815"/>
                  </a:lnTo>
                  <a:lnTo>
                    <a:pt x="634" y="883"/>
                  </a:lnTo>
                  <a:lnTo>
                    <a:pt x="581" y="955"/>
                  </a:lnTo>
                  <a:lnTo>
                    <a:pt x="534" y="1031"/>
                  </a:lnTo>
                  <a:lnTo>
                    <a:pt x="492" y="1109"/>
                  </a:lnTo>
                  <a:lnTo>
                    <a:pt x="455" y="1190"/>
                  </a:lnTo>
                  <a:lnTo>
                    <a:pt x="422" y="1273"/>
                  </a:lnTo>
                  <a:lnTo>
                    <a:pt x="395" y="1360"/>
                  </a:lnTo>
                  <a:lnTo>
                    <a:pt x="374" y="1449"/>
                  </a:lnTo>
                  <a:lnTo>
                    <a:pt x="358" y="1541"/>
                  </a:lnTo>
                  <a:lnTo>
                    <a:pt x="349" y="1634"/>
                  </a:lnTo>
                  <a:lnTo>
                    <a:pt x="346" y="1728"/>
                  </a:lnTo>
                  <a:lnTo>
                    <a:pt x="349" y="1822"/>
                  </a:lnTo>
                  <a:lnTo>
                    <a:pt x="358" y="1915"/>
                  </a:lnTo>
                  <a:lnTo>
                    <a:pt x="374" y="2007"/>
                  </a:lnTo>
                  <a:lnTo>
                    <a:pt x="395" y="2096"/>
                  </a:lnTo>
                  <a:lnTo>
                    <a:pt x="422" y="2183"/>
                  </a:lnTo>
                  <a:lnTo>
                    <a:pt x="455" y="2266"/>
                  </a:lnTo>
                  <a:lnTo>
                    <a:pt x="492" y="2347"/>
                  </a:lnTo>
                  <a:lnTo>
                    <a:pt x="534" y="2425"/>
                  </a:lnTo>
                  <a:lnTo>
                    <a:pt x="581" y="2501"/>
                  </a:lnTo>
                  <a:lnTo>
                    <a:pt x="634" y="2573"/>
                  </a:lnTo>
                  <a:lnTo>
                    <a:pt x="690" y="2641"/>
                  </a:lnTo>
                  <a:lnTo>
                    <a:pt x="751" y="2705"/>
                  </a:lnTo>
                  <a:lnTo>
                    <a:pt x="815" y="2766"/>
                  </a:lnTo>
                  <a:lnTo>
                    <a:pt x="883" y="2822"/>
                  </a:lnTo>
                  <a:lnTo>
                    <a:pt x="955" y="2875"/>
                  </a:lnTo>
                  <a:lnTo>
                    <a:pt x="1031" y="2922"/>
                  </a:lnTo>
                  <a:lnTo>
                    <a:pt x="1109" y="2964"/>
                  </a:lnTo>
                  <a:lnTo>
                    <a:pt x="1190" y="3001"/>
                  </a:lnTo>
                  <a:lnTo>
                    <a:pt x="1273" y="3034"/>
                  </a:lnTo>
                  <a:lnTo>
                    <a:pt x="1360" y="3061"/>
                  </a:lnTo>
                  <a:lnTo>
                    <a:pt x="1449" y="3082"/>
                  </a:lnTo>
                  <a:lnTo>
                    <a:pt x="1541" y="3098"/>
                  </a:lnTo>
                  <a:lnTo>
                    <a:pt x="1634" y="3107"/>
                  </a:lnTo>
                  <a:lnTo>
                    <a:pt x="1728" y="3110"/>
                  </a:lnTo>
                  <a:lnTo>
                    <a:pt x="1822" y="3107"/>
                  </a:lnTo>
                  <a:lnTo>
                    <a:pt x="1915" y="3098"/>
                  </a:lnTo>
                  <a:lnTo>
                    <a:pt x="2007" y="3082"/>
                  </a:lnTo>
                  <a:lnTo>
                    <a:pt x="2096" y="3061"/>
                  </a:lnTo>
                  <a:lnTo>
                    <a:pt x="2183" y="3034"/>
                  </a:lnTo>
                  <a:lnTo>
                    <a:pt x="2266" y="3001"/>
                  </a:lnTo>
                  <a:lnTo>
                    <a:pt x="2347" y="2964"/>
                  </a:lnTo>
                  <a:lnTo>
                    <a:pt x="2425" y="2922"/>
                  </a:lnTo>
                  <a:lnTo>
                    <a:pt x="2501" y="2875"/>
                  </a:lnTo>
                  <a:lnTo>
                    <a:pt x="2573" y="2822"/>
                  </a:lnTo>
                  <a:lnTo>
                    <a:pt x="2641" y="2766"/>
                  </a:lnTo>
                  <a:lnTo>
                    <a:pt x="2705" y="2705"/>
                  </a:lnTo>
                  <a:lnTo>
                    <a:pt x="2766" y="2641"/>
                  </a:lnTo>
                  <a:lnTo>
                    <a:pt x="2822" y="2573"/>
                  </a:lnTo>
                  <a:lnTo>
                    <a:pt x="2875" y="2501"/>
                  </a:lnTo>
                  <a:lnTo>
                    <a:pt x="2922" y="2425"/>
                  </a:lnTo>
                  <a:lnTo>
                    <a:pt x="2964" y="2347"/>
                  </a:lnTo>
                  <a:lnTo>
                    <a:pt x="3001" y="2266"/>
                  </a:lnTo>
                  <a:lnTo>
                    <a:pt x="3034" y="2183"/>
                  </a:lnTo>
                  <a:lnTo>
                    <a:pt x="3061" y="2096"/>
                  </a:lnTo>
                  <a:lnTo>
                    <a:pt x="3082" y="2007"/>
                  </a:lnTo>
                  <a:lnTo>
                    <a:pt x="3098" y="1915"/>
                  </a:lnTo>
                  <a:lnTo>
                    <a:pt x="3107" y="1822"/>
                  </a:lnTo>
                  <a:lnTo>
                    <a:pt x="3110" y="1728"/>
                  </a:lnTo>
                  <a:lnTo>
                    <a:pt x="3107" y="1634"/>
                  </a:lnTo>
                  <a:lnTo>
                    <a:pt x="3098" y="1541"/>
                  </a:lnTo>
                  <a:lnTo>
                    <a:pt x="3082" y="1449"/>
                  </a:lnTo>
                  <a:lnTo>
                    <a:pt x="3061" y="1360"/>
                  </a:lnTo>
                  <a:lnTo>
                    <a:pt x="3034" y="1273"/>
                  </a:lnTo>
                  <a:lnTo>
                    <a:pt x="3001" y="1190"/>
                  </a:lnTo>
                  <a:lnTo>
                    <a:pt x="2964" y="1109"/>
                  </a:lnTo>
                  <a:lnTo>
                    <a:pt x="2922" y="1031"/>
                  </a:lnTo>
                  <a:lnTo>
                    <a:pt x="2875" y="955"/>
                  </a:lnTo>
                  <a:lnTo>
                    <a:pt x="2822" y="883"/>
                  </a:lnTo>
                  <a:lnTo>
                    <a:pt x="2766" y="815"/>
                  </a:lnTo>
                  <a:lnTo>
                    <a:pt x="2705" y="751"/>
                  </a:lnTo>
                  <a:lnTo>
                    <a:pt x="2641" y="690"/>
                  </a:lnTo>
                  <a:lnTo>
                    <a:pt x="2573" y="634"/>
                  </a:lnTo>
                  <a:lnTo>
                    <a:pt x="2501" y="581"/>
                  </a:lnTo>
                  <a:lnTo>
                    <a:pt x="2425" y="534"/>
                  </a:lnTo>
                  <a:lnTo>
                    <a:pt x="2347" y="492"/>
                  </a:lnTo>
                  <a:lnTo>
                    <a:pt x="2266" y="455"/>
                  </a:lnTo>
                  <a:lnTo>
                    <a:pt x="2183" y="422"/>
                  </a:lnTo>
                  <a:lnTo>
                    <a:pt x="2096" y="395"/>
                  </a:lnTo>
                  <a:lnTo>
                    <a:pt x="2007" y="374"/>
                  </a:lnTo>
                  <a:lnTo>
                    <a:pt x="1915" y="358"/>
                  </a:lnTo>
                  <a:lnTo>
                    <a:pt x="1822" y="349"/>
                  </a:lnTo>
                  <a:lnTo>
                    <a:pt x="1728" y="346"/>
                  </a:lnTo>
                  <a:close/>
                  <a:moveTo>
                    <a:pt x="1728" y="0"/>
                  </a:moveTo>
                  <a:lnTo>
                    <a:pt x="1834" y="3"/>
                  </a:lnTo>
                  <a:lnTo>
                    <a:pt x="1936" y="13"/>
                  </a:lnTo>
                  <a:lnTo>
                    <a:pt x="2039" y="28"/>
                  </a:lnTo>
                  <a:lnTo>
                    <a:pt x="2139" y="49"/>
                  </a:lnTo>
                  <a:lnTo>
                    <a:pt x="2236" y="75"/>
                  </a:lnTo>
                  <a:lnTo>
                    <a:pt x="2331" y="108"/>
                  </a:lnTo>
                  <a:lnTo>
                    <a:pt x="2423" y="146"/>
                  </a:lnTo>
                  <a:lnTo>
                    <a:pt x="2513" y="189"/>
                  </a:lnTo>
                  <a:lnTo>
                    <a:pt x="2600" y="236"/>
                  </a:lnTo>
                  <a:lnTo>
                    <a:pt x="2684" y="288"/>
                  </a:lnTo>
                  <a:lnTo>
                    <a:pt x="2765" y="346"/>
                  </a:lnTo>
                  <a:lnTo>
                    <a:pt x="2841" y="406"/>
                  </a:lnTo>
                  <a:lnTo>
                    <a:pt x="2915" y="472"/>
                  </a:lnTo>
                  <a:lnTo>
                    <a:pt x="2984" y="541"/>
                  </a:lnTo>
                  <a:lnTo>
                    <a:pt x="3050" y="615"/>
                  </a:lnTo>
                  <a:lnTo>
                    <a:pt x="3110" y="691"/>
                  </a:lnTo>
                  <a:lnTo>
                    <a:pt x="3168" y="772"/>
                  </a:lnTo>
                  <a:lnTo>
                    <a:pt x="3220" y="856"/>
                  </a:lnTo>
                  <a:lnTo>
                    <a:pt x="3267" y="943"/>
                  </a:lnTo>
                  <a:lnTo>
                    <a:pt x="3310" y="1033"/>
                  </a:lnTo>
                  <a:lnTo>
                    <a:pt x="3348" y="1125"/>
                  </a:lnTo>
                  <a:lnTo>
                    <a:pt x="3381" y="1220"/>
                  </a:lnTo>
                  <a:lnTo>
                    <a:pt x="3407" y="1317"/>
                  </a:lnTo>
                  <a:lnTo>
                    <a:pt x="3428" y="1417"/>
                  </a:lnTo>
                  <a:lnTo>
                    <a:pt x="3443" y="1520"/>
                  </a:lnTo>
                  <a:lnTo>
                    <a:pt x="3453" y="1622"/>
                  </a:lnTo>
                  <a:lnTo>
                    <a:pt x="3456" y="1728"/>
                  </a:lnTo>
                  <a:lnTo>
                    <a:pt x="3453" y="1834"/>
                  </a:lnTo>
                  <a:lnTo>
                    <a:pt x="3443" y="1936"/>
                  </a:lnTo>
                  <a:lnTo>
                    <a:pt x="3428" y="2039"/>
                  </a:lnTo>
                  <a:lnTo>
                    <a:pt x="3407" y="2139"/>
                  </a:lnTo>
                  <a:lnTo>
                    <a:pt x="3381" y="2236"/>
                  </a:lnTo>
                  <a:lnTo>
                    <a:pt x="3348" y="2331"/>
                  </a:lnTo>
                  <a:lnTo>
                    <a:pt x="3310" y="2423"/>
                  </a:lnTo>
                  <a:lnTo>
                    <a:pt x="3267" y="2513"/>
                  </a:lnTo>
                  <a:lnTo>
                    <a:pt x="3220" y="2600"/>
                  </a:lnTo>
                  <a:lnTo>
                    <a:pt x="3168" y="2684"/>
                  </a:lnTo>
                  <a:lnTo>
                    <a:pt x="3110" y="2765"/>
                  </a:lnTo>
                  <a:lnTo>
                    <a:pt x="3050" y="2841"/>
                  </a:lnTo>
                  <a:lnTo>
                    <a:pt x="2984" y="2915"/>
                  </a:lnTo>
                  <a:lnTo>
                    <a:pt x="2915" y="2984"/>
                  </a:lnTo>
                  <a:lnTo>
                    <a:pt x="2841" y="3050"/>
                  </a:lnTo>
                  <a:lnTo>
                    <a:pt x="2765" y="3110"/>
                  </a:lnTo>
                  <a:lnTo>
                    <a:pt x="2684" y="3168"/>
                  </a:lnTo>
                  <a:lnTo>
                    <a:pt x="2600" y="3220"/>
                  </a:lnTo>
                  <a:lnTo>
                    <a:pt x="2513" y="3267"/>
                  </a:lnTo>
                  <a:lnTo>
                    <a:pt x="2423" y="3310"/>
                  </a:lnTo>
                  <a:lnTo>
                    <a:pt x="2331" y="3348"/>
                  </a:lnTo>
                  <a:lnTo>
                    <a:pt x="2236" y="3381"/>
                  </a:lnTo>
                  <a:lnTo>
                    <a:pt x="2139" y="3407"/>
                  </a:lnTo>
                  <a:lnTo>
                    <a:pt x="2039" y="3428"/>
                  </a:lnTo>
                  <a:lnTo>
                    <a:pt x="1936" y="3443"/>
                  </a:lnTo>
                  <a:lnTo>
                    <a:pt x="1834" y="3453"/>
                  </a:lnTo>
                  <a:lnTo>
                    <a:pt x="1728" y="3456"/>
                  </a:lnTo>
                  <a:lnTo>
                    <a:pt x="1622" y="3453"/>
                  </a:lnTo>
                  <a:lnTo>
                    <a:pt x="1520" y="3443"/>
                  </a:lnTo>
                  <a:lnTo>
                    <a:pt x="1417" y="3428"/>
                  </a:lnTo>
                  <a:lnTo>
                    <a:pt x="1317" y="3407"/>
                  </a:lnTo>
                  <a:lnTo>
                    <a:pt x="1220" y="3381"/>
                  </a:lnTo>
                  <a:lnTo>
                    <a:pt x="1125" y="3348"/>
                  </a:lnTo>
                  <a:lnTo>
                    <a:pt x="1033" y="3310"/>
                  </a:lnTo>
                  <a:lnTo>
                    <a:pt x="943" y="3267"/>
                  </a:lnTo>
                  <a:lnTo>
                    <a:pt x="856" y="3220"/>
                  </a:lnTo>
                  <a:lnTo>
                    <a:pt x="772" y="3168"/>
                  </a:lnTo>
                  <a:lnTo>
                    <a:pt x="691" y="3110"/>
                  </a:lnTo>
                  <a:lnTo>
                    <a:pt x="615" y="3050"/>
                  </a:lnTo>
                  <a:lnTo>
                    <a:pt x="541" y="2984"/>
                  </a:lnTo>
                  <a:lnTo>
                    <a:pt x="472" y="2915"/>
                  </a:lnTo>
                  <a:lnTo>
                    <a:pt x="406" y="2841"/>
                  </a:lnTo>
                  <a:lnTo>
                    <a:pt x="346" y="2765"/>
                  </a:lnTo>
                  <a:lnTo>
                    <a:pt x="288" y="2684"/>
                  </a:lnTo>
                  <a:lnTo>
                    <a:pt x="236" y="2600"/>
                  </a:lnTo>
                  <a:lnTo>
                    <a:pt x="189" y="2513"/>
                  </a:lnTo>
                  <a:lnTo>
                    <a:pt x="146" y="2423"/>
                  </a:lnTo>
                  <a:lnTo>
                    <a:pt x="108" y="2331"/>
                  </a:lnTo>
                  <a:lnTo>
                    <a:pt x="75" y="2236"/>
                  </a:lnTo>
                  <a:lnTo>
                    <a:pt x="49" y="2139"/>
                  </a:lnTo>
                  <a:lnTo>
                    <a:pt x="28" y="2039"/>
                  </a:lnTo>
                  <a:lnTo>
                    <a:pt x="13" y="1936"/>
                  </a:lnTo>
                  <a:lnTo>
                    <a:pt x="3" y="1834"/>
                  </a:lnTo>
                  <a:lnTo>
                    <a:pt x="0" y="1728"/>
                  </a:lnTo>
                  <a:lnTo>
                    <a:pt x="3" y="1622"/>
                  </a:lnTo>
                  <a:lnTo>
                    <a:pt x="13" y="1520"/>
                  </a:lnTo>
                  <a:lnTo>
                    <a:pt x="28" y="1417"/>
                  </a:lnTo>
                  <a:lnTo>
                    <a:pt x="49" y="1317"/>
                  </a:lnTo>
                  <a:lnTo>
                    <a:pt x="75" y="1220"/>
                  </a:lnTo>
                  <a:lnTo>
                    <a:pt x="108" y="1125"/>
                  </a:lnTo>
                  <a:lnTo>
                    <a:pt x="146" y="1033"/>
                  </a:lnTo>
                  <a:lnTo>
                    <a:pt x="189" y="943"/>
                  </a:lnTo>
                  <a:lnTo>
                    <a:pt x="236" y="856"/>
                  </a:lnTo>
                  <a:lnTo>
                    <a:pt x="288" y="772"/>
                  </a:lnTo>
                  <a:lnTo>
                    <a:pt x="346" y="691"/>
                  </a:lnTo>
                  <a:lnTo>
                    <a:pt x="406" y="615"/>
                  </a:lnTo>
                  <a:lnTo>
                    <a:pt x="472" y="541"/>
                  </a:lnTo>
                  <a:lnTo>
                    <a:pt x="541" y="472"/>
                  </a:lnTo>
                  <a:lnTo>
                    <a:pt x="615" y="406"/>
                  </a:lnTo>
                  <a:lnTo>
                    <a:pt x="691" y="346"/>
                  </a:lnTo>
                  <a:lnTo>
                    <a:pt x="772" y="288"/>
                  </a:lnTo>
                  <a:lnTo>
                    <a:pt x="856" y="236"/>
                  </a:lnTo>
                  <a:lnTo>
                    <a:pt x="943" y="189"/>
                  </a:lnTo>
                  <a:lnTo>
                    <a:pt x="1033" y="146"/>
                  </a:lnTo>
                  <a:lnTo>
                    <a:pt x="1125" y="108"/>
                  </a:lnTo>
                  <a:lnTo>
                    <a:pt x="1220" y="75"/>
                  </a:lnTo>
                  <a:lnTo>
                    <a:pt x="1317" y="49"/>
                  </a:lnTo>
                  <a:lnTo>
                    <a:pt x="1417" y="28"/>
                  </a:lnTo>
                  <a:lnTo>
                    <a:pt x="1520" y="13"/>
                  </a:lnTo>
                  <a:lnTo>
                    <a:pt x="1622" y="3"/>
                  </a:lnTo>
                  <a:lnTo>
                    <a:pt x="1728" y="0"/>
                  </a:lnTo>
                  <a:close/>
                </a:path>
              </a:pathLst>
            </a:custGeom>
            <a:grpFill/>
            <a:ln w="0">
              <a:noFill/>
              <a:prstDash val="solid"/>
              <a:round/>
            </a:ln>
          </p:spPr>
          <p:txBody>
            <a:bodyPr vert="horz" wrap="square" lIns="91440" tIns="45720" rIns="91440" bIns="45720" numCol="1" anchor="t" anchorCtr="0" compatLnSpc="1"/>
            <a:lstStyle/>
            <a:p>
              <a:endParaRPr lang="zh-CN" altLang="en-US" sz="1355"/>
            </a:p>
          </p:txBody>
        </p:sp>
        <p:sp>
          <p:nvSpPr>
            <p:cNvPr id="130" name="Freeform 7"/>
            <p:cNvSpPr/>
            <p:nvPr/>
          </p:nvSpPr>
          <p:spPr bwMode="auto">
            <a:xfrm>
              <a:off x="6805" y="3321"/>
              <a:ext cx="198" cy="180"/>
            </a:xfrm>
            <a:custGeom>
              <a:avLst/>
              <a:gdLst>
                <a:gd name="T0" fmla="*/ 1377 w 1781"/>
                <a:gd name="T1" fmla="*/ 10 h 1612"/>
                <a:gd name="T2" fmla="*/ 1577 w 1781"/>
                <a:gd name="T3" fmla="*/ 91 h 1612"/>
                <a:gd name="T4" fmla="*/ 1736 w 1781"/>
                <a:gd name="T5" fmla="*/ 240 h 1612"/>
                <a:gd name="T6" fmla="*/ 1781 w 1781"/>
                <a:gd name="T7" fmla="*/ 353 h 1612"/>
                <a:gd name="T8" fmla="*/ 1743 w 1781"/>
                <a:gd name="T9" fmla="*/ 431 h 1612"/>
                <a:gd name="T10" fmla="*/ 1658 w 1781"/>
                <a:gd name="T11" fmla="*/ 460 h 1612"/>
                <a:gd name="T12" fmla="*/ 1581 w 1781"/>
                <a:gd name="T13" fmla="*/ 422 h 1612"/>
                <a:gd name="T14" fmla="*/ 1488 w 1781"/>
                <a:gd name="T15" fmla="*/ 311 h 1612"/>
                <a:gd name="T16" fmla="*/ 1347 w 1781"/>
                <a:gd name="T17" fmla="*/ 239 h 1612"/>
                <a:gd name="T18" fmla="*/ 763 w 1781"/>
                <a:gd name="T19" fmla="*/ 233 h 1612"/>
                <a:gd name="T20" fmla="*/ 606 w 1781"/>
                <a:gd name="T21" fmla="*/ 295 h 1612"/>
                <a:gd name="T22" fmla="*/ 498 w 1781"/>
                <a:gd name="T23" fmla="*/ 422 h 1612"/>
                <a:gd name="T24" fmla="*/ 1087 w 1781"/>
                <a:gd name="T25" fmla="*/ 472 h 1612"/>
                <a:gd name="T26" fmla="*/ 1149 w 1781"/>
                <a:gd name="T27" fmla="*/ 549 h 1612"/>
                <a:gd name="T28" fmla="*/ 1127 w 1781"/>
                <a:gd name="T29" fmla="*/ 648 h 1612"/>
                <a:gd name="T30" fmla="*/ 1037 w 1781"/>
                <a:gd name="T31" fmla="*/ 691 h 1612"/>
                <a:gd name="T32" fmla="*/ 1063 w 1781"/>
                <a:gd name="T33" fmla="*/ 924 h 1612"/>
                <a:gd name="T34" fmla="*/ 1141 w 1781"/>
                <a:gd name="T35" fmla="*/ 986 h 1612"/>
                <a:gd name="T36" fmla="*/ 1141 w 1781"/>
                <a:gd name="T37" fmla="*/ 1087 h 1612"/>
                <a:gd name="T38" fmla="*/ 1063 w 1781"/>
                <a:gd name="T39" fmla="*/ 1148 h 1612"/>
                <a:gd name="T40" fmla="*/ 519 w 1781"/>
                <a:gd name="T41" fmla="*/ 1227 h 1612"/>
                <a:gd name="T42" fmla="*/ 641 w 1781"/>
                <a:gd name="T43" fmla="*/ 1339 h 1612"/>
                <a:gd name="T44" fmla="*/ 807 w 1781"/>
                <a:gd name="T45" fmla="*/ 1382 h 1612"/>
                <a:gd name="T46" fmla="*/ 1386 w 1781"/>
                <a:gd name="T47" fmla="*/ 1361 h 1612"/>
                <a:gd name="T48" fmla="*/ 1518 w 1781"/>
                <a:gd name="T49" fmla="*/ 1274 h 1612"/>
                <a:gd name="T50" fmla="*/ 1597 w 1781"/>
                <a:gd name="T51" fmla="*/ 1175 h 1612"/>
                <a:gd name="T52" fmla="*/ 1681 w 1781"/>
                <a:gd name="T53" fmla="*/ 1153 h 1612"/>
                <a:gd name="T54" fmla="*/ 1743 w 1781"/>
                <a:gd name="T55" fmla="*/ 1181 h 1612"/>
                <a:gd name="T56" fmla="*/ 1781 w 1781"/>
                <a:gd name="T57" fmla="*/ 1259 h 1612"/>
                <a:gd name="T58" fmla="*/ 1736 w 1781"/>
                <a:gd name="T59" fmla="*/ 1372 h 1612"/>
                <a:gd name="T60" fmla="*/ 1577 w 1781"/>
                <a:gd name="T61" fmla="*/ 1521 h 1612"/>
                <a:gd name="T62" fmla="*/ 1377 w 1781"/>
                <a:gd name="T63" fmla="*/ 1602 h 1612"/>
                <a:gd name="T64" fmla="*/ 748 w 1781"/>
                <a:gd name="T65" fmla="*/ 1609 h 1612"/>
                <a:gd name="T66" fmla="*/ 532 w 1781"/>
                <a:gd name="T67" fmla="*/ 1542 h 1612"/>
                <a:gd name="T68" fmla="*/ 362 w 1781"/>
                <a:gd name="T69" fmla="*/ 1402 h 1612"/>
                <a:gd name="T70" fmla="*/ 257 w 1781"/>
                <a:gd name="T71" fmla="*/ 1207 h 1612"/>
                <a:gd name="T72" fmla="*/ 65 w 1781"/>
                <a:gd name="T73" fmla="*/ 1140 h 1612"/>
                <a:gd name="T74" fmla="*/ 3 w 1781"/>
                <a:gd name="T75" fmla="*/ 1063 h 1612"/>
                <a:gd name="T76" fmla="*/ 25 w 1781"/>
                <a:gd name="T77" fmla="*/ 964 h 1612"/>
                <a:gd name="T78" fmla="*/ 115 w 1781"/>
                <a:gd name="T79" fmla="*/ 921 h 1612"/>
                <a:gd name="T80" fmla="*/ 89 w 1781"/>
                <a:gd name="T81" fmla="*/ 688 h 1612"/>
                <a:gd name="T82" fmla="*/ 12 w 1781"/>
                <a:gd name="T83" fmla="*/ 626 h 1612"/>
                <a:gd name="T84" fmla="*/ 12 w 1781"/>
                <a:gd name="T85" fmla="*/ 525 h 1612"/>
                <a:gd name="T86" fmla="*/ 89 w 1781"/>
                <a:gd name="T87" fmla="*/ 464 h 1612"/>
                <a:gd name="T88" fmla="*/ 276 w 1781"/>
                <a:gd name="T89" fmla="*/ 353 h 1612"/>
                <a:gd name="T90" fmla="*/ 399 w 1781"/>
                <a:gd name="T91" fmla="*/ 169 h 1612"/>
                <a:gd name="T92" fmla="*/ 582 w 1781"/>
                <a:gd name="T93" fmla="*/ 45 h 1612"/>
                <a:gd name="T94" fmla="*/ 807 w 1781"/>
                <a:gd name="T95" fmla="*/ 0 h 1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81" h="1612">
                  <a:moveTo>
                    <a:pt x="807" y="0"/>
                  </a:moveTo>
                  <a:lnTo>
                    <a:pt x="1267" y="0"/>
                  </a:lnTo>
                  <a:lnTo>
                    <a:pt x="1323" y="3"/>
                  </a:lnTo>
                  <a:lnTo>
                    <a:pt x="1377" y="10"/>
                  </a:lnTo>
                  <a:lnTo>
                    <a:pt x="1430" y="24"/>
                  </a:lnTo>
                  <a:lnTo>
                    <a:pt x="1481" y="41"/>
                  </a:lnTo>
                  <a:lnTo>
                    <a:pt x="1530" y="63"/>
                  </a:lnTo>
                  <a:lnTo>
                    <a:pt x="1577" y="91"/>
                  </a:lnTo>
                  <a:lnTo>
                    <a:pt x="1621" y="122"/>
                  </a:lnTo>
                  <a:lnTo>
                    <a:pt x="1663" y="158"/>
                  </a:lnTo>
                  <a:lnTo>
                    <a:pt x="1701" y="198"/>
                  </a:lnTo>
                  <a:lnTo>
                    <a:pt x="1736" y="240"/>
                  </a:lnTo>
                  <a:lnTo>
                    <a:pt x="1766" y="288"/>
                  </a:lnTo>
                  <a:lnTo>
                    <a:pt x="1775" y="309"/>
                  </a:lnTo>
                  <a:lnTo>
                    <a:pt x="1781" y="331"/>
                  </a:lnTo>
                  <a:lnTo>
                    <a:pt x="1781" y="353"/>
                  </a:lnTo>
                  <a:lnTo>
                    <a:pt x="1777" y="375"/>
                  </a:lnTo>
                  <a:lnTo>
                    <a:pt x="1770" y="395"/>
                  </a:lnTo>
                  <a:lnTo>
                    <a:pt x="1759" y="414"/>
                  </a:lnTo>
                  <a:lnTo>
                    <a:pt x="1743" y="431"/>
                  </a:lnTo>
                  <a:lnTo>
                    <a:pt x="1724" y="445"/>
                  </a:lnTo>
                  <a:lnTo>
                    <a:pt x="1703" y="454"/>
                  </a:lnTo>
                  <a:lnTo>
                    <a:pt x="1681" y="459"/>
                  </a:lnTo>
                  <a:lnTo>
                    <a:pt x="1658" y="460"/>
                  </a:lnTo>
                  <a:lnTo>
                    <a:pt x="1636" y="456"/>
                  </a:lnTo>
                  <a:lnTo>
                    <a:pt x="1616" y="449"/>
                  </a:lnTo>
                  <a:lnTo>
                    <a:pt x="1597" y="437"/>
                  </a:lnTo>
                  <a:lnTo>
                    <a:pt x="1581" y="422"/>
                  </a:lnTo>
                  <a:lnTo>
                    <a:pt x="1567" y="403"/>
                  </a:lnTo>
                  <a:lnTo>
                    <a:pt x="1544" y="369"/>
                  </a:lnTo>
                  <a:lnTo>
                    <a:pt x="1518" y="338"/>
                  </a:lnTo>
                  <a:lnTo>
                    <a:pt x="1488" y="311"/>
                  </a:lnTo>
                  <a:lnTo>
                    <a:pt x="1457" y="287"/>
                  </a:lnTo>
                  <a:lnTo>
                    <a:pt x="1422" y="267"/>
                  </a:lnTo>
                  <a:lnTo>
                    <a:pt x="1386" y="251"/>
                  </a:lnTo>
                  <a:lnTo>
                    <a:pt x="1347" y="239"/>
                  </a:lnTo>
                  <a:lnTo>
                    <a:pt x="1308" y="232"/>
                  </a:lnTo>
                  <a:lnTo>
                    <a:pt x="1267" y="230"/>
                  </a:lnTo>
                  <a:lnTo>
                    <a:pt x="807" y="230"/>
                  </a:lnTo>
                  <a:lnTo>
                    <a:pt x="763" y="233"/>
                  </a:lnTo>
                  <a:lnTo>
                    <a:pt x="720" y="242"/>
                  </a:lnTo>
                  <a:lnTo>
                    <a:pt x="679" y="254"/>
                  </a:lnTo>
                  <a:lnTo>
                    <a:pt x="641" y="273"/>
                  </a:lnTo>
                  <a:lnTo>
                    <a:pt x="606" y="295"/>
                  </a:lnTo>
                  <a:lnTo>
                    <a:pt x="573" y="321"/>
                  </a:lnTo>
                  <a:lnTo>
                    <a:pt x="544" y="351"/>
                  </a:lnTo>
                  <a:lnTo>
                    <a:pt x="519" y="385"/>
                  </a:lnTo>
                  <a:lnTo>
                    <a:pt x="498" y="422"/>
                  </a:lnTo>
                  <a:lnTo>
                    <a:pt x="481" y="460"/>
                  </a:lnTo>
                  <a:lnTo>
                    <a:pt x="1037" y="460"/>
                  </a:lnTo>
                  <a:lnTo>
                    <a:pt x="1063" y="464"/>
                  </a:lnTo>
                  <a:lnTo>
                    <a:pt x="1087" y="472"/>
                  </a:lnTo>
                  <a:lnTo>
                    <a:pt x="1109" y="486"/>
                  </a:lnTo>
                  <a:lnTo>
                    <a:pt x="1127" y="503"/>
                  </a:lnTo>
                  <a:lnTo>
                    <a:pt x="1141" y="525"/>
                  </a:lnTo>
                  <a:lnTo>
                    <a:pt x="1149" y="549"/>
                  </a:lnTo>
                  <a:lnTo>
                    <a:pt x="1152" y="576"/>
                  </a:lnTo>
                  <a:lnTo>
                    <a:pt x="1149" y="602"/>
                  </a:lnTo>
                  <a:lnTo>
                    <a:pt x="1141" y="626"/>
                  </a:lnTo>
                  <a:lnTo>
                    <a:pt x="1127" y="648"/>
                  </a:lnTo>
                  <a:lnTo>
                    <a:pt x="1109" y="666"/>
                  </a:lnTo>
                  <a:lnTo>
                    <a:pt x="1087" y="679"/>
                  </a:lnTo>
                  <a:lnTo>
                    <a:pt x="1063" y="688"/>
                  </a:lnTo>
                  <a:lnTo>
                    <a:pt x="1037" y="691"/>
                  </a:lnTo>
                  <a:lnTo>
                    <a:pt x="461" y="691"/>
                  </a:lnTo>
                  <a:lnTo>
                    <a:pt x="461" y="921"/>
                  </a:lnTo>
                  <a:lnTo>
                    <a:pt x="1037" y="921"/>
                  </a:lnTo>
                  <a:lnTo>
                    <a:pt x="1063" y="924"/>
                  </a:lnTo>
                  <a:lnTo>
                    <a:pt x="1087" y="933"/>
                  </a:lnTo>
                  <a:lnTo>
                    <a:pt x="1109" y="946"/>
                  </a:lnTo>
                  <a:lnTo>
                    <a:pt x="1127" y="964"/>
                  </a:lnTo>
                  <a:lnTo>
                    <a:pt x="1141" y="986"/>
                  </a:lnTo>
                  <a:lnTo>
                    <a:pt x="1149" y="1010"/>
                  </a:lnTo>
                  <a:lnTo>
                    <a:pt x="1152" y="1036"/>
                  </a:lnTo>
                  <a:lnTo>
                    <a:pt x="1149" y="1063"/>
                  </a:lnTo>
                  <a:lnTo>
                    <a:pt x="1141" y="1087"/>
                  </a:lnTo>
                  <a:lnTo>
                    <a:pt x="1127" y="1109"/>
                  </a:lnTo>
                  <a:lnTo>
                    <a:pt x="1109" y="1126"/>
                  </a:lnTo>
                  <a:lnTo>
                    <a:pt x="1087" y="1140"/>
                  </a:lnTo>
                  <a:lnTo>
                    <a:pt x="1063" y="1148"/>
                  </a:lnTo>
                  <a:lnTo>
                    <a:pt x="1037" y="1152"/>
                  </a:lnTo>
                  <a:lnTo>
                    <a:pt x="481" y="1152"/>
                  </a:lnTo>
                  <a:lnTo>
                    <a:pt x="498" y="1190"/>
                  </a:lnTo>
                  <a:lnTo>
                    <a:pt x="519" y="1227"/>
                  </a:lnTo>
                  <a:lnTo>
                    <a:pt x="544" y="1261"/>
                  </a:lnTo>
                  <a:lnTo>
                    <a:pt x="573" y="1291"/>
                  </a:lnTo>
                  <a:lnTo>
                    <a:pt x="606" y="1317"/>
                  </a:lnTo>
                  <a:lnTo>
                    <a:pt x="641" y="1339"/>
                  </a:lnTo>
                  <a:lnTo>
                    <a:pt x="679" y="1358"/>
                  </a:lnTo>
                  <a:lnTo>
                    <a:pt x="720" y="1370"/>
                  </a:lnTo>
                  <a:lnTo>
                    <a:pt x="763" y="1379"/>
                  </a:lnTo>
                  <a:lnTo>
                    <a:pt x="807" y="1382"/>
                  </a:lnTo>
                  <a:lnTo>
                    <a:pt x="1267" y="1382"/>
                  </a:lnTo>
                  <a:lnTo>
                    <a:pt x="1308" y="1380"/>
                  </a:lnTo>
                  <a:lnTo>
                    <a:pt x="1347" y="1373"/>
                  </a:lnTo>
                  <a:lnTo>
                    <a:pt x="1386" y="1361"/>
                  </a:lnTo>
                  <a:lnTo>
                    <a:pt x="1422" y="1345"/>
                  </a:lnTo>
                  <a:lnTo>
                    <a:pt x="1457" y="1325"/>
                  </a:lnTo>
                  <a:lnTo>
                    <a:pt x="1488" y="1301"/>
                  </a:lnTo>
                  <a:lnTo>
                    <a:pt x="1518" y="1274"/>
                  </a:lnTo>
                  <a:lnTo>
                    <a:pt x="1544" y="1243"/>
                  </a:lnTo>
                  <a:lnTo>
                    <a:pt x="1567" y="1209"/>
                  </a:lnTo>
                  <a:lnTo>
                    <a:pt x="1581" y="1190"/>
                  </a:lnTo>
                  <a:lnTo>
                    <a:pt x="1597" y="1175"/>
                  </a:lnTo>
                  <a:lnTo>
                    <a:pt x="1616" y="1163"/>
                  </a:lnTo>
                  <a:lnTo>
                    <a:pt x="1636" y="1156"/>
                  </a:lnTo>
                  <a:lnTo>
                    <a:pt x="1658" y="1152"/>
                  </a:lnTo>
                  <a:lnTo>
                    <a:pt x="1681" y="1153"/>
                  </a:lnTo>
                  <a:lnTo>
                    <a:pt x="1703" y="1158"/>
                  </a:lnTo>
                  <a:lnTo>
                    <a:pt x="1724" y="1167"/>
                  </a:lnTo>
                  <a:lnTo>
                    <a:pt x="1724" y="1167"/>
                  </a:lnTo>
                  <a:lnTo>
                    <a:pt x="1743" y="1181"/>
                  </a:lnTo>
                  <a:lnTo>
                    <a:pt x="1759" y="1198"/>
                  </a:lnTo>
                  <a:lnTo>
                    <a:pt x="1770" y="1217"/>
                  </a:lnTo>
                  <a:lnTo>
                    <a:pt x="1777" y="1237"/>
                  </a:lnTo>
                  <a:lnTo>
                    <a:pt x="1781" y="1259"/>
                  </a:lnTo>
                  <a:lnTo>
                    <a:pt x="1781" y="1281"/>
                  </a:lnTo>
                  <a:lnTo>
                    <a:pt x="1775" y="1303"/>
                  </a:lnTo>
                  <a:lnTo>
                    <a:pt x="1766" y="1324"/>
                  </a:lnTo>
                  <a:lnTo>
                    <a:pt x="1736" y="1372"/>
                  </a:lnTo>
                  <a:lnTo>
                    <a:pt x="1701" y="1414"/>
                  </a:lnTo>
                  <a:lnTo>
                    <a:pt x="1663" y="1454"/>
                  </a:lnTo>
                  <a:lnTo>
                    <a:pt x="1621" y="1490"/>
                  </a:lnTo>
                  <a:lnTo>
                    <a:pt x="1577" y="1521"/>
                  </a:lnTo>
                  <a:lnTo>
                    <a:pt x="1530" y="1549"/>
                  </a:lnTo>
                  <a:lnTo>
                    <a:pt x="1481" y="1571"/>
                  </a:lnTo>
                  <a:lnTo>
                    <a:pt x="1430" y="1588"/>
                  </a:lnTo>
                  <a:lnTo>
                    <a:pt x="1377" y="1602"/>
                  </a:lnTo>
                  <a:lnTo>
                    <a:pt x="1323" y="1609"/>
                  </a:lnTo>
                  <a:lnTo>
                    <a:pt x="1267" y="1612"/>
                  </a:lnTo>
                  <a:lnTo>
                    <a:pt x="807" y="1612"/>
                  </a:lnTo>
                  <a:lnTo>
                    <a:pt x="748" y="1609"/>
                  </a:lnTo>
                  <a:lnTo>
                    <a:pt x="690" y="1601"/>
                  </a:lnTo>
                  <a:lnTo>
                    <a:pt x="636" y="1586"/>
                  </a:lnTo>
                  <a:lnTo>
                    <a:pt x="582" y="1567"/>
                  </a:lnTo>
                  <a:lnTo>
                    <a:pt x="532" y="1542"/>
                  </a:lnTo>
                  <a:lnTo>
                    <a:pt x="484" y="1514"/>
                  </a:lnTo>
                  <a:lnTo>
                    <a:pt x="440" y="1480"/>
                  </a:lnTo>
                  <a:lnTo>
                    <a:pt x="399" y="1443"/>
                  </a:lnTo>
                  <a:lnTo>
                    <a:pt x="362" y="1402"/>
                  </a:lnTo>
                  <a:lnTo>
                    <a:pt x="329" y="1358"/>
                  </a:lnTo>
                  <a:lnTo>
                    <a:pt x="300" y="1310"/>
                  </a:lnTo>
                  <a:lnTo>
                    <a:pt x="276" y="1259"/>
                  </a:lnTo>
                  <a:lnTo>
                    <a:pt x="257" y="1207"/>
                  </a:lnTo>
                  <a:lnTo>
                    <a:pt x="242" y="1152"/>
                  </a:lnTo>
                  <a:lnTo>
                    <a:pt x="115" y="1152"/>
                  </a:lnTo>
                  <a:lnTo>
                    <a:pt x="89" y="1148"/>
                  </a:lnTo>
                  <a:lnTo>
                    <a:pt x="65" y="1140"/>
                  </a:lnTo>
                  <a:lnTo>
                    <a:pt x="43" y="1126"/>
                  </a:lnTo>
                  <a:lnTo>
                    <a:pt x="25" y="1109"/>
                  </a:lnTo>
                  <a:lnTo>
                    <a:pt x="12" y="1087"/>
                  </a:lnTo>
                  <a:lnTo>
                    <a:pt x="3" y="1063"/>
                  </a:lnTo>
                  <a:lnTo>
                    <a:pt x="0" y="1036"/>
                  </a:lnTo>
                  <a:lnTo>
                    <a:pt x="3" y="1010"/>
                  </a:lnTo>
                  <a:lnTo>
                    <a:pt x="12" y="986"/>
                  </a:lnTo>
                  <a:lnTo>
                    <a:pt x="25" y="964"/>
                  </a:lnTo>
                  <a:lnTo>
                    <a:pt x="43" y="946"/>
                  </a:lnTo>
                  <a:lnTo>
                    <a:pt x="65" y="933"/>
                  </a:lnTo>
                  <a:lnTo>
                    <a:pt x="89" y="924"/>
                  </a:lnTo>
                  <a:lnTo>
                    <a:pt x="115" y="921"/>
                  </a:lnTo>
                  <a:lnTo>
                    <a:pt x="231" y="921"/>
                  </a:lnTo>
                  <a:lnTo>
                    <a:pt x="231" y="691"/>
                  </a:lnTo>
                  <a:lnTo>
                    <a:pt x="115" y="691"/>
                  </a:lnTo>
                  <a:lnTo>
                    <a:pt x="89" y="688"/>
                  </a:lnTo>
                  <a:lnTo>
                    <a:pt x="65" y="679"/>
                  </a:lnTo>
                  <a:lnTo>
                    <a:pt x="43" y="666"/>
                  </a:lnTo>
                  <a:lnTo>
                    <a:pt x="25" y="648"/>
                  </a:lnTo>
                  <a:lnTo>
                    <a:pt x="12" y="626"/>
                  </a:lnTo>
                  <a:lnTo>
                    <a:pt x="3" y="602"/>
                  </a:lnTo>
                  <a:lnTo>
                    <a:pt x="0" y="576"/>
                  </a:lnTo>
                  <a:lnTo>
                    <a:pt x="3" y="549"/>
                  </a:lnTo>
                  <a:lnTo>
                    <a:pt x="12" y="525"/>
                  </a:lnTo>
                  <a:lnTo>
                    <a:pt x="25" y="503"/>
                  </a:lnTo>
                  <a:lnTo>
                    <a:pt x="43" y="486"/>
                  </a:lnTo>
                  <a:lnTo>
                    <a:pt x="65" y="472"/>
                  </a:lnTo>
                  <a:lnTo>
                    <a:pt x="89" y="464"/>
                  </a:lnTo>
                  <a:lnTo>
                    <a:pt x="115" y="460"/>
                  </a:lnTo>
                  <a:lnTo>
                    <a:pt x="242" y="460"/>
                  </a:lnTo>
                  <a:lnTo>
                    <a:pt x="257" y="405"/>
                  </a:lnTo>
                  <a:lnTo>
                    <a:pt x="276" y="353"/>
                  </a:lnTo>
                  <a:lnTo>
                    <a:pt x="300" y="302"/>
                  </a:lnTo>
                  <a:lnTo>
                    <a:pt x="329" y="254"/>
                  </a:lnTo>
                  <a:lnTo>
                    <a:pt x="362" y="210"/>
                  </a:lnTo>
                  <a:lnTo>
                    <a:pt x="399" y="169"/>
                  </a:lnTo>
                  <a:lnTo>
                    <a:pt x="440" y="132"/>
                  </a:lnTo>
                  <a:lnTo>
                    <a:pt x="484" y="98"/>
                  </a:lnTo>
                  <a:lnTo>
                    <a:pt x="532" y="70"/>
                  </a:lnTo>
                  <a:lnTo>
                    <a:pt x="582" y="45"/>
                  </a:lnTo>
                  <a:lnTo>
                    <a:pt x="636" y="26"/>
                  </a:lnTo>
                  <a:lnTo>
                    <a:pt x="690" y="11"/>
                  </a:lnTo>
                  <a:lnTo>
                    <a:pt x="748" y="3"/>
                  </a:lnTo>
                  <a:lnTo>
                    <a:pt x="807" y="0"/>
                  </a:lnTo>
                  <a:close/>
                </a:path>
              </a:pathLst>
            </a:custGeom>
            <a:grpFill/>
            <a:ln w="0">
              <a:noFill/>
              <a:prstDash val="solid"/>
              <a:round/>
            </a:ln>
          </p:spPr>
          <p:txBody>
            <a:bodyPr vert="horz" wrap="square" lIns="91440" tIns="45720" rIns="91440" bIns="45720" numCol="1" anchor="t" anchorCtr="0" compatLnSpc="1"/>
            <a:lstStyle/>
            <a:p>
              <a:endParaRPr lang="zh-CN" altLang="en-US" sz="1355"/>
            </a:p>
          </p:txBody>
        </p:sp>
      </p:grpSp>
      <p:grpSp>
        <p:nvGrpSpPr>
          <p:cNvPr id="131" name="Group 10"/>
          <p:cNvGrpSpPr>
            <a:grpSpLocks noChangeAspect="1"/>
          </p:cNvGrpSpPr>
          <p:nvPr/>
        </p:nvGrpSpPr>
        <p:grpSpPr bwMode="auto">
          <a:xfrm>
            <a:off x="5349722" y="4867835"/>
            <a:ext cx="438713" cy="438713"/>
            <a:chOff x="6642" y="3214"/>
            <a:chExt cx="384" cy="384"/>
          </a:xfrm>
          <a:solidFill>
            <a:schemeClr val="tx1"/>
          </a:solidFill>
        </p:grpSpPr>
        <p:sp>
          <p:nvSpPr>
            <p:cNvPr id="132" name="Freeform 12"/>
            <p:cNvSpPr>
              <a:spLocks noEditPoints="1"/>
            </p:cNvSpPr>
            <p:nvPr/>
          </p:nvSpPr>
          <p:spPr bwMode="auto">
            <a:xfrm>
              <a:off x="6642" y="3214"/>
              <a:ext cx="384" cy="384"/>
            </a:xfrm>
            <a:custGeom>
              <a:avLst/>
              <a:gdLst>
                <a:gd name="T0" fmla="*/ 1449 w 3456"/>
                <a:gd name="T1" fmla="*/ 374 h 3456"/>
                <a:gd name="T2" fmla="*/ 1109 w 3456"/>
                <a:gd name="T3" fmla="*/ 492 h 3456"/>
                <a:gd name="T4" fmla="*/ 815 w 3456"/>
                <a:gd name="T5" fmla="*/ 690 h 3456"/>
                <a:gd name="T6" fmla="*/ 581 w 3456"/>
                <a:gd name="T7" fmla="*/ 955 h 3456"/>
                <a:gd name="T8" fmla="*/ 422 w 3456"/>
                <a:gd name="T9" fmla="*/ 1273 h 3456"/>
                <a:gd name="T10" fmla="*/ 349 w 3456"/>
                <a:gd name="T11" fmla="*/ 1634 h 3456"/>
                <a:gd name="T12" fmla="*/ 374 w 3456"/>
                <a:gd name="T13" fmla="*/ 2007 h 3456"/>
                <a:gd name="T14" fmla="*/ 492 w 3456"/>
                <a:gd name="T15" fmla="*/ 2347 h 3456"/>
                <a:gd name="T16" fmla="*/ 690 w 3456"/>
                <a:gd name="T17" fmla="*/ 2641 h 3456"/>
                <a:gd name="T18" fmla="*/ 955 w 3456"/>
                <a:gd name="T19" fmla="*/ 2875 h 3456"/>
                <a:gd name="T20" fmla="*/ 1273 w 3456"/>
                <a:gd name="T21" fmla="*/ 3034 h 3456"/>
                <a:gd name="T22" fmla="*/ 1634 w 3456"/>
                <a:gd name="T23" fmla="*/ 3107 h 3456"/>
                <a:gd name="T24" fmla="*/ 2007 w 3456"/>
                <a:gd name="T25" fmla="*/ 3082 h 3456"/>
                <a:gd name="T26" fmla="*/ 2347 w 3456"/>
                <a:gd name="T27" fmla="*/ 2964 h 3456"/>
                <a:gd name="T28" fmla="*/ 2641 w 3456"/>
                <a:gd name="T29" fmla="*/ 2766 h 3456"/>
                <a:gd name="T30" fmla="*/ 2875 w 3456"/>
                <a:gd name="T31" fmla="*/ 2501 h 3456"/>
                <a:gd name="T32" fmla="*/ 3034 w 3456"/>
                <a:gd name="T33" fmla="*/ 2183 h 3456"/>
                <a:gd name="T34" fmla="*/ 3107 w 3456"/>
                <a:gd name="T35" fmla="*/ 1822 h 3456"/>
                <a:gd name="T36" fmla="*/ 3082 w 3456"/>
                <a:gd name="T37" fmla="*/ 1449 h 3456"/>
                <a:gd name="T38" fmla="*/ 2964 w 3456"/>
                <a:gd name="T39" fmla="*/ 1109 h 3456"/>
                <a:gd name="T40" fmla="*/ 2766 w 3456"/>
                <a:gd name="T41" fmla="*/ 815 h 3456"/>
                <a:gd name="T42" fmla="*/ 2501 w 3456"/>
                <a:gd name="T43" fmla="*/ 581 h 3456"/>
                <a:gd name="T44" fmla="*/ 2183 w 3456"/>
                <a:gd name="T45" fmla="*/ 422 h 3456"/>
                <a:gd name="T46" fmla="*/ 1822 w 3456"/>
                <a:gd name="T47" fmla="*/ 349 h 3456"/>
                <a:gd name="T48" fmla="*/ 1936 w 3456"/>
                <a:gd name="T49" fmla="*/ 13 h 3456"/>
                <a:gd name="T50" fmla="*/ 2331 w 3456"/>
                <a:gd name="T51" fmla="*/ 108 h 3456"/>
                <a:gd name="T52" fmla="*/ 2684 w 3456"/>
                <a:gd name="T53" fmla="*/ 288 h 3456"/>
                <a:gd name="T54" fmla="*/ 2984 w 3456"/>
                <a:gd name="T55" fmla="*/ 541 h 3456"/>
                <a:gd name="T56" fmla="*/ 3220 w 3456"/>
                <a:gd name="T57" fmla="*/ 856 h 3456"/>
                <a:gd name="T58" fmla="*/ 3381 w 3456"/>
                <a:gd name="T59" fmla="*/ 1220 h 3456"/>
                <a:gd name="T60" fmla="*/ 3453 w 3456"/>
                <a:gd name="T61" fmla="*/ 1622 h 3456"/>
                <a:gd name="T62" fmla="*/ 3428 w 3456"/>
                <a:gd name="T63" fmla="*/ 2039 h 3456"/>
                <a:gd name="T64" fmla="*/ 3310 w 3456"/>
                <a:gd name="T65" fmla="*/ 2423 h 3456"/>
                <a:gd name="T66" fmla="*/ 3110 w 3456"/>
                <a:gd name="T67" fmla="*/ 2765 h 3456"/>
                <a:gd name="T68" fmla="*/ 2841 w 3456"/>
                <a:gd name="T69" fmla="*/ 3050 h 3456"/>
                <a:gd name="T70" fmla="*/ 2513 w 3456"/>
                <a:gd name="T71" fmla="*/ 3267 h 3456"/>
                <a:gd name="T72" fmla="*/ 2139 w 3456"/>
                <a:gd name="T73" fmla="*/ 3407 h 3456"/>
                <a:gd name="T74" fmla="*/ 1728 w 3456"/>
                <a:gd name="T75" fmla="*/ 3456 h 3456"/>
                <a:gd name="T76" fmla="*/ 1317 w 3456"/>
                <a:gd name="T77" fmla="*/ 3407 h 3456"/>
                <a:gd name="T78" fmla="*/ 943 w 3456"/>
                <a:gd name="T79" fmla="*/ 3267 h 3456"/>
                <a:gd name="T80" fmla="*/ 615 w 3456"/>
                <a:gd name="T81" fmla="*/ 3050 h 3456"/>
                <a:gd name="T82" fmla="*/ 346 w 3456"/>
                <a:gd name="T83" fmla="*/ 2765 h 3456"/>
                <a:gd name="T84" fmla="*/ 146 w 3456"/>
                <a:gd name="T85" fmla="*/ 2423 h 3456"/>
                <a:gd name="T86" fmla="*/ 28 w 3456"/>
                <a:gd name="T87" fmla="*/ 2039 h 3456"/>
                <a:gd name="T88" fmla="*/ 3 w 3456"/>
                <a:gd name="T89" fmla="*/ 1622 h 3456"/>
                <a:gd name="T90" fmla="*/ 75 w 3456"/>
                <a:gd name="T91" fmla="*/ 1220 h 3456"/>
                <a:gd name="T92" fmla="*/ 236 w 3456"/>
                <a:gd name="T93" fmla="*/ 856 h 3456"/>
                <a:gd name="T94" fmla="*/ 472 w 3456"/>
                <a:gd name="T95" fmla="*/ 541 h 3456"/>
                <a:gd name="T96" fmla="*/ 772 w 3456"/>
                <a:gd name="T97" fmla="*/ 288 h 3456"/>
                <a:gd name="T98" fmla="*/ 1125 w 3456"/>
                <a:gd name="T99" fmla="*/ 108 h 3456"/>
                <a:gd name="T100" fmla="*/ 1520 w 3456"/>
                <a:gd name="T101" fmla="*/ 13 h 3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56" h="3456">
                  <a:moveTo>
                    <a:pt x="1728" y="346"/>
                  </a:moveTo>
                  <a:lnTo>
                    <a:pt x="1634" y="349"/>
                  </a:lnTo>
                  <a:lnTo>
                    <a:pt x="1541" y="358"/>
                  </a:lnTo>
                  <a:lnTo>
                    <a:pt x="1449" y="374"/>
                  </a:lnTo>
                  <a:lnTo>
                    <a:pt x="1360" y="395"/>
                  </a:lnTo>
                  <a:lnTo>
                    <a:pt x="1273" y="422"/>
                  </a:lnTo>
                  <a:lnTo>
                    <a:pt x="1190" y="455"/>
                  </a:lnTo>
                  <a:lnTo>
                    <a:pt x="1109" y="492"/>
                  </a:lnTo>
                  <a:lnTo>
                    <a:pt x="1031" y="534"/>
                  </a:lnTo>
                  <a:lnTo>
                    <a:pt x="955" y="581"/>
                  </a:lnTo>
                  <a:lnTo>
                    <a:pt x="883" y="634"/>
                  </a:lnTo>
                  <a:lnTo>
                    <a:pt x="815" y="690"/>
                  </a:lnTo>
                  <a:lnTo>
                    <a:pt x="751" y="751"/>
                  </a:lnTo>
                  <a:lnTo>
                    <a:pt x="690" y="815"/>
                  </a:lnTo>
                  <a:lnTo>
                    <a:pt x="634" y="883"/>
                  </a:lnTo>
                  <a:lnTo>
                    <a:pt x="581" y="955"/>
                  </a:lnTo>
                  <a:lnTo>
                    <a:pt x="534" y="1031"/>
                  </a:lnTo>
                  <a:lnTo>
                    <a:pt x="492" y="1109"/>
                  </a:lnTo>
                  <a:lnTo>
                    <a:pt x="455" y="1190"/>
                  </a:lnTo>
                  <a:lnTo>
                    <a:pt x="422" y="1273"/>
                  </a:lnTo>
                  <a:lnTo>
                    <a:pt x="395" y="1360"/>
                  </a:lnTo>
                  <a:lnTo>
                    <a:pt x="374" y="1449"/>
                  </a:lnTo>
                  <a:lnTo>
                    <a:pt x="358" y="1541"/>
                  </a:lnTo>
                  <a:lnTo>
                    <a:pt x="349" y="1634"/>
                  </a:lnTo>
                  <a:lnTo>
                    <a:pt x="346" y="1728"/>
                  </a:lnTo>
                  <a:lnTo>
                    <a:pt x="349" y="1822"/>
                  </a:lnTo>
                  <a:lnTo>
                    <a:pt x="358" y="1915"/>
                  </a:lnTo>
                  <a:lnTo>
                    <a:pt x="374" y="2007"/>
                  </a:lnTo>
                  <a:lnTo>
                    <a:pt x="395" y="2096"/>
                  </a:lnTo>
                  <a:lnTo>
                    <a:pt x="422" y="2183"/>
                  </a:lnTo>
                  <a:lnTo>
                    <a:pt x="455" y="2266"/>
                  </a:lnTo>
                  <a:lnTo>
                    <a:pt x="492" y="2347"/>
                  </a:lnTo>
                  <a:lnTo>
                    <a:pt x="534" y="2425"/>
                  </a:lnTo>
                  <a:lnTo>
                    <a:pt x="581" y="2501"/>
                  </a:lnTo>
                  <a:lnTo>
                    <a:pt x="634" y="2573"/>
                  </a:lnTo>
                  <a:lnTo>
                    <a:pt x="690" y="2641"/>
                  </a:lnTo>
                  <a:lnTo>
                    <a:pt x="751" y="2705"/>
                  </a:lnTo>
                  <a:lnTo>
                    <a:pt x="815" y="2766"/>
                  </a:lnTo>
                  <a:lnTo>
                    <a:pt x="883" y="2822"/>
                  </a:lnTo>
                  <a:lnTo>
                    <a:pt x="955" y="2875"/>
                  </a:lnTo>
                  <a:lnTo>
                    <a:pt x="1031" y="2922"/>
                  </a:lnTo>
                  <a:lnTo>
                    <a:pt x="1109" y="2964"/>
                  </a:lnTo>
                  <a:lnTo>
                    <a:pt x="1190" y="3001"/>
                  </a:lnTo>
                  <a:lnTo>
                    <a:pt x="1273" y="3034"/>
                  </a:lnTo>
                  <a:lnTo>
                    <a:pt x="1360" y="3061"/>
                  </a:lnTo>
                  <a:lnTo>
                    <a:pt x="1449" y="3082"/>
                  </a:lnTo>
                  <a:lnTo>
                    <a:pt x="1541" y="3098"/>
                  </a:lnTo>
                  <a:lnTo>
                    <a:pt x="1634" y="3107"/>
                  </a:lnTo>
                  <a:lnTo>
                    <a:pt x="1728" y="3110"/>
                  </a:lnTo>
                  <a:lnTo>
                    <a:pt x="1822" y="3107"/>
                  </a:lnTo>
                  <a:lnTo>
                    <a:pt x="1915" y="3098"/>
                  </a:lnTo>
                  <a:lnTo>
                    <a:pt x="2007" y="3082"/>
                  </a:lnTo>
                  <a:lnTo>
                    <a:pt x="2096" y="3061"/>
                  </a:lnTo>
                  <a:lnTo>
                    <a:pt x="2183" y="3034"/>
                  </a:lnTo>
                  <a:lnTo>
                    <a:pt x="2266" y="3001"/>
                  </a:lnTo>
                  <a:lnTo>
                    <a:pt x="2347" y="2964"/>
                  </a:lnTo>
                  <a:lnTo>
                    <a:pt x="2425" y="2922"/>
                  </a:lnTo>
                  <a:lnTo>
                    <a:pt x="2501" y="2875"/>
                  </a:lnTo>
                  <a:lnTo>
                    <a:pt x="2573" y="2822"/>
                  </a:lnTo>
                  <a:lnTo>
                    <a:pt x="2641" y="2766"/>
                  </a:lnTo>
                  <a:lnTo>
                    <a:pt x="2705" y="2705"/>
                  </a:lnTo>
                  <a:lnTo>
                    <a:pt x="2766" y="2641"/>
                  </a:lnTo>
                  <a:lnTo>
                    <a:pt x="2822" y="2573"/>
                  </a:lnTo>
                  <a:lnTo>
                    <a:pt x="2875" y="2501"/>
                  </a:lnTo>
                  <a:lnTo>
                    <a:pt x="2922" y="2425"/>
                  </a:lnTo>
                  <a:lnTo>
                    <a:pt x="2964" y="2347"/>
                  </a:lnTo>
                  <a:lnTo>
                    <a:pt x="3001" y="2266"/>
                  </a:lnTo>
                  <a:lnTo>
                    <a:pt x="3034" y="2183"/>
                  </a:lnTo>
                  <a:lnTo>
                    <a:pt x="3061" y="2096"/>
                  </a:lnTo>
                  <a:lnTo>
                    <a:pt x="3082" y="2007"/>
                  </a:lnTo>
                  <a:lnTo>
                    <a:pt x="3098" y="1915"/>
                  </a:lnTo>
                  <a:lnTo>
                    <a:pt x="3107" y="1822"/>
                  </a:lnTo>
                  <a:lnTo>
                    <a:pt x="3110" y="1728"/>
                  </a:lnTo>
                  <a:lnTo>
                    <a:pt x="3107" y="1634"/>
                  </a:lnTo>
                  <a:lnTo>
                    <a:pt x="3098" y="1541"/>
                  </a:lnTo>
                  <a:lnTo>
                    <a:pt x="3082" y="1449"/>
                  </a:lnTo>
                  <a:lnTo>
                    <a:pt x="3061" y="1360"/>
                  </a:lnTo>
                  <a:lnTo>
                    <a:pt x="3034" y="1273"/>
                  </a:lnTo>
                  <a:lnTo>
                    <a:pt x="3001" y="1190"/>
                  </a:lnTo>
                  <a:lnTo>
                    <a:pt x="2964" y="1109"/>
                  </a:lnTo>
                  <a:lnTo>
                    <a:pt x="2922" y="1031"/>
                  </a:lnTo>
                  <a:lnTo>
                    <a:pt x="2875" y="955"/>
                  </a:lnTo>
                  <a:lnTo>
                    <a:pt x="2822" y="883"/>
                  </a:lnTo>
                  <a:lnTo>
                    <a:pt x="2766" y="815"/>
                  </a:lnTo>
                  <a:lnTo>
                    <a:pt x="2705" y="751"/>
                  </a:lnTo>
                  <a:lnTo>
                    <a:pt x="2641" y="690"/>
                  </a:lnTo>
                  <a:lnTo>
                    <a:pt x="2573" y="634"/>
                  </a:lnTo>
                  <a:lnTo>
                    <a:pt x="2501" y="581"/>
                  </a:lnTo>
                  <a:lnTo>
                    <a:pt x="2425" y="534"/>
                  </a:lnTo>
                  <a:lnTo>
                    <a:pt x="2347" y="492"/>
                  </a:lnTo>
                  <a:lnTo>
                    <a:pt x="2266" y="455"/>
                  </a:lnTo>
                  <a:lnTo>
                    <a:pt x="2183" y="422"/>
                  </a:lnTo>
                  <a:lnTo>
                    <a:pt x="2096" y="395"/>
                  </a:lnTo>
                  <a:lnTo>
                    <a:pt x="2007" y="374"/>
                  </a:lnTo>
                  <a:lnTo>
                    <a:pt x="1915" y="358"/>
                  </a:lnTo>
                  <a:lnTo>
                    <a:pt x="1822" y="349"/>
                  </a:lnTo>
                  <a:lnTo>
                    <a:pt x="1728" y="346"/>
                  </a:lnTo>
                  <a:close/>
                  <a:moveTo>
                    <a:pt x="1728" y="0"/>
                  </a:moveTo>
                  <a:lnTo>
                    <a:pt x="1834" y="3"/>
                  </a:lnTo>
                  <a:lnTo>
                    <a:pt x="1936" y="13"/>
                  </a:lnTo>
                  <a:lnTo>
                    <a:pt x="2039" y="28"/>
                  </a:lnTo>
                  <a:lnTo>
                    <a:pt x="2139" y="49"/>
                  </a:lnTo>
                  <a:lnTo>
                    <a:pt x="2236" y="75"/>
                  </a:lnTo>
                  <a:lnTo>
                    <a:pt x="2331" y="108"/>
                  </a:lnTo>
                  <a:lnTo>
                    <a:pt x="2423" y="146"/>
                  </a:lnTo>
                  <a:lnTo>
                    <a:pt x="2513" y="189"/>
                  </a:lnTo>
                  <a:lnTo>
                    <a:pt x="2600" y="236"/>
                  </a:lnTo>
                  <a:lnTo>
                    <a:pt x="2684" y="288"/>
                  </a:lnTo>
                  <a:lnTo>
                    <a:pt x="2765" y="346"/>
                  </a:lnTo>
                  <a:lnTo>
                    <a:pt x="2841" y="406"/>
                  </a:lnTo>
                  <a:lnTo>
                    <a:pt x="2915" y="472"/>
                  </a:lnTo>
                  <a:lnTo>
                    <a:pt x="2984" y="541"/>
                  </a:lnTo>
                  <a:lnTo>
                    <a:pt x="3050" y="615"/>
                  </a:lnTo>
                  <a:lnTo>
                    <a:pt x="3110" y="691"/>
                  </a:lnTo>
                  <a:lnTo>
                    <a:pt x="3168" y="772"/>
                  </a:lnTo>
                  <a:lnTo>
                    <a:pt x="3220" y="856"/>
                  </a:lnTo>
                  <a:lnTo>
                    <a:pt x="3267" y="943"/>
                  </a:lnTo>
                  <a:lnTo>
                    <a:pt x="3310" y="1033"/>
                  </a:lnTo>
                  <a:lnTo>
                    <a:pt x="3348" y="1125"/>
                  </a:lnTo>
                  <a:lnTo>
                    <a:pt x="3381" y="1220"/>
                  </a:lnTo>
                  <a:lnTo>
                    <a:pt x="3407" y="1317"/>
                  </a:lnTo>
                  <a:lnTo>
                    <a:pt x="3428" y="1417"/>
                  </a:lnTo>
                  <a:lnTo>
                    <a:pt x="3443" y="1520"/>
                  </a:lnTo>
                  <a:lnTo>
                    <a:pt x="3453" y="1622"/>
                  </a:lnTo>
                  <a:lnTo>
                    <a:pt x="3456" y="1728"/>
                  </a:lnTo>
                  <a:lnTo>
                    <a:pt x="3453" y="1834"/>
                  </a:lnTo>
                  <a:lnTo>
                    <a:pt x="3443" y="1936"/>
                  </a:lnTo>
                  <a:lnTo>
                    <a:pt x="3428" y="2039"/>
                  </a:lnTo>
                  <a:lnTo>
                    <a:pt x="3407" y="2139"/>
                  </a:lnTo>
                  <a:lnTo>
                    <a:pt x="3381" y="2236"/>
                  </a:lnTo>
                  <a:lnTo>
                    <a:pt x="3348" y="2331"/>
                  </a:lnTo>
                  <a:lnTo>
                    <a:pt x="3310" y="2423"/>
                  </a:lnTo>
                  <a:lnTo>
                    <a:pt x="3267" y="2513"/>
                  </a:lnTo>
                  <a:lnTo>
                    <a:pt x="3220" y="2600"/>
                  </a:lnTo>
                  <a:lnTo>
                    <a:pt x="3168" y="2684"/>
                  </a:lnTo>
                  <a:lnTo>
                    <a:pt x="3110" y="2765"/>
                  </a:lnTo>
                  <a:lnTo>
                    <a:pt x="3050" y="2841"/>
                  </a:lnTo>
                  <a:lnTo>
                    <a:pt x="2984" y="2915"/>
                  </a:lnTo>
                  <a:lnTo>
                    <a:pt x="2915" y="2984"/>
                  </a:lnTo>
                  <a:lnTo>
                    <a:pt x="2841" y="3050"/>
                  </a:lnTo>
                  <a:lnTo>
                    <a:pt x="2765" y="3110"/>
                  </a:lnTo>
                  <a:lnTo>
                    <a:pt x="2684" y="3168"/>
                  </a:lnTo>
                  <a:lnTo>
                    <a:pt x="2600" y="3220"/>
                  </a:lnTo>
                  <a:lnTo>
                    <a:pt x="2513" y="3267"/>
                  </a:lnTo>
                  <a:lnTo>
                    <a:pt x="2423" y="3310"/>
                  </a:lnTo>
                  <a:lnTo>
                    <a:pt x="2331" y="3348"/>
                  </a:lnTo>
                  <a:lnTo>
                    <a:pt x="2236" y="3381"/>
                  </a:lnTo>
                  <a:lnTo>
                    <a:pt x="2139" y="3407"/>
                  </a:lnTo>
                  <a:lnTo>
                    <a:pt x="2039" y="3428"/>
                  </a:lnTo>
                  <a:lnTo>
                    <a:pt x="1936" y="3443"/>
                  </a:lnTo>
                  <a:lnTo>
                    <a:pt x="1834" y="3453"/>
                  </a:lnTo>
                  <a:lnTo>
                    <a:pt x="1728" y="3456"/>
                  </a:lnTo>
                  <a:lnTo>
                    <a:pt x="1622" y="3453"/>
                  </a:lnTo>
                  <a:lnTo>
                    <a:pt x="1520" y="3443"/>
                  </a:lnTo>
                  <a:lnTo>
                    <a:pt x="1417" y="3428"/>
                  </a:lnTo>
                  <a:lnTo>
                    <a:pt x="1317" y="3407"/>
                  </a:lnTo>
                  <a:lnTo>
                    <a:pt x="1220" y="3381"/>
                  </a:lnTo>
                  <a:lnTo>
                    <a:pt x="1125" y="3348"/>
                  </a:lnTo>
                  <a:lnTo>
                    <a:pt x="1033" y="3310"/>
                  </a:lnTo>
                  <a:lnTo>
                    <a:pt x="943" y="3267"/>
                  </a:lnTo>
                  <a:lnTo>
                    <a:pt x="856" y="3220"/>
                  </a:lnTo>
                  <a:lnTo>
                    <a:pt x="772" y="3168"/>
                  </a:lnTo>
                  <a:lnTo>
                    <a:pt x="691" y="3110"/>
                  </a:lnTo>
                  <a:lnTo>
                    <a:pt x="615" y="3050"/>
                  </a:lnTo>
                  <a:lnTo>
                    <a:pt x="541" y="2984"/>
                  </a:lnTo>
                  <a:lnTo>
                    <a:pt x="472" y="2915"/>
                  </a:lnTo>
                  <a:lnTo>
                    <a:pt x="406" y="2841"/>
                  </a:lnTo>
                  <a:lnTo>
                    <a:pt x="346" y="2765"/>
                  </a:lnTo>
                  <a:lnTo>
                    <a:pt x="288" y="2684"/>
                  </a:lnTo>
                  <a:lnTo>
                    <a:pt x="236" y="2600"/>
                  </a:lnTo>
                  <a:lnTo>
                    <a:pt x="189" y="2513"/>
                  </a:lnTo>
                  <a:lnTo>
                    <a:pt x="146" y="2423"/>
                  </a:lnTo>
                  <a:lnTo>
                    <a:pt x="108" y="2331"/>
                  </a:lnTo>
                  <a:lnTo>
                    <a:pt x="75" y="2236"/>
                  </a:lnTo>
                  <a:lnTo>
                    <a:pt x="49" y="2139"/>
                  </a:lnTo>
                  <a:lnTo>
                    <a:pt x="28" y="2039"/>
                  </a:lnTo>
                  <a:lnTo>
                    <a:pt x="13" y="1936"/>
                  </a:lnTo>
                  <a:lnTo>
                    <a:pt x="3" y="1834"/>
                  </a:lnTo>
                  <a:lnTo>
                    <a:pt x="0" y="1728"/>
                  </a:lnTo>
                  <a:lnTo>
                    <a:pt x="3" y="1622"/>
                  </a:lnTo>
                  <a:lnTo>
                    <a:pt x="13" y="1520"/>
                  </a:lnTo>
                  <a:lnTo>
                    <a:pt x="28" y="1417"/>
                  </a:lnTo>
                  <a:lnTo>
                    <a:pt x="49" y="1317"/>
                  </a:lnTo>
                  <a:lnTo>
                    <a:pt x="75" y="1220"/>
                  </a:lnTo>
                  <a:lnTo>
                    <a:pt x="108" y="1125"/>
                  </a:lnTo>
                  <a:lnTo>
                    <a:pt x="146" y="1033"/>
                  </a:lnTo>
                  <a:lnTo>
                    <a:pt x="189" y="943"/>
                  </a:lnTo>
                  <a:lnTo>
                    <a:pt x="236" y="856"/>
                  </a:lnTo>
                  <a:lnTo>
                    <a:pt x="288" y="772"/>
                  </a:lnTo>
                  <a:lnTo>
                    <a:pt x="346" y="691"/>
                  </a:lnTo>
                  <a:lnTo>
                    <a:pt x="406" y="615"/>
                  </a:lnTo>
                  <a:lnTo>
                    <a:pt x="472" y="541"/>
                  </a:lnTo>
                  <a:lnTo>
                    <a:pt x="541" y="472"/>
                  </a:lnTo>
                  <a:lnTo>
                    <a:pt x="615" y="406"/>
                  </a:lnTo>
                  <a:lnTo>
                    <a:pt x="691" y="346"/>
                  </a:lnTo>
                  <a:lnTo>
                    <a:pt x="772" y="288"/>
                  </a:lnTo>
                  <a:lnTo>
                    <a:pt x="856" y="236"/>
                  </a:lnTo>
                  <a:lnTo>
                    <a:pt x="943" y="189"/>
                  </a:lnTo>
                  <a:lnTo>
                    <a:pt x="1033" y="146"/>
                  </a:lnTo>
                  <a:lnTo>
                    <a:pt x="1125" y="108"/>
                  </a:lnTo>
                  <a:lnTo>
                    <a:pt x="1220" y="75"/>
                  </a:lnTo>
                  <a:lnTo>
                    <a:pt x="1317" y="49"/>
                  </a:lnTo>
                  <a:lnTo>
                    <a:pt x="1417" y="28"/>
                  </a:lnTo>
                  <a:lnTo>
                    <a:pt x="1520" y="13"/>
                  </a:lnTo>
                  <a:lnTo>
                    <a:pt x="1622" y="3"/>
                  </a:lnTo>
                  <a:lnTo>
                    <a:pt x="1728" y="0"/>
                  </a:lnTo>
                  <a:close/>
                </a:path>
              </a:pathLst>
            </a:custGeom>
            <a:grpFill/>
            <a:ln w="0">
              <a:noFill/>
              <a:prstDash val="solid"/>
              <a:round/>
            </a:ln>
          </p:spPr>
          <p:txBody>
            <a:bodyPr vert="horz" wrap="square" lIns="91440" tIns="45720" rIns="91440" bIns="45720" numCol="1" anchor="t" anchorCtr="0" compatLnSpc="1"/>
            <a:lstStyle/>
            <a:p>
              <a:endParaRPr lang="zh-CN" altLang="en-US" sz="1355"/>
            </a:p>
          </p:txBody>
        </p:sp>
        <p:sp>
          <p:nvSpPr>
            <p:cNvPr id="133" name="Freeform 13"/>
            <p:cNvSpPr/>
            <p:nvPr/>
          </p:nvSpPr>
          <p:spPr bwMode="auto">
            <a:xfrm>
              <a:off x="6744" y="3316"/>
              <a:ext cx="154" cy="180"/>
            </a:xfrm>
            <a:custGeom>
              <a:avLst/>
              <a:gdLst>
                <a:gd name="T0" fmla="*/ 862 w 1382"/>
                <a:gd name="T1" fmla="*/ 3 h 1612"/>
                <a:gd name="T2" fmla="*/ 969 w 1382"/>
                <a:gd name="T3" fmla="*/ 24 h 1612"/>
                <a:gd name="T4" fmla="*/ 1070 w 1382"/>
                <a:gd name="T5" fmla="*/ 63 h 1612"/>
                <a:gd name="T6" fmla="*/ 1161 w 1382"/>
                <a:gd name="T7" fmla="*/ 122 h 1612"/>
                <a:gd name="T8" fmla="*/ 1241 w 1382"/>
                <a:gd name="T9" fmla="*/ 198 h 1612"/>
                <a:gd name="T10" fmla="*/ 1305 w 1382"/>
                <a:gd name="T11" fmla="*/ 288 h 1612"/>
                <a:gd name="T12" fmla="*/ 1319 w 1382"/>
                <a:gd name="T13" fmla="*/ 331 h 1612"/>
                <a:gd name="T14" fmla="*/ 1316 w 1382"/>
                <a:gd name="T15" fmla="*/ 375 h 1612"/>
                <a:gd name="T16" fmla="*/ 1297 w 1382"/>
                <a:gd name="T17" fmla="*/ 414 h 1612"/>
                <a:gd name="T18" fmla="*/ 1263 w 1382"/>
                <a:gd name="T19" fmla="*/ 445 h 1612"/>
                <a:gd name="T20" fmla="*/ 1220 w 1382"/>
                <a:gd name="T21" fmla="*/ 459 h 1612"/>
                <a:gd name="T22" fmla="*/ 1176 w 1382"/>
                <a:gd name="T23" fmla="*/ 456 h 1612"/>
                <a:gd name="T24" fmla="*/ 1136 w 1382"/>
                <a:gd name="T25" fmla="*/ 437 h 1612"/>
                <a:gd name="T26" fmla="*/ 1106 w 1382"/>
                <a:gd name="T27" fmla="*/ 403 h 1612"/>
                <a:gd name="T28" fmla="*/ 1057 w 1382"/>
                <a:gd name="T29" fmla="*/ 338 h 1612"/>
                <a:gd name="T30" fmla="*/ 996 w 1382"/>
                <a:gd name="T31" fmla="*/ 287 h 1612"/>
                <a:gd name="T32" fmla="*/ 924 w 1382"/>
                <a:gd name="T33" fmla="*/ 251 h 1612"/>
                <a:gd name="T34" fmla="*/ 847 w 1382"/>
                <a:gd name="T35" fmla="*/ 232 h 1612"/>
                <a:gd name="T36" fmla="*/ 759 w 1382"/>
                <a:gd name="T37" fmla="*/ 233 h 1612"/>
                <a:gd name="T38" fmla="*/ 672 w 1382"/>
                <a:gd name="T39" fmla="*/ 257 h 1612"/>
                <a:gd name="T40" fmla="*/ 594 w 1382"/>
                <a:gd name="T41" fmla="*/ 302 h 1612"/>
                <a:gd name="T42" fmla="*/ 533 w 1382"/>
                <a:gd name="T43" fmla="*/ 364 h 1612"/>
                <a:gd name="T44" fmla="*/ 488 w 1382"/>
                <a:gd name="T45" fmla="*/ 442 h 1612"/>
                <a:gd name="T46" fmla="*/ 464 w 1382"/>
                <a:gd name="T47" fmla="*/ 528 h 1612"/>
                <a:gd name="T48" fmla="*/ 460 w 1382"/>
                <a:gd name="T49" fmla="*/ 691 h 1612"/>
                <a:gd name="T50" fmla="*/ 832 w 1382"/>
                <a:gd name="T51" fmla="*/ 694 h 1612"/>
                <a:gd name="T52" fmla="*/ 878 w 1382"/>
                <a:gd name="T53" fmla="*/ 716 h 1612"/>
                <a:gd name="T54" fmla="*/ 910 w 1382"/>
                <a:gd name="T55" fmla="*/ 756 h 1612"/>
                <a:gd name="T56" fmla="*/ 921 w 1382"/>
                <a:gd name="T57" fmla="*/ 806 h 1612"/>
                <a:gd name="T58" fmla="*/ 910 w 1382"/>
                <a:gd name="T59" fmla="*/ 856 h 1612"/>
                <a:gd name="T60" fmla="*/ 878 w 1382"/>
                <a:gd name="T61" fmla="*/ 896 h 1612"/>
                <a:gd name="T62" fmla="*/ 832 w 1382"/>
                <a:gd name="T63" fmla="*/ 918 h 1612"/>
                <a:gd name="T64" fmla="*/ 460 w 1382"/>
                <a:gd name="T65" fmla="*/ 921 h 1612"/>
                <a:gd name="T66" fmla="*/ 1267 w 1382"/>
                <a:gd name="T67" fmla="*/ 1382 h 1612"/>
                <a:gd name="T68" fmla="*/ 1317 w 1382"/>
                <a:gd name="T69" fmla="*/ 1394 h 1612"/>
                <a:gd name="T70" fmla="*/ 1357 w 1382"/>
                <a:gd name="T71" fmla="*/ 1425 h 1612"/>
                <a:gd name="T72" fmla="*/ 1379 w 1382"/>
                <a:gd name="T73" fmla="*/ 1471 h 1612"/>
                <a:gd name="T74" fmla="*/ 1379 w 1382"/>
                <a:gd name="T75" fmla="*/ 1523 h 1612"/>
                <a:gd name="T76" fmla="*/ 1357 w 1382"/>
                <a:gd name="T77" fmla="*/ 1569 h 1612"/>
                <a:gd name="T78" fmla="*/ 1317 w 1382"/>
                <a:gd name="T79" fmla="*/ 1601 h 1612"/>
                <a:gd name="T80" fmla="*/ 1267 w 1382"/>
                <a:gd name="T81" fmla="*/ 1612 h 1612"/>
                <a:gd name="T82" fmla="*/ 230 w 1382"/>
                <a:gd name="T83" fmla="*/ 921 h 1612"/>
                <a:gd name="T84" fmla="*/ 89 w 1382"/>
                <a:gd name="T85" fmla="*/ 918 h 1612"/>
                <a:gd name="T86" fmla="*/ 43 w 1382"/>
                <a:gd name="T87" fmla="*/ 896 h 1612"/>
                <a:gd name="T88" fmla="*/ 11 w 1382"/>
                <a:gd name="T89" fmla="*/ 856 h 1612"/>
                <a:gd name="T90" fmla="*/ 0 w 1382"/>
                <a:gd name="T91" fmla="*/ 806 h 1612"/>
                <a:gd name="T92" fmla="*/ 11 w 1382"/>
                <a:gd name="T93" fmla="*/ 756 h 1612"/>
                <a:gd name="T94" fmla="*/ 43 w 1382"/>
                <a:gd name="T95" fmla="*/ 716 h 1612"/>
                <a:gd name="T96" fmla="*/ 89 w 1382"/>
                <a:gd name="T97" fmla="*/ 694 h 1612"/>
                <a:gd name="T98" fmla="*/ 230 w 1382"/>
                <a:gd name="T99" fmla="*/ 691 h 1612"/>
                <a:gd name="T100" fmla="*/ 233 w 1382"/>
                <a:gd name="T101" fmla="*/ 517 h 1612"/>
                <a:gd name="T102" fmla="*/ 256 w 1382"/>
                <a:gd name="T103" fmla="*/ 405 h 1612"/>
                <a:gd name="T104" fmla="*/ 299 w 1382"/>
                <a:gd name="T105" fmla="*/ 301 h 1612"/>
                <a:gd name="T106" fmla="*/ 362 w 1382"/>
                <a:gd name="T107" fmla="*/ 209 h 1612"/>
                <a:gd name="T108" fmla="*/ 439 w 1382"/>
                <a:gd name="T109" fmla="*/ 132 h 1612"/>
                <a:gd name="T110" fmla="*/ 532 w 1382"/>
                <a:gd name="T111" fmla="*/ 70 h 1612"/>
                <a:gd name="T112" fmla="*/ 635 w 1382"/>
                <a:gd name="T113" fmla="*/ 26 h 1612"/>
                <a:gd name="T114" fmla="*/ 747 w 1382"/>
                <a:gd name="T115" fmla="*/ 3 h 1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82" h="1612">
                  <a:moveTo>
                    <a:pt x="806" y="0"/>
                  </a:moveTo>
                  <a:lnTo>
                    <a:pt x="862" y="3"/>
                  </a:lnTo>
                  <a:lnTo>
                    <a:pt x="916" y="10"/>
                  </a:lnTo>
                  <a:lnTo>
                    <a:pt x="969" y="24"/>
                  </a:lnTo>
                  <a:lnTo>
                    <a:pt x="1021" y="41"/>
                  </a:lnTo>
                  <a:lnTo>
                    <a:pt x="1070" y="63"/>
                  </a:lnTo>
                  <a:lnTo>
                    <a:pt x="1117" y="91"/>
                  </a:lnTo>
                  <a:lnTo>
                    <a:pt x="1161" y="122"/>
                  </a:lnTo>
                  <a:lnTo>
                    <a:pt x="1203" y="158"/>
                  </a:lnTo>
                  <a:lnTo>
                    <a:pt x="1241" y="198"/>
                  </a:lnTo>
                  <a:lnTo>
                    <a:pt x="1275" y="240"/>
                  </a:lnTo>
                  <a:lnTo>
                    <a:pt x="1305" y="288"/>
                  </a:lnTo>
                  <a:lnTo>
                    <a:pt x="1315" y="309"/>
                  </a:lnTo>
                  <a:lnTo>
                    <a:pt x="1319" y="331"/>
                  </a:lnTo>
                  <a:lnTo>
                    <a:pt x="1320" y="354"/>
                  </a:lnTo>
                  <a:lnTo>
                    <a:pt x="1316" y="375"/>
                  </a:lnTo>
                  <a:lnTo>
                    <a:pt x="1309" y="395"/>
                  </a:lnTo>
                  <a:lnTo>
                    <a:pt x="1297" y="414"/>
                  </a:lnTo>
                  <a:lnTo>
                    <a:pt x="1281" y="431"/>
                  </a:lnTo>
                  <a:lnTo>
                    <a:pt x="1263" y="445"/>
                  </a:lnTo>
                  <a:lnTo>
                    <a:pt x="1242" y="454"/>
                  </a:lnTo>
                  <a:lnTo>
                    <a:pt x="1220" y="459"/>
                  </a:lnTo>
                  <a:lnTo>
                    <a:pt x="1198" y="460"/>
                  </a:lnTo>
                  <a:lnTo>
                    <a:pt x="1176" y="456"/>
                  </a:lnTo>
                  <a:lnTo>
                    <a:pt x="1155" y="449"/>
                  </a:lnTo>
                  <a:lnTo>
                    <a:pt x="1136" y="437"/>
                  </a:lnTo>
                  <a:lnTo>
                    <a:pt x="1119" y="422"/>
                  </a:lnTo>
                  <a:lnTo>
                    <a:pt x="1106" y="403"/>
                  </a:lnTo>
                  <a:lnTo>
                    <a:pt x="1084" y="369"/>
                  </a:lnTo>
                  <a:lnTo>
                    <a:pt x="1057" y="338"/>
                  </a:lnTo>
                  <a:lnTo>
                    <a:pt x="1028" y="311"/>
                  </a:lnTo>
                  <a:lnTo>
                    <a:pt x="996" y="287"/>
                  </a:lnTo>
                  <a:lnTo>
                    <a:pt x="961" y="267"/>
                  </a:lnTo>
                  <a:lnTo>
                    <a:pt x="924" y="251"/>
                  </a:lnTo>
                  <a:lnTo>
                    <a:pt x="887" y="239"/>
                  </a:lnTo>
                  <a:lnTo>
                    <a:pt x="847" y="232"/>
                  </a:lnTo>
                  <a:lnTo>
                    <a:pt x="806" y="230"/>
                  </a:lnTo>
                  <a:lnTo>
                    <a:pt x="759" y="233"/>
                  </a:lnTo>
                  <a:lnTo>
                    <a:pt x="714" y="243"/>
                  </a:lnTo>
                  <a:lnTo>
                    <a:pt x="672" y="257"/>
                  </a:lnTo>
                  <a:lnTo>
                    <a:pt x="632" y="277"/>
                  </a:lnTo>
                  <a:lnTo>
                    <a:pt x="594" y="302"/>
                  </a:lnTo>
                  <a:lnTo>
                    <a:pt x="562" y="332"/>
                  </a:lnTo>
                  <a:lnTo>
                    <a:pt x="533" y="364"/>
                  </a:lnTo>
                  <a:lnTo>
                    <a:pt x="508" y="402"/>
                  </a:lnTo>
                  <a:lnTo>
                    <a:pt x="488" y="442"/>
                  </a:lnTo>
                  <a:lnTo>
                    <a:pt x="473" y="483"/>
                  </a:lnTo>
                  <a:lnTo>
                    <a:pt x="464" y="528"/>
                  </a:lnTo>
                  <a:lnTo>
                    <a:pt x="460" y="576"/>
                  </a:lnTo>
                  <a:lnTo>
                    <a:pt x="460" y="691"/>
                  </a:lnTo>
                  <a:lnTo>
                    <a:pt x="806" y="691"/>
                  </a:lnTo>
                  <a:lnTo>
                    <a:pt x="832" y="694"/>
                  </a:lnTo>
                  <a:lnTo>
                    <a:pt x="856" y="702"/>
                  </a:lnTo>
                  <a:lnTo>
                    <a:pt x="878" y="716"/>
                  </a:lnTo>
                  <a:lnTo>
                    <a:pt x="896" y="734"/>
                  </a:lnTo>
                  <a:lnTo>
                    <a:pt x="910" y="756"/>
                  </a:lnTo>
                  <a:lnTo>
                    <a:pt x="918" y="780"/>
                  </a:lnTo>
                  <a:lnTo>
                    <a:pt x="921" y="806"/>
                  </a:lnTo>
                  <a:lnTo>
                    <a:pt x="918" y="832"/>
                  </a:lnTo>
                  <a:lnTo>
                    <a:pt x="910" y="856"/>
                  </a:lnTo>
                  <a:lnTo>
                    <a:pt x="896" y="878"/>
                  </a:lnTo>
                  <a:lnTo>
                    <a:pt x="878" y="896"/>
                  </a:lnTo>
                  <a:lnTo>
                    <a:pt x="856" y="910"/>
                  </a:lnTo>
                  <a:lnTo>
                    <a:pt x="832" y="918"/>
                  </a:lnTo>
                  <a:lnTo>
                    <a:pt x="806" y="921"/>
                  </a:lnTo>
                  <a:lnTo>
                    <a:pt x="460" y="921"/>
                  </a:lnTo>
                  <a:lnTo>
                    <a:pt x="460" y="1382"/>
                  </a:lnTo>
                  <a:lnTo>
                    <a:pt x="1267" y="1382"/>
                  </a:lnTo>
                  <a:lnTo>
                    <a:pt x="1293" y="1385"/>
                  </a:lnTo>
                  <a:lnTo>
                    <a:pt x="1317" y="1394"/>
                  </a:lnTo>
                  <a:lnTo>
                    <a:pt x="1339" y="1407"/>
                  </a:lnTo>
                  <a:lnTo>
                    <a:pt x="1357" y="1425"/>
                  </a:lnTo>
                  <a:lnTo>
                    <a:pt x="1370" y="1447"/>
                  </a:lnTo>
                  <a:lnTo>
                    <a:pt x="1379" y="1471"/>
                  </a:lnTo>
                  <a:lnTo>
                    <a:pt x="1382" y="1497"/>
                  </a:lnTo>
                  <a:lnTo>
                    <a:pt x="1379" y="1523"/>
                  </a:lnTo>
                  <a:lnTo>
                    <a:pt x="1370" y="1547"/>
                  </a:lnTo>
                  <a:lnTo>
                    <a:pt x="1357" y="1569"/>
                  </a:lnTo>
                  <a:lnTo>
                    <a:pt x="1339" y="1587"/>
                  </a:lnTo>
                  <a:lnTo>
                    <a:pt x="1317" y="1601"/>
                  </a:lnTo>
                  <a:lnTo>
                    <a:pt x="1293" y="1609"/>
                  </a:lnTo>
                  <a:lnTo>
                    <a:pt x="1267" y="1612"/>
                  </a:lnTo>
                  <a:lnTo>
                    <a:pt x="230" y="1612"/>
                  </a:lnTo>
                  <a:lnTo>
                    <a:pt x="230" y="921"/>
                  </a:lnTo>
                  <a:lnTo>
                    <a:pt x="115" y="921"/>
                  </a:lnTo>
                  <a:lnTo>
                    <a:pt x="89" y="918"/>
                  </a:lnTo>
                  <a:lnTo>
                    <a:pt x="65" y="910"/>
                  </a:lnTo>
                  <a:lnTo>
                    <a:pt x="43" y="896"/>
                  </a:lnTo>
                  <a:lnTo>
                    <a:pt x="25" y="878"/>
                  </a:lnTo>
                  <a:lnTo>
                    <a:pt x="11" y="856"/>
                  </a:lnTo>
                  <a:lnTo>
                    <a:pt x="3" y="832"/>
                  </a:lnTo>
                  <a:lnTo>
                    <a:pt x="0" y="806"/>
                  </a:lnTo>
                  <a:lnTo>
                    <a:pt x="3" y="780"/>
                  </a:lnTo>
                  <a:lnTo>
                    <a:pt x="11" y="756"/>
                  </a:lnTo>
                  <a:lnTo>
                    <a:pt x="25" y="734"/>
                  </a:lnTo>
                  <a:lnTo>
                    <a:pt x="43" y="716"/>
                  </a:lnTo>
                  <a:lnTo>
                    <a:pt x="65" y="702"/>
                  </a:lnTo>
                  <a:lnTo>
                    <a:pt x="89" y="694"/>
                  </a:lnTo>
                  <a:lnTo>
                    <a:pt x="115" y="691"/>
                  </a:lnTo>
                  <a:lnTo>
                    <a:pt x="230" y="691"/>
                  </a:lnTo>
                  <a:lnTo>
                    <a:pt x="230" y="576"/>
                  </a:lnTo>
                  <a:lnTo>
                    <a:pt x="233" y="517"/>
                  </a:lnTo>
                  <a:lnTo>
                    <a:pt x="242" y="459"/>
                  </a:lnTo>
                  <a:lnTo>
                    <a:pt x="256" y="405"/>
                  </a:lnTo>
                  <a:lnTo>
                    <a:pt x="275" y="351"/>
                  </a:lnTo>
                  <a:lnTo>
                    <a:pt x="299" y="301"/>
                  </a:lnTo>
                  <a:lnTo>
                    <a:pt x="328" y="254"/>
                  </a:lnTo>
                  <a:lnTo>
                    <a:pt x="362" y="209"/>
                  </a:lnTo>
                  <a:lnTo>
                    <a:pt x="399" y="168"/>
                  </a:lnTo>
                  <a:lnTo>
                    <a:pt x="439" y="132"/>
                  </a:lnTo>
                  <a:lnTo>
                    <a:pt x="484" y="98"/>
                  </a:lnTo>
                  <a:lnTo>
                    <a:pt x="532" y="70"/>
                  </a:lnTo>
                  <a:lnTo>
                    <a:pt x="582" y="45"/>
                  </a:lnTo>
                  <a:lnTo>
                    <a:pt x="635" y="26"/>
                  </a:lnTo>
                  <a:lnTo>
                    <a:pt x="690" y="11"/>
                  </a:lnTo>
                  <a:lnTo>
                    <a:pt x="747" y="3"/>
                  </a:lnTo>
                  <a:lnTo>
                    <a:pt x="806" y="0"/>
                  </a:lnTo>
                  <a:close/>
                </a:path>
              </a:pathLst>
            </a:custGeom>
            <a:grpFill/>
            <a:ln w="0">
              <a:noFill/>
              <a:prstDash val="solid"/>
              <a:round/>
            </a:ln>
          </p:spPr>
          <p:txBody>
            <a:bodyPr vert="horz" wrap="square" lIns="91440" tIns="45720" rIns="91440" bIns="45720" numCol="1" anchor="t" anchorCtr="0" compatLnSpc="1"/>
            <a:lstStyle/>
            <a:p>
              <a:endParaRPr lang="zh-CN" altLang="en-US" sz="1355"/>
            </a:p>
          </p:txBody>
        </p:sp>
      </p:grpSp>
      <p:grpSp>
        <p:nvGrpSpPr>
          <p:cNvPr id="134" name="Group 16"/>
          <p:cNvGrpSpPr>
            <a:grpSpLocks noChangeAspect="1"/>
          </p:cNvGrpSpPr>
          <p:nvPr/>
        </p:nvGrpSpPr>
        <p:grpSpPr bwMode="auto">
          <a:xfrm>
            <a:off x="957063" y="4867835"/>
            <a:ext cx="438713" cy="438713"/>
            <a:chOff x="6762" y="3768"/>
            <a:chExt cx="384" cy="384"/>
          </a:xfrm>
          <a:solidFill>
            <a:schemeClr val="tx1"/>
          </a:solidFill>
        </p:grpSpPr>
        <p:sp>
          <p:nvSpPr>
            <p:cNvPr id="135" name="Freeform 18"/>
            <p:cNvSpPr>
              <a:spLocks noEditPoints="1"/>
            </p:cNvSpPr>
            <p:nvPr/>
          </p:nvSpPr>
          <p:spPr bwMode="auto">
            <a:xfrm>
              <a:off x="6762" y="3768"/>
              <a:ext cx="384" cy="384"/>
            </a:xfrm>
            <a:custGeom>
              <a:avLst/>
              <a:gdLst>
                <a:gd name="T0" fmla="*/ 1449 w 3456"/>
                <a:gd name="T1" fmla="*/ 374 h 3456"/>
                <a:gd name="T2" fmla="*/ 1109 w 3456"/>
                <a:gd name="T3" fmla="*/ 492 h 3456"/>
                <a:gd name="T4" fmla="*/ 815 w 3456"/>
                <a:gd name="T5" fmla="*/ 690 h 3456"/>
                <a:gd name="T6" fmla="*/ 581 w 3456"/>
                <a:gd name="T7" fmla="*/ 955 h 3456"/>
                <a:gd name="T8" fmla="*/ 422 w 3456"/>
                <a:gd name="T9" fmla="*/ 1273 h 3456"/>
                <a:gd name="T10" fmla="*/ 349 w 3456"/>
                <a:gd name="T11" fmla="*/ 1634 h 3456"/>
                <a:gd name="T12" fmla="*/ 374 w 3456"/>
                <a:gd name="T13" fmla="*/ 2007 h 3456"/>
                <a:gd name="T14" fmla="*/ 492 w 3456"/>
                <a:gd name="T15" fmla="*/ 2347 h 3456"/>
                <a:gd name="T16" fmla="*/ 690 w 3456"/>
                <a:gd name="T17" fmla="*/ 2641 h 3456"/>
                <a:gd name="T18" fmla="*/ 955 w 3456"/>
                <a:gd name="T19" fmla="*/ 2875 h 3456"/>
                <a:gd name="T20" fmla="*/ 1273 w 3456"/>
                <a:gd name="T21" fmla="*/ 3034 h 3456"/>
                <a:gd name="T22" fmla="*/ 1634 w 3456"/>
                <a:gd name="T23" fmla="*/ 3107 h 3456"/>
                <a:gd name="T24" fmla="*/ 2007 w 3456"/>
                <a:gd name="T25" fmla="*/ 3082 h 3456"/>
                <a:gd name="T26" fmla="*/ 2347 w 3456"/>
                <a:gd name="T27" fmla="*/ 2964 h 3456"/>
                <a:gd name="T28" fmla="*/ 2641 w 3456"/>
                <a:gd name="T29" fmla="*/ 2766 h 3456"/>
                <a:gd name="T30" fmla="*/ 2875 w 3456"/>
                <a:gd name="T31" fmla="*/ 2501 h 3456"/>
                <a:gd name="T32" fmla="*/ 3034 w 3456"/>
                <a:gd name="T33" fmla="*/ 2183 h 3456"/>
                <a:gd name="T34" fmla="*/ 3107 w 3456"/>
                <a:gd name="T35" fmla="*/ 1822 h 3456"/>
                <a:gd name="T36" fmla="*/ 3082 w 3456"/>
                <a:gd name="T37" fmla="*/ 1449 h 3456"/>
                <a:gd name="T38" fmla="*/ 2964 w 3456"/>
                <a:gd name="T39" fmla="*/ 1109 h 3456"/>
                <a:gd name="T40" fmla="*/ 2766 w 3456"/>
                <a:gd name="T41" fmla="*/ 815 h 3456"/>
                <a:gd name="T42" fmla="*/ 2501 w 3456"/>
                <a:gd name="T43" fmla="*/ 581 h 3456"/>
                <a:gd name="T44" fmla="*/ 2183 w 3456"/>
                <a:gd name="T45" fmla="*/ 422 h 3456"/>
                <a:gd name="T46" fmla="*/ 1822 w 3456"/>
                <a:gd name="T47" fmla="*/ 349 h 3456"/>
                <a:gd name="T48" fmla="*/ 1936 w 3456"/>
                <a:gd name="T49" fmla="*/ 13 h 3456"/>
                <a:gd name="T50" fmla="*/ 2331 w 3456"/>
                <a:gd name="T51" fmla="*/ 108 h 3456"/>
                <a:gd name="T52" fmla="*/ 2684 w 3456"/>
                <a:gd name="T53" fmla="*/ 288 h 3456"/>
                <a:gd name="T54" fmla="*/ 2984 w 3456"/>
                <a:gd name="T55" fmla="*/ 541 h 3456"/>
                <a:gd name="T56" fmla="*/ 3220 w 3456"/>
                <a:gd name="T57" fmla="*/ 856 h 3456"/>
                <a:gd name="T58" fmla="*/ 3381 w 3456"/>
                <a:gd name="T59" fmla="*/ 1220 h 3456"/>
                <a:gd name="T60" fmla="*/ 3453 w 3456"/>
                <a:gd name="T61" fmla="*/ 1622 h 3456"/>
                <a:gd name="T62" fmla="*/ 3428 w 3456"/>
                <a:gd name="T63" fmla="*/ 2039 h 3456"/>
                <a:gd name="T64" fmla="*/ 3310 w 3456"/>
                <a:gd name="T65" fmla="*/ 2423 h 3456"/>
                <a:gd name="T66" fmla="*/ 3110 w 3456"/>
                <a:gd name="T67" fmla="*/ 2765 h 3456"/>
                <a:gd name="T68" fmla="*/ 2841 w 3456"/>
                <a:gd name="T69" fmla="*/ 3050 h 3456"/>
                <a:gd name="T70" fmla="*/ 2513 w 3456"/>
                <a:gd name="T71" fmla="*/ 3267 h 3456"/>
                <a:gd name="T72" fmla="*/ 2139 w 3456"/>
                <a:gd name="T73" fmla="*/ 3407 h 3456"/>
                <a:gd name="T74" fmla="*/ 1728 w 3456"/>
                <a:gd name="T75" fmla="*/ 3456 h 3456"/>
                <a:gd name="T76" fmla="*/ 1317 w 3456"/>
                <a:gd name="T77" fmla="*/ 3407 h 3456"/>
                <a:gd name="T78" fmla="*/ 943 w 3456"/>
                <a:gd name="T79" fmla="*/ 3267 h 3456"/>
                <a:gd name="T80" fmla="*/ 615 w 3456"/>
                <a:gd name="T81" fmla="*/ 3050 h 3456"/>
                <a:gd name="T82" fmla="*/ 346 w 3456"/>
                <a:gd name="T83" fmla="*/ 2765 h 3456"/>
                <a:gd name="T84" fmla="*/ 146 w 3456"/>
                <a:gd name="T85" fmla="*/ 2423 h 3456"/>
                <a:gd name="T86" fmla="*/ 28 w 3456"/>
                <a:gd name="T87" fmla="*/ 2039 h 3456"/>
                <a:gd name="T88" fmla="*/ 3 w 3456"/>
                <a:gd name="T89" fmla="*/ 1622 h 3456"/>
                <a:gd name="T90" fmla="*/ 75 w 3456"/>
                <a:gd name="T91" fmla="*/ 1220 h 3456"/>
                <a:gd name="T92" fmla="*/ 236 w 3456"/>
                <a:gd name="T93" fmla="*/ 856 h 3456"/>
                <a:gd name="T94" fmla="*/ 472 w 3456"/>
                <a:gd name="T95" fmla="*/ 541 h 3456"/>
                <a:gd name="T96" fmla="*/ 772 w 3456"/>
                <a:gd name="T97" fmla="*/ 288 h 3456"/>
                <a:gd name="T98" fmla="*/ 1125 w 3456"/>
                <a:gd name="T99" fmla="*/ 108 h 3456"/>
                <a:gd name="T100" fmla="*/ 1520 w 3456"/>
                <a:gd name="T101" fmla="*/ 13 h 3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456" h="3456">
                  <a:moveTo>
                    <a:pt x="1728" y="346"/>
                  </a:moveTo>
                  <a:lnTo>
                    <a:pt x="1634" y="349"/>
                  </a:lnTo>
                  <a:lnTo>
                    <a:pt x="1541" y="358"/>
                  </a:lnTo>
                  <a:lnTo>
                    <a:pt x="1449" y="374"/>
                  </a:lnTo>
                  <a:lnTo>
                    <a:pt x="1360" y="395"/>
                  </a:lnTo>
                  <a:lnTo>
                    <a:pt x="1273" y="422"/>
                  </a:lnTo>
                  <a:lnTo>
                    <a:pt x="1190" y="455"/>
                  </a:lnTo>
                  <a:lnTo>
                    <a:pt x="1109" y="492"/>
                  </a:lnTo>
                  <a:lnTo>
                    <a:pt x="1031" y="534"/>
                  </a:lnTo>
                  <a:lnTo>
                    <a:pt x="955" y="581"/>
                  </a:lnTo>
                  <a:lnTo>
                    <a:pt x="883" y="634"/>
                  </a:lnTo>
                  <a:lnTo>
                    <a:pt x="815" y="690"/>
                  </a:lnTo>
                  <a:lnTo>
                    <a:pt x="751" y="751"/>
                  </a:lnTo>
                  <a:lnTo>
                    <a:pt x="690" y="815"/>
                  </a:lnTo>
                  <a:lnTo>
                    <a:pt x="634" y="883"/>
                  </a:lnTo>
                  <a:lnTo>
                    <a:pt x="581" y="955"/>
                  </a:lnTo>
                  <a:lnTo>
                    <a:pt x="534" y="1031"/>
                  </a:lnTo>
                  <a:lnTo>
                    <a:pt x="492" y="1109"/>
                  </a:lnTo>
                  <a:lnTo>
                    <a:pt x="455" y="1190"/>
                  </a:lnTo>
                  <a:lnTo>
                    <a:pt x="422" y="1273"/>
                  </a:lnTo>
                  <a:lnTo>
                    <a:pt x="395" y="1360"/>
                  </a:lnTo>
                  <a:lnTo>
                    <a:pt x="374" y="1449"/>
                  </a:lnTo>
                  <a:lnTo>
                    <a:pt x="358" y="1541"/>
                  </a:lnTo>
                  <a:lnTo>
                    <a:pt x="349" y="1634"/>
                  </a:lnTo>
                  <a:lnTo>
                    <a:pt x="346" y="1728"/>
                  </a:lnTo>
                  <a:lnTo>
                    <a:pt x="349" y="1822"/>
                  </a:lnTo>
                  <a:lnTo>
                    <a:pt x="358" y="1915"/>
                  </a:lnTo>
                  <a:lnTo>
                    <a:pt x="374" y="2007"/>
                  </a:lnTo>
                  <a:lnTo>
                    <a:pt x="395" y="2096"/>
                  </a:lnTo>
                  <a:lnTo>
                    <a:pt x="422" y="2183"/>
                  </a:lnTo>
                  <a:lnTo>
                    <a:pt x="455" y="2266"/>
                  </a:lnTo>
                  <a:lnTo>
                    <a:pt x="492" y="2347"/>
                  </a:lnTo>
                  <a:lnTo>
                    <a:pt x="534" y="2425"/>
                  </a:lnTo>
                  <a:lnTo>
                    <a:pt x="581" y="2501"/>
                  </a:lnTo>
                  <a:lnTo>
                    <a:pt x="634" y="2573"/>
                  </a:lnTo>
                  <a:lnTo>
                    <a:pt x="690" y="2641"/>
                  </a:lnTo>
                  <a:lnTo>
                    <a:pt x="751" y="2705"/>
                  </a:lnTo>
                  <a:lnTo>
                    <a:pt x="815" y="2766"/>
                  </a:lnTo>
                  <a:lnTo>
                    <a:pt x="883" y="2822"/>
                  </a:lnTo>
                  <a:lnTo>
                    <a:pt x="955" y="2875"/>
                  </a:lnTo>
                  <a:lnTo>
                    <a:pt x="1031" y="2922"/>
                  </a:lnTo>
                  <a:lnTo>
                    <a:pt x="1109" y="2964"/>
                  </a:lnTo>
                  <a:lnTo>
                    <a:pt x="1190" y="3001"/>
                  </a:lnTo>
                  <a:lnTo>
                    <a:pt x="1273" y="3034"/>
                  </a:lnTo>
                  <a:lnTo>
                    <a:pt x="1360" y="3061"/>
                  </a:lnTo>
                  <a:lnTo>
                    <a:pt x="1449" y="3082"/>
                  </a:lnTo>
                  <a:lnTo>
                    <a:pt x="1541" y="3098"/>
                  </a:lnTo>
                  <a:lnTo>
                    <a:pt x="1634" y="3107"/>
                  </a:lnTo>
                  <a:lnTo>
                    <a:pt x="1728" y="3110"/>
                  </a:lnTo>
                  <a:lnTo>
                    <a:pt x="1822" y="3107"/>
                  </a:lnTo>
                  <a:lnTo>
                    <a:pt x="1915" y="3098"/>
                  </a:lnTo>
                  <a:lnTo>
                    <a:pt x="2007" y="3082"/>
                  </a:lnTo>
                  <a:lnTo>
                    <a:pt x="2096" y="3061"/>
                  </a:lnTo>
                  <a:lnTo>
                    <a:pt x="2183" y="3034"/>
                  </a:lnTo>
                  <a:lnTo>
                    <a:pt x="2266" y="3001"/>
                  </a:lnTo>
                  <a:lnTo>
                    <a:pt x="2347" y="2964"/>
                  </a:lnTo>
                  <a:lnTo>
                    <a:pt x="2425" y="2922"/>
                  </a:lnTo>
                  <a:lnTo>
                    <a:pt x="2501" y="2875"/>
                  </a:lnTo>
                  <a:lnTo>
                    <a:pt x="2573" y="2822"/>
                  </a:lnTo>
                  <a:lnTo>
                    <a:pt x="2641" y="2766"/>
                  </a:lnTo>
                  <a:lnTo>
                    <a:pt x="2705" y="2705"/>
                  </a:lnTo>
                  <a:lnTo>
                    <a:pt x="2766" y="2641"/>
                  </a:lnTo>
                  <a:lnTo>
                    <a:pt x="2822" y="2573"/>
                  </a:lnTo>
                  <a:lnTo>
                    <a:pt x="2875" y="2501"/>
                  </a:lnTo>
                  <a:lnTo>
                    <a:pt x="2922" y="2425"/>
                  </a:lnTo>
                  <a:lnTo>
                    <a:pt x="2964" y="2347"/>
                  </a:lnTo>
                  <a:lnTo>
                    <a:pt x="3001" y="2266"/>
                  </a:lnTo>
                  <a:lnTo>
                    <a:pt x="3034" y="2183"/>
                  </a:lnTo>
                  <a:lnTo>
                    <a:pt x="3061" y="2096"/>
                  </a:lnTo>
                  <a:lnTo>
                    <a:pt x="3082" y="2007"/>
                  </a:lnTo>
                  <a:lnTo>
                    <a:pt x="3098" y="1915"/>
                  </a:lnTo>
                  <a:lnTo>
                    <a:pt x="3107" y="1822"/>
                  </a:lnTo>
                  <a:lnTo>
                    <a:pt x="3110" y="1728"/>
                  </a:lnTo>
                  <a:lnTo>
                    <a:pt x="3107" y="1634"/>
                  </a:lnTo>
                  <a:lnTo>
                    <a:pt x="3098" y="1541"/>
                  </a:lnTo>
                  <a:lnTo>
                    <a:pt x="3082" y="1449"/>
                  </a:lnTo>
                  <a:lnTo>
                    <a:pt x="3061" y="1360"/>
                  </a:lnTo>
                  <a:lnTo>
                    <a:pt x="3034" y="1273"/>
                  </a:lnTo>
                  <a:lnTo>
                    <a:pt x="3001" y="1190"/>
                  </a:lnTo>
                  <a:lnTo>
                    <a:pt x="2964" y="1109"/>
                  </a:lnTo>
                  <a:lnTo>
                    <a:pt x="2922" y="1031"/>
                  </a:lnTo>
                  <a:lnTo>
                    <a:pt x="2875" y="955"/>
                  </a:lnTo>
                  <a:lnTo>
                    <a:pt x="2822" y="883"/>
                  </a:lnTo>
                  <a:lnTo>
                    <a:pt x="2766" y="815"/>
                  </a:lnTo>
                  <a:lnTo>
                    <a:pt x="2705" y="751"/>
                  </a:lnTo>
                  <a:lnTo>
                    <a:pt x="2641" y="690"/>
                  </a:lnTo>
                  <a:lnTo>
                    <a:pt x="2573" y="634"/>
                  </a:lnTo>
                  <a:lnTo>
                    <a:pt x="2501" y="581"/>
                  </a:lnTo>
                  <a:lnTo>
                    <a:pt x="2425" y="534"/>
                  </a:lnTo>
                  <a:lnTo>
                    <a:pt x="2347" y="492"/>
                  </a:lnTo>
                  <a:lnTo>
                    <a:pt x="2266" y="455"/>
                  </a:lnTo>
                  <a:lnTo>
                    <a:pt x="2183" y="422"/>
                  </a:lnTo>
                  <a:lnTo>
                    <a:pt x="2096" y="395"/>
                  </a:lnTo>
                  <a:lnTo>
                    <a:pt x="2007" y="374"/>
                  </a:lnTo>
                  <a:lnTo>
                    <a:pt x="1915" y="358"/>
                  </a:lnTo>
                  <a:lnTo>
                    <a:pt x="1822" y="349"/>
                  </a:lnTo>
                  <a:lnTo>
                    <a:pt x="1728" y="346"/>
                  </a:lnTo>
                  <a:close/>
                  <a:moveTo>
                    <a:pt x="1728" y="0"/>
                  </a:moveTo>
                  <a:lnTo>
                    <a:pt x="1834" y="3"/>
                  </a:lnTo>
                  <a:lnTo>
                    <a:pt x="1936" y="13"/>
                  </a:lnTo>
                  <a:lnTo>
                    <a:pt x="2039" y="28"/>
                  </a:lnTo>
                  <a:lnTo>
                    <a:pt x="2139" y="49"/>
                  </a:lnTo>
                  <a:lnTo>
                    <a:pt x="2236" y="75"/>
                  </a:lnTo>
                  <a:lnTo>
                    <a:pt x="2331" y="108"/>
                  </a:lnTo>
                  <a:lnTo>
                    <a:pt x="2423" y="146"/>
                  </a:lnTo>
                  <a:lnTo>
                    <a:pt x="2513" y="189"/>
                  </a:lnTo>
                  <a:lnTo>
                    <a:pt x="2600" y="236"/>
                  </a:lnTo>
                  <a:lnTo>
                    <a:pt x="2684" y="288"/>
                  </a:lnTo>
                  <a:lnTo>
                    <a:pt x="2765" y="346"/>
                  </a:lnTo>
                  <a:lnTo>
                    <a:pt x="2841" y="406"/>
                  </a:lnTo>
                  <a:lnTo>
                    <a:pt x="2915" y="472"/>
                  </a:lnTo>
                  <a:lnTo>
                    <a:pt x="2984" y="541"/>
                  </a:lnTo>
                  <a:lnTo>
                    <a:pt x="3050" y="615"/>
                  </a:lnTo>
                  <a:lnTo>
                    <a:pt x="3110" y="691"/>
                  </a:lnTo>
                  <a:lnTo>
                    <a:pt x="3168" y="772"/>
                  </a:lnTo>
                  <a:lnTo>
                    <a:pt x="3220" y="856"/>
                  </a:lnTo>
                  <a:lnTo>
                    <a:pt x="3267" y="943"/>
                  </a:lnTo>
                  <a:lnTo>
                    <a:pt x="3310" y="1033"/>
                  </a:lnTo>
                  <a:lnTo>
                    <a:pt x="3348" y="1125"/>
                  </a:lnTo>
                  <a:lnTo>
                    <a:pt x="3381" y="1220"/>
                  </a:lnTo>
                  <a:lnTo>
                    <a:pt x="3407" y="1317"/>
                  </a:lnTo>
                  <a:lnTo>
                    <a:pt x="3428" y="1417"/>
                  </a:lnTo>
                  <a:lnTo>
                    <a:pt x="3443" y="1520"/>
                  </a:lnTo>
                  <a:lnTo>
                    <a:pt x="3453" y="1622"/>
                  </a:lnTo>
                  <a:lnTo>
                    <a:pt x="3456" y="1728"/>
                  </a:lnTo>
                  <a:lnTo>
                    <a:pt x="3453" y="1834"/>
                  </a:lnTo>
                  <a:lnTo>
                    <a:pt x="3443" y="1936"/>
                  </a:lnTo>
                  <a:lnTo>
                    <a:pt x="3428" y="2039"/>
                  </a:lnTo>
                  <a:lnTo>
                    <a:pt x="3407" y="2139"/>
                  </a:lnTo>
                  <a:lnTo>
                    <a:pt x="3381" y="2236"/>
                  </a:lnTo>
                  <a:lnTo>
                    <a:pt x="3348" y="2331"/>
                  </a:lnTo>
                  <a:lnTo>
                    <a:pt x="3310" y="2423"/>
                  </a:lnTo>
                  <a:lnTo>
                    <a:pt x="3267" y="2513"/>
                  </a:lnTo>
                  <a:lnTo>
                    <a:pt x="3220" y="2600"/>
                  </a:lnTo>
                  <a:lnTo>
                    <a:pt x="3168" y="2684"/>
                  </a:lnTo>
                  <a:lnTo>
                    <a:pt x="3110" y="2765"/>
                  </a:lnTo>
                  <a:lnTo>
                    <a:pt x="3050" y="2841"/>
                  </a:lnTo>
                  <a:lnTo>
                    <a:pt x="2984" y="2915"/>
                  </a:lnTo>
                  <a:lnTo>
                    <a:pt x="2915" y="2984"/>
                  </a:lnTo>
                  <a:lnTo>
                    <a:pt x="2841" y="3050"/>
                  </a:lnTo>
                  <a:lnTo>
                    <a:pt x="2765" y="3110"/>
                  </a:lnTo>
                  <a:lnTo>
                    <a:pt x="2684" y="3168"/>
                  </a:lnTo>
                  <a:lnTo>
                    <a:pt x="2600" y="3220"/>
                  </a:lnTo>
                  <a:lnTo>
                    <a:pt x="2513" y="3267"/>
                  </a:lnTo>
                  <a:lnTo>
                    <a:pt x="2423" y="3310"/>
                  </a:lnTo>
                  <a:lnTo>
                    <a:pt x="2331" y="3348"/>
                  </a:lnTo>
                  <a:lnTo>
                    <a:pt x="2236" y="3381"/>
                  </a:lnTo>
                  <a:lnTo>
                    <a:pt x="2139" y="3407"/>
                  </a:lnTo>
                  <a:lnTo>
                    <a:pt x="2039" y="3428"/>
                  </a:lnTo>
                  <a:lnTo>
                    <a:pt x="1936" y="3443"/>
                  </a:lnTo>
                  <a:lnTo>
                    <a:pt x="1834" y="3453"/>
                  </a:lnTo>
                  <a:lnTo>
                    <a:pt x="1728" y="3456"/>
                  </a:lnTo>
                  <a:lnTo>
                    <a:pt x="1622" y="3453"/>
                  </a:lnTo>
                  <a:lnTo>
                    <a:pt x="1520" y="3443"/>
                  </a:lnTo>
                  <a:lnTo>
                    <a:pt x="1417" y="3428"/>
                  </a:lnTo>
                  <a:lnTo>
                    <a:pt x="1317" y="3407"/>
                  </a:lnTo>
                  <a:lnTo>
                    <a:pt x="1220" y="3381"/>
                  </a:lnTo>
                  <a:lnTo>
                    <a:pt x="1125" y="3348"/>
                  </a:lnTo>
                  <a:lnTo>
                    <a:pt x="1033" y="3310"/>
                  </a:lnTo>
                  <a:lnTo>
                    <a:pt x="943" y="3267"/>
                  </a:lnTo>
                  <a:lnTo>
                    <a:pt x="856" y="3220"/>
                  </a:lnTo>
                  <a:lnTo>
                    <a:pt x="772" y="3168"/>
                  </a:lnTo>
                  <a:lnTo>
                    <a:pt x="691" y="3110"/>
                  </a:lnTo>
                  <a:lnTo>
                    <a:pt x="615" y="3050"/>
                  </a:lnTo>
                  <a:lnTo>
                    <a:pt x="541" y="2984"/>
                  </a:lnTo>
                  <a:lnTo>
                    <a:pt x="472" y="2915"/>
                  </a:lnTo>
                  <a:lnTo>
                    <a:pt x="406" y="2841"/>
                  </a:lnTo>
                  <a:lnTo>
                    <a:pt x="346" y="2765"/>
                  </a:lnTo>
                  <a:lnTo>
                    <a:pt x="288" y="2684"/>
                  </a:lnTo>
                  <a:lnTo>
                    <a:pt x="236" y="2600"/>
                  </a:lnTo>
                  <a:lnTo>
                    <a:pt x="189" y="2513"/>
                  </a:lnTo>
                  <a:lnTo>
                    <a:pt x="146" y="2423"/>
                  </a:lnTo>
                  <a:lnTo>
                    <a:pt x="108" y="2331"/>
                  </a:lnTo>
                  <a:lnTo>
                    <a:pt x="75" y="2236"/>
                  </a:lnTo>
                  <a:lnTo>
                    <a:pt x="49" y="2139"/>
                  </a:lnTo>
                  <a:lnTo>
                    <a:pt x="28" y="2039"/>
                  </a:lnTo>
                  <a:lnTo>
                    <a:pt x="13" y="1936"/>
                  </a:lnTo>
                  <a:lnTo>
                    <a:pt x="3" y="1834"/>
                  </a:lnTo>
                  <a:lnTo>
                    <a:pt x="0" y="1728"/>
                  </a:lnTo>
                  <a:lnTo>
                    <a:pt x="3" y="1622"/>
                  </a:lnTo>
                  <a:lnTo>
                    <a:pt x="13" y="1520"/>
                  </a:lnTo>
                  <a:lnTo>
                    <a:pt x="28" y="1417"/>
                  </a:lnTo>
                  <a:lnTo>
                    <a:pt x="49" y="1317"/>
                  </a:lnTo>
                  <a:lnTo>
                    <a:pt x="75" y="1220"/>
                  </a:lnTo>
                  <a:lnTo>
                    <a:pt x="108" y="1125"/>
                  </a:lnTo>
                  <a:lnTo>
                    <a:pt x="146" y="1033"/>
                  </a:lnTo>
                  <a:lnTo>
                    <a:pt x="189" y="943"/>
                  </a:lnTo>
                  <a:lnTo>
                    <a:pt x="236" y="856"/>
                  </a:lnTo>
                  <a:lnTo>
                    <a:pt x="288" y="772"/>
                  </a:lnTo>
                  <a:lnTo>
                    <a:pt x="346" y="691"/>
                  </a:lnTo>
                  <a:lnTo>
                    <a:pt x="406" y="615"/>
                  </a:lnTo>
                  <a:lnTo>
                    <a:pt x="472" y="541"/>
                  </a:lnTo>
                  <a:lnTo>
                    <a:pt x="541" y="472"/>
                  </a:lnTo>
                  <a:lnTo>
                    <a:pt x="615" y="406"/>
                  </a:lnTo>
                  <a:lnTo>
                    <a:pt x="691" y="346"/>
                  </a:lnTo>
                  <a:lnTo>
                    <a:pt x="772" y="288"/>
                  </a:lnTo>
                  <a:lnTo>
                    <a:pt x="856" y="236"/>
                  </a:lnTo>
                  <a:lnTo>
                    <a:pt x="943" y="189"/>
                  </a:lnTo>
                  <a:lnTo>
                    <a:pt x="1033" y="146"/>
                  </a:lnTo>
                  <a:lnTo>
                    <a:pt x="1125" y="108"/>
                  </a:lnTo>
                  <a:lnTo>
                    <a:pt x="1220" y="75"/>
                  </a:lnTo>
                  <a:lnTo>
                    <a:pt x="1317" y="49"/>
                  </a:lnTo>
                  <a:lnTo>
                    <a:pt x="1417" y="28"/>
                  </a:lnTo>
                  <a:lnTo>
                    <a:pt x="1520" y="13"/>
                  </a:lnTo>
                  <a:lnTo>
                    <a:pt x="1622" y="3"/>
                  </a:lnTo>
                  <a:lnTo>
                    <a:pt x="1728" y="0"/>
                  </a:lnTo>
                  <a:close/>
                </a:path>
              </a:pathLst>
            </a:custGeom>
            <a:grpFill/>
            <a:ln w="0">
              <a:noFill/>
              <a:prstDash val="solid"/>
              <a:round/>
            </a:ln>
          </p:spPr>
          <p:txBody>
            <a:bodyPr vert="horz" wrap="square" lIns="91440" tIns="45720" rIns="91440" bIns="45720" numCol="1" anchor="t" anchorCtr="0" compatLnSpc="1"/>
            <a:lstStyle/>
            <a:p>
              <a:endParaRPr lang="zh-CN" altLang="en-US" sz="1355"/>
            </a:p>
          </p:txBody>
        </p:sp>
        <p:sp>
          <p:nvSpPr>
            <p:cNvPr id="136" name="Freeform 19"/>
            <p:cNvSpPr/>
            <p:nvPr/>
          </p:nvSpPr>
          <p:spPr bwMode="auto">
            <a:xfrm>
              <a:off x="6890" y="3870"/>
              <a:ext cx="128" cy="205"/>
            </a:xfrm>
            <a:custGeom>
              <a:avLst/>
              <a:gdLst>
                <a:gd name="T0" fmla="*/ 137 w 1152"/>
                <a:gd name="T1" fmla="*/ 2 h 1843"/>
                <a:gd name="T2" fmla="*/ 179 w 1152"/>
                <a:gd name="T3" fmla="*/ 18 h 1843"/>
                <a:gd name="T4" fmla="*/ 211 w 1152"/>
                <a:gd name="T5" fmla="*/ 51 h 1843"/>
                <a:gd name="T6" fmla="*/ 941 w 1152"/>
                <a:gd name="T7" fmla="*/ 51 h 1843"/>
                <a:gd name="T8" fmla="*/ 973 w 1152"/>
                <a:gd name="T9" fmla="*/ 18 h 1843"/>
                <a:gd name="T10" fmla="*/ 1014 w 1152"/>
                <a:gd name="T11" fmla="*/ 2 h 1843"/>
                <a:gd name="T12" fmla="*/ 1059 w 1152"/>
                <a:gd name="T13" fmla="*/ 2 h 1843"/>
                <a:gd name="T14" fmla="*/ 1101 w 1152"/>
                <a:gd name="T15" fmla="*/ 19 h 1843"/>
                <a:gd name="T16" fmla="*/ 1133 w 1152"/>
                <a:gd name="T17" fmla="*/ 51 h 1843"/>
                <a:gd name="T18" fmla="*/ 1150 w 1152"/>
                <a:gd name="T19" fmla="*/ 92 h 1843"/>
                <a:gd name="T20" fmla="*/ 1150 w 1152"/>
                <a:gd name="T21" fmla="*/ 137 h 1843"/>
                <a:gd name="T22" fmla="*/ 1132 w 1152"/>
                <a:gd name="T23" fmla="*/ 179 h 1843"/>
                <a:gd name="T24" fmla="*/ 1037 w 1152"/>
                <a:gd name="T25" fmla="*/ 691 h 1843"/>
                <a:gd name="T26" fmla="*/ 1087 w 1152"/>
                <a:gd name="T27" fmla="*/ 702 h 1843"/>
                <a:gd name="T28" fmla="*/ 1127 w 1152"/>
                <a:gd name="T29" fmla="*/ 734 h 1843"/>
                <a:gd name="T30" fmla="*/ 1149 w 1152"/>
                <a:gd name="T31" fmla="*/ 780 h 1843"/>
                <a:gd name="T32" fmla="*/ 1149 w 1152"/>
                <a:gd name="T33" fmla="*/ 832 h 1843"/>
                <a:gd name="T34" fmla="*/ 1127 w 1152"/>
                <a:gd name="T35" fmla="*/ 878 h 1843"/>
                <a:gd name="T36" fmla="*/ 1087 w 1152"/>
                <a:gd name="T37" fmla="*/ 910 h 1843"/>
                <a:gd name="T38" fmla="*/ 1037 w 1152"/>
                <a:gd name="T39" fmla="*/ 921 h 1843"/>
                <a:gd name="T40" fmla="*/ 691 w 1152"/>
                <a:gd name="T41" fmla="*/ 1152 h 1843"/>
                <a:gd name="T42" fmla="*/ 1063 w 1152"/>
                <a:gd name="T43" fmla="*/ 1155 h 1843"/>
                <a:gd name="T44" fmla="*/ 1109 w 1152"/>
                <a:gd name="T45" fmla="*/ 1177 h 1843"/>
                <a:gd name="T46" fmla="*/ 1140 w 1152"/>
                <a:gd name="T47" fmla="*/ 1217 h 1843"/>
                <a:gd name="T48" fmla="*/ 1152 w 1152"/>
                <a:gd name="T49" fmla="*/ 1267 h 1843"/>
                <a:gd name="T50" fmla="*/ 1140 w 1152"/>
                <a:gd name="T51" fmla="*/ 1317 h 1843"/>
                <a:gd name="T52" fmla="*/ 1109 w 1152"/>
                <a:gd name="T53" fmla="*/ 1357 h 1843"/>
                <a:gd name="T54" fmla="*/ 1063 w 1152"/>
                <a:gd name="T55" fmla="*/ 1379 h 1843"/>
                <a:gd name="T56" fmla="*/ 691 w 1152"/>
                <a:gd name="T57" fmla="*/ 1382 h 1843"/>
                <a:gd name="T58" fmla="*/ 688 w 1152"/>
                <a:gd name="T59" fmla="*/ 1754 h 1843"/>
                <a:gd name="T60" fmla="*/ 666 w 1152"/>
                <a:gd name="T61" fmla="*/ 1800 h 1843"/>
                <a:gd name="T62" fmla="*/ 626 w 1152"/>
                <a:gd name="T63" fmla="*/ 1831 h 1843"/>
                <a:gd name="T64" fmla="*/ 576 w 1152"/>
                <a:gd name="T65" fmla="*/ 1843 h 1843"/>
                <a:gd name="T66" fmla="*/ 526 w 1152"/>
                <a:gd name="T67" fmla="*/ 1831 h 1843"/>
                <a:gd name="T68" fmla="*/ 486 w 1152"/>
                <a:gd name="T69" fmla="*/ 1800 h 1843"/>
                <a:gd name="T70" fmla="*/ 464 w 1152"/>
                <a:gd name="T71" fmla="*/ 1754 h 1843"/>
                <a:gd name="T72" fmla="*/ 461 w 1152"/>
                <a:gd name="T73" fmla="*/ 1382 h 1843"/>
                <a:gd name="T74" fmla="*/ 89 w 1152"/>
                <a:gd name="T75" fmla="*/ 1379 h 1843"/>
                <a:gd name="T76" fmla="*/ 43 w 1152"/>
                <a:gd name="T77" fmla="*/ 1357 h 1843"/>
                <a:gd name="T78" fmla="*/ 12 w 1152"/>
                <a:gd name="T79" fmla="*/ 1317 h 1843"/>
                <a:gd name="T80" fmla="*/ 0 w 1152"/>
                <a:gd name="T81" fmla="*/ 1267 h 1843"/>
                <a:gd name="T82" fmla="*/ 12 w 1152"/>
                <a:gd name="T83" fmla="*/ 1217 h 1843"/>
                <a:gd name="T84" fmla="*/ 43 w 1152"/>
                <a:gd name="T85" fmla="*/ 1177 h 1843"/>
                <a:gd name="T86" fmla="*/ 89 w 1152"/>
                <a:gd name="T87" fmla="*/ 1155 h 1843"/>
                <a:gd name="T88" fmla="*/ 461 w 1152"/>
                <a:gd name="T89" fmla="*/ 1152 h 1843"/>
                <a:gd name="T90" fmla="*/ 115 w 1152"/>
                <a:gd name="T91" fmla="*/ 921 h 1843"/>
                <a:gd name="T92" fmla="*/ 65 w 1152"/>
                <a:gd name="T93" fmla="*/ 910 h 1843"/>
                <a:gd name="T94" fmla="*/ 25 w 1152"/>
                <a:gd name="T95" fmla="*/ 878 h 1843"/>
                <a:gd name="T96" fmla="*/ 3 w 1152"/>
                <a:gd name="T97" fmla="*/ 832 h 1843"/>
                <a:gd name="T98" fmla="*/ 3 w 1152"/>
                <a:gd name="T99" fmla="*/ 780 h 1843"/>
                <a:gd name="T100" fmla="*/ 25 w 1152"/>
                <a:gd name="T101" fmla="*/ 734 h 1843"/>
                <a:gd name="T102" fmla="*/ 65 w 1152"/>
                <a:gd name="T103" fmla="*/ 702 h 1843"/>
                <a:gd name="T104" fmla="*/ 115 w 1152"/>
                <a:gd name="T105" fmla="*/ 691 h 1843"/>
                <a:gd name="T106" fmla="*/ 20 w 1152"/>
                <a:gd name="T107" fmla="*/ 179 h 1843"/>
                <a:gd name="T108" fmla="*/ 2 w 1152"/>
                <a:gd name="T109" fmla="*/ 137 h 1843"/>
                <a:gd name="T110" fmla="*/ 2 w 1152"/>
                <a:gd name="T111" fmla="*/ 93 h 1843"/>
                <a:gd name="T112" fmla="*/ 19 w 1152"/>
                <a:gd name="T113" fmla="*/ 51 h 1843"/>
                <a:gd name="T114" fmla="*/ 51 w 1152"/>
                <a:gd name="T115" fmla="*/ 19 h 1843"/>
                <a:gd name="T116" fmla="*/ 93 w 1152"/>
                <a:gd name="T117" fmla="*/ 2 h 1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52" h="1843">
                  <a:moveTo>
                    <a:pt x="115" y="0"/>
                  </a:moveTo>
                  <a:lnTo>
                    <a:pt x="137" y="2"/>
                  </a:lnTo>
                  <a:lnTo>
                    <a:pt x="159" y="8"/>
                  </a:lnTo>
                  <a:lnTo>
                    <a:pt x="179" y="18"/>
                  </a:lnTo>
                  <a:lnTo>
                    <a:pt x="196" y="33"/>
                  </a:lnTo>
                  <a:lnTo>
                    <a:pt x="211" y="51"/>
                  </a:lnTo>
                  <a:lnTo>
                    <a:pt x="576" y="599"/>
                  </a:lnTo>
                  <a:lnTo>
                    <a:pt x="941" y="51"/>
                  </a:lnTo>
                  <a:lnTo>
                    <a:pt x="956" y="33"/>
                  </a:lnTo>
                  <a:lnTo>
                    <a:pt x="973" y="18"/>
                  </a:lnTo>
                  <a:lnTo>
                    <a:pt x="993" y="8"/>
                  </a:lnTo>
                  <a:lnTo>
                    <a:pt x="1014" y="2"/>
                  </a:lnTo>
                  <a:lnTo>
                    <a:pt x="1036" y="0"/>
                  </a:lnTo>
                  <a:lnTo>
                    <a:pt x="1059" y="2"/>
                  </a:lnTo>
                  <a:lnTo>
                    <a:pt x="1080" y="8"/>
                  </a:lnTo>
                  <a:lnTo>
                    <a:pt x="1101" y="19"/>
                  </a:lnTo>
                  <a:lnTo>
                    <a:pt x="1118" y="34"/>
                  </a:lnTo>
                  <a:lnTo>
                    <a:pt x="1133" y="51"/>
                  </a:lnTo>
                  <a:lnTo>
                    <a:pt x="1144" y="71"/>
                  </a:lnTo>
                  <a:lnTo>
                    <a:pt x="1150" y="92"/>
                  </a:lnTo>
                  <a:lnTo>
                    <a:pt x="1152" y="114"/>
                  </a:lnTo>
                  <a:lnTo>
                    <a:pt x="1150" y="137"/>
                  </a:lnTo>
                  <a:lnTo>
                    <a:pt x="1144" y="158"/>
                  </a:lnTo>
                  <a:lnTo>
                    <a:pt x="1132" y="179"/>
                  </a:lnTo>
                  <a:lnTo>
                    <a:pt x="791" y="691"/>
                  </a:lnTo>
                  <a:lnTo>
                    <a:pt x="1037" y="691"/>
                  </a:lnTo>
                  <a:lnTo>
                    <a:pt x="1063" y="694"/>
                  </a:lnTo>
                  <a:lnTo>
                    <a:pt x="1087" y="702"/>
                  </a:lnTo>
                  <a:lnTo>
                    <a:pt x="1109" y="716"/>
                  </a:lnTo>
                  <a:lnTo>
                    <a:pt x="1127" y="734"/>
                  </a:lnTo>
                  <a:lnTo>
                    <a:pt x="1140" y="756"/>
                  </a:lnTo>
                  <a:lnTo>
                    <a:pt x="1149" y="780"/>
                  </a:lnTo>
                  <a:lnTo>
                    <a:pt x="1152" y="806"/>
                  </a:lnTo>
                  <a:lnTo>
                    <a:pt x="1149" y="832"/>
                  </a:lnTo>
                  <a:lnTo>
                    <a:pt x="1140" y="856"/>
                  </a:lnTo>
                  <a:lnTo>
                    <a:pt x="1127" y="878"/>
                  </a:lnTo>
                  <a:lnTo>
                    <a:pt x="1109" y="896"/>
                  </a:lnTo>
                  <a:lnTo>
                    <a:pt x="1087" y="910"/>
                  </a:lnTo>
                  <a:lnTo>
                    <a:pt x="1063" y="918"/>
                  </a:lnTo>
                  <a:lnTo>
                    <a:pt x="1037" y="921"/>
                  </a:lnTo>
                  <a:lnTo>
                    <a:pt x="691" y="921"/>
                  </a:lnTo>
                  <a:lnTo>
                    <a:pt x="691" y="1152"/>
                  </a:lnTo>
                  <a:lnTo>
                    <a:pt x="1037" y="1152"/>
                  </a:lnTo>
                  <a:lnTo>
                    <a:pt x="1063" y="1155"/>
                  </a:lnTo>
                  <a:lnTo>
                    <a:pt x="1087" y="1163"/>
                  </a:lnTo>
                  <a:lnTo>
                    <a:pt x="1109" y="1177"/>
                  </a:lnTo>
                  <a:lnTo>
                    <a:pt x="1127" y="1195"/>
                  </a:lnTo>
                  <a:lnTo>
                    <a:pt x="1140" y="1217"/>
                  </a:lnTo>
                  <a:lnTo>
                    <a:pt x="1149" y="1241"/>
                  </a:lnTo>
                  <a:lnTo>
                    <a:pt x="1152" y="1267"/>
                  </a:lnTo>
                  <a:lnTo>
                    <a:pt x="1149" y="1293"/>
                  </a:lnTo>
                  <a:lnTo>
                    <a:pt x="1140" y="1317"/>
                  </a:lnTo>
                  <a:lnTo>
                    <a:pt x="1127" y="1339"/>
                  </a:lnTo>
                  <a:lnTo>
                    <a:pt x="1109" y="1357"/>
                  </a:lnTo>
                  <a:lnTo>
                    <a:pt x="1087" y="1370"/>
                  </a:lnTo>
                  <a:lnTo>
                    <a:pt x="1063" y="1379"/>
                  </a:lnTo>
                  <a:lnTo>
                    <a:pt x="1037" y="1382"/>
                  </a:lnTo>
                  <a:lnTo>
                    <a:pt x="691" y="1382"/>
                  </a:lnTo>
                  <a:lnTo>
                    <a:pt x="691" y="1728"/>
                  </a:lnTo>
                  <a:lnTo>
                    <a:pt x="688" y="1754"/>
                  </a:lnTo>
                  <a:lnTo>
                    <a:pt x="680" y="1778"/>
                  </a:lnTo>
                  <a:lnTo>
                    <a:pt x="666" y="1800"/>
                  </a:lnTo>
                  <a:lnTo>
                    <a:pt x="648" y="1818"/>
                  </a:lnTo>
                  <a:lnTo>
                    <a:pt x="626" y="1831"/>
                  </a:lnTo>
                  <a:lnTo>
                    <a:pt x="602" y="1840"/>
                  </a:lnTo>
                  <a:lnTo>
                    <a:pt x="576" y="1843"/>
                  </a:lnTo>
                  <a:lnTo>
                    <a:pt x="550" y="1840"/>
                  </a:lnTo>
                  <a:lnTo>
                    <a:pt x="526" y="1831"/>
                  </a:lnTo>
                  <a:lnTo>
                    <a:pt x="504" y="1818"/>
                  </a:lnTo>
                  <a:lnTo>
                    <a:pt x="486" y="1800"/>
                  </a:lnTo>
                  <a:lnTo>
                    <a:pt x="472" y="1778"/>
                  </a:lnTo>
                  <a:lnTo>
                    <a:pt x="464" y="1754"/>
                  </a:lnTo>
                  <a:lnTo>
                    <a:pt x="461" y="1728"/>
                  </a:lnTo>
                  <a:lnTo>
                    <a:pt x="461" y="1382"/>
                  </a:lnTo>
                  <a:lnTo>
                    <a:pt x="115" y="1382"/>
                  </a:lnTo>
                  <a:lnTo>
                    <a:pt x="89" y="1379"/>
                  </a:lnTo>
                  <a:lnTo>
                    <a:pt x="65" y="1370"/>
                  </a:lnTo>
                  <a:lnTo>
                    <a:pt x="43" y="1357"/>
                  </a:lnTo>
                  <a:lnTo>
                    <a:pt x="25" y="1339"/>
                  </a:lnTo>
                  <a:lnTo>
                    <a:pt x="12" y="1317"/>
                  </a:lnTo>
                  <a:lnTo>
                    <a:pt x="3" y="1293"/>
                  </a:lnTo>
                  <a:lnTo>
                    <a:pt x="0" y="1267"/>
                  </a:lnTo>
                  <a:lnTo>
                    <a:pt x="3" y="1241"/>
                  </a:lnTo>
                  <a:lnTo>
                    <a:pt x="12" y="1217"/>
                  </a:lnTo>
                  <a:lnTo>
                    <a:pt x="25" y="1195"/>
                  </a:lnTo>
                  <a:lnTo>
                    <a:pt x="43" y="1177"/>
                  </a:lnTo>
                  <a:lnTo>
                    <a:pt x="65" y="1163"/>
                  </a:lnTo>
                  <a:lnTo>
                    <a:pt x="89" y="1155"/>
                  </a:lnTo>
                  <a:lnTo>
                    <a:pt x="115" y="1152"/>
                  </a:lnTo>
                  <a:lnTo>
                    <a:pt x="461" y="1152"/>
                  </a:lnTo>
                  <a:lnTo>
                    <a:pt x="461" y="921"/>
                  </a:lnTo>
                  <a:lnTo>
                    <a:pt x="115" y="921"/>
                  </a:lnTo>
                  <a:lnTo>
                    <a:pt x="89" y="918"/>
                  </a:lnTo>
                  <a:lnTo>
                    <a:pt x="65" y="910"/>
                  </a:lnTo>
                  <a:lnTo>
                    <a:pt x="43" y="896"/>
                  </a:lnTo>
                  <a:lnTo>
                    <a:pt x="25" y="878"/>
                  </a:lnTo>
                  <a:lnTo>
                    <a:pt x="12" y="856"/>
                  </a:lnTo>
                  <a:lnTo>
                    <a:pt x="3" y="832"/>
                  </a:lnTo>
                  <a:lnTo>
                    <a:pt x="0" y="806"/>
                  </a:lnTo>
                  <a:lnTo>
                    <a:pt x="3" y="780"/>
                  </a:lnTo>
                  <a:lnTo>
                    <a:pt x="12" y="756"/>
                  </a:lnTo>
                  <a:lnTo>
                    <a:pt x="25" y="734"/>
                  </a:lnTo>
                  <a:lnTo>
                    <a:pt x="43" y="716"/>
                  </a:lnTo>
                  <a:lnTo>
                    <a:pt x="65" y="702"/>
                  </a:lnTo>
                  <a:lnTo>
                    <a:pt x="89" y="694"/>
                  </a:lnTo>
                  <a:lnTo>
                    <a:pt x="115" y="691"/>
                  </a:lnTo>
                  <a:lnTo>
                    <a:pt x="361" y="691"/>
                  </a:lnTo>
                  <a:lnTo>
                    <a:pt x="20" y="179"/>
                  </a:lnTo>
                  <a:lnTo>
                    <a:pt x="8" y="158"/>
                  </a:lnTo>
                  <a:lnTo>
                    <a:pt x="2" y="137"/>
                  </a:lnTo>
                  <a:lnTo>
                    <a:pt x="0" y="115"/>
                  </a:lnTo>
                  <a:lnTo>
                    <a:pt x="2" y="93"/>
                  </a:lnTo>
                  <a:lnTo>
                    <a:pt x="8" y="71"/>
                  </a:lnTo>
                  <a:lnTo>
                    <a:pt x="19" y="51"/>
                  </a:lnTo>
                  <a:lnTo>
                    <a:pt x="34" y="34"/>
                  </a:lnTo>
                  <a:lnTo>
                    <a:pt x="51" y="19"/>
                  </a:lnTo>
                  <a:lnTo>
                    <a:pt x="72" y="8"/>
                  </a:lnTo>
                  <a:lnTo>
                    <a:pt x="93" y="2"/>
                  </a:lnTo>
                  <a:lnTo>
                    <a:pt x="115" y="0"/>
                  </a:lnTo>
                  <a:close/>
                </a:path>
              </a:pathLst>
            </a:custGeom>
            <a:grpFill/>
            <a:ln w="0">
              <a:noFill/>
              <a:prstDash val="solid"/>
              <a:round/>
            </a:ln>
          </p:spPr>
          <p:txBody>
            <a:bodyPr vert="horz" wrap="square" lIns="91440" tIns="45720" rIns="91440" bIns="45720" numCol="1" anchor="t" anchorCtr="0" compatLnSpc="1"/>
            <a:lstStyle/>
            <a:p>
              <a:endParaRPr lang="zh-CN" altLang="en-US" sz="1355"/>
            </a:p>
          </p:txBody>
        </p:sp>
      </p:grpSp>
      <p:sp>
        <p:nvSpPr>
          <p:cNvPr id="137" name="Freeform 24"/>
          <p:cNvSpPr>
            <a:spLocks noEditPoints="1"/>
          </p:cNvSpPr>
          <p:nvPr/>
        </p:nvSpPr>
        <p:spPr bwMode="auto">
          <a:xfrm>
            <a:off x="3876363" y="4912963"/>
            <a:ext cx="466132" cy="348457"/>
          </a:xfrm>
          <a:custGeom>
            <a:avLst/>
            <a:gdLst>
              <a:gd name="T0" fmla="*/ 1426 w 3261"/>
              <a:gd name="T1" fmla="*/ 1629 h 2443"/>
              <a:gd name="T2" fmla="*/ 1222 w 3261"/>
              <a:gd name="T3" fmla="*/ 2036 h 2443"/>
              <a:gd name="T4" fmla="*/ 815 w 3261"/>
              <a:gd name="T5" fmla="*/ 1629 h 2443"/>
              <a:gd name="T6" fmla="*/ 1019 w 3261"/>
              <a:gd name="T7" fmla="*/ 2036 h 2443"/>
              <a:gd name="T8" fmla="*/ 815 w 3261"/>
              <a:gd name="T9" fmla="*/ 1629 h 2443"/>
              <a:gd name="T10" fmla="*/ 611 w 3261"/>
              <a:gd name="T11" fmla="*/ 1629 h 2443"/>
              <a:gd name="T12" fmla="*/ 407 w 3261"/>
              <a:gd name="T13" fmla="*/ 2036 h 2443"/>
              <a:gd name="T14" fmla="*/ 204 w 3261"/>
              <a:gd name="T15" fmla="*/ 1221 h 2443"/>
              <a:gd name="T16" fmla="*/ 207 w 3261"/>
              <a:gd name="T17" fmla="*/ 2160 h 2443"/>
              <a:gd name="T18" fmla="*/ 227 w 3261"/>
              <a:gd name="T19" fmla="*/ 2200 h 2443"/>
              <a:gd name="T20" fmla="*/ 261 w 3261"/>
              <a:gd name="T21" fmla="*/ 2228 h 2443"/>
              <a:gd name="T22" fmla="*/ 306 w 3261"/>
              <a:gd name="T23" fmla="*/ 2239 h 2443"/>
              <a:gd name="T24" fmla="*/ 2978 w 3261"/>
              <a:gd name="T25" fmla="*/ 2236 h 2443"/>
              <a:gd name="T26" fmla="*/ 3019 w 3261"/>
              <a:gd name="T27" fmla="*/ 2216 h 2443"/>
              <a:gd name="T28" fmla="*/ 3047 w 3261"/>
              <a:gd name="T29" fmla="*/ 2181 h 2443"/>
              <a:gd name="T30" fmla="*/ 3057 w 3261"/>
              <a:gd name="T31" fmla="*/ 2137 h 2443"/>
              <a:gd name="T32" fmla="*/ 204 w 3261"/>
              <a:gd name="T33" fmla="*/ 1221 h 2443"/>
              <a:gd name="T34" fmla="*/ 283 w 3261"/>
              <a:gd name="T35" fmla="*/ 207 h 2443"/>
              <a:gd name="T36" fmla="*/ 243 w 3261"/>
              <a:gd name="T37" fmla="*/ 227 h 2443"/>
              <a:gd name="T38" fmla="*/ 215 w 3261"/>
              <a:gd name="T39" fmla="*/ 261 h 2443"/>
              <a:gd name="T40" fmla="*/ 204 w 3261"/>
              <a:gd name="T41" fmla="*/ 306 h 2443"/>
              <a:gd name="T42" fmla="*/ 3057 w 3261"/>
              <a:gd name="T43" fmla="*/ 611 h 2443"/>
              <a:gd name="T44" fmla="*/ 3054 w 3261"/>
              <a:gd name="T45" fmla="*/ 283 h 2443"/>
              <a:gd name="T46" fmla="*/ 3034 w 3261"/>
              <a:gd name="T47" fmla="*/ 242 h 2443"/>
              <a:gd name="T48" fmla="*/ 3000 w 3261"/>
              <a:gd name="T49" fmla="*/ 214 h 2443"/>
              <a:gd name="T50" fmla="*/ 2955 w 3261"/>
              <a:gd name="T51" fmla="*/ 204 h 2443"/>
              <a:gd name="T52" fmla="*/ 306 w 3261"/>
              <a:gd name="T53" fmla="*/ 0 h 2443"/>
              <a:gd name="T54" fmla="*/ 2997 w 3261"/>
              <a:gd name="T55" fmla="*/ 3 h 2443"/>
              <a:gd name="T56" fmla="*/ 3074 w 3261"/>
              <a:gd name="T57" fmla="*/ 24 h 2443"/>
              <a:gd name="T58" fmla="*/ 3141 w 3261"/>
              <a:gd name="T59" fmla="*/ 64 h 2443"/>
              <a:gd name="T60" fmla="*/ 3197 w 3261"/>
              <a:gd name="T61" fmla="*/ 119 h 2443"/>
              <a:gd name="T62" fmla="*/ 3237 w 3261"/>
              <a:gd name="T63" fmla="*/ 187 h 2443"/>
              <a:gd name="T64" fmla="*/ 3258 w 3261"/>
              <a:gd name="T65" fmla="*/ 264 h 2443"/>
              <a:gd name="T66" fmla="*/ 3261 w 3261"/>
              <a:gd name="T67" fmla="*/ 2137 h 2443"/>
              <a:gd name="T68" fmla="*/ 3250 w 3261"/>
              <a:gd name="T69" fmla="*/ 2218 h 2443"/>
              <a:gd name="T70" fmla="*/ 3219 w 3261"/>
              <a:gd name="T71" fmla="*/ 2291 h 2443"/>
              <a:gd name="T72" fmla="*/ 3171 w 3261"/>
              <a:gd name="T73" fmla="*/ 2353 h 2443"/>
              <a:gd name="T74" fmla="*/ 3109 w 3261"/>
              <a:gd name="T75" fmla="*/ 2401 h 2443"/>
              <a:gd name="T76" fmla="*/ 3036 w 3261"/>
              <a:gd name="T77" fmla="*/ 2432 h 2443"/>
              <a:gd name="T78" fmla="*/ 2955 w 3261"/>
              <a:gd name="T79" fmla="*/ 2443 h 2443"/>
              <a:gd name="T80" fmla="*/ 264 w 3261"/>
              <a:gd name="T81" fmla="*/ 2440 h 2443"/>
              <a:gd name="T82" fmla="*/ 187 w 3261"/>
              <a:gd name="T83" fmla="*/ 2419 h 2443"/>
              <a:gd name="T84" fmla="*/ 119 w 3261"/>
              <a:gd name="T85" fmla="*/ 2379 h 2443"/>
              <a:gd name="T86" fmla="*/ 64 w 3261"/>
              <a:gd name="T87" fmla="*/ 2324 h 2443"/>
              <a:gd name="T88" fmla="*/ 24 w 3261"/>
              <a:gd name="T89" fmla="*/ 2255 h 2443"/>
              <a:gd name="T90" fmla="*/ 3 w 3261"/>
              <a:gd name="T91" fmla="*/ 2178 h 2443"/>
              <a:gd name="T92" fmla="*/ 0 w 3261"/>
              <a:gd name="T93" fmla="*/ 306 h 2443"/>
              <a:gd name="T94" fmla="*/ 11 w 3261"/>
              <a:gd name="T95" fmla="*/ 225 h 2443"/>
              <a:gd name="T96" fmla="*/ 42 w 3261"/>
              <a:gd name="T97" fmla="*/ 151 h 2443"/>
              <a:gd name="T98" fmla="*/ 89 w 3261"/>
              <a:gd name="T99" fmla="*/ 89 h 2443"/>
              <a:gd name="T100" fmla="*/ 152 w 3261"/>
              <a:gd name="T101" fmla="*/ 42 h 2443"/>
              <a:gd name="T102" fmla="*/ 225 w 3261"/>
              <a:gd name="T103" fmla="*/ 11 h 2443"/>
              <a:gd name="T104" fmla="*/ 306 w 3261"/>
              <a:gd name="T105" fmla="*/ 0 h 2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61" h="2443">
                <a:moveTo>
                  <a:pt x="1222" y="1629"/>
                </a:moveTo>
                <a:lnTo>
                  <a:pt x="1426" y="1629"/>
                </a:lnTo>
                <a:lnTo>
                  <a:pt x="1426" y="2036"/>
                </a:lnTo>
                <a:lnTo>
                  <a:pt x="1222" y="2036"/>
                </a:lnTo>
                <a:lnTo>
                  <a:pt x="1222" y="1629"/>
                </a:lnTo>
                <a:close/>
                <a:moveTo>
                  <a:pt x="815" y="1629"/>
                </a:moveTo>
                <a:lnTo>
                  <a:pt x="1019" y="1629"/>
                </a:lnTo>
                <a:lnTo>
                  <a:pt x="1019" y="2036"/>
                </a:lnTo>
                <a:lnTo>
                  <a:pt x="815" y="2036"/>
                </a:lnTo>
                <a:lnTo>
                  <a:pt x="815" y="1629"/>
                </a:lnTo>
                <a:close/>
                <a:moveTo>
                  <a:pt x="407" y="1629"/>
                </a:moveTo>
                <a:lnTo>
                  <a:pt x="611" y="1629"/>
                </a:lnTo>
                <a:lnTo>
                  <a:pt x="611" y="2036"/>
                </a:lnTo>
                <a:lnTo>
                  <a:pt x="407" y="2036"/>
                </a:lnTo>
                <a:lnTo>
                  <a:pt x="407" y="1629"/>
                </a:lnTo>
                <a:close/>
                <a:moveTo>
                  <a:pt x="204" y="1221"/>
                </a:moveTo>
                <a:lnTo>
                  <a:pt x="204" y="2137"/>
                </a:lnTo>
                <a:lnTo>
                  <a:pt x="207" y="2160"/>
                </a:lnTo>
                <a:lnTo>
                  <a:pt x="215" y="2181"/>
                </a:lnTo>
                <a:lnTo>
                  <a:pt x="227" y="2200"/>
                </a:lnTo>
                <a:lnTo>
                  <a:pt x="243" y="2216"/>
                </a:lnTo>
                <a:lnTo>
                  <a:pt x="261" y="2228"/>
                </a:lnTo>
                <a:lnTo>
                  <a:pt x="283" y="2236"/>
                </a:lnTo>
                <a:lnTo>
                  <a:pt x="306" y="2239"/>
                </a:lnTo>
                <a:lnTo>
                  <a:pt x="2955" y="2239"/>
                </a:lnTo>
                <a:lnTo>
                  <a:pt x="2978" y="2236"/>
                </a:lnTo>
                <a:lnTo>
                  <a:pt x="3000" y="2228"/>
                </a:lnTo>
                <a:lnTo>
                  <a:pt x="3019" y="2216"/>
                </a:lnTo>
                <a:lnTo>
                  <a:pt x="3034" y="2200"/>
                </a:lnTo>
                <a:lnTo>
                  <a:pt x="3047" y="2181"/>
                </a:lnTo>
                <a:lnTo>
                  <a:pt x="3054" y="2160"/>
                </a:lnTo>
                <a:lnTo>
                  <a:pt x="3057" y="2137"/>
                </a:lnTo>
                <a:lnTo>
                  <a:pt x="3057" y="1221"/>
                </a:lnTo>
                <a:lnTo>
                  <a:pt x="204" y="1221"/>
                </a:lnTo>
                <a:close/>
                <a:moveTo>
                  <a:pt x="306" y="204"/>
                </a:moveTo>
                <a:lnTo>
                  <a:pt x="283" y="207"/>
                </a:lnTo>
                <a:lnTo>
                  <a:pt x="261" y="214"/>
                </a:lnTo>
                <a:lnTo>
                  <a:pt x="243" y="227"/>
                </a:lnTo>
                <a:lnTo>
                  <a:pt x="227" y="242"/>
                </a:lnTo>
                <a:lnTo>
                  <a:pt x="215" y="261"/>
                </a:lnTo>
                <a:lnTo>
                  <a:pt x="207" y="283"/>
                </a:lnTo>
                <a:lnTo>
                  <a:pt x="204" y="306"/>
                </a:lnTo>
                <a:lnTo>
                  <a:pt x="204" y="611"/>
                </a:lnTo>
                <a:lnTo>
                  <a:pt x="3057" y="611"/>
                </a:lnTo>
                <a:lnTo>
                  <a:pt x="3057" y="306"/>
                </a:lnTo>
                <a:lnTo>
                  <a:pt x="3054" y="283"/>
                </a:lnTo>
                <a:lnTo>
                  <a:pt x="3047" y="261"/>
                </a:lnTo>
                <a:lnTo>
                  <a:pt x="3034" y="242"/>
                </a:lnTo>
                <a:lnTo>
                  <a:pt x="3019" y="227"/>
                </a:lnTo>
                <a:lnTo>
                  <a:pt x="3000" y="214"/>
                </a:lnTo>
                <a:lnTo>
                  <a:pt x="2978" y="207"/>
                </a:lnTo>
                <a:lnTo>
                  <a:pt x="2955" y="204"/>
                </a:lnTo>
                <a:lnTo>
                  <a:pt x="306" y="204"/>
                </a:lnTo>
                <a:close/>
                <a:moveTo>
                  <a:pt x="306" y="0"/>
                </a:moveTo>
                <a:lnTo>
                  <a:pt x="2955" y="0"/>
                </a:lnTo>
                <a:lnTo>
                  <a:pt x="2997" y="3"/>
                </a:lnTo>
                <a:lnTo>
                  <a:pt x="3036" y="11"/>
                </a:lnTo>
                <a:lnTo>
                  <a:pt x="3074" y="24"/>
                </a:lnTo>
                <a:lnTo>
                  <a:pt x="3109" y="42"/>
                </a:lnTo>
                <a:lnTo>
                  <a:pt x="3141" y="64"/>
                </a:lnTo>
                <a:lnTo>
                  <a:pt x="3171" y="89"/>
                </a:lnTo>
                <a:lnTo>
                  <a:pt x="3197" y="119"/>
                </a:lnTo>
                <a:lnTo>
                  <a:pt x="3219" y="151"/>
                </a:lnTo>
                <a:lnTo>
                  <a:pt x="3237" y="187"/>
                </a:lnTo>
                <a:lnTo>
                  <a:pt x="3250" y="225"/>
                </a:lnTo>
                <a:lnTo>
                  <a:pt x="3258" y="264"/>
                </a:lnTo>
                <a:lnTo>
                  <a:pt x="3261" y="306"/>
                </a:lnTo>
                <a:lnTo>
                  <a:pt x="3261" y="2137"/>
                </a:lnTo>
                <a:lnTo>
                  <a:pt x="3258" y="2178"/>
                </a:lnTo>
                <a:lnTo>
                  <a:pt x="3250" y="2218"/>
                </a:lnTo>
                <a:lnTo>
                  <a:pt x="3237" y="2255"/>
                </a:lnTo>
                <a:lnTo>
                  <a:pt x="3219" y="2291"/>
                </a:lnTo>
                <a:lnTo>
                  <a:pt x="3197" y="2324"/>
                </a:lnTo>
                <a:lnTo>
                  <a:pt x="3171" y="2353"/>
                </a:lnTo>
                <a:lnTo>
                  <a:pt x="3141" y="2379"/>
                </a:lnTo>
                <a:lnTo>
                  <a:pt x="3109" y="2401"/>
                </a:lnTo>
                <a:lnTo>
                  <a:pt x="3074" y="2419"/>
                </a:lnTo>
                <a:lnTo>
                  <a:pt x="3036" y="2432"/>
                </a:lnTo>
                <a:lnTo>
                  <a:pt x="2997" y="2440"/>
                </a:lnTo>
                <a:lnTo>
                  <a:pt x="2955" y="2443"/>
                </a:lnTo>
                <a:lnTo>
                  <a:pt x="306" y="2443"/>
                </a:lnTo>
                <a:lnTo>
                  <a:pt x="264" y="2440"/>
                </a:lnTo>
                <a:lnTo>
                  <a:pt x="225" y="2432"/>
                </a:lnTo>
                <a:lnTo>
                  <a:pt x="187" y="2419"/>
                </a:lnTo>
                <a:lnTo>
                  <a:pt x="152" y="2401"/>
                </a:lnTo>
                <a:lnTo>
                  <a:pt x="119" y="2379"/>
                </a:lnTo>
                <a:lnTo>
                  <a:pt x="89" y="2353"/>
                </a:lnTo>
                <a:lnTo>
                  <a:pt x="64" y="2324"/>
                </a:lnTo>
                <a:lnTo>
                  <a:pt x="42" y="2291"/>
                </a:lnTo>
                <a:lnTo>
                  <a:pt x="24" y="2255"/>
                </a:lnTo>
                <a:lnTo>
                  <a:pt x="11" y="2218"/>
                </a:lnTo>
                <a:lnTo>
                  <a:pt x="3" y="2178"/>
                </a:lnTo>
                <a:lnTo>
                  <a:pt x="0" y="2137"/>
                </a:lnTo>
                <a:lnTo>
                  <a:pt x="0" y="306"/>
                </a:lnTo>
                <a:lnTo>
                  <a:pt x="3" y="264"/>
                </a:lnTo>
                <a:lnTo>
                  <a:pt x="11" y="225"/>
                </a:lnTo>
                <a:lnTo>
                  <a:pt x="24" y="187"/>
                </a:lnTo>
                <a:lnTo>
                  <a:pt x="42" y="151"/>
                </a:lnTo>
                <a:lnTo>
                  <a:pt x="64" y="119"/>
                </a:lnTo>
                <a:lnTo>
                  <a:pt x="89" y="89"/>
                </a:lnTo>
                <a:lnTo>
                  <a:pt x="119" y="64"/>
                </a:lnTo>
                <a:lnTo>
                  <a:pt x="152" y="42"/>
                </a:lnTo>
                <a:lnTo>
                  <a:pt x="187" y="24"/>
                </a:lnTo>
                <a:lnTo>
                  <a:pt x="225" y="11"/>
                </a:lnTo>
                <a:lnTo>
                  <a:pt x="264" y="3"/>
                </a:lnTo>
                <a:lnTo>
                  <a:pt x="306" y="0"/>
                </a:lnTo>
                <a:close/>
              </a:path>
            </a:pathLst>
          </a:custGeom>
          <a:solidFill>
            <a:schemeClr val="tx1"/>
          </a:solidFill>
          <a:ln w="0">
            <a:noFill/>
            <a:prstDash val="solid"/>
            <a:round/>
          </a:ln>
        </p:spPr>
        <p:txBody>
          <a:bodyPr vert="horz" wrap="square" lIns="91440" tIns="45720" rIns="91440" bIns="45720" numCol="1" anchor="t" anchorCtr="0" compatLnSpc="1"/>
          <a:lstStyle/>
          <a:p>
            <a:endParaRPr lang="zh-CN" altLang="en-US" sz="1355"/>
          </a:p>
        </p:txBody>
      </p:sp>
      <p:sp>
        <p:nvSpPr>
          <p:cNvPr id="138" name="Freeform 29"/>
          <p:cNvSpPr>
            <a:spLocks noEditPoints="1"/>
          </p:cNvSpPr>
          <p:nvPr/>
        </p:nvSpPr>
        <p:spPr bwMode="auto">
          <a:xfrm>
            <a:off x="3153392" y="4867835"/>
            <a:ext cx="438713" cy="438713"/>
          </a:xfrm>
          <a:custGeom>
            <a:avLst/>
            <a:gdLst>
              <a:gd name="T0" fmla="*/ 230 w 3456"/>
              <a:gd name="T1" fmla="*/ 2534 h 3456"/>
              <a:gd name="T2" fmla="*/ 691 w 3456"/>
              <a:gd name="T3" fmla="*/ 3226 h 3456"/>
              <a:gd name="T4" fmla="*/ 1382 w 3456"/>
              <a:gd name="T5" fmla="*/ 2765 h 3456"/>
              <a:gd name="T6" fmla="*/ 922 w 3456"/>
              <a:gd name="T7" fmla="*/ 2074 h 3456"/>
              <a:gd name="T8" fmla="*/ 2074 w 3456"/>
              <a:gd name="T9" fmla="*/ 2074 h 3456"/>
              <a:gd name="T10" fmla="*/ 2074 w 3456"/>
              <a:gd name="T11" fmla="*/ 1843 h 3456"/>
              <a:gd name="T12" fmla="*/ 1420 w 3456"/>
              <a:gd name="T13" fmla="*/ 1846 h 3456"/>
              <a:gd name="T14" fmla="*/ 1519 w 3456"/>
              <a:gd name="T15" fmla="*/ 1888 h 3456"/>
              <a:gd name="T16" fmla="*/ 1587 w 3456"/>
              <a:gd name="T17" fmla="*/ 1968 h 3456"/>
              <a:gd name="T18" fmla="*/ 1613 w 3456"/>
              <a:gd name="T19" fmla="*/ 2074 h 3456"/>
              <a:gd name="T20" fmla="*/ 1601 w 3456"/>
              <a:gd name="T21" fmla="*/ 3298 h 3456"/>
              <a:gd name="T22" fmla="*/ 1545 w 3456"/>
              <a:gd name="T23" fmla="*/ 3388 h 3456"/>
              <a:gd name="T24" fmla="*/ 1455 w 3456"/>
              <a:gd name="T25" fmla="*/ 3444 h 3456"/>
              <a:gd name="T26" fmla="*/ 230 w 3456"/>
              <a:gd name="T27" fmla="*/ 3456 h 3456"/>
              <a:gd name="T28" fmla="*/ 125 w 3456"/>
              <a:gd name="T29" fmla="*/ 3430 h 3456"/>
              <a:gd name="T30" fmla="*/ 45 w 3456"/>
              <a:gd name="T31" fmla="*/ 3362 h 3456"/>
              <a:gd name="T32" fmla="*/ 3 w 3456"/>
              <a:gd name="T33" fmla="*/ 3263 h 3456"/>
              <a:gd name="T34" fmla="*/ 3 w 3456"/>
              <a:gd name="T35" fmla="*/ 2036 h 3456"/>
              <a:gd name="T36" fmla="*/ 45 w 3456"/>
              <a:gd name="T37" fmla="*/ 1937 h 3456"/>
              <a:gd name="T38" fmla="*/ 125 w 3456"/>
              <a:gd name="T39" fmla="*/ 1869 h 3456"/>
              <a:gd name="T40" fmla="*/ 230 w 3456"/>
              <a:gd name="T41" fmla="*/ 1843 h 3456"/>
              <a:gd name="T42" fmla="*/ 3226 w 3456"/>
              <a:gd name="T43" fmla="*/ 1382 h 3456"/>
              <a:gd name="T44" fmla="*/ 230 w 3456"/>
              <a:gd name="T45" fmla="*/ 691 h 3456"/>
              <a:gd name="T46" fmla="*/ 1382 w 3456"/>
              <a:gd name="T47" fmla="*/ 691 h 3456"/>
              <a:gd name="T48" fmla="*/ 3226 w 3456"/>
              <a:gd name="T49" fmla="*/ 0 h 3456"/>
              <a:gd name="T50" fmla="*/ 3331 w 3456"/>
              <a:gd name="T51" fmla="*/ 26 h 3456"/>
              <a:gd name="T52" fmla="*/ 3411 w 3456"/>
              <a:gd name="T53" fmla="*/ 94 h 3456"/>
              <a:gd name="T54" fmla="*/ 3453 w 3456"/>
              <a:gd name="T55" fmla="*/ 193 h 3456"/>
              <a:gd name="T56" fmla="*/ 3453 w 3456"/>
              <a:gd name="T57" fmla="*/ 3263 h 3456"/>
              <a:gd name="T58" fmla="*/ 3411 w 3456"/>
              <a:gd name="T59" fmla="*/ 3362 h 3456"/>
              <a:gd name="T60" fmla="*/ 3331 w 3456"/>
              <a:gd name="T61" fmla="*/ 3430 h 3456"/>
              <a:gd name="T62" fmla="*/ 3226 w 3456"/>
              <a:gd name="T63" fmla="*/ 3456 h 3456"/>
              <a:gd name="T64" fmla="*/ 2001 w 3456"/>
              <a:gd name="T65" fmla="*/ 3444 h 3456"/>
              <a:gd name="T66" fmla="*/ 1911 w 3456"/>
              <a:gd name="T67" fmla="*/ 3388 h 3456"/>
              <a:gd name="T68" fmla="*/ 1855 w 3456"/>
              <a:gd name="T69" fmla="*/ 3298 h 3456"/>
              <a:gd name="T70" fmla="*/ 1843 w 3456"/>
              <a:gd name="T71" fmla="*/ 230 h 3456"/>
              <a:gd name="T72" fmla="*/ 1869 w 3456"/>
              <a:gd name="T73" fmla="*/ 125 h 3456"/>
              <a:gd name="T74" fmla="*/ 1937 w 3456"/>
              <a:gd name="T75" fmla="*/ 45 h 3456"/>
              <a:gd name="T76" fmla="*/ 2036 w 3456"/>
              <a:gd name="T77" fmla="*/ 3 h 3456"/>
              <a:gd name="T78" fmla="*/ 1382 w 3456"/>
              <a:gd name="T79" fmla="*/ 0 h 3456"/>
              <a:gd name="T80" fmla="*/ 1488 w 3456"/>
              <a:gd name="T81" fmla="*/ 26 h 3456"/>
              <a:gd name="T82" fmla="*/ 1568 w 3456"/>
              <a:gd name="T83" fmla="*/ 94 h 3456"/>
              <a:gd name="T84" fmla="*/ 1610 w 3456"/>
              <a:gd name="T85" fmla="*/ 193 h 3456"/>
              <a:gd name="T86" fmla="*/ 1610 w 3456"/>
              <a:gd name="T87" fmla="*/ 1420 h 3456"/>
              <a:gd name="T88" fmla="*/ 1568 w 3456"/>
              <a:gd name="T89" fmla="*/ 1519 h 3456"/>
              <a:gd name="T90" fmla="*/ 1488 w 3456"/>
              <a:gd name="T91" fmla="*/ 1587 h 3456"/>
              <a:gd name="T92" fmla="*/ 1382 w 3456"/>
              <a:gd name="T93" fmla="*/ 1613 h 3456"/>
              <a:gd name="T94" fmla="*/ 158 w 3456"/>
              <a:gd name="T95" fmla="*/ 1601 h 3456"/>
              <a:gd name="T96" fmla="*/ 68 w 3456"/>
              <a:gd name="T97" fmla="*/ 1545 h 3456"/>
              <a:gd name="T98" fmla="*/ 12 w 3456"/>
              <a:gd name="T99" fmla="*/ 1455 h 3456"/>
              <a:gd name="T100" fmla="*/ 0 w 3456"/>
              <a:gd name="T101" fmla="*/ 230 h 3456"/>
              <a:gd name="T102" fmla="*/ 26 w 3456"/>
              <a:gd name="T103" fmla="*/ 125 h 3456"/>
              <a:gd name="T104" fmla="*/ 94 w 3456"/>
              <a:gd name="T105" fmla="*/ 45 h 3456"/>
              <a:gd name="T106" fmla="*/ 193 w 3456"/>
              <a:gd name="T107" fmla="*/ 3 h 3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456" h="3456">
                <a:moveTo>
                  <a:pt x="691" y="2074"/>
                </a:moveTo>
                <a:lnTo>
                  <a:pt x="691" y="2534"/>
                </a:lnTo>
                <a:lnTo>
                  <a:pt x="230" y="2534"/>
                </a:lnTo>
                <a:lnTo>
                  <a:pt x="230" y="2765"/>
                </a:lnTo>
                <a:lnTo>
                  <a:pt x="691" y="2765"/>
                </a:lnTo>
                <a:lnTo>
                  <a:pt x="691" y="3226"/>
                </a:lnTo>
                <a:lnTo>
                  <a:pt x="922" y="3226"/>
                </a:lnTo>
                <a:lnTo>
                  <a:pt x="922" y="2765"/>
                </a:lnTo>
                <a:lnTo>
                  <a:pt x="1382" y="2765"/>
                </a:lnTo>
                <a:lnTo>
                  <a:pt x="1382" y="2534"/>
                </a:lnTo>
                <a:lnTo>
                  <a:pt x="922" y="2534"/>
                </a:lnTo>
                <a:lnTo>
                  <a:pt x="922" y="2074"/>
                </a:lnTo>
                <a:lnTo>
                  <a:pt x="691" y="2074"/>
                </a:lnTo>
                <a:close/>
                <a:moveTo>
                  <a:pt x="2074" y="1843"/>
                </a:moveTo>
                <a:lnTo>
                  <a:pt x="2074" y="2074"/>
                </a:lnTo>
                <a:lnTo>
                  <a:pt x="3226" y="2074"/>
                </a:lnTo>
                <a:lnTo>
                  <a:pt x="3226" y="1843"/>
                </a:lnTo>
                <a:lnTo>
                  <a:pt x="2074" y="1843"/>
                </a:lnTo>
                <a:close/>
                <a:moveTo>
                  <a:pt x="230" y="1843"/>
                </a:moveTo>
                <a:lnTo>
                  <a:pt x="1382" y="1843"/>
                </a:lnTo>
                <a:lnTo>
                  <a:pt x="1420" y="1846"/>
                </a:lnTo>
                <a:lnTo>
                  <a:pt x="1455" y="1855"/>
                </a:lnTo>
                <a:lnTo>
                  <a:pt x="1488" y="1869"/>
                </a:lnTo>
                <a:lnTo>
                  <a:pt x="1519" y="1888"/>
                </a:lnTo>
                <a:lnTo>
                  <a:pt x="1545" y="1911"/>
                </a:lnTo>
                <a:lnTo>
                  <a:pt x="1568" y="1937"/>
                </a:lnTo>
                <a:lnTo>
                  <a:pt x="1587" y="1968"/>
                </a:lnTo>
                <a:lnTo>
                  <a:pt x="1601" y="2001"/>
                </a:lnTo>
                <a:lnTo>
                  <a:pt x="1610" y="2036"/>
                </a:lnTo>
                <a:lnTo>
                  <a:pt x="1613" y="2074"/>
                </a:lnTo>
                <a:lnTo>
                  <a:pt x="1613" y="3226"/>
                </a:lnTo>
                <a:lnTo>
                  <a:pt x="1610" y="3263"/>
                </a:lnTo>
                <a:lnTo>
                  <a:pt x="1601" y="3298"/>
                </a:lnTo>
                <a:lnTo>
                  <a:pt x="1587" y="3331"/>
                </a:lnTo>
                <a:lnTo>
                  <a:pt x="1568" y="3362"/>
                </a:lnTo>
                <a:lnTo>
                  <a:pt x="1545" y="3388"/>
                </a:lnTo>
                <a:lnTo>
                  <a:pt x="1519" y="3411"/>
                </a:lnTo>
                <a:lnTo>
                  <a:pt x="1488" y="3430"/>
                </a:lnTo>
                <a:lnTo>
                  <a:pt x="1455" y="3444"/>
                </a:lnTo>
                <a:lnTo>
                  <a:pt x="1420" y="3453"/>
                </a:lnTo>
                <a:lnTo>
                  <a:pt x="1382" y="3456"/>
                </a:lnTo>
                <a:lnTo>
                  <a:pt x="230" y="3456"/>
                </a:lnTo>
                <a:lnTo>
                  <a:pt x="193" y="3453"/>
                </a:lnTo>
                <a:lnTo>
                  <a:pt x="158" y="3444"/>
                </a:lnTo>
                <a:lnTo>
                  <a:pt x="125" y="3430"/>
                </a:lnTo>
                <a:lnTo>
                  <a:pt x="94" y="3411"/>
                </a:lnTo>
                <a:lnTo>
                  <a:pt x="68" y="3388"/>
                </a:lnTo>
                <a:lnTo>
                  <a:pt x="45" y="3362"/>
                </a:lnTo>
                <a:lnTo>
                  <a:pt x="26" y="3331"/>
                </a:lnTo>
                <a:lnTo>
                  <a:pt x="12" y="3298"/>
                </a:lnTo>
                <a:lnTo>
                  <a:pt x="3" y="3263"/>
                </a:lnTo>
                <a:lnTo>
                  <a:pt x="0" y="3226"/>
                </a:lnTo>
                <a:lnTo>
                  <a:pt x="0" y="2074"/>
                </a:lnTo>
                <a:lnTo>
                  <a:pt x="3" y="2036"/>
                </a:lnTo>
                <a:lnTo>
                  <a:pt x="12" y="2001"/>
                </a:lnTo>
                <a:lnTo>
                  <a:pt x="26" y="1968"/>
                </a:lnTo>
                <a:lnTo>
                  <a:pt x="45" y="1937"/>
                </a:lnTo>
                <a:lnTo>
                  <a:pt x="68" y="1911"/>
                </a:lnTo>
                <a:lnTo>
                  <a:pt x="94" y="1888"/>
                </a:lnTo>
                <a:lnTo>
                  <a:pt x="125" y="1869"/>
                </a:lnTo>
                <a:lnTo>
                  <a:pt x="158" y="1855"/>
                </a:lnTo>
                <a:lnTo>
                  <a:pt x="193" y="1846"/>
                </a:lnTo>
                <a:lnTo>
                  <a:pt x="230" y="1843"/>
                </a:lnTo>
                <a:close/>
                <a:moveTo>
                  <a:pt x="2074" y="1152"/>
                </a:moveTo>
                <a:lnTo>
                  <a:pt x="2074" y="1382"/>
                </a:lnTo>
                <a:lnTo>
                  <a:pt x="3226" y="1382"/>
                </a:lnTo>
                <a:lnTo>
                  <a:pt x="3226" y="1152"/>
                </a:lnTo>
                <a:lnTo>
                  <a:pt x="2074" y="1152"/>
                </a:lnTo>
                <a:close/>
                <a:moveTo>
                  <a:pt x="230" y="691"/>
                </a:moveTo>
                <a:lnTo>
                  <a:pt x="230" y="922"/>
                </a:lnTo>
                <a:lnTo>
                  <a:pt x="1382" y="922"/>
                </a:lnTo>
                <a:lnTo>
                  <a:pt x="1382" y="691"/>
                </a:lnTo>
                <a:lnTo>
                  <a:pt x="230" y="691"/>
                </a:lnTo>
                <a:close/>
                <a:moveTo>
                  <a:pt x="2074" y="0"/>
                </a:moveTo>
                <a:lnTo>
                  <a:pt x="3226" y="0"/>
                </a:lnTo>
                <a:lnTo>
                  <a:pt x="3263" y="3"/>
                </a:lnTo>
                <a:lnTo>
                  <a:pt x="3298" y="12"/>
                </a:lnTo>
                <a:lnTo>
                  <a:pt x="3331" y="26"/>
                </a:lnTo>
                <a:lnTo>
                  <a:pt x="3362" y="45"/>
                </a:lnTo>
                <a:lnTo>
                  <a:pt x="3388" y="68"/>
                </a:lnTo>
                <a:lnTo>
                  <a:pt x="3411" y="94"/>
                </a:lnTo>
                <a:lnTo>
                  <a:pt x="3430" y="125"/>
                </a:lnTo>
                <a:lnTo>
                  <a:pt x="3444" y="158"/>
                </a:lnTo>
                <a:lnTo>
                  <a:pt x="3453" y="193"/>
                </a:lnTo>
                <a:lnTo>
                  <a:pt x="3456" y="230"/>
                </a:lnTo>
                <a:lnTo>
                  <a:pt x="3456" y="3226"/>
                </a:lnTo>
                <a:lnTo>
                  <a:pt x="3453" y="3263"/>
                </a:lnTo>
                <a:lnTo>
                  <a:pt x="3444" y="3298"/>
                </a:lnTo>
                <a:lnTo>
                  <a:pt x="3430" y="3331"/>
                </a:lnTo>
                <a:lnTo>
                  <a:pt x="3411" y="3362"/>
                </a:lnTo>
                <a:lnTo>
                  <a:pt x="3388" y="3388"/>
                </a:lnTo>
                <a:lnTo>
                  <a:pt x="3362" y="3411"/>
                </a:lnTo>
                <a:lnTo>
                  <a:pt x="3331" y="3430"/>
                </a:lnTo>
                <a:lnTo>
                  <a:pt x="3298" y="3444"/>
                </a:lnTo>
                <a:lnTo>
                  <a:pt x="3263" y="3453"/>
                </a:lnTo>
                <a:lnTo>
                  <a:pt x="3226" y="3456"/>
                </a:lnTo>
                <a:lnTo>
                  <a:pt x="2074" y="3456"/>
                </a:lnTo>
                <a:lnTo>
                  <a:pt x="2036" y="3453"/>
                </a:lnTo>
                <a:lnTo>
                  <a:pt x="2001" y="3444"/>
                </a:lnTo>
                <a:lnTo>
                  <a:pt x="1968" y="3430"/>
                </a:lnTo>
                <a:lnTo>
                  <a:pt x="1937" y="3411"/>
                </a:lnTo>
                <a:lnTo>
                  <a:pt x="1911" y="3388"/>
                </a:lnTo>
                <a:lnTo>
                  <a:pt x="1888" y="3362"/>
                </a:lnTo>
                <a:lnTo>
                  <a:pt x="1869" y="3331"/>
                </a:lnTo>
                <a:lnTo>
                  <a:pt x="1855" y="3298"/>
                </a:lnTo>
                <a:lnTo>
                  <a:pt x="1846" y="3263"/>
                </a:lnTo>
                <a:lnTo>
                  <a:pt x="1843" y="3226"/>
                </a:lnTo>
                <a:lnTo>
                  <a:pt x="1843" y="230"/>
                </a:lnTo>
                <a:lnTo>
                  <a:pt x="1846" y="193"/>
                </a:lnTo>
                <a:lnTo>
                  <a:pt x="1855" y="158"/>
                </a:lnTo>
                <a:lnTo>
                  <a:pt x="1869" y="125"/>
                </a:lnTo>
                <a:lnTo>
                  <a:pt x="1888" y="94"/>
                </a:lnTo>
                <a:lnTo>
                  <a:pt x="1911" y="68"/>
                </a:lnTo>
                <a:lnTo>
                  <a:pt x="1937" y="45"/>
                </a:lnTo>
                <a:lnTo>
                  <a:pt x="1968" y="26"/>
                </a:lnTo>
                <a:lnTo>
                  <a:pt x="2001" y="12"/>
                </a:lnTo>
                <a:lnTo>
                  <a:pt x="2036" y="3"/>
                </a:lnTo>
                <a:lnTo>
                  <a:pt x="2074" y="0"/>
                </a:lnTo>
                <a:close/>
                <a:moveTo>
                  <a:pt x="230" y="0"/>
                </a:moveTo>
                <a:lnTo>
                  <a:pt x="1382" y="0"/>
                </a:lnTo>
                <a:lnTo>
                  <a:pt x="1420" y="3"/>
                </a:lnTo>
                <a:lnTo>
                  <a:pt x="1455" y="12"/>
                </a:lnTo>
                <a:lnTo>
                  <a:pt x="1488" y="26"/>
                </a:lnTo>
                <a:lnTo>
                  <a:pt x="1519" y="45"/>
                </a:lnTo>
                <a:lnTo>
                  <a:pt x="1545" y="68"/>
                </a:lnTo>
                <a:lnTo>
                  <a:pt x="1568" y="94"/>
                </a:lnTo>
                <a:lnTo>
                  <a:pt x="1587" y="125"/>
                </a:lnTo>
                <a:lnTo>
                  <a:pt x="1601" y="158"/>
                </a:lnTo>
                <a:lnTo>
                  <a:pt x="1610" y="193"/>
                </a:lnTo>
                <a:lnTo>
                  <a:pt x="1613" y="230"/>
                </a:lnTo>
                <a:lnTo>
                  <a:pt x="1613" y="1382"/>
                </a:lnTo>
                <a:lnTo>
                  <a:pt x="1610" y="1420"/>
                </a:lnTo>
                <a:lnTo>
                  <a:pt x="1601" y="1455"/>
                </a:lnTo>
                <a:lnTo>
                  <a:pt x="1587" y="1488"/>
                </a:lnTo>
                <a:lnTo>
                  <a:pt x="1568" y="1519"/>
                </a:lnTo>
                <a:lnTo>
                  <a:pt x="1545" y="1545"/>
                </a:lnTo>
                <a:lnTo>
                  <a:pt x="1519" y="1568"/>
                </a:lnTo>
                <a:lnTo>
                  <a:pt x="1488" y="1587"/>
                </a:lnTo>
                <a:lnTo>
                  <a:pt x="1455" y="1601"/>
                </a:lnTo>
                <a:lnTo>
                  <a:pt x="1420" y="1610"/>
                </a:lnTo>
                <a:lnTo>
                  <a:pt x="1382" y="1613"/>
                </a:lnTo>
                <a:lnTo>
                  <a:pt x="230" y="1613"/>
                </a:lnTo>
                <a:lnTo>
                  <a:pt x="193" y="1610"/>
                </a:lnTo>
                <a:lnTo>
                  <a:pt x="158" y="1601"/>
                </a:lnTo>
                <a:lnTo>
                  <a:pt x="125" y="1587"/>
                </a:lnTo>
                <a:lnTo>
                  <a:pt x="94" y="1568"/>
                </a:lnTo>
                <a:lnTo>
                  <a:pt x="68" y="1545"/>
                </a:lnTo>
                <a:lnTo>
                  <a:pt x="45" y="1519"/>
                </a:lnTo>
                <a:lnTo>
                  <a:pt x="26" y="1488"/>
                </a:lnTo>
                <a:lnTo>
                  <a:pt x="12" y="1455"/>
                </a:lnTo>
                <a:lnTo>
                  <a:pt x="3" y="1420"/>
                </a:lnTo>
                <a:lnTo>
                  <a:pt x="0" y="1382"/>
                </a:lnTo>
                <a:lnTo>
                  <a:pt x="0" y="230"/>
                </a:lnTo>
                <a:lnTo>
                  <a:pt x="3" y="193"/>
                </a:lnTo>
                <a:lnTo>
                  <a:pt x="12" y="158"/>
                </a:lnTo>
                <a:lnTo>
                  <a:pt x="26" y="125"/>
                </a:lnTo>
                <a:lnTo>
                  <a:pt x="45" y="94"/>
                </a:lnTo>
                <a:lnTo>
                  <a:pt x="68" y="68"/>
                </a:lnTo>
                <a:lnTo>
                  <a:pt x="94" y="45"/>
                </a:lnTo>
                <a:lnTo>
                  <a:pt x="125" y="26"/>
                </a:lnTo>
                <a:lnTo>
                  <a:pt x="158" y="12"/>
                </a:lnTo>
                <a:lnTo>
                  <a:pt x="193" y="3"/>
                </a:lnTo>
                <a:lnTo>
                  <a:pt x="230" y="0"/>
                </a:lnTo>
                <a:close/>
              </a:path>
            </a:pathLst>
          </a:custGeom>
          <a:solidFill>
            <a:schemeClr val="tx1"/>
          </a:solidFill>
          <a:ln w="0">
            <a:noFill/>
            <a:prstDash val="solid"/>
            <a:round/>
          </a:ln>
        </p:spPr>
        <p:txBody>
          <a:bodyPr vert="horz" wrap="square" lIns="91440" tIns="45720" rIns="91440" bIns="45720" numCol="1" anchor="t" anchorCtr="0" compatLnSpc="1"/>
          <a:lstStyle/>
          <a:p>
            <a:endParaRPr lang="zh-CN" altLang="en-US" sz="1355"/>
          </a:p>
        </p:txBody>
      </p:sp>
      <p:sp>
        <p:nvSpPr>
          <p:cNvPr id="139" name="Freeform 34"/>
          <p:cNvSpPr/>
          <p:nvPr/>
        </p:nvSpPr>
        <p:spPr bwMode="auto">
          <a:xfrm>
            <a:off x="4626751" y="4867835"/>
            <a:ext cx="438713" cy="438713"/>
          </a:xfrm>
          <a:custGeom>
            <a:avLst/>
            <a:gdLst>
              <a:gd name="T0" fmla="*/ 768 w 3456"/>
              <a:gd name="T1" fmla="*/ 17 h 3456"/>
              <a:gd name="T2" fmla="*/ 894 w 3456"/>
              <a:gd name="T3" fmla="*/ 87 h 3456"/>
              <a:gd name="T4" fmla="*/ 1036 w 3456"/>
              <a:gd name="T5" fmla="*/ 198 h 3456"/>
              <a:gd name="T6" fmla="*/ 1176 w 3456"/>
              <a:gd name="T7" fmla="*/ 337 h 3456"/>
              <a:gd name="T8" fmla="*/ 1300 w 3456"/>
              <a:gd name="T9" fmla="*/ 490 h 3456"/>
              <a:gd name="T10" fmla="*/ 1389 w 3456"/>
              <a:gd name="T11" fmla="*/ 644 h 3456"/>
              <a:gd name="T12" fmla="*/ 1428 w 3456"/>
              <a:gd name="T13" fmla="*/ 784 h 3456"/>
              <a:gd name="T14" fmla="*/ 1401 w 3456"/>
              <a:gd name="T15" fmla="*/ 899 h 3456"/>
              <a:gd name="T16" fmla="*/ 1275 w 3456"/>
              <a:gd name="T17" fmla="*/ 1016 h 3456"/>
              <a:gd name="T18" fmla="*/ 1139 w 3456"/>
              <a:gd name="T19" fmla="*/ 1106 h 3456"/>
              <a:gd name="T20" fmla="*/ 1027 w 3456"/>
              <a:gd name="T21" fmla="*/ 1179 h 3456"/>
              <a:gd name="T22" fmla="*/ 950 w 3456"/>
              <a:gd name="T23" fmla="*/ 1263 h 3456"/>
              <a:gd name="T24" fmla="*/ 922 w 3456"/>
              <a:gd name="T25" fmla="*/ 1382 h 3456"/>
              <a:gd name="T26" fmla="*/ 980 w 3456"/>
              <a:gd name="T27" fmla="*/ 1595 h 3456"/>
              <a:gd name="T28" fmla="*/ 1130 w 3456"/>
              <a:gd name="T29" fmla="*/ 1808 h 3456"/>
              <a:gd name="T30" fmla="*/ 1329 w 3456"/>
              <a:gd name="T31" fmla="*/ 2020 h 3456"/>
              <a:gd name="T32" fmla="*/ 1542 w 3456"/>
              <a:gd name="T33" fmla="*/ 2231 h 3456"/>
              <a:gd name="T34" fmla="*/ 1754 w 3456"/>
              <a:gd name="T35" fmla="*/ 2410 h 3456"/>
              <a:gd name="T36" fmla="*/ 1968 w 3456"/>
              <a:gd name="T37" fmla="*/ 2519 h 3456"/>
              <a:gd name="T38" fmla="*/ 2140 w 3456"/>
              <a:gd name="T39" fmla="*/ 2527 h 3456"/>
              <a:gd name="T40" fmla="*/ 2237 w 3456"/>
              <a:gd name="T41" fmla="*/ 2473 h 3456"/>
              <a:gd name="T42" fmla="*/ 2313 w 3456"/>
              <a:gd name="T43" fmla="*/ 2376 h 3456"/>
              <a:gd name="T44" fmla="*/ 2392 w 3456"/>
              <a:gd name="T45" fmla="*/ 2252 h 3456"/>
              <a:gd name="T46" fmla="*/ 2500 w 3456"/>
              <a:gd name="T47" fmla="*/ 2110 h 3456"/>
              <a:gd name="T48" fmla="*/ 2610 w 3456"/>
              <a:gd name="T49" fmla="*/ 2032 h 3456"/>
              <a:gd name="T50" fmla="*/ 2740 w 3456"/>
              <a:gd name="T51" fmla="*/ 2040 h 3456"/>
              <a:gd name="T52" fmla="*/ 2888 w 3456"/>
              <a:gd name="T53" fmla="*/ 2107 h 3456"/>
              <a:gd name="T54" fmla="*/ 3043 w 3456"/>
              <a:gd name="T55" fmla="*/ 2215 h 3456"/>
              <a:gd name="T56" fmla="*/ 3191 w 3456"/>
              <a:gd name="T57" fmla="*/ 2349 h 3456"/>
              <a:gd name="T58" fmla="*/ 3318 w 3456"/>
              <a:gd name="T59" fmla="*/ 2491 h 3456"/>
              <a:gd name="T60" fmla="*/ 3410 w 3456"/>
              <a:gd name="T61" fmla="*/ 2629 h 3456"/>
              <a:gd name="T62" fmla="*/ 3454 w 3456"/>
              <a:gd name="T63" fmla="*/ 2742 h 3456"/>
              <a:gd name="T64" fmla="*/ 3435 w 3456"/>
              <a:gd name="T65" fmla="*/ 2843 h 3456"/>
              <a:gd name="T66" fmla="*/ 3354 w 3456"/>
              <a:gd name="T67" fmla="*/ 2962 h 3456"/>
              <a:gd name="T68" fmla="*/ 3233 w 3456"/>
              <a:gd name="T69" fmla="*/ 3088 h 3456"/>
              <a:gd name="T70" fmla="*/ 3093 w 3456"/>
              <a:gd name="T71" fmla="*/ 3212 h 3456"/>
              <a:gd name="T72" fmla="*/ 2954 w 3456"/>
              <a:gd name="T73" fmla="*/ 3320 h 3456"/>
              <a:gd name="T74" fmla="*/ 2841 w 3456"/>
              <a:gd name="T75" fmla="*/ 3403 h 3456"/>
              <a:gd name="T76" fmla="*/ 2774 w 3456"/>
              <a:gd name="T77" fmla="*/ 3450 h 3456"/>
              <a:gd name="T78" fmla="*/ 2655 w 3456"/>
              <a:gd name="T79" fmla="*/ 3449 h 3456"/>
              <a:gd name="T80" fmla="*/ 2398 w 3456"/>
              <a:gd name="T81" fmla="*/ 3391 h 3456"/>
              <a:gd name="T82" fmla="*/ 2107 w 3456"/>
              <a:gd name="T83" fmla="*/ 3286 h 3456"/>
              <a:gd name="T84" fmla="*/ 1800 w 3456"/>
              <a:gd name="T85" fmla="*/ 3144 h 3456"/>
              <a:gd name="T86" fmla="*/ 1497 w 3456"/>
              <a:gd name="T87" fmla="*/ 2972 h 3456"/>
              <a:gd name="T88" fmla="*/ 1215 w 3456"/>
              <a:gd name="T89" fmla="*/ 2783 h 3456"/>
              <a:gd name="T90" fmla="*/ 973 w 3456"/>
              <a:gd name="T91" fmla="*/ 2585 h 3456"/>
              <a:gd name="T92" fmla="*/ 772 w 3456"/>
              <a:gd name="T93" fmla="*/ 2368 h 3456"/>
              <a:gd name="T94" fmla="*/ 577 w 3456"/>
              <a:gd name="T95" fmla="*/ 2105 h 3456"/>
              <a:gd name="T96" fmla="*/ 395 w 3456"/>
              <a:gd name="T97" fmla="*/ 1810 h 3456"/>
              <a:gd name="T98" fmla="*/ 237 w 3456"/>
              <a:gd name="T99" fmla="*/ 1502 h 3456"/>
              <a:gd name="T100" fmla="*/ 112 w 3456"/>
              <a:gd name="T101" fmla="*/ 1200 h 3456"/>
              <a:gd name="T102" fmla="*/ 29 w 3456"/>
              <a:gd name="T103" fmla="*/ 924 h 3456"/>
              <a:gd name="T104" fmla="*/ 0 w 3456"/>
              <a:gd name="T105" fmla="*/ 691 h 3456"/>
              <a:gd name="T106" fmla="*/ 24 w 3456"/>
              <a:gd name="T107" fmla="*/ 656 h 3456"/>
              <a:gd name="T108" fmla="*/ 91 w 3456"/>
              <a:gd name="T109" fmla="*/ 562 h 3456"/>
              <a:gd name="T110" fmla="*/ 187 w 3456"/>
              <a:gd name="T111" fmla="*/ 435 h 3456"/>
              <a:gd name="T112" fmla="*/ 305 w 3456"/>
              <a:gd name="T113" fmla="*/ 292 h 3456"/>
              <a:gd name="T114" fmla="*/ 430 w 3456"/>
              <a:gd name="T115" fmla="*/ 158 h 3456"/>
              <a:gd name="T116" fmla="*/ 555 w 3456"/>
              <a:gd name="T117" fmla="*/ 54 h 3456"/>
              <a:gd name="T118" fmla="*/ 667 w 3456"/>
              <a:gd name="T119" fmla="*/ 2 h 3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56" h="3456">
                <a:moveTo>
                  <a:pt x="691" y="0"/>
                </a:moveTo>
                <a:lnTo>
                  <a:pt x="714" y="2"/>
                </a:lnTo>
                <a:lnTo>
                  <a:pt x="739" y="7"/>
                </a:lnTo>
                <a:lnTo>
                  <a:pt x="768" y="17"/>
                </a:lnTo>
                <a:lnTo>
                  <a:pt x="797" y="30"/>
                </a:lnTo>
                <a:lnTo>
                  <a:pt x="827" y="46"/>
                </a:lnTo>
                <a:lnTo>
                  <a:pt x="861" y="65"/>
                </a:lnTo>
                <a:lnTo>
                  <a:pt x="894" y="87"/>
                </a:lnTo>
                <a:lnTo>
                  <a:pt x="929" y="112"/>
                </a:lnTo>
                <a:lnTo>
                  <a:pt x="965" y="138"/>
                </a:lnTo>
                <a:lnTo>
                  <a:pt x="1000" y="168"/>
                </a:lnTo>
                <a:lnTo>
                  <a:pt x="1036" y="198"/>
                </a:lnTo>
                <a:lnTo>
                  <a:pt x="1072" y="230"/>
                </a:lnTo>
                <a:lnTo>
                  <a:pt x="1107" y="265"/>
                </a:lnTo>
                <a:lnTo>
                  <a:pt x="1143" y="301"/>
                </a:lnTo>
                <a:lnTo>
                  <a:pt x="1176" y="337"/>
                </a:lnTo>
                <a:lnTo>
                  <a:pt x="1210" y="375"/>
                </a:lnTo>
                <a:lnTo>
                  <a:pt x="1241" y="413"/>
                </a:lnTo>
                <a:lnTo>
                  <a:pt x="1271" y="451"/>
                </a:lnTo>
                <a:lnTo>
                  <a:pt x="1300" y="490"/>
                </a:lnTo>
                <a:lnTo>
                  <a:pt x="1326" y="529"/>
                </a:lnTo>
                <a:lnTo>
                  <a:pt x="1349" y="568"/>
                </a:lnTo>
                <a:lnTo>
                  <a:pt x="1371" y="605"/>
                </a:lnTo>
                <a:lnTo>
                  <a:pt x="1389" y="644"/>
                </a:lnTo>
                <a:lnTo>
                  <a:pt x="1404" y="681"/>
                </a:lnTo>
                <a:lnTo>
                  <a:pt x="1416" y="716"/>
                </a:lnTo>
                <a:lnTo>
                  <a:pt x="1424" y="751"/>
                </a:lnTo>
                <a:lnTo>
                  <a:pt x="1428" y="784"/>
                </a:lnTo>
                <a:lnTo>
                  <a:pt x="1428" y="816"/>
                </a:lnTo>
                <a:lnTo>
                  <a:pt x="1424" y="846"/>
                </a:lnTo>
                <a:lnTo>
                  <a:pt x="1415" y="873"/>
                </a:lnTo>
                <a:lnTo>
                  <a:pt x="1401" y="899"/>
                </a:lnTo>
                <a:lnTo>
                  <a:pt x="1382" y="922"/>
                </a:lnTo>
                <a:lnTo>
                  <a:pt x="1346" y="956"/>
                </a:lnTo>
                <a:lnTo>
                  <a:pt x="1310" y="988"/>
                </a:lnTo>
                <a:lnTo>
                  <a:pt x="1275" y="1016"/>
                </a:lnTo>
                <a:lnTo>
                  <a:pt x="1239" y="1041"/>
                </a:lnTo>
                <a:lnTo>
                  <a:pt x="1204" y="1064"/>
                </a:lnTo>
                <a:lnTo>
                  <a:pt x="1172" y="1085"/>
                </a:lnTo>
                <a:lnTo>
                  <a:pt x="1139" y="1106"/>
                </a:lnTo>
                <a:lnTo>
                  <a:pt x="1109" y="1125"/>
                </a:lnTo>
                <a:lnTo>
                  <a:pt x="1080" y="1143"/>
                </a:lnTo>
                <a:lnTo>
                  <a:pt x="1053" y="1161"/>
                </a:lnTo>
                <a:lnTo>
                  <a:pt x="1027" y="1179"/>
                </a:lnTo>
                <a:lnTo>
                  <a:pt x="1004" y="1198"/>
                </a:lnTo>
                <a:lnTo>
                  <a:pt x="983" y="1219"/>
                </a:lnTo>
                <a:lnTo>
                  <a:pt x="966" y="1240"/>
                </a:lnTo>
                <a:lnTo>
                  <a:pt x="950" y="1263"/>
                </a:lnTo>
                <a:lnTo>
                  <a:pt x="938" y="1288"/>
                </a:lnTo>
                <a:lnTo>
                  <a:pt x="929" y="1316"/>
                </a:lnTo>
                <a:lnTo>
                  <a:pt x="924" y="1348"/>
                </a:lnTo>
                <a:lnTo>
                  <a:pt x="922" y="1382"/>
                </a:lnTo>
                <a:lnTo>
                  <a:pt x="926" y="1436"/>
                </a:lnTo>
                <a:lnTo>
                  <a:pt x="937" y="1488"/>
                </a:lnTo>
                <a:lnTo>
                  <a:pt x="956" y="1542"/>
                </a:lnTo>
                <a:lnTo>
                  <a:pt x="980" y="1595"/>
                </a:lnTo>
                <a:lnTo>
                  <a:pt x="1011" y="1648"/>
                </a:lnTo>
                <a:lnTo>
                  <a:pt x="1046" y="1702"/>
                </a:lnTo>
                <a:lnTo>
                  <a:pt x="1086" y="1754"/>
                </a:lnTo>
                <a:lnTo>
                  <a:pt x="1130" y="1808"/>
                </a:lnTo>
                <a:lnTo>
                  <a:pt x="1176" y="1861"/>
                </a:lnTo>
                <a:lnTo>
                  <a:pt x="1225" y="1914"/>
                </a:lnTo>
                <a:lnTo>
                  <a:pt x="1277" y="1968"/>
                </a:lnTo>
                <a:lnTo>
                  <a:pt x="1329" y="2020"/>
                </a:lnTo>
                <a:lnTo>
                  <a:pt x="1382" y="2074"/>
                </a:lnTo>
                <a:lnTo>
                  <a:pt x="1436" y="2127"/>
                </a:lnTo>
                <a:lnTo>
                  <a:pt x="1488" y="2179"/>
                </a:lnTo>
                <a:lnTo>
                  <a:pt x="1542" y="2231"/>
                </a:lnTo>
                <a:lnTo>
                  <a:pt x="1595" y="2280"/>
                </a:lnTo>
                <a:lnTo>
                  <a:pt x="1648" y="2326"/>
                </a:lnTo>
                <a:lnTo>
                  <a:pt x="1702" y="2370"/>
                </a:lnTo>
                <a:lnTo>
                  <a:pt x="1754" y="2410"/>
                </a:lnTo>
                <a:lnTo>
                  <a:pt x="1808" y="2445"/>
                </a:lnTo>
                <a:lnTo>
                  <a:pt x="1861" y="2476"/>
                </a:lnTo>
                <a:lnTo>
                  <a:pt x="1914" y="2500"/>
                </a:lnTo>
                <a:lnTo>
                  <a:pt x="1968" y="2519"/>
                </a:lnTo>
                <a:lnTo>
                  <a:pt x="2020" y="2530"/>
                </a:lnTo>
                <a:lnTo>
                  <a:pt x="2074" y="2534"/>
                </a:lnTo>
                <a:lnTo>
                  <a:pt x="2108" y="2532"/>
                </a:lnTo>
                <a:lnTo>
                  <a:pt x="2140" y="2527"/>
                </a:lnTo>
                <a:lnTo>
                  <a:pt x="2168" y="2518"/>
                </a:lnTo>
                <a:lnTo>
                  <a:pt x="2193" y="2506"/>
                </a:lnTo>
                <a:lnTo>
                  <a:pt x="2216" y="2490"/>
                </a:lnTo>
                <a:lnTo>
                  <a:pt x="2237" y="2473"/>
                </a:lnTo>
                <a:lnTo>
                  <a:pt x="2258" y="2452"/>
                </a:lnTo>
                <a:lnTo>
                  <a:pt x="2277" y="2429"/>
                </a:lnTo>
                <a:lnTo>
                  <a:pt x="2295" y="2403"/>
                </a:lnTo>
                <a:lnTo>
                  <a:pt x="2313" y="2376"/>
                </a:lnTo>
                <a:lnTo>
                  <a:pt x="2331" y="2347"/>
                </a:lnTo>
                <a:lnTo>
                  <a:pt x="2350" y="2317"/>
                </a:lnTo>
                <a:lnTo>
                  <a:pt x="2371" y="2284"/>
                </a:lnTo>
                <a:lnTo>
                  <a:pt x="2392" y="2252"/>
                </a:lnTo>
                <a:lnTo>
                  <a:pt x="2415" y="2217"/>
                </a:lnTo>
                <a:lnTo>
                  <a:pt x="2440" y="2181"/>
                </a:lnTo>
                <a:lnTo>
                  <a:pt x="2468" y="2146"/>
                </a:lnTo>
                <a:lnTo>
                  <a:pt x="2500" y="2110"/>
                </a:lnTo>
                <a:lnTo>
                  <a:pt x="2534" y="2074"/>
                </a:lnTo>
                <a:lnTo>
                  <a:pt x="2557" y="2055"/>
                </a:lnTo>
                <a:lnTo>
                  <a:pt x="2583" y="2041"/>
                </a:lnTo>
                <a:lnTo>
                  <a:pt x="2610" y="2032"/>
                </a:lnTo>
                <a:lnTo>
                  <a:pt x="2640" y="2028"/>
                </a:lnTo>
                <a:lnTo>
                  <a:pt x="2672" y="2028"/>
                </a:lnTo>
                <a:lnTo>
                  <a:pt x="2705" y="2032"/>
                </a:lnTo>
                <a:lnTo>
                  <a:pt x="2740" y="2040"/>
                </a:lnTo>
                <a:lnTo>
                  <a:pt x="2775" y="2052"/>
                </a:lnTo>
                <a:lnTo>
                  <a:pt x="2812" y="2067"/>
                </a:lnTo>
                <a:lnTo>
                  <a:pt x="2851" y="2085"/>
                </a:lnTo>
                <a:lnTo>
                  <a:pt x="2888" y="2107"/>
                </a:lnTo>
                <a:lnTo>
                  <a:pt x="2927" y="2130"/>
                </a:lnTo>
                <a:lnTo>
                  <a:pt x="2966" y="2156"/>
                </a:lnTo>
                <a:lnTo>
                  <a:pt x="3005" y="2185"/>
                </a:lnTo>
                <a:lnTo>
                  <a:pt x="3043" y="2215"/>
                </a:lnTo>
                <a:lnTo>
                  <a:pt x="3081" y="2246"/>
                </a:lnTo>
                <a:lnTo>
                  <a:pt x="3119" y="2280"/>
                </a:lnTo>
                <a:lnTo>
                  <a:pt x="3155" y="2313"/>
                </a:lnTo>
                <a:lnTo>
                  <a:pt x="3191" y="2349"/>
                </a:lnTo>
                <a:lnTo>
                  <a:pt x="3226" y="2384"/>
                </a:lnTo>
                <a:lnTo>
                  <a:pt x="3258" y="2420"/>
                </a:lnTo>
                <a:lnTo>
                  <a:pt x="3288" y="2456"/>
                </a:lnTo>
                <a:lnTo>
                  <a:pt x="3318" y="2491"/>
                </a:lnTo>
                <a:lnTo>
                  <a:pt x="3344" y="2527"/>
                </a:lnTo>
                <a:lnTo>
                  <a:pt x="3369" y="2562"/>
                </a:lnTo>
                <a:lnTo>
                  <a:pt x="3391" y="2595"/>
                </a:lnTo>
                <a:lnTo>
                  <a:pt x="3410" y="2629"/>
                </a:lnTo>
                <a:lnTo>
                  <a:pt x="3426" y="2659"/>
                </a:lnTo>
                <a:lnTo>
                  <a:pt x="3439" y="2688"/>
                </a:lnTo>
                <a:lnTo>
                  <a:pt x="3449" y="2717"/>
                </a:lnTo>
                <a:lnTo>
                  <a:pt x="3454" y="2742"/>
                </a:lnTo>
                <a:lnTo>
                  <a:pt x="3456" y="2765"/>
                </a:lnTo>
                <a:lnTo>
                  <a:pt x="3454" y="2789"/>
                </a:lnTo>
                <a:lnTo>
                  <a:pt x="3447" y="2815"/>
                </a:lnTo>
                <a:lnTo>
                  <a:pt x="3435" y="2843"/>
                </a:lnTo>
                <a:lnTo>
                  <a:pt x="3420" y="2872"/>
                </a:lnTo>
                <a:lnTo>
                  <a:pt x="3402" y="2901"/>
                </a:lnTo>
                <a:lnTo>
                  <a:pt x="3380" y="2931"/>
                </a:lnTo>
                <a:lnTo>
                  <a:pt x="3354" y="2962"/>
                </a:lnTo>
                <a:lnTo>
                  <a:pt x="3327" y="2993"/>
                </a:lnTo>
                <a:lnTo>
                  <a:pt x="3298" y="3026"/>
                </a:lnTo>
                <a:lnTo>
                  <a:pt x="3266" y="3057"/>
                </a:lnTo>
                <a:lnTo>
                  <a:pt x="3233" y="3088"/>
                </a:lnTo>
                <a:lnTo>
                  <a:pt x="3198" y="3120"/>
                </a:lnTo>
                <a:lnTo>
                  <a:pt x="3164" y="3151"/>
                </a:lnTo>
                <a:lnTo>
                  <a:pt x="3128" y="3182"/>
                </a:lnTo>
                <a:lnTo>
                  <a:pt x="3093" y="3212"/>
                </a:lnTo>
                <a:lnTo>
                  <a:pt x="3057" y="3240"/>
                </a:lnTo>
                <a:lnTo>
                  <a:pt x="3021" y="3269"/>
                </a:lnTo>
                <a:lnTo>
                  <a:pt x="2988" y="3295"/>
                </a:lnTo>
                <a:lnTo>
                  <a:pt x="2954" y="3320"/>
                </a:lnTo>
                <a:lnTo>
                  <a:pt x="2923" y="3344"/>
                </a:lnTo>
                <a:lnTo>
                  <a:pt x="2894" y="3365"/>
                </a:lnTo>
                <a:lnTo>
                  <a:pt x="2866" y="3385"/>
                </a:lnTo>
                <a:lnTo>
                  <a:pt x="2841" y="3403"/>
                </a:lnTo>
                <a:lnTo>
                  <a:pt x="2819" y="3418"/>
                </a:lnTo>
                <a:lnTo>
                  <a:pt x="2800" y="3432"/>
                </a:lnTo>
                <a:lnTo>
                  <a:pt x="2786" y="3442"/>
                </a:lnTo>
                <a:lnTo>
                  <a:pt x="2774" y="3450"/>
                </a:lnTo>
                <a:lnTo>
                  <a:pt x="2767" y="3454"/>
                </a:lnTo>
                <a:lnTo>
                  <a:pt x="2765" y="3456"/>
                </a:lnTo>
                <a:lnTo>
                  <a:pt x="2711" y="3454"/>
                </a:lnTo>
                <a:lnTo>
                  <a:pt x="2655" y="3449"/>
                </a:lnTo>
                <a:lnTo>
                  <a:pt x="2595" y="3439"/>
                </a:lnTo>
                <a:lnTo>
                  <a:pt x="2532" y="3427"/>
                </a:lnTo>
                <a:lnTo>
                  <a:pt x="2466" y="3411"/>
                </a:lnTo>
                <a:lnTo>
                  <a:pt x="2398" y="3391"/>
                </a:lnTo>
                <a:lnTo>
                  <a:pt x="2328" y="3369"/>
                </a:lnTo>
                <a:lnTo>
                  <a:pt x="2256" y="3344"/>
                </a:lnTo>
                <a:lnTo>
                  <a:pt x="2181" y="3317"/>
                </a:lnTo>
                <a:lnTo>
                  <a:pt x="2107" y="3286"/>
                </a:lnTo>
                <a:lnTo>
                  <a:pt x="2031" y="3254"/>
                </a:lnTo>
                <a:lnTo>
                  <a:pt x="1954" y="3219"/>
                </a:lnTo>
                <a:lnTo>
                  <a:pt x="1877" y="3183"/>
                </a:lnTo>
                <a:lnTo>
                  <a:pt x="1800" y="3144"/>
                </a:lnTo>
                <a:lnTo>
                  <a:pt x="1723" y="3103"/>
                </a:lnTo>
                <a:lnTo>
                  <a:pt x="1646" y="3061"/>
                </a:lnTo>
                <a:lnTo>
                  <a:pt x="1571" y="3017"/>
                </a:lnTo>
                <a:lnTo>
                  <a:pt x="1497" y="2972"/>
                </a:lnTo>
                <a:lnTo>
                  <a:pt x="1423" y="2926"/>
                </a:lnTo>
                <a:lnTo>
                  <a:pt x="1351" y="2879"/>
                </a:lnTo>
                <a:lnTo>
                  <a:pt x="1282" y="2832"/>
                </a:lnTo>
                <a:lnTo>
                  <a:pt x="1215" y="2783"/>
                </a:lnTo>
                <a:lnTo>
                  <a:pt x="1150" y="2733"/>
                </a:lnTo>
                <a:lnTo>
                  <a:pt x="1088" y="2684"/>
                </a:lnTo>
                <a:lnTo>
                  <a:pt x="1028" y="2634"/>
                </a:lnTo>
                <a:lnTo>
                  <a:pt x="973" y="2585"/>
                </a:lnTo>
                <a:lnTo>
                  <a:pt x="922" y="2534"/>
                </a:lnTo>
                <a:lnTo>
                  <a:pt x="871" y="2483"/>
                </a:lnTo>
                <a:lnTo>
                  <a:pt x="822" y="2428"/>
                </a:lnTo>
                <a:lnTo>
                  <a:pt x="772" y="2368"/>
                </a:lnTo>
                <a:lnTo>
                  <a:pt x="723" y="2306"/>
                </a:lnTo>
                <a:lnTo>
                  <a:pt x="673" y="2241"/>
                </a:lnTo>
                <a:lnTo>
                  <a:pt x="624" y="2174"/>
                </a:lnTo>
                <a:lnTo>
                  <a:pt x="577" y="2105"/>
                </a:lnTo>
                <a:lnTo>
                  <a:pt x="530" y="2033"/>
                </a:lnTo>
                <a:lnTo>
                  <a:pt x="484" y="1959"/>
                </a:lnTo>
                <a:lnTo>
                  <a:pt x="439" y="1885"/>
                </a:lnTo>
                <a:lnTo>
                  <a:pt x="395" y="1810"/>
                </a:lnTo>
                <a:lnTo>
                  <a:pt x="353" y="1733"/>
                </a:lnTo>
                <a:lnTo>
                  <a:pt x="312" y="1656"/>
                </a:lnTo>
                <a:lnTo>
                  <a:pt x="273" y="1579"/>
                </a:lnTo>
                <a:lnTo>
                  <a:pt x="237" y="1502"/>
                </a:lnTo>
                <a:lnTo>
                  <a:pt x="202" y="1425"/>
                </a:lnTo>
                <a:lnTo>
                  <a:pt x="170" y="1349"/>
                </a:lnTo>
                <a:lnTo>
                  <a:pt x="139" y="1275"/>
                </a:lnTo>
                <a:lnTo>
                  <a:pt x="112" y="1200"/>
                </a:lnTo>
                <a:lnTo>
                  <a:pt x="87" y="1128"/>
                </a:lnTo>
                <a:lnTo>
                  <a:pt x="65" y="1058"/>
                </a:lnTo>
                <a:lnTo>
                  <a:pt x="45" y="990"/>
                </a:lnTo>
                <a:lnTo>
                  <a:pt x="29" y="924"/>
                </a:lnTo>
                <a:lnTo>
                  <a:pt x="17" y="861"/>
                </a:lnTo>
                <a:lnTo>
                  <a:pt x="7" y="801"/>
                </a:lnTo>
                <a:lnTo>
                  <a:pt x="2" y="745"/>
                </a:lnTo>
                <a:lnTo>
                  <a:pt x="0" y="691"/>
                </a:lnTo>
                <a:lnTo>
                  <a:pt x="2" y="689"/>
                </a:lnTo>
                <a:lnTo>
                  <a:pt x="6" y="682"/>
                </a:lnTo>
                <a:lnTo>
                  <a:pt x="14" y="670"/>
                </a:lnTo>
                <a:lnTo>
                  <a:pt x="24" y="656"/>
                </a:lnTo>
                <a:lnTo>
                  <a:pt x="38" y="637"/>
                </a:lnTo>
                <a:lnTo>
                  <a:pt x="53" y="615"/>
                </a:lnTo>
                <a:lnTo>
                  <a:pt x="71" y="590"/>
                </a:lnTo>
                <a:lnTo>
                  <a:pt x="91" y="562"/>
                </a:lnTo>
                <a:lnTo>
                  <a:pt x="112" y="533"/>
                </a:lnTo>
                <a:lnTo>
                  <a:pt x="136" y="502"/>
                </a:lnTo>
                <a:lnTo>
                  <a:pt x="161" y="468"/>
                </a:lnTo>
                <a:lnTo>
                  <a:pt x="187" y="435"/>
                </a:lnTo>
                <a:lnTo>
                  <a:pt x="216" y="399"/>
                </a:lnTo>
                <a:lnTo>
                  <a:pt x="244" y="363"/>
                </a:lnTo>
                <a:lnTo>
                  <a:pt x="274" y="328"/>
                </a:lnTo>
                <a:lnTo>
                  <a:pt x="305" y="292"/>
                </a:lnTo>
                <a:lnTo>
                  <a:pt x="336" y="258"/>
                </a:lnTo>
                <a:lnTo>
                  <a:pt x="368" y="223"/>
                </a:lnTo>
                <a:lnTo>
                  <a:pt x="399" y="190"/>
                </a:lnTo>
                <a:lnTo>
                  <a:pt x="430" y="158"/>
                </a:lnTo>
                <a:lnTo>
                  <a:pt x="463" y="129"/>
                </a:lnTo>
                <a:lnTo>
                  <a:pt x="494" y="102"/>
                </a:lnTo>
                <a:lnTo>
                  <a:pt x="525" y="76"/>
                </a:lnTo>
                <a:lnTo>
                  <a:pt x="555" y="54"/>
                </a:lnTo>
                <a:lnTo>
                  <a:pt x="584" y="36"/>
                </a:lnTo>
                <a:lnTo>
                  <a:pt x="613" y="21"/>
                </a:lnTo>
                <a:lnTo>
                  <a:pt x="641" y="9"/>
                </a:lnTo>
                <a:lnTo>
                  <a:pt x="667" y="2"/>
                </a:lnTo>
                <a:lnTo>
                  <a:pt x="691" y="0"/>
                </a:lnTo>
                <a:close/>
              </a:path>
            </a:pathLst>
          </a:custGeom>
          <a:solidFill>
            <a:schemeClr val="tx1"/>
          </a:solidFill>
          <a:ln w="0">
            <a:noFill/>
            <a:prstDash val="solid"/>
            <a:round/>
          </a:ln>
        </p:spPr>
        <p:txBody>
          <a:bodyPr vert="horz" wrap="square" lIns="91440" tIns="45720" rIns="91440" bIns="45720" numCol="1" anchor="t" anchorCtr="0" compatLnSpc="1"/>
          <a:lstStyle/>
          <a:p>
            <a:endParaRPr lang="zh-CN" altLang="en-US" sz="1355"/>
          </a:p>
        </p:txBody>
      </p:sp>
      <p:sp>
        <p:nvSpPr>
          <p:cNvPr id="140" name="Freeform 39"/>
          <p:cNvSpPr>
            <a:spLocks noEditPoints="1"/>
          </p:cNvSpPr>
          <p:nvPr/>
        </p:nvSpPr>
        <p:spPr bwMode="auto">
          <a:xfrm>
            <a:off x="1680032" y="4851841"/>
            <a:ext cx="466133" cy="470703"/>
          </a:xfrm>
          <a:custGeom>
            <a:avLst/>
            <a:gdLst>
              <a:gd name="T0" fmla="*/ 1349 w 3262"/>
              <a:gd name="T1" fmla="*/ 3058 h 3292"/>
              <a:gd name="T2" fmla="*/ 1821 w 3262"/>
              <a:gd name="T3" fmla="*/ 3073 h 3292"/>
              <a:gd name="T4" fmla="*/ 1943 w 3262"/>
              <a:gd name="T5" fmla="*/ 2406 h 3292"/>
              <a:gd name="T6" fmla="*/ 1631 w 3262"/>
              <a:gd name="T7" fmla="*/ 2469 h 3292"/>
              <a:gd name="T8" fmla="*/ 1319 w 3262"/>
              <a:gd name="T9" fmla="*/ 2406 h 3292"/>
              <a:gd name="T10" fmla="*/ 2436 w 3262"/>
              <a:gd name="T11" fmla="*/ 1515 h 3292"/>
              <a:gd name="T12" fmla="*/ 2424 w 3262"/>
              <a:gd name="T13" fmla="*/ 1840 h 3292"/>
              <a:gd name="T14" fmla="*/ 3009 w 3262"/>
              <a:gd name="T15" fmla="*/ 2022 h 3292"/>
              <a:gd name="T16" fmla="*/ 3055 w 3262"/>
              <a:gd name="T17" fmla="*/ 1549 h 3292"/>
              <a:gd name="T18" fmla="*/ 2950 w 3262"/>
              <a:gd name="T19" fmla="*/ 1094 h 3292"/>
              <a:gd name="T20" fmla="*/ 217 w 3262"/>
              <a:gd name="T21" fmla="*/ 1454 h 3292"/>
              <a:gd name="T22" fmla="*/ 232 w 3262"/>
              <a:gd name="T23" fmla="*/ 1931 h 3292"/>
              <a:gd name="T24" fmla="*/ 855 w 3262"/>
              <a:gd name="T25" fmla="*/ 1901 h 3292"/>
              <a:gd name="T26" fmla="*/ 819 w 3262"/>
              <a:gd name="T27" fmla="*/ 1580 h 3292"/>
              <a:gd name="T28" fmla="*/ 312 w 3262"/>
              <a:gd name="T29" fmla="*/ 1094 h 3292"/>
              <a:gd name="T30" fmla="*/ 1393 w 3262"/>
              <a:gd name="T31" fmla="*/ 1077 h 3292"/>
              <a:gd name="T32" fmla="*/ 1159 w 3262"/>
              <a:gd name="T33" fmla="*/ 1253 h 3292"/>
              <a:gd name="T34" fmla="*/ 1031 w 3262"/>
              <a:gd name="T35" fmla="*/ 1521 h 3292"/>
              <a:gd name="T36" fmla="*/ 1047 w 3262"/>
              <a:gd name="T37" fmla="*/ 1830 h 3292"/>
              <a:gd name="T38" fmla="*/ 1198 w 3262"/>
              <a:gd name="T39" fmla="*/ 2082 h 3292"/>
              <a:gd name="T40" fmla="*/ 1449 w 3262"/>
              <a:gd name="T41" fmla="*/ 2235 h 3292"/>
              <a:gd name="T42" fmla="*/ 1755 w 3262"/>
              <a:gd name="T43" fmla="*/ 2250 h 3292"/>
              <a:gd name="T44" fmla="*/ 2020 w 3262"/>
              <a:gd name="T45" fmla="*/ 2122 h 3292"/>
              <a:gd name="T46" fmla="*/ 2195 w 3262"/>
              <a:gd name="T47" fmla="*/ 1885 h 3292"/>
              <a:gd name="T48" fmla="*/ 2240 w 3262"/>
              <a:gd name="T49" fmla="*/ 1583 h 3292"/>
              <a:gd name="T50" fmla="*/ 2138 w 3262"/>
              <a:gd name="T51" fmla="*/ 1301 h 3292"/>
              <a:gd name="T52" fmla="*/ 1923 w 3262"/>
              <a:gd name="T53" fmla="*/ 1103 h 3292"/>
              <a:gd name="T54" fmla="*/ 1631 w 3262"/>
              <a:gd name="T55" fmla="*/ 1028 h 3292"/>
              <a:gd name="T56" fmla="*/ 1258 w 3262"/>
              <a:gd name="T57" fmla="*/ 255 h 3292"/>
              <a:gd name="T58" fmla="*/ 1439 w 3262"/>
              <a:gd name="T59" fmla="*/ 845 h 3292"/>
              <a:gd name="T60" fmla="*/ 1761 w 3262"/>
              <a:gd name="T61" fmla="*/ 833 h 3292"/>
              <a:gd name="T62" fmla="*/ 2091 w 3262"/>
              <a:gd name="T63" fmla="*/ 282 h 3292"/>
              <a:gd name="T64" fmla="*/ 1631 w 3262"/>
              <a:gd name="T65" fmla="*/ 205 h 3292"/>
              <a:gd name="T66" fmla="*/ 1935 w 3262"/>
              <a:gd name="T67" fmla="*/ 28 h 3292"/>
              <a:gd name="T68" fmla="*/ 2397 w 3262"/>
              <a:gd name="T69" fmla="*/ 193 h 3292"/>
              <a:gd name="T70" fmla="*/ 2784 w 3262"/>
              <a:gd name="T71" fmla="*/ 482 h 3292"/>
              <a:gd name="T72" fmla="*/ 3071 w 3262"/>
              <a:gd name="T73" fmla="*/ 871 h 3292"/>
              <a:gd name="T74" fmla="*/ 3233 w 3262"/>
              <a:gd name="T75" fmla="*/ 1339 h 3292"/>
              <a:gd name="T76" fmla="*/ 3250 w 3262"/>
              <a:gd name="T77" fmla="*/ 1852 h 3292"/>
              <a:gd name="T78" fmla="*/ 3113 w 3262"/>
              <a:gd name="T79" fmla="*/ 2332 h 3292"/>
              <a:gd name="T80" fmla="*/ 2851 w 3262"/>
              <a:gd name="T81" fmla="*/ 2738 h 3292"/>
              <a:gd name="T82" fmla="*/ 2482 w 3262"/>
              <a:gd name="T83" fmla="*/ 3050 h 3292"/>
              <a:gd name="T84" fmla="*/ 2033 w 3262"/>
              <a:gd name="T85" fmla="*/ 3241 h 3292"/>
              <a:gd name="T86" fmla="*/ 1528 w 3262"/>
              <a:gd name="T87" fmla="*/ 3289 h 3292"/>
              <a:gd name="T88" fmla="*/ 1042 w 3262"/>
              <a:gd name="T89" fmla="*/ 3180 h 3292"/>
              <a:gd name="T90" fmla="*/ 622 w 3262"/>
              <a:gd name="T91" fmla="*/ 2939 h 3292"/>
              <a:gd name="T92" fmla="*/ 293 w 3262"/>
              <a:gd name="T93" fmla="*/ 2586 h 3292"/>
              <a:gd name="T94" fmla="*/ 77 w 3262"/>
              <a:gd name="T95" fmla="*/ 2147 h 3292"/>
              <a:gd name="T96" fmla="*/ 0 w 3262"/>
              <a:gd name="T97" fmla="*/ 1646 h 3292"/>
              <a:gd name="T98" fmla="*/ 77 w 3262"/>
              <a:gd name="T99" fmla="*/ 1144 h 3292"/>
              <a:gd name="T100" fmla="*/ 293 w 3262"/>
              <a:gd name="T101" fmla="*/ 705 h 3292"/>
              <a:gd name="T102" fmla="*/ 622 w 3262"/>
              <a:gd name="T103" fmla="*/ 353 h 3292"/>
              <a:gd name="T104" fmla="*/ 1042 w 3262"/>
              <a:gd name="T105" fmla="*/ 110 h 3292"/>
              <a:gd name="T106" fmla="*/ 1528 w 3262"/>
              <a:gd name="T107" fmla="*/ 3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62" h="3292">
                <a:moveTo>
                  <a:pt x="1319" y="2406"/>
                </a:moveTo>
                <a:lnTo>
                  <a:pt x="1085" y="2977"/>
                </a:lnTo>
                <a:lnTo>
                  <a:pt x="1170" y="3009"/>
                </a:lnTo>
                <a:lnTo>
                  <a:pt x="1258" y="3036"/>
                </a:lnTo>
                <a:lnTo>
                  <a:pt x="1349" y="3058"/>
                </a:lnTo>
                <a:lnTo>
                  <a:pt x="1441" y="3073"/>
                </a:lnTo>
                <a:lnTo>
                  <a:pt x="1535" y="3082"/>
                </a:lnTo>
                <a:lnTo>
                  <a:pt x="1631" y="3085"/>
                </a:lnTo>
                <a:lnTo>
                  <a:pt x="1727" y="3082"/>
                </a:lnTo>
                <a:lnTo>
                  <a:pt x="1821" y="3073"/>
                </a:lnTo>
                <a:lnTo>
                  <a:pt x="1913" y="3058"/>
                </a:lnTo>
                <a:lnTo>
                  <a:pt x="2003" y="3036"/>
                </a:lnTo>
                <a:lnTo>
                  <a:pt x="2091" y="3009"/>
                </a:lnTo>
                <a:lnTo>
                  <a:pt x="2177" y="2977"/>
                </a:lnTo>
                <a:lnTo>
                  <a:pt x="1943" y="2406"/>
                </a:lnTo>
                <a:lnTo>
                  <a:pt x="1885" y="2429"/>
                </a:lnTo>
                <a:lnTo>
                  <a:pt x="1823" y="2445"/>
                </a:lnTo>
                <a:lnTo>
                  <a:pt x="1761" y="2459"/>
                </a:lnTo>
                <a:lnTo>
                  <a:pt x="1696" y="2466"/>
                </a:lnTo>
                <a:lnTo>
                  <a:pt x="1631" y="2469"/>
                </a:lnTo>
                <a:lnTo>
                  <a:pt x="1565" y="2466"/>
                </a:lnTo>
                <a:lnTo>
                  <a:pt x="1501" y="2459"/>
                </a:lnTo>
                <a:lnTo>
                  <a:pt x="1439" y="2445"/>
                </a:lnTo>
                <a:lnTo>
                  <a:pt x="1377" y="2429"/>
                </a:lnTo>
                <a:lnTo>
                  <a:pt x="1319" y="2406"/>
                </a:lnTo>
                <a:close/>
                <a:moveTo>
                  <a:pt x="2950" y="1094"/>
                </a:moveTo>
                <a:lnTo>
                  <a:pt x="2385" y="1331"/>
                </a:lnTo>
                <a:lnTo>
                  <a:pt x="2406" y="1390"/>
                </a:lnTo>
                <a:lnTo>
                  <a:pt x="2424" y="1452"/>
                </a:lnTo>
                <a:lnTo>
                  <a:pt x="2436" y="1515"/>
                </a:lnTo>
                <a:lnTo>
                  <a:pt x="2443" y="1580"/>
                </a:lnTo>
                <a:lnTo>
                  <a:pt x="2446" y="1646"/>
                </a:lnTo>
                <a:lnTo>
                  <a:pt x="2443" y="1712"/>
                </a:lnTo>
                <a:lnTo>
                  <a:pt x="2436" y="1777"/>
                </a:lnTo>
                <a:lnTo>
                  <a:pt x="2424" y="1840"/>
                </a:lnTo>
                <a:lnTo>
                  <a:pt x="2406" y="1901"/>
                </a:lnTo>
                <a:lnTo>
                  <a:pt x="2385" y="1961"/>
                </a:lnTo>
                <a:lnTo>
                  <a:pt x="2950" y="2197"/>
                </a:lnTo>
                <a:lnTo>
                  <a:pt x="2983" y="2111"/>
                </a:lnTo>
                <a:lnTo>
                  <a:pt x="3009" y="2022"/>
                </a:lnTo>
                <a:lnTo>
                  <a:pt x="3030" y="1931"/>
                </a:lnTo>
                <a:lnTo>
                  <a:pt x="3046" y="1838"/>
                </a:lnTo>
                <a:lnTo>
                  <a:pt x="3055" y="1743"/>
                </a:lnTo>
                <a:lnTo>
                  <a:pt x="3058" y="1646"/>
                </a:lnTo>
                <a:lnTo>
                  <a:pt x="3055" y="1549"/>
                </a:lnTo>
                <a:lnTo>
                  <a:pt x="3046" y="1454"/>
                </a:lnTo>
                <a:lnTo>
                  <a:pt x="3030" y="1361"/>
                </a:lnTo>
                <a:lnTo>
                  <a:pt x="3009" y="1269"/>
                </a:lnTo>
                <a:lnTo>
                  <a:pt x="2983" y="1180"/>
                </a:lnTo>
                <a:lnTo>
                  <a:pt x="2950" y="1094"/>
                </a:lnTo>
                <a:close/>
                <a:moveTo>
                  <a:pt x="312" y="1094"/>
                </a:moveTo>
                <a:lnTo>
                  <a:pt x="280" y="1180"/>
                </a:lnTo>
                <a:lnTo>
                  <a:pt x="254" y="1269"/>
                </a:lnTo>
                <a:lnTo>
                  <a:pt x="232" y="1361"/>
                </a:lnTo>
                <a:lnTo>
                  <a:pt x="217" y="1454"/>
                </a:lnTo>
                <a:lnTo>
                  <a:pt x="207" y="1549"/>
                </a:lnTo>
                <a:lnTo>
                  <a:pt x="204" y="1646"/>
                </a:lnTo>
                <a:lnTo>
                  <a:pt x="207" y="1743"/>
                </a:lnTo>
                <a:lnTo>
                  <a:pt x="217" y="1838"/>
                </a:lnTo>
                <a:lnTo>
                  <a:pt x="232" y="1931"/>
                </a:lnTo>
                <a:lnTo>
                  <a:pt x="254" y="2022"/>
                </a:lnTo>
                <a:lnTo>
                  <a:pt x="280" y="2111"/>
                </a:lnTo>
                <a:lnTo>
                  <a:pt x="312" y="2197"/>
                </a:lnTo>
                <a:lnTo>
                  <a:pt x="878" y="1961"/>
                </a:lnTo>
                <a:lnTo>
                  <a:pt x="855" y="1901"/>
                </a:lnTo>
                <a:lnTo>
                  <a:pt x="839" y="1840"/>
                </a:lnTo>
                <a:lnTo>
                  <a:pt x="826" y="1777"/>
                </a:lnTo>
                <a:lnTo>
                  <a:pt x="819" y="1712"/>
                </a:lnTo>
                <a:lnTo>
                  <a:pt x="815" y="1646"/>
                </a:lnTo>
                <a:lnTo>
                  <a:pt x="819" y="1580"/>
                </a:lnTo>
                <a:lnTo>
                  <a:pt x="826" y="1515"/>
                </a:lnTo>
                <a:lnTo>
                  <a:pt x="839" y="1452"/>
                </a:lnTo>
                <a:lnTo>
                  <a:pt x="855" y="1390"/>
                </a:lnTo>
                <a:lnTo>
                  <a:pt x="878" y="1331"/>
                </a:lnTo>
                <a:lnTo>
                  <a:pt x="312" y="1094"/>
                </a:lnTo>
                <a:close/>
                <a:moveTo>
                  <a:pt x="1631" y="1028"/>
                </a:moveTo>
                <a:lnTo>
                  <a:pt x="1568" y="1031"/>
                </a:lnTo>
                <a:lnTo>
                  <a:pt x="1508" y="1041"/>
                </a:lnTo>
                <a:lnTo>
                  <a:pt x="1449" y="1056"/>
                </a:lnTo>
                <a:lnTo>
                  <a:pt x="1393" y="1077"/>
                </a:lnTo>
                <a:lnTo>
                  <a:pt x="1339" y="1103"/>
                </a:lnTo>
                <a:lnTo>
                  <a:pt x="1289" y="1134"/>
                </a:lnTo>
                <a:lnTo>
                  <a:pt x="1242" y="1170"/>
                </a:lnTo>
                <a:lnTo>
                  <a:pt x="1198" y="1209"/>
                </a:lnTo>
                <a:lnTo>
                  <a:pt x="1159" y="1253"/>
                </a:lnTo>
                <a:lnTo>
                  <a:pt x="1123" y="1301"/>
                </a:lnTo>
                <a:lnTo>
                  <a:pt x="1093" y="1351"/>
                </a:lnTo>
                <a:lnTo>
                  <a:pt x="1067" y="1405"/>
                </a:lnTo>
                <a:lnTo>
                  <a:pt x="1047" y="1462"/>
                </a:lnTo>
                <a:lnTo>
                  <a:pt x="1031" y="1521"/>
                </a:lnTo>
                <a:lnTo>
                  <a:pt x="1022" y="1583"/>
                </a:lnTo>
                <a:lnTo>
                  <a:pt x="1019" y="1646"/>
                </a:lnTo>
                <a:lnTo>
                  <a:pt x="1022" y="1709"/>
                </a:lnTo>
                <a:lnTo>
                  <a:pt x="1031" y="1770"/>
                </a:lnTo>
                <a:lnTo>
                  <a:pt x="1047" y="1830"/>
                </a:lnTo>
                <a:lnTo>
                  <a:pt x="1067" y="1885"/>
                </a:lnTo>
                <a:lnTo>
                  <a:pt x="1093" y="1940"/>
                </a:lnTo>
                <a:lnTo>
                  <a:pt x="1123" y="1991"/>
                </a:lnTo>
                <a:lnTo>
                  <a:pt x="1159" y="2038"/>
                </a:lnTo>
                <a:lnTo>
                  <a:pt x="1198" y="2082"/>
                </a:lnTo>
                <a:lnTo>
                  <a:pt x="1242" y="2122"/>
                </a:lnTo>
                <a:lnTo>
                  <a:pt x="1289" y="2157"/>
                </a:lnTo>
                <a:lnTo>
                  <a:pt x="1339" y="2188"/>
                </a:lnTo>
                <a:lnTo>
                  <a:pt x="1393" y="2214"/>
                </a:lnTo>
                <a:lnTo>
                  <a:pt x="1449" y="2235"/>
                </a:lnTo>
                <a:lnTo>
                  <a:pt x="1508" y="2250"/>
                </a:lnTo>
                <a:lnTo>
                  <a:pt x="1568" y="2259"/>
                </a:lnTo>
                <a:lnTo>
                  <a:pt x="1631" y="2262"/>
                </a:lnTo>
                <a:lnTo>
                  <a:pt x="1693" y="2259"/>
                </a:lnTo>
                <a:lnTo>
                  <a:pt x="1755" y="2250"/>
                </a:lnTo>
                <a:lnTo>
                  <a:pt x="1813" y="2235"/>
                </a:lnTo>
                <a:lnTo>
                  <a:pt x="1869" y="2214"/>
                </a:lnTo>
                <a:lnTo>
                  <a:pt x="1923" y="2188"/>
                </a:lnTo>
                <a:lnTo>
                  <a:pt x="1973" y="2157"/>
                </a:lnTo>
                <a:lnTo>
                  <a:pt x="2020" y="2122"/>
                </a:lnTo>
                <a:lnTo>
                  <a:pt x="2064" y="2082"/>
                </a:lnTo>
                <a:lnTo>
                  <a:pt x="2103" y="2038"/>
                </a:lnTo>
                <a:lnTo>
                  <a:pt x="2138" y="1991"/>
                </a:lnTo>
                <a:lnTo>
                  <a:pt x="2169" y="1940"/>
                </a:lnTo>
                <a:lnTo>
                  <a:pt x="2195" y="1885"/>
                </a:lnTo>
                <a:lnTo>
                  <a:pt x="2215" y="1830"/>
                </a:lnTo>
                <a:lnTo>
                  <a:pt x="2230" y="1770"/>
                </a:lnTo>
                <a:lnTo>
                  <a:pt x="2240" y="1709"/>
                </a:lnTo>
                <a:lnTo>
                  <a:pt x="2243" y="1646"/>
                </a:lnTo>
                <a:lnTo>
                  <a:pt x="2240" y="1583"/>
                </a:lnTo>
                <a:lnTo>
                  <a:pt x="2230" y="1521"/>
                </a:lnTo>
                <a:lnTo>
                  <a:pt x="2215" y="1462"/>
                </a:lnTo>
                <a:lnTo>
                  <a:pt x="2195" y="1405"/>
                </a:lnTo>
                <a:lnTo>
                  <a:pt x="2169" y="1351"/>
                </a:lnTo>
                <a:lnTo>
                  <a:pt x="2138" y="1301"/>
                </a:lnTo>
                <a:lnTo>
                  <a:pt x="2103" y="1253"/>
                </a:lnTo>
                <a:lnTo>
                  <a:pt x="2064" y="1209"/>
                </a:lnTo>
                <a:lnTo>
                  <a:pt x="2020" y="1170"/>
                </a:lnTo>
                <a:lnTo>
                  <a:pt x="1973" y="1134"/>
                </a:lnTo>
                <a:lnTo>
                  <a:pt x="1923" y="1103"/>
                </a:lnTo>
                <a:lnTo>
                  <a:pt x="1869" y="1077"/>
                </a:lnTo>
                <a:lnTo>
                  <a:pt x="1813" y="1056"/>
                </a:lnTo>
                <a:lnTo>
                  <a:pt x="1755" y="1041"/>
                </a:lnTo>
                <a:lnTo>
                  <a:pt x="1693" y="1031"/>
                </a:lnTo>
                <a:lnTo>
                  <a:pt x="1631" y="1028"/>
                </a:lnTo>
                <a:close/>
                <a:moveTo>
                  <a:pt x="1631" y="205"/>
                </a:moveTo>
                <a:lnTo>
                  <a:pt x="1535" y="208"/>
                </a:lnTo>
                <a:lnTo>
                  <a:pt x="1441" y="218"/>
                </a:lnTo>
                <a:lnTo>
                  <a:pt x="1349" y="233"/>
                </a:lnTo>
                <a:lnTo>
                  <a:pt x="1258" y="255"/>
                </a:lnTo>
                <a:lnTo>
                  <a:pt x="1170" y="282"/>
                </a:lnTo>
                <a:lnTo>
                  <a:pt x="1085" y="315"/>
                </a:lnTo>
                <a:lnTo>
                  <a:pt x="1319" y="885"/>
                </a:lnTo>
                <a:lnTo>
                  <a:pt x="1377" y="863"/>
                </a:lnTo>
                <a:lnTo>
                  <a:pt x="1439" y="845"/>
                </a:lnTo>
                <a:lnTo>
                  <a:pt x="1501" y="833"/>
                </a:lnTo>
                <a:lnTo>
                  <a:pt x="1565" y="825"/>
                </a:lnTo>
                <a:lnTo>
                  <a:pt x="1631" y="823"/>
                </a:lnTo>
                <a:lnTo>
                  <a:pt x="1696" y="825"/>
                </a:lnTo>
                <a:lnTo>
                  <a:pt x="1761" y="833"/>
                </a:lnTo>
                <a:lnTo>
                  <a:pt x="1823" y="845"/>
                </a:lnTo>
                <a:lnTo>
                  <a:pt x="1885" y="863"/>
                </a:lnTo>
                <a:lnTo>
                  <a:pt x="1943" y="885"/>
                </a:lnTo>
                <a:lnTo>
                  <a:pt x="2177" y="315"/>
                </a:lnTo>
                <a:lnTo>
                  <a:pt x="2091" y="282"/>
                </a:lnTo>
                <a:lnTo>
                  <a:pt x="2003" y="255"/>
                </a:lnTo>
                <a:lnTo>
                  <a:pt x="1913" y="233"/>
                </a:lnTo>
                <a:lnTo>
                  <a:pt x="1821" y="218"/>
                </a:lnTo>
                <a:lnTo>
                  <a:pt x="1727" y="208"/>
                </a:lnTo>
                <a:lnTo>
                  <a:pt x="1631" y="205"/>
                </a:lnTo>
                <a:close/>
                <a:moveTo>
                  <a:pt x="1631" y="0"/>
                </a:moveTo>
                <a:lnTo>
                  <a:pt x="1631" y="0"/>
                </a:lnTo>
                <a:lnTo>
                  <a:pt x="1734" y="3"/>
                </a:lnTo>
                <a:lnTo>
                  <a:pt x="1836" y="12"/>
                </a:lnTo>
                <a:lnTo>
                  <a:pt x="1935" y="28"/>
                </a:lnTo>
                <a:lnTo>
                  <a:pt x="2033" y="49"/>
                </a:lnTo>
                <a:lnTo>
                  <a:pt x="2128" y="77"/>
                </a:lnTo>
                <a:lnTo>
                  <a:pt x="2220" y="110"/>
                </a:lnTo>
                <a:lnTo>
                  <a:pt x="2310" y="148"/>
                </a:lnTo>
                <a:lnTo>
                  <a:pt x="2397" y="193"/>
                </a:lnTo>
                <a:lnTo>
                  <a:pt x="2482" y="241"/>
                </a:lnTo>
                <a:lnTo>
                  <a:pt x="2563" y="294"/>
                </a:lnTo>
                <a:lnTo>
                  <a:pt x="2640" y="353"/>
                </a:lnTo>
                <a:lnTo>
                  <a:pt x="2714" y="415"/>
                </a:lnTo>
                <a:lnTo>
                  <a:pt x="2784" y="482"/>
                </a:lnTo>
                <a:lnTo>
                  <a:pt x="2851" y="552"/>
                </a:lnTo>
                <a:lnTo>
                  <a:pt x="2912" y="627"/>
                </a:lnTo>
                <a:lnTo>
                  <a:pt x="2969" y="705"/>
                </a:lnTo>
                <a:lnTo>
                  <a:pt x="3022" y="787"/>
                </a:lnTo>
                <a:lnTo>
                  <a:pt x="3071" y="871"/>
                </a:lnTo>
                <a:lnTo>
                  <a:pt x="3113" y="960"/>
                </a:lnTo>
                <a:lnTo>
                  <a:pt x="3152" y="1051"/>
                </a:lnTo>
                <a:lnTo>
                  <a:pt x="3185" y="1144"/>
                </a:lnTo>
                <a:lnTo>
                  <a:pt x="3212" y="1240"/>
                </a:lnTo>
                <a:lnTo>
                  <a:pt x="3233" y="1339"/>
                </a:lnTo>
                <a:lnTo>
                  <a:pt x="3250" y="1439"/>
                </a:lnTo>
                <a:lnTo>
                  <a:pt x="3259" y="1541"/>
                </a:lnTo>
                <a:lnTo>
                  <a:pt x="3262" y="1646"/>
                </a:lnTo>
                <a:lnTo>
                  <a:pt x="3259" y="1750"/>
                </a:lnTo>
                <a:lnTo>
                  <a:pt x="3250" y="1852"/>
                </a:lnTo>
                <a:lnTo>
                  <a:pt x="3233" y="1953"/>
                </a:lnTo>
                <a:lnTo>
                  <a:pt x="3212" y="2051"/>
                </a:lnTo>
                <a:lnTo>
                  <a:pt x="3185" y="2147"/>
                </a:lnTo>
                <a:lnTo>
                  <a:pt x="3152" y="2241"/>
                </a:lnTo>
                <a:lnTo>
                  <a:pt x="3113" y="2332"/>
                </a:lnTo>
                <a:lnTo>
                  <a:pt x="3071" y="2419"/>
                </a:lnTo>
                <a:lnTo>
                  <a:pt x="3022" y="2504"/>
                </a:lnTo>
                <a:lnTo>
                  <a:pt x="2969" y="2586"/>
                </a:lnTo>
                <a:lnTo>
                  <a:pt x="2912" y="2664"/>
                </a:lnTo>
                <a:lnTo>
                  <a:pt x="2851" y="2738"/>
                </a:lnTo>
                <a:lnTo>
                  <a:pt x="2784" y="2810"/>
                </a:lnTo>
                <a:lnTo>
                  <a:pt x="2714" y="2876"/>
                </a:lnTo>
                <a:lnTo>
                  <a:pt x="2640" y="2939"/>
                </a:lnTo>
                <a:lnTo>
                  <a:pt x="2563" y="2997"/>
                </a:lnTo>
                <a:lnTo>
                  <a:pt x="2482" y="3050"/>
                </a:lnTo>
                <a:lnTo>
                  <a:pt x="2397" y="3099"/>
                </a:lnTo>
                <a:lnTo>
                  <a:pt x="2310" y="3142"/>
                </a:lnTo>
                <a:lnTo>
                  <a:pt x="2220" y="3180"/>
                </a:lnTo>
                <a:lnTo>
                  <a:pt x="2128" y="3213"/>
                </a:lnTo>
                <a:lnTo>
                  <a:pt x="2033" y="3241"/>
                </a:lnTo>
                <a:lnTo>
                  <a:pt x="1935" y="3263"/>
                </a:lnTo>
                <a:lnTo>
                  <a:pt x="1836" y="3279"/>
                </a:lnTo>
                <a:lnTo>
                  <a:pt x="1734" y="3289"/>
                </a:lnTo>
                <a:lnTo>
                  <a:pt x="1631" y="3292"/>
                </a:lnTo>
                <a:lnTo>
                  <a:pt x="1528" y="3289"/>
                </a:lnTo>
                <a:lnTo>
                  <a:pt x="1426" y="3279"/>
                </a:lnTo>
                <a:lnTo>
                  <a:pt x="1327" y="3263"/>
                </a:lnTo>
                <a:lnTo>
                  <a:pt x="1230" y="3241"/>
                </a:lnTo>
                <a:lnTo>
                  <a:pt x="1135" y="3213"/>
                </a:lnTo>
                <a:lnTo>
                  <a:pt x="1042" y="3180"/>
                </a:lnTo>
                <a:lnTo>
                  <a:pt x="952" y="3142"/>
                </a:lnTo>
                <a:lnTo>
                  <a:pt x="865" y="3099"/>
                </a:lnTo>
                <a:lnTo>
                  <a:pt x="781" y="3050"/>
                </a:lnTo>
                <a:lnTo>
                  <a:pt x="699" y="2997"/>
                </a:lnTo>
                <a:lnTo>
                  <a:pt x="622" y="2939"/>
                </a:lnTo>
                <a:lnTo>
                  <a:pt x="547" y="2876"/>
                </a:lnTo>
                <a:lnTo>
                  <a:pt x="478" y="2810"/>
                </a:lnTo>
                <a:lnTo>
                  <a:pt x="411" y="2738"/>
                </a:lnTo>
                <a:lnTo>
                  <a:pt x="350" y="2664"/>
                </a:lnTo>
                <a:lnTo>
                  <a:pt x="293" y="2586"/>
                </a:lnTo>
                <a:lnTo>
                  <a:pt x="239" y="2504"/>
                </a:lnTo>
                <a:lnTo>
                  <a:pt x="191" y="2419"/>
                </a:lnTo>
                <a:lnTo>
                  <a:pt x="148" y="2332"/>
                </a:lnTo>
                <a:lnTo>
                  <a:pt x="109" y="2241"/>
                </a:lnTo>
                <a:lnTo>
                  <a:pt x="77" y="2147"/>
                </a:lnTo>
                <a:lnTo>
                  <a:pt x="50" y="2051"/>
                </a:lnTo>
                <a:lnTo>
                  <a:pt x="29" y="1953"/>
                </a:lnTo>
                <a:lnTo>
                  <a:pt x="13" y="1852"/>
                </a:lnTo>
                <a:lnTo>
                  <a:pt x="3" y="1750"/>
                </a:lnTo>
                <a:lnTo>
                  <a:pt x="0" y="1646"/>
                </a:lnTo>
                <a:lnTo>
                  <a:pt x="3" y="1541"/>
                </a:lnTo>
                <a:lnTo>
                  <a:pt x="13" y="1439"/>
                </a:lnTo>
                <a:lnTo>
                  <a:pt x="29" y="1339"/>
                </a:lnTo>
                <a:lnTo>
                  <a:pt x="50" y="1240"/>
                </a:lnTo>
                <a:lnTo>
                  <a:pt x="77" y="1144"/>
                </a:lnTo>
                <a:lnTo>
                  <a:pt x="109" y="1051"/>
                </a:lnTo>
                <a:lnTo>
                  <a:pt x="148" y="960"/>
                </a:lnTo>
                <a:lnTo>
                  <a:pt x="191" y="871"/>
                </a:lnTo>
                <a:lnTo>
                  <a:pt x="239" y="787"/>
                </a:lnTo>
                <a:lnTo>
                  <a:pt x="293" y="705"/>
                </a:lnTo>
                <a:lnTo>
                  <a:pt x="350" y="627"/>
                </a:lnTo>
                <a:lnTo>
                  <a:pt x="411" y="552"/>
                </a:lnTo>
                <a:lnTo>
                  <a:pt x="478" y="482"/>
                </a:lnTo>
                <a:lnTo>
                  <a:pt x="547" y="415"/>
                </a:lnTo>
                <a:lnTo>
                  <a:pt x="622" y="353"/>
                </a:lnTo>
                <a:lnTo>
                  <a:pt x="699" y="294"/>
                </a:lnTo>
                <a:lnTo>
                  <a:pt x="781" y="241"/>
                </a:lnTo>
                <a:lnTo>
                  <a:pt x="865" y="193"/>
                </a:lnTo>
                <a:lnTo>
                  <a:pt x="952" y="148"/>
                </a:lnTo>
                <a:lnTo>
                  <a:pt x="1042" y="110"/>
                </a:lnTo>
                <a:lnTo>
                  <a:pt x="1135" y="77"/>
                </a:lnTo>
                <a:lnTo>
                  <a:pt x="1230" y="49"/>
                </a:lnTo>
                <a:lnTo>
                  <a:pt x="1327" y="28"/>
                </a:lnTo>
                <a:lnTo>
                  <a:pt x="1426" y="12"/>
                </a:lnTo>
                <a:lnTo>
                  <a:pt x="1528" y="3"/>
                </a:lnTo>
                <a:lnTo>
                  <a:pt x="1631" y="0"/>
                </a:lnTo>
                <a:close/>
              </a:path>
            </a:pathLst>
          </a:custGeom>
          <a:solidFill>
            <a:schemeClr val="tx1"/>
          </a:solidFill>
          <a:ln w="0">
            <a:noFill/>
            <a:prstDash val="solid"/>
            <a:round/>
          </a:ln>
        </p:spPr>
        <p:txBody>
          <a:bodyPr vert="horz" wrap="square" lIns="91440" tIns="45720" rIns="91440" bIns="45720" numCol="1" anchor="t" anchorCtr="0" compatLnSpc="1"/>
          <a:lstStyle/>
          <a:p>
            <a:endParaRPr lang="zh-CN" altLang="en-US" sz="1355"/>
          </a:p>
        </p:txBody>
      </p:sp>
      <p:grpSp>
        <p:nvGrpSpPr>
          <p:cNvPr id="141" name="Group 42"/>
          <p:cNvGrpSpPr>
            <a:grpSpLocks noChangeAspect="1"/>
          </p:cNvGrpSpPr>
          <p:nvPr/>
        </p:nvGrpSpPr>
        <p:grpSpPr bwMode="auto">
          <a:xfrm>
            <a:off x="6823082" y="4851841"/>
            <a:ext cx="409009" cy="470703"/>
            <a:chOff x="5148" y="3669"/>
            <a:chExt cx="358" cy="412"/>
          </a:xfrm>
          <a:solidFill>
            <a:schemeClr val="tx1"/>
          </a:solidFill>
        </p:grpSpPr>
        <p:sp>
          <p:nvSpPr>
            <p:cNvPr id="142" name="Freeform 44"/>
            <p:cNvSpPr>
              <a:spLocks noEditPoints="1"/>
            </p:cNvSpPr>
            <p:nvPr/>
          </p:nvSpPr>
          <p:spPr bwMode="auto">
            <a:xfrm>
              <a:off x="5199" y="3669"/>
              <a:ext cx="307" cy="412"/>
            </a:xfrm>
            <a:custGeom>
              <a:avLst/>
              <a:gdLst>
                <a:gd name="T0" fmla="*/ 974 w 2460"/>
                <a:gd name="T1" fmla="*/ 1854 h 3292"/>
                <a:gd name="T2" fmla="*/ 877 w 2460"/>
                <a:gd name="T3" fmla="*/ 1879 h 3292"/>
                <a:gd name="T4" fmla="*/ 791 w 2460"/>
                <a:gd name="T5" fmla="*/ 1925 h 3292"/>
                <a:gd name="T6" fmla="*/ 719 w 2460"/>
                <a:gd name="T7" fmla="*/ 1990 h 3292"/>
                <a:gd name="T8" fmla="*/ 663 w 2460"/>
                <a:gd name="T9" fmla="*/ 2069 h 3292"/>
                <a:gd name="T10" fmla="*/ 627 w 2460"/>
                <a:gd name="T11" fmla="*/ 2161 h 3292"/>
                <a:gd name="T12" fmla="*/ 615 w 2460"/>
                <a:gd name="T13" fmla="*/ 2262 h 3292"/>
                <a:gd name="T14" fmla="*/ 1845 w 2460"/>
                <a:gd name="T15" fmla="*/ 2469 h 3292"/>
                <a:gd name="T16" fmla="*/ 1842 w 2460"/>
                <a:gd name="T17" fmla="*/ 2211 h 3292"/>
                <a:gd name="T18" fmla="*/ 1817 w 2460"/>
                <a:gd name="T19" fmla="*/ 2114 h 3292"/>
                <a:gd name="T20" fmla="*/ 1771 w 2460"/>
                <a:gd name="T21" fmla="*/ 2028 h 3292"/>
                <a:gd name="T22" fmla="*/ 1707 w 2460"/>
                <a:gd name="T23" fmla="*/ 1956 h 3292"/>
                <a:gd name="T24" fmla="*/ 1628 w 2460"/>
                <a:gd name="T25" fmla="*/ 1900 h 3292"/>
                <a:gd name="T26" fmla="*/ 1535 w 2460"/>
                <a:gd name="T27" fmla="*/ 1864 h 3292"/>
                <a:gd name="T28" fmla="*/ 1435 w 2460"/>
                <a:gd name="T29" fmla="*/ 1851 h 3292"/>
                <a:gd name="T30" fmla="*/ 1230 w 2460"/>
                <a:gd name="T31" fmla="*/ 824 h 3292"/>
                <a:gd name="T32" fmla="*/ 1129 w 2460"/>
                <a:gd name="T33" fmla="*/ 836 h 3292"/>
                <a:gd name="T34" fmla="*/ 1038 w 2460"/>
                <a:gd name="T35" fmla="*/ 871 h 3292"/>
                <a:gd name="T36" fmla="*/ 958 w 2460"/>
                <a:gd name="T37" fmla="*/ 927 h 3292"/>
                <a:gd name="T38" fmla="*/ 895 w 2460"/>
                <a:gd name="T39" fmla="*/ 999 h 3292"/>
                <a:gd name="T40" fmla="*/ 848 w 2460"/>
                <a:gd name="T41" fmla="*/ 1086 h 3292"/>
                <a:gd name="T42" fmla="*/ 825 w 2460"/>
                <a:gd name="T43" fmla="*/ 1182 h 3292"/>
                <a:gd name="T44" fmla="*/ 825 w 2460"/>
                <a:gd name="T45" fmla="*/ 1285 h 3292"/>
                <a:gd name="T46" fmla="*/ 848 w 2460"/>
                <a:gd name="T47" fmla="*/ 1382 h 3292"/>
                <a:gd name="T48" fmla="*/ 895 w 2460"/>
                <a:gd name="T49" fmla="*/ 1468 h 3292"/>
                <a:gd name="T50" fmla="*/ 958 w 2460"/>
                <a:gd name="T51" fmla="*/ 1540 h 3292"/>
                <a:gd name="T52" fmla="*/ 1038 w 2460"/>
                <a:gd name="T53" fmla="*/ 1596 h 3292"/>
                <a:gd name="T54" fmla="*/ 1129 w 2460"/>
                <a:gd name="T55" fmla="*/ 1632 h 3292"/>
                <a:gd name="T56" fmla="*/ 1230 w 2460"/>
                <a:gd name="T57" fmla="*/ 1645 h 3292"/>
                <a:gd name="T58" fmla="*/ 1331 w 2460"/>
                <a:gd name="T59" fmla="*/ 1632 h 3292"/>
                <a:gd name="T60" fmla="*/ 1422 w 2460"/>
                <a:gd name="T61" fmla="*/ 1596 h 3292"/>
                <a:gd name="T62" fmla="*/ 1501 w 2460"/>
                <a:gd name="T63" fmla="*/ 1540 h 3292"/>
                <a:gd name="T64" fmla="*/ 1565 w 2460"/>
                <a:gd name="T65" fmla="*/ 1468 h 3292"/>
                <a:gd name="T66" fmla="*/ 1611 w 2460"/>
                <a:gd name="T67" fmla="*/ 1382 h 3292"/>
                <a:gd name="T68" fmla="*/ 1635 w 2460"/>
                <a:gd name="T69" fmla="*/ 1285 h 3292"/>
                <a:gd name="T70" fmla="*/ 1635 w 2460"/>
                <a:gd name="T71" fmla="*/ 1182 h 3292"/>
                <a:gd name="T72" fmla="*/ 1611 w 2460"/>
                <a:gd name="T73" fmla="*/ 1086 h 3292"/>
                <a:gd name="T74" fmla="*/ 1565 w 2460"/>
                <a:gd name="T75" fmla="*/ 999 h 3292"/>
                <a:gd name="T76" fmla="*/ 1501 w 2460"/>
                <a:gd name="T77" fmla="*/ 927 h 3292"/>
                <a:gd name="T78" fmla="*/ 1422 w 2460"/>
                <a:gd name="T79" fmla="*/ 871 h 3292"/>
                <a:gd name="T80" fmla="*/ 1331 w 2460"/>
                <a:gd name="T81" fmla="*/ 836 h 3292"/>
                <a:gd name="T82" fmla="*/ 1230 w 2460"/>
                <a:gd name="T83" fmla="*/ 824 h 3292"/>
                <a:gd name="T84" fmla="*/ 2460 w 2460"/>
                <a:gd name="T85" fmla="*/ 0 h 3292"/>
                <a:gd name="T86" fmla="*/ 0 w 2460"/>
                <a:gd name="T87" fmla="*/ 3292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0" h="3292">
                  <a:moveTo>
                    <a:pt x="1025" y="1851"/>
                  </a:moveTo>
                  <a:lnTo>
                    <a:pt x="974" y="1854"/>
                  </a:lnTo>
                  <a:lnTo>
                    <a:pt x="925" y="1864"/>
                  </a:lnTo>
                  <a:lnTo>
                    <a:pt x="877" y="1879"/>
                  </a:lnTo>
                  <a:lnTo>
                    <a:pt x="832" y="1900"/>
                  </a:lnTo>
                  <a:lnTo>
                    <a:pt x="791" y="1925"/>
                  </a:lnTo>
                  <a:lnTo>
                    <a:pt x="753" y="1956"/>
                  </a:lnTo>
                  <a:lnTo>
                    <a:pt x="719" y="1990"/>
                  </a:lnTo>
                  <a:lnTo>
                    <a:pt x="689" y="2028"/>
                  </a:lnTo>
                  <a:lnTo>
                    <a:pt x="663" y="2069"/>
                  </a:lnTo>
                  <a:lnTo>
                    <a:pt x="643" y="2114"/>
                  </a:lnTo>
                  <a:lnTo>
                    <a:pt x="627" y="2161"/>
                  </a:lnTo>
                  <a:lnTo>
                    <a:pt x="618" y="2211"/>
                  </a:lnTo>
                  <a:lnTo>
                    <a:pt x="615" y="2262"/>
                  </a:lnTo>
                  <a:lnTo>
                    <a:pt x="615" y="2469"/>
                  </a:lnTo>
                  <a:lnTo>
                    <a:pt x="1845" y="2469"/>
                  </a:lnTo>
                  <a:lnTo>
                    <a:pt x="1845" y="2262"/>
                  </a:lnTo>
                  <a:lnTo>
                    <a:pt x="1842" y="2211"/>
                  </a:lnTo>
                  <a:lnTo>
                    <a:pt x="1832" y="2161"/>
                  </a:lnTo>
                  <a:lnTo>
                    <a:pt x="1817" y="2114"/>
                  </a:lnTo>
                  <a:lnTo>
                    <a:pt x="1796" y="2069"/>
                  </a:lnTo>
                  <a:lnTo>
                    <a:pt x="1771" y="2028"/>
                  </a:lnTo>
                  <a:lnTo>
                    <a:pt x="1741" y="1990"/>
                  </a:lnTo>
                  <a:lnTo>
                    <a:pt x="1707" y="1956"/>
                  </a:lnTo>
                  <a:lnTo>
                    <a:pt x="1669" y="1925"/>
                  </a:lnTo>
                  <a:lnTo>
                    <a:pt x="1628" y="1900"/>
                  </a:lnTo>
                  <a:lnTo>
                    <a:pt x="1583" y="1879"/>
                  </a:lnTo>
                  <a:lnTo>
                    <a:pt x="1535" y="1864"/>
                  </a:lnTo>
                  <a:lnTo>
                    <a:pt x="1486" y="1854"/>
                  </a:lnTo>
                  <a:lnTo>
                    <a:pt x="1435" y="1851"/>
                  </a:lnTo>
                  <a:lnTo>
                    <a:pt x="1025" y="1851"/>
                  </a:lnTo>
                  <a:close/>
                  <a:moveTo>
                    <a:pt x="1230" y="824"/>
                  </a:moveTo>
                  <a:lnTo>
                    <a:pt x="1179" y="827"/>
                  </a:lnTo>
                  <a:lnTo>
                    <a:pt x="1129" y="836"/>
                  </a:lnTo>
                  <a:lnTo>
                    <a:pt x="1082" y="852"/>
                  </a:lnTo>
                  <a:lnTo>
                    <a:pt x="1038" y="871"/>
                  </a:lnTo>
                  <a:lnTo>
                    <a:pt x="997" y="897"/>
                  </a:lnTo>
                  <a:lnTo>
                    <a:pt x="958" y="927"/>
                  </a:lnTo>
                  <a:lnTo>
                    <a:pt x="925" y="961"/>
                  </a:lnTo>
                  <a:lnTo>
                    <a:pt x="895" y="999"/>
                  </a:lnTo>
                  <a:lnTo>
                    <a:pt x="869" y="1041"/>
                  </a:lnTo>
                  <a:lnTo>
                    <a:pt x="848" y="1086"/>
                  </a:lnTo>
                  <a:lnTo>
                    <a:pt x="834" y="1133"/>
                  </a:lnTo>
                  <a:lnTo>
                    <a:pt x="825" y="1182"/>
                  </a:lnTo>
                  <a:lnTo>
                    <a:pt x="822" y="1234"/>
                  </a:lnTo>
                  <a:lnTo>
                    <a:pt x="825" y="1285"/>
                  </a:lnTo>
                  <a:lnTo>
                    <a:pt x="834" y="1335"/>
                  </a:lnTo>
                  <a:lnTo>
                    <a:pt x="848" y="1382"/>
                  </a:lnTo>
                  <a:lnTo>
                    <a:pt x="869" y="1427"/>
                  </a:lnTo>
                  <a:lnTo>
                    <a:pt x="895" y="1468"/>
                  </a:lnTo>
                  <a:lnTo>
                    <a:pt x="925" y="1506"/>
                  </a:lnTo>
                  <a:lnTo>
                    <a:pt x="958" y="1540"/>
                  </a:lnTo>
                  <a:lnTo>
                    <a:pt x="997" y="1570"/>
                  </a:lnTo>
                  <a:lnTo>
                    <a:pt x="1038" y="1596"/>
                  </a:lnTo>
                  <a:lnTo>
                    <a:pt x="1082" y="1617"/>
                  </a:lnTo>
                  <a:lnTo>
                    <a:pt x="1129" y="1632"/>
                  </a:lnTo>
                  <a:lnTo>
                    <a:pt x="1179" y="1642"/>
                  </a:lnTo>
                  <a:lnTo>
                    <a:pt x="1230" y="1645"/>
                  </a:lnTo>
                  <a:lnTo>
                    <a:pt x="1281" y="1642"/>
                  </a:lnTo>
                  <a:lnTo>
                    <a:pt x="1331" y="1632"/>
                  </a:lnTo>
                  <a:lnTo>
                    <a:pt x="1378" y="1617"/>
                  </a:lnTo>
                  <a:lnTo>
                    <a:pt x="1422" y="1596"/>
                  </a:lnTo>
                  <a:lnTo>
                    <a:pt x="1463" y="1570"/>
                  </a:lnTo>
                  <a:lnTo>
                    <a:pt x="1501" y="1540"/>
                  </a:lnTo>
                  <a:lnTo>
                    <a:pt x="1535" y="1506"/>
                  </a:lnTo>
                  <a:lnTo>
                    <a:pt x="1565" y="1468"/>
                  </a:lnTo>
                  <a:lnTo>
                    <a:pt x="1591" y="1427"/>
                  </a:lnTo>
                  <a:lnTo>
                    <a:pt x="1611" y="1382"/>
                  </a:lnTo>
                  <a:lnTo>
                    <a:pt x="1626" y="1335"/>
                  </a:lnTo>
                  <a:lnTo>
                    <a:pt x="1635" y="1285"/>
                  </a:lnTo>
                  <a:lnTo>
                    <a:pt x="1639" y="1234"/>
                  </a:lnTo>
                  <a:lnTo>
                    <a:pt x="1635" y="1182"/>
                  </a:lnTo>
                  <a:lnTo>
                    <a:pt x="1626" y="1133"/>
                  </a:lnTo>
                  <a:lnTo>
                    <a:pt x="1611" y="1086"/>
                  </a:lnTo>
                  <a:lnTo>
                    <a:pt x="1591" y="1041"/>
                  </a:lnTo>
                  <a:lnTo>
                    <a:pt x="1565" y="999"/>
                  </a:lnTo>
                  <a:lnTo>
                    <a:pt x="1535" y="961"/>
                  </a:lnTo>
                  <a:lnTo>
                    <a:pt x="1501" y="927"/>
                  </a:lnTo>
                  <a:lnTo>
                    <a:pt x="1463" y="897"/>
                  </a:lnTo>
                  <a:lnTo>
                    <a:pt x="1422" y="871"/>
                  </a:lnTo>
                  <a:lnTo>
                    <a:pt x="1378" y="852"/>
                  </a:lnTo>
                  <a:lnTo>
                    <a:pt x="1331" y="836"/>
                  </a:lnTo>
                  <a:lnTo>
                    <a:pt x="1281" y="827"/>
                  </a:lnTo>
                  <a:lnTo>
                    <a:pt x="1230" y="824"/>
                  </a:lnTo>
                  <a:close/>
                  <a:moveTo>
                    <a:pt x="0" y="0"/>
                  </a:moveTo>
                  <a:lnTo>
                    <a:pt x="2460" y="0"/>
                  </a:lnTo>
                  <a:lnTo>
                    <a:pt x="2460" y="3292"/>
                  </a:lnTo>
                  <a:lnTo>
                    <a:pt x="0" y="3292"/>
                  </a:lnTo>
                  <a:lnTo>
                    <a:pt x="0" y="0"/>
                  </a:lnTo>
                  <a:close/>
                </a:path>
              </a:pathLst>
            </a:custGeom>
            <a:grpFill/>
            <a:ln w="0">
              <a:noFill/>
              <a:prstDash val="solid"/>
              <a:round/>
            </a:ln>
          </p:spPr>
          <p:txBody>
            <a:bodyPr vert="horz" wrap="square" lIns="91440" tIns="45720" rIns="91440" bIns="45720" numCol="1" anchor="t" anchorCtr="0" compatLnSpc="1"/>
            <a:lstStyle/>
            <a:p>
              <a:endParaRPr lang="zh-CN" altLang="en-US" sz="1355"/>
            </a:p>
          </p:txBody>
        </p:sp>
        <p:sp>
          <p:nvSpPr>
            <p:cNvPr id="143" name="Rectangle 45"/>
            <p:cNvSpPr>
              <a:spLocks noChangeArrowheads="1"/>
            </p:cNvSpPr>
            <p:nvPr/>
          </p:nvSpPr>
          <p:spPr bwMode="auto">
            <a:xfrm>
              <a:off x="5148" y="3695"/>
              <a:ext cx="38" cy="77"/>
            </a:xfrm>
            <a:prstGeom prst="rect">
              <a:avLst/>
            </a:prstGeom>
            <a:grpFill/>
            <a:ln w="0">
              <a:noFill/>
              <a:prstDash val="solid"/>
              <a:miter lim="800000"/>
            </a:ln>
          </p:spPr>
          <p:txBody>
            <a:bodyPr vert="horz" wrap="square" lIns="91440" tIns="45720" rIns="91440" bIns="45720" numCol="1" anchor="t" anchorCtr="0" compatLnSpc="1"/>
            <a:lstStyle/>
            <a:p>
              <a:endParaRPr lang="zh-CN" altLang="en-US" sz="1355"/>
            </a:p>
          </p:txBody>
        </p:sp>
        <p:sp>
          <p:nvSpPr>
            <p:cNvPr id="144" name="Rectangle 46"/>
            <p:cNvSpPr>
              <a:spLocks noChangeArrowheads="1"/>
            </p:cNvSpPr>
            <p:nvPr/>
          </p:nvSpPr>
          <p:spPr bwMode="auto">
            <a:xfrm>
              <a:off x="5148" y="3798"/>
              <a:ext cx="38" cy="77"/>
            </a:xfrm>
            <a:prstGeom prst="rect">
              <a:avLst/>
            </a:prstGeom>
            <a:grpFill/>
            <a:ln w="0">
              <a:noFill/>
              <a:prstDash val="solid"/>
              <a:miter lim="800000"/>
            </a:ln>
          </p:spPr>
          <p:txBody>
            <a:bodyPr vert="horz" wrap="square" lIns="91440" tIns="45720" rIns="91440" bIns="45720" numCol="1" anchor="t" anchorCtr="0" compatLnSpc="1"/>
            <a:lstStyle/>
            <a:p>
              <a:endParaRPr lang="zh-CN" altLang="en-US" sz="1355"/>
            </a:p>
          </p:txBody>
        </p:sp>
        <p:sp>
          <p:nvSpPr>
            <p:cNvPr id="145" name="Rectangle 47"/>
            <p:cNvSpPr>
              <a:spLocks noChangeArrowheads="1"/>
            </p:cNvSpPr>
            <p:nvPr/>
          </p:nvSpPr>
          <p:spPr bwMode="auto">
            <a:xfrm>
              <a:off x="5148" y="3901"/>
              <a:ext cx="38" cy="77"/>
            </a:xfrm>
            <a:prstGeom prst="rect">
              <a:avLst/>
            </a:prstGeom>
            <a:grpFill/>
            <a:ln w="0">
              <a:noFill/>
              <a:prstDash val="solid"/>
              <a:miter lim="800000"/>
            </a:ln>
          </p:spPr>
          <p:txBody>
            <a:bodyPr vert="horz" wrap="square" lIns="91440" tIns="45720" rIns="91440" bIns="45720" numCol="1" anchor="t" anchorCtr="0" compatLnSpc="1"/>
            <a:lstStyle/>
            <a:p>
              <a:endParaRPr lang="zh-CN" altLang="en-US" sz="1355"/>
            </a:p>
          </p:txBody>
        </p:sp>
        <p:sp>
          <p:nvSpPr>
            <p:cNvPr id="146" name="Rectangle 48"/>
            <p:cNvSpPr>
              <a:spLocks noChangeArrowheads="1"/>
            </p:cNvSpPr>
            <p:nvPr/>
          </p:nvSpPr>
          <p:spPr bwMode="auto">
            <a:xfrm>
              <a:off x="5148" y="4004"/>
              <a:ext cx="38" cy="77"/>
            </a:xfrm>
            <a:prstGeom prst="rect">
              <a:avLst/>
            </a:prstGeom>
            <a:grpFill/>
            <a:ln w="0">
              <a:noFill/>
              <a:prstDash val="solid"/>
              <a:miter lim="800000"/>
            </a:ln>
          </p:spPr>
          <p:txBody>
            <a:bodyPr vert="horz" wrap="square" lIns="91440" tIns="45720" rIns="91440" bIns="45720" numCol="1" anchor="t" anchorCtr="0" compatLnSpc="1"/>
            <a:lstStyle/>
            <a:p>
              <a:endParaRPr lang="zh-CN" altLang="en-US" sz="1355"/>
            </a:p>
          </p:txBody>
        </p:sp>
      </p:grpSp>
      <p:sp>
        <p:nvSpPr>
          <p:cNvPr id="147" name="Freeform 53"/>
          <p:cNvSpPr/>
          <p:nvPr/>
        </p:nvSpPr>
        <p:spPr bwMode="auto">
          <a:xfrm>
            <a:off x="7516347" y="4984939"/>
            <a:ext cx="466132" cy="204504"/>
          </a:xfrm>
          <a:custGeom>
            <a:avLst/>
            <a:gdLst>
              <a:gd name="T0" fmla="*/ 1853 w 3261"/>
              <a:gd name="T1" fmla="*/ 5 h 1433"/>
              <a:gd name="T2" fmla="*/ 2210 w 3261"/>
              <a:gd name="T3" fmla="*/ 44 h 1433"/>
              <a:gd name="T4" fmla="*/ 2496 w 3261"/>
              <a:gd name="T5" fmla="*/ 112 h 1433"/>
              <a:gd name="T6" fmla="*/ 2723 w 3261"/>
              <a:gd name="T7" fmla="*/ 205 h 1433"/>
              <a:gd name="T8" fmla="*/ 2902 w 3261"/>
              <a:gd name="T9" fmla="*/ 317 h 1433"/>
              <a:gd name="T10" fmla="*/ 3053 w 3261"/>
              <a:gd name="T11" fmla="*/ 453 h 1433"/>
              <a:gd name="T12" fmla="*/ 3168 w 3261"/>
              <a:gd name="T13" fmla="*/ 613 h 1433"/>
              <a:gd name="T14" fmla="*/ 3226 w 3261"/>
              <a:gd name="T15" fmla="*/ 754 h 1433"/>
              <a:gd name="T16" fmla="*/ 3250 w 3261"/>
              <a:gd name="T17" fmla="*/ 899 h 1433"/>
              <a:gd name="T18" fmla="*/ 3261 w 3261"/>
              <a:gd name="T19" fmla="*/ 1066 h 1433"/>
              <a:gd name="T20" fmla="*/ 3250 w 3261"/>
              <a:gd name="T21" fmla="*/ 1222 h 1433"/>
              <a:gd name="T22" fmla="*/ 3203 w 3261"/>
              <a:gd name="T23" fmla="*/ 1333 h 1433"/>
              <a:gd name="T24" fmla="*/ 3116 w 3261"/>
              <a:gd name="T25" fmla="*/ 1386 h 1433"/>
              <a:gd name="T26" fmla="*/ 2978 w 3261"/>
              <a:gd name="T27" fmla="*/ 1420 h 1433"/>
              <a:gd name="T28" fmla="*/ 2808 w 3261"/>
              <a:gd name="T29" fmla="*/ 1433 h 1433"/>
              <a:gd name="T30" fmla="*/ 2629 w 3261"/>
              <a:gd name="T31" fmla="*/ 1424 h 1433"/>
              <a:gd name="T32" fmla="*/ 2462 w 3261"/>
              <a:gd name="T33" fmla="*/ 1390 h 1433"/>
              <a:gd name="T34" fmla="*/ 2329 w 3261"/>
              <a:gd name="T35" fmla="*/ 1328 h 1433"/>
              <a:gd name="T36" fmla="*/ 2252 w 3261"/>
              <a:gd name="T37" fmla="*/ 1237 h 1433"/>
              <a:gd name="T38" fmla="*/ 2247 w 3261"/>
              <a:gd name="T39" fmla="*/ 1123 h 1433"/>
              <a:gd name="T40" fmla="*/ 2278 w 3261"/>
              <a:gd name="T41" fmla="*/ 1022 h 1433"/>
              <a:gd name="T42" fmla="*/ 2303 w 3261"/>
              <a:gd name="T43" fmla="*/ 925 h 1433"/>
              <a:gd name="T44" fmla="*/ 2285 w 3261"/>
              <a:gd name="T45" fmla="*/ 824 h 1433"/>
              <a:gd name="T46" fmla="*/ 2186 w 3261"/>
              <a:gd name="T47" fmla="*/ 712 h 1433"/>
              <a:gd name="T48" fmla="*/ 2031 w 3261"/>
              <a:gd name="T49" fmla="*/ 645 h 1433"/>
              <a:gd name="T50" fmla="*/ 1843 w 3261"/>
              <a:gd name="T51" fmla="*/ 619 h 1433"/>
              <a:gd name="T52" fmla="*/ 1631 w 3261"/>
              <a:gd name="T53" fmla="*/ 615 h 1433"/>
              <a:gd name="T54" fmla="*/ 1418 w 3261"/>
              <a:gd name="T55" fmla="*/ 619 h 1433"/>
              <a:gd name="T56" fmla="*/ 1229 w 3261"/>
              <a:gd name="T57" fmla="*/ 645 h 1433"/>
              <a:gd name="T58" fmla="*/ 1075 w 3261"/>
              <a:gd name="T59" fmla="*/ 712 h 1433"/>
              <a:gd name="T60" fmla="*/ 977 w 3261"/>
              <a:gd name="T61" fmla="*/ 824 h 1433"/>
              <a:gd name="T62" fmla="*/ 957 w 3261"/>
              <a:gd name="T63" fmla="*/ 925 h 1433"/>
              <a:gd name="T64" fmla="*/ 983 w 3261"/>
              <a:gd name="T65" fmla="*/ 1022 h 1433"/>
              <a:gd name="T66" fmla="*/ 1014 w 3261"/>
              <a:gd name="T67" fmla="*/ 1123 h 1433"/>
              <a:gd name="T68" fmla="*/ 1009 w 3261"/>
              <a:gd name="T69" fmla="*/ 1236 h 1433"/>
              <a:gd name="T70" fmla="*/ 931 w 3261"/>
              <a:gd name="T71" fmla="*/ 1328 h 1433"/>
              <a:gd name="T72" fmla="*/ 799 w 3261"/>
              <a:gd name="T73" fmla="*/ 1389 h 1433"/>
              <a:gd name="T74" fmla="*/ 632 w 3261"/>
              <a:gd name="T75" fmla="*/ 1424 h 1433"/>
              <a:gd name="T76" fmla="*/ 453 w 3261"/>
              <a:gd name="T77" fmla="*/ 1433 h 1433"/>
              <a:gd name="T78" fmla="*/ 283 w 3261"/>
              <a:gd name="T79" fmla="*/ 1419 h 1433"/>
              <a:gd name="T80" fmla="*/ 145 w 3261"/>
              <a:gd name="T81" fmla="*/ 1385 h 1433"/>
              <a:gd name="T82" fmla="*/ 58 w 3261"/>
              <a:gd name="T83" fmla="*/ 1333 h 1433"/>
              <a:gd name="T84" fmla="*/ 12 w 3261"/>
              <a:gd name="T85" fmla="*/ 1222 h 1433"/>
              <a:gd name="T86" fmla="*/ 0 w 3261"/>
              <a:gd name="T87" fmla="*/ 1066 h 1433"/>
              <a:gd name="T88" fmla="*/ 11 w 3261"/>
              <a:gd name="T89" fmla="*/ 899 h 1433"/>
              <a:gd name="T90" fmla="*/ 35 w 3261"/>
              <a:gd name="T91" fmla="*/ 754 h 1433"/>
              <a:gd name="T92" fmla="*/ 93 w 3261"/>
              <a:gd name="T93" fmla="*/ 613 h 1433"/>
              <a:gd name="T94" fmla="*/ 209 w 3261"/>
              <a:gd name="T95" fmla="*/ 453 h 1433"/>
              <a:gd name="T96" fmla="*/ 359 w 3261"/>
              <a:gd name="T97" fmla="*/ 317 h 1433"/>
              <a:gd name="T98" fmla="*/ 538 w 3261"/>
              <a:gd name="T99" fmla="*/ 205 h 1433"/>
              <a:gd name="T100" fmla="*/ 765 w 3261"/>
              <a:gd name="T101" fmla="*/ 112 h 1433"/>
              <a:gd name="T102" fmla="*/ 1051 w 3261"/>
              <a:gd name="T103" fmla="*/ 44 h 1433"/>
              <a:gd name="T104" fmla="*/ 1408 w 3261"/>
              <a:gd name="T105" fmla="*/ 5 h 1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61" h="1433">
                <a:moveTo>
                  <a:pt x="1618" y="0"/>
                </a:moveTo>
                <a:lnTo>
                  <a:pt x="1643" y="0"/>
                </a:lnTo>
                <a:lnTo>
                  <a:pt x="1750" y="1"/>
                </a:lnTo>
                <a:lnTo>
                  <a:pt x="1853" y="5"/>
                </a:lnTo>
                <a:lnTo>
                  <a:pt x="1949" y="12"/>
                </a:lnTo>
                <a:lnTo>
                  <a:pt x="2041" y="20"/>
                </a:lnTo>
                <a:lnTo>
                  <a:pt x="2128" y="32"/>
                </a:lnTo>
                <a:lnTo>
                  <a:pt x="2210" y="44"/>
                </a:lnTo>
                <a:lnTo>
                  <a:pt x="2287" y="58"/>
                </a:lnTo>
                <a:lnTo>
                  <a:pt x="2362" y="75"/>
                </a:lnTo>
                <a:lnTo>
                  <a:pt x="2431" y="92"/>
                </a:lnTo>
                <a:lnTo>
                  <a:pt x="2496" y="112"/>
                </a:lnTo>
                <a:lnTo>
                  <a:pt x="2558" y="133"/>
                </a:lnTo>
                <a:lnTo>
                  <a:pt x="2616" y="156"/>
                </a:lnTo>
                <a:lnTo>
                  <a:pt x="2671" y="180"/>
                </a:lnTo>
                <a:lnTo>
                  <a:pt x="2723" y="205"/>
                </a:lnTo>
                <a:lnTo>
                  <a:pt x="2771" y="231"/>
                </a:lnTo>
                <a:lnTo>
                  <a:pt x="2817" y="259"/>
                </a:lnTo>
                <a:lnTo>
                  <a:pt x="2860" y="288"/>
                </a:lnTo>
                <a:lnTo>
                  <a:pt x="2902" y="317"/>
                </a:lnTo>
                <a:lnTo>
                  <a:pt x="2941" y="347"/>
                </a:lnTo>
                <a:lnTo>
                  <a:pt x="2977" y="378"/>
                </a:lnTo>
                <a:lnTo>
                  <a:pt x="3012" y="410"/>
                </a:lnTo>
                <a:lnTo>
                  <a:pt x="3053" y="453"/>
                </a:lnTo>
                <a:lnTo>
                  <a:pt x="3088" y="496"/>
                </a:lnTo>
                <a:lnTo>
                  <a:pt x="3119" y="536"/>
                </a:lnTo>
                <a:lnTo>
                  <a:pt x="3145" y="575"/>
                </a:lnTo>
                <a:lnTo>
                  <a:pt x="3168" y="613"/>
                </a:lnTo>
                <a:lnTo>
                  <a:pt x="3188" y="649"/>
                </a:lnTo>
                <a:lnTo>
                  <a:pt x="3203" y="685"/>
                </a:lnTo>
                <a:lnTo>
                  <a:pt x="3216" y="719"/>
                </a:lnTo>
                <a:lnTo>
                  <a:pt x="3226" y="754"/>
                </a:lnTo>
                <a:lnTo>
                  <a:pt x="3234" y="787"/>
                </a:lnTo>
                <a:lnTo>
                  <a:pt x="3240" y="819"/>
                </a:lnTo>
                <a:lnTo>
                  <a:pt x="3245" y="858"/>
                </a:lnTo>
                <a:lnTo>
                  <a:pt x="3250" y="899"/>
                </a:lnTo>
                <a:lnTo>
                  <a:pt x="3254" y="940"/>
                </a:lnTo>
                <a:lnTo>
                  <a:pt x="3258" y="983"/>
                </a:lnTo>
                <a:lnTo>
                  <a:pt x="3260" y="1025"/>
                </a:lnTo>
                <a:lnTo>
                  <a:pt x="3261" y="1066"/>
                </a:lnTo>
                <a:lnTo>
                  <a:pt x="3261" y="1108"/>
                </a:lnTo>
                <a:lnTo>
                  <a:pt x="3259" y="1147"/>
                </a:lnTo>
                <a:lnTo>
                  <a:pt x="3255" y="1185"/>
                </a:lnTo>
                <a:lnTo>
                  <a:pt x="3250" y="1222"/>
                </a:lnTo>
                <a:lnTo>
                  <a:pt x="3242" y="1254"/>
                </a:lnTo>
                <a:lnTo>
                  <a:pt x="3231" y="1284"/>
                </a:lnTo>
                <a:lnTo>
                  <a:pt x="3219" y="1310"/>
                </a:lnTo>
                <a:lnTo>
                  <a:pt x="3203" y="1333"/>
                </a:lnTo>
                <a:lnTo>
                  <a:pt x="3188" y="1348"/>
                </a:lnTo>
                <a:lnTo>
                  <a:pt x="3167" y="1361"/>
                </a:lnTo>
                <a:lnTo>
                  <a:pt x="3144" y="1374"/>
                </a:lnTo>
                <a:lnTo>
                  <a:pt x="3116" y="1386"/>
                </a:lnTo>
                <a:lnTo>
                  <a:pt x="3086" y="1396"/>
                </a:lnTo>
                <a:lnTo>
                  <a:pt x="3053" y="1405"/>
                </a:lnTo>
                <a:lnTo>
                  <a:pt x="3016" y="1413"/>
                </a:lnTo>
                <a:lnTo>
                  <a:pt x="2978" y="1420"/>
                </a:lnTo>
                <a:lnTo>
                  <a:pt x="2938" y="1425"/>
                </a:lnTo>
                <a:lnTo>
                  <a:pt x="2895" y="1429"/>
                </a:lnTo>
                <a:lnTo>
                  <a:pt x="2852" y="1432"/>
                </a:lnTo>
                <a:lnTo>
                  <a:pt x="2808" y="1433"/>
                </a:lnTo>
                <a:lnTo>
                  <a:pt x="2763" y="1433"/>
                </a:lnTo>
                <a:lnTo>
                  <a:pt x="2718" y="1431"/>
                </a:lnTo>
                <a:lnTo>
                  <a:pt x="2674" y="1428"/>
                </a:lnTo>
                <a:lnTo>
                  <a:pt x="2629" y="1424"/>
                </a:lnTo>
                <a:lnTo>
                  <a:pt x="2585" y="1418"/>
                </a:lnTo>
                <a:lnTo>
                  <a:pt x="2542" y="1410"/>
                </a:lnTo>
                <a:lnTo>
                  <a:pt x="2501" y="1401"/>
                </a:lnTo>
                <a:lnTo>
                  <a:pt x="2462" y="1390"/>
                </a:lnTo>
                <a:lnTo>
                  <a:pt x="2425" y="1377"/>
                </a:lnTo>
                <a:lnTo>
                  <a:pt x="2390" y="1362"/>
                </a:lnTo>
                <a:lnTo>
                  <a:pt x="2358" y="1346"/>
                </a:lnTo>
                <a:lnTo>
                  <a:pt x="2329" y="1328"/>
                </a:lnTo>
                <a:lnTo>
                  <a:pt x="2304" y="1307"/>
                </a:lnTo>
                <a:lnTo>
                  <a:pt x="2282" y="1286"/>
                </a:lnTo>
                <a:lnTo>
                  <a:pt x="2265" y="1262"/>
                </a:lnTo>
                <a:lnTo>
                  <a:pt x="2252" y="1237"/>
                </a:lnTo>
                <a:lnTo>
                  <a:pt x="2244" y="1209"/>
                </a:lnTo>
                <a:lnTo>
                  <a:pt x="2242" y="1179"/>
                </a:lnTo>
                <a:lnTo>
                  <a:pt x="2243" y="1150"/>
                </a:lnTo>
                <a:lnTo>
                  <a:pt x="2247" y="1123"/>
                </a:lnTo>
                <a:lnTo>
                  <a:pt x="2253" y="1097"/>
                </a:lnTo>
                <a:lnTo>
                  <a:pt x="2261" y="1071"/>
                </a:lnTo>
                <a:lnTo>
                  <a:pt x="2269" y="1046"/>
                </a:lnTo>
                <a:lnTo>
                  <a:pt x="2278" y="1022"/>
                </a:lnTo>
                <a:lnTo>
                  <a:pt x="2286" y="998"/>
                </a:lnTo>
                <a:lnTo>
                  <a:pt x="2294" y="974"/>
                </a:lnTo>
                <a:lnTo>
                  <a:pt x="2299" y="949"/>
                </a:lnTo>
                <a:lnTo>
                  <a:pt x="2303" y="925"/>
                </a:lnTo>
                <a:lnTo>
                  <a:pt x="2304" y="901"/>
                </a:lnTo>
                <a:lnTo>
                  <a:pt x="2302" y="876"/>
                </a:lnTo>
                <a:lnTo>
                  <a:pt x="2295" y="851"/>
                </a:lnTo>
                <a:lnTo>
                  <a:pt x="2285" y="824"/>
                </a:lnTo>
                <a:lnTo>
                  <a:pt x="2269" y="797"/>
                </a:lnTo>
                <a:lnTo>
                  <a:pt x="2247" y="769"/>
                </a:lnTo>
                <a:lnTo>
                  <a:pt x="2218" y="739"/>
                </a:lnTo>
                <a:lnTo>
                  <a:pt x="2186" y="712"/>
                </a:lnTo>
                <a:lnTo>
                  <a:pt x="2151" y="690"/>
                </a:lnTo>
                <a:lnTo>
                  <a:pt x="2114" y="672"/>
                </a:lnTo>
                <a:lnTo>
                  <a:pt x="2074" y="657"/>
                </a:lnTo>
                <a:lnTo>
                  <a:pt x="2031" y="645"/>
                </a:lnTo>
                <a:lnTo>
                  <a:pt x="1987" y="635"/>
                </a:lnTo>
                <a:lnTo>
                  <a:pt x="1941" y="628"/>
                </a:lnTo>
                <a:lnTo>
                  <a:pt x="1893" y="623"/>
                </a:lnTo>
                <a:lnTo>
                  <a:pt x="1843" y="619"/>
                </a:lnTo>
                <a:lnTo>
                  <a:pt x="1791" y="617"/>
                </a:lnTo>
                <a:lnTo>
                  <a:pt x="1739" y="616"/>
                </a:lnTo>
                <a:lnTo>
                  <a:pt x="1685" y="615"/>
                </a:lnTo>
                <a:lnTo>
                  <a:pt x="1631" y="615"/>
                </a:lnTo>
                <a:lnTo>
                  <a:pt x="1576" y="615"/>
                </a:lnTo>
                <a:lnTo>
                  <a:pt x="1523" y="616"/>
                </a:lnTo>
                <a:lnTo>
                  <a:pt x="1469" y="617"/>
                </a:lnTo>
                <a:lnTo>
                  <a:pt x="1418" y="619"/>
                </a:lnTo>
                <a:lnTo>
                  <a:pt x="1369" y="623"/>
                </a:lnTo>
                <a:lnTo>
                  <a:pt x="1321" y="628"/>
                </a:lnTo>
                <a:lnTo>
                  <a:pt x="1274" y="635"/>
                </a:lnTo>
                <a:lnTo>
                  <a:pt x="1229" y="645"/>
                </a:lnTo>
                <a:lnTo>
                  <a:pt x="1187" y="657"/>
                </a:lnTo>
                <a:lnTo>
                  <a:pt x="1147" y="672"/>
                </a:lnTo>
                <a:lnTo>
                  <a:pt x="1110" y="690"/>
                </a:lnTo>
                <a:lnTo>
                  <a:pt x="1075" y="712"/>
                </a:lnTo>
                <a:lnTo>
                  <a:pt x="1043" y="739"/>
                </a:lnTo>
                <a:lnTo>
                  <a:pt x="1014" y="769"/>
                </a:lnTo>
                <a:lnTo>
                  <a:pt x="992" y="797"/>
                </a:lnTo>
                <a:lnTo>
                  <a:pt x="977" y="824"/>
                </a:lnTo>
                <a:lnTo>
                  <a:pt x="965" y="851"/>
                </a:lnTo>
                <a:lnTo>
                  <a:pt x="959" y="876"/>
                </a:lnTo>
                <a:lnTo>
                  <a:pt x="956" y="901"/>
                </a:lnTo>
                <a:lnTo>
                  <a:pt x="957" y="925"/>
                </a:lnTo>
                <a:lnTo>
                  <a:pt x="961" y="949"/>
                </a:lnTo>
                <a:lnTo>
                  <a:pt x="968" y="974"/>
                </a:lnTo>
                <a:lnTo>
                  <a:pt x="975" y="998"/>
                </a:lnTo>
                <a:lnTo>
                  <a:pt x="983" y="1022"/>
                </a:lnTo>
                <a:lnTo>
                  <a:pt x="992" y="1046"/>
                </a:lnTo>
                <a:lnTo>
                  <a:pt x="1000" y="1071"/>
                </a:lnTo>
                <a:lnTo>
                  <a:pt x="1008" y="1097"/>
                </a:lnTo>
                <a:lnTo>
                  <a:pt x="1014" y="1123"/>
                </a:lnTo>
                <a:lnTo>
                  <a:pt x="1018" y="1150"/>
                </a:lnTo>
                <a:lnTo>
                  <a:pt x="1019" y="1179"/>
                </a:lnTo>
                <a:lnTo>
                  <a:pt x="1017" y="1209"/>
                </a:lnTo>
                <a:lnTo>
                  <a:pt x="1009" y="1236"/>
                </a:lnTo>
                <a:lnTo>
                  <a:pt x="996" y="1262"/>
                </a:lnTo>
                <a:lnTo>
                  <a:pt x="979" y="1286"/>
                </a:lnTo>
                <a:lnTo>
                  <a:pt x="957" y="1307"/>
                </a:lnTo>
                <a:lnTo>
                  <a:pt x="931" y="1328"/>
                </a:lnTo>
                <a:lnTo>
                  <a:pt x="903" y="1346"/>
                </a:lnTo>
                <a:lnTo>
                  <a:pt x="871" y="1362"/>
                </a:lnTo>
                <a:lnTo>
                  <a:pt x="836" y="1377"/>
                </a:lnTo>
                <a:lnTo>
                  <a:pt x="799" y="1389"/>
                </a:lnTo>
                <a:lnTo>
                  <a:pt x="760" y="1400"/>
                </a:lnTo>
                <a:lnTo>
                  <a:pt x="719" y="1410"/>
                </a:lnTo>
                <a:lnTo>
                  <a:pt x="676" y="1417"/>
                </a:lnTo>
                <a:lnTo>
                  <a:pt x="632" y="1424"/>
                </a:lnTo>
                <a:lnTo>
                  <a:pt x="588" y="1428"/>
                </a:lnTo>
                <a:lnTo>
                  <a:pt x="543" y="1431"/>
                </a:lnTo>
                <a:lnTo>
                  <a:pt x="498" y="1433"/>
                </a:lnTo>
                <a:lnTo>
                  <a:pt x="453" y="1433"/>
                </a:lnTo>
                <a:lnTo>
                  <a:pt x="408" y="1432"/>
                </a:lnTo>
                <a:lnTo>
                  <a:pt x="365" y="1429"/>
                </a:lnTo>
                <a:lnTo>
                  <a:pt x="323" y="1425"/>
                </a:lnTo>
                <a:lnTo>
                  <a:pt x="283" y="1419"/>
                </a:lnTo>
                <a:lnTo>
                  <a:pt x="245" y="1413"/>
                </a:lnTo>
                <a:lnTo>
                  <a:pt x="209" y="1405"/>
                </a:lnTo>
                <a:lnTo>
                  <a:pt x="175" y="1396"/>
                </a:lnTo>
                <a:lnTo>
                  <a:pt x="145" y="1385"/>
                </a:lnTo>
                <a:lnTo>
                  <a:pt x="117" y="1374"/>
                </a:lnTo>
                <a:lnTo>
                  <a:pt x="93" y="1361"/>
                </a:lnTo>
                <a:lnTo>
                  <a:pt x="73" y="1348"/>
                </a:lnTo>
                <a:lnTo>
                  <a:pt x="58" y="1333"/>
                </a:lnTo>
                <a:lnTo>
                  <a:pt x="43" y="1310"/>
                </a:lnTo>
                <a:lnTo>
                  <a:pt x="30" y="1284"/>
                </a:lnTo>
                <a:lnTo>
                  <a:pt x="20" y="1254"/>
                </a:lnTo>
                <a:lnTo>
                  <a:pt x="12" y="1222"/>
                </a:lnTo>
                <a:lnTo>
                  <a:pt x="6" y="1185"/>
                </a:lnTo>
                <a:lnTo>
                  <a:pt x="2" y="1147"/>
                </a:lnTo>
                <a:lnTo>
                  <a:pt x="0" y="1108"/>
                </a:lnTo>
                <a:lnTo>
                  <a:pt x="0" y="1066"/>
                </a:lnTo>
                <a:lnTo>
                  <a:pt x="1" y="1025"/>
                </a:lnTo>
                <a:lnTo>
                  <a:pt x="3" y="983"/>
                </a:lnTo>
                <a:lnTo>
                  <a:pt x="7" y="940"/>
                </a:lnTo>
                <a:lnTo>
                  <a:pt x="11" y="899"/>
                </a:lnTo>
                <a:lnTo>
                  <a:pt x="16" y="858"/>
                </a:lnTo>
                <a:lnTo>
                  <a:pt x="21" y="819"/>
                </a:lnTo>
                <a:lnTo>
                  <a:pt x="27" y="787"/>
                </a:lnTo>
                <a:lnTo>
                  <a:pt x="35" y="754"/>
                </a:lnTo>
                <a:lnTo>
                  <a:pt x="45" y="719"/>
                </a:lnTo>
                <a:lnTo>
                  <a:pt x="58" y="685"/>
                </a:lnTo>
                <a:lnTo>
                  <a:pt x="74" y="649"/>
                </a:lnTo>
                <a:lnTo>
                  <a:pt x="93" y="613"/>
                </a:lnTo>
                <a:lnTo>
                  <a:pt x="115" y="575"/>
                </a:lnTo>
                <a:lnTo>
                  <a:pt x="142" y="536"/>
                </a:lnTo>
                <a:lnTo>
                  <a:pt x="173" y="496"/>
                </a:lnTo>
                <a:lnTo>
                  <a:pt x="209" y="453"/>
                </a:lnTo>
                <a:lnTo>
                  <a:pt x="249" y="410"/>
                </a:lnTo>
                <a:lnTo>
                  <a:pt x="284" y="378"/>
                </a:lnTo>
                <a:lnTo>
                  <a:pt x="320" y="347"/>
                </a:lnTo>
                <a:lnTo>
                  <a:pt x="359" y="317"/>
                </a:lnTo>
                <a:lnTo>
                  <a:pt x="400" y="288"/>
                </a:lnTo>
                <a:lnTo>
                  <a:pt x="444" y="259"/>
                </a:lnTo>
                <a:lnTo>
                  <a:pt x="490" y="231"/>
                </a:lnTo>
                <a:lnTo>
                  <a:pt x="538" y="205"/>
                </a:lnTo>
                <a:lnTo>
                  <a:pt x="590" y="180"/>
                </a:lnTo>
                <a:lnTo>
                  <a:pt x="645" y="156"/>
                </a:lnTo>
                <a:lnTo>
                  <a:pt x="704" y="133"/>
                </a:lnTo>
                <a:lnTo>
                  <a:pt x="765" y="112"/>
                </a:lnTo>
                <a:lnTo>
                  <a:pt x="830" y="92"/>
                </a:lnTo>
                <a:lnTo>
                  <a:pt x="900" y="75"/>
                </a:lnTo>
                <a:lnTo>
                  <a:pt x="974" y="58"/>
                </a:lnTo>
                <a:lnTo>
                  <a:pt x="1051" y="44"/>
                </a:lnTo>
                <a:lnTo>
                  <a:pt x="1133" y="32"/>
                </a:lnTo>
                <a:lnTo>
                  <a:pt x="1220" y="20"/>
                </a:lnTo>
                <a:lnTo>
                  <a:pt x="1312" y="12"/>
                </a:lnTo>
                <a:lnTo>
                  <a:pt x="1408" y="5"/>
                </a:lnTo>
                <a:lnTo>
                  <a:pt x="1510" y="1"/>
                </a:lnTo>
                <a:lnTo>
                  <a:pt x="1618" y="0"/>
                </a:lnTo>
                <a:close/>
              </a:path>
            </a:pathLst>
          </a:custGeom>
          <a:solidFill>
            <a:schemeClr val="tx1"/>
          </a:solidFill>
          <a:ln w="0">
            <a:noFill/>
            <a:prstDash val="solid"/>
            <a:round/>
          </a:ln>
        </p:spPr>
        <p:txBody>
          <a:bodyPr vert="horz" wrap="square" lIns="91440" tIns="45720" rIns="91440" bIns="45720" numCol="1" anchor="t" anchorCtr="0" compatLnSpc="1"/>
          <a:lstStyle/>
          <a:p>
            <a:endParaRPr lang="zh-CN" altLang="en-US" sz="1355"/>
          </a:p>
        </p:txBody>
      </p:sp>
      <p:sp>
        <p:nvSpPr>
          <p:cNvPr id="148" name="Freeform 58"/>
          <p:cNvSpPr>
            <a:spLocks noEditPoints="1"/>
          </p:cNvSpPr>
          <p:nvPr/>
        </p:nvSpPr>
        <p:spPr bwMode="auto">
          <a:xfrm>
            <a:off x="6072692" y="4851841"/>
            <a:ext cx="466133" cy="470703"/>
          </a:xfrm>
          <a:custGeom>
            <a:avLst/>
            <a:gdLst>
              <a:gd name="T0" fmla="*/ 1937 w 3262"/>
              <a:gd name="T1" fmla="*/ 823 h 3292"/>
              <a:gd name="T2" fmla="*/ 1224 w 3262"/>
              <a:gd name="T3" fmla="*/ 1543 h 3292"/>
              <a:gd name="T4" fmla="*/ 1427 w 3262"/>
              <a:gd name="T5" fmla="*/ 1748 h 3292"/>
              <a:gd name="T6" fmla="*/ 2140 w 3262"/>
              <a:gd name="T7" fmla="*/ 1028 h 3292"/>
              <a:gd name="T8" fmla="*/ 1937 w 3262"/>
              <a:gd name="T9" fmla="*/ 823 h 3292"/>
              <a:gd name="T10" fmla="*/ 1733 w 3262"/>
              <a:gd name="T11" fmla="*/ 0 h 3292"/>
              <a:gd name="T12" fmla="*/ 1733 w 3262"/>
              <a:gd name="T13" fmla="*/ 0 h 3292"/>
              <a:gd name="T14" fmla="*/ 3262 w 3262"/>
              <a:gd name="T15" fmla="*/ 1543 h 3292"/>
              <a:gd name="T16" fmla="*/ 2956 w 3262"/>
              <a:gd name="T17" fmla="*/ 1851 h 3292"/>
              <a:gd name="T18" fmla="*/ 2650 w 3262"/>
              <a:gd name="T19" fmla="*/ 1543 h 3292"/>
              <a:gd name="T20" fmla="*/ 1835 w 3262"/>
              <a:gd name="T21" fmla="*/ 2262 h 3292"/>
              <a:gd name="T22" fmla="*/ 1835 w 3262"/>
              <a:gd name="T23" fmla="*/ 2983 h 3292"/>
              <a:gd name="T24" fmla="*/ 1274 w 3262"/>
              <a:gd name="T25" fmla="*/ 2417 h 3292"/>
              <a:gd name="T26" fmla="*/ 126 w 3262"/>
              <a:gd name="T27" fmla="*/ 3292 h 3292"/>
              <a:gd name="T28" fmla="*/ 0 w 3262"/>
              <a:gd name="T29" fmla="*/ 3292 h 3292"/>
              <a:gd name="T30" fmla="*/ 0 w 3262"/>
              <a:gd name="T31" fmla="*/ 3165 h 3292"/>
              <a:gd name="T32" fmla="*/ 867 w 3262"/>
              <a:gd name="T33" fmla="*/ 2005 h 3292"/>
              <a:gd name="T34" fmla="*/ 306 w 3262"/>
              <a:gd name="T35" fmla="*/ 1439 h 3292"/>
              <a:gd name="T36" fmla="*/ 1019 w 3262"/>
              <a:gd name="T37" fmla="*/ 1439 h 3292"/>
              <a:gd name="T38" fmla="*/ 1733 w 3262"/>
              <a:gd name="T39" fmla="*/ 617 h 3292"/>
              <a:gd name="T40" fmla="*/ 1427 w 3262"/>
              <a:gd name="T41" fmla="*/ 308 h 3292"/>
              <a:gd name="T42" fmla="*/ 1733 w 3262"/>
              <a:gd name="T43" fmla="*/ 0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62" h="3292">
                <a:moveTo>
                  <a:pt x="1937" y="823"/>
                </a:moveTo>
                <a:lnTo>
                  <a:pt x="1224" y="1543"/>
                </a:lnTo>
                <a:lnTo>
                  <a:pt x="1427" y="1748"/>
                </a:lnTo>
                <a:lnTo>
                  <a:pt x="2140" y="1028"/>
                </a:lnTo>
                <a:lnTo>
                  <a:pt x="1937" y="823"/>
                </a:lnTo>
                <a:close/>
                <a:moveTo>
                  <a:pt x="1733" y="0"/>
                </a:moveTo>
                <a:lnTo>
                  <a:pt x="1733" y="0"/>
                </a:lnTo>
                <a:lnTo>
                  <a:pt x="3262" y="1543"/>
                </a:lnTo>
                <a:lnTo>
                  <a:pt x="2956" y="1851"/>
                </a:lnTo>
                <a:lnTo>
                  <a:pt x="2650" y="1543"/>
                </a:lnTo>
                <a:lnTo>
                  <a:pt x="1835" y="2262"/>
                </a:lnTo>
                <a:lnTo>
                  <a:pt x="1835" y="2983"/>
                </a:lnTo>
                <a:lnTo>
                  <a:pt x="1274" y="2417"/>
                </a:lnTo>
                <a:lnTo>
                  <a:pt x="126" y="3292"/>
                </a:lnTo>
                <a:lnTo>
                  <a:pt x="0" y="3292"/>
                </a:lnTo>
                <a:lnTo>
                  <a:pt x="0" y="3165"/>
                </a:lnTo>
                <a:lnTo>
                  <a:pt x="867" y="2005"/>
                </a:lnTo>
                <a:lnTo>
                  <a:pt x="306" y="1439"/>
                </a:lnTo>
                <a:lnTo>
                  <a:pt x="1019" y="1439"/>
                </a:lnTo>
                <a:lnTo>
                  <a:pt x="1733" y="617"/>
                </a:lnTo>
                <a:lnTo>
                  <a:pt x="1427" y="308"/>
                </a:lnTo>
                <a:lnTo>
                  <a:pt x="1733" y="0"/>
                </a:lnTo>
                <a:close/>
              </a:path>
            </a:pathLst>
          </a:custGeom>
          <a:solidFill>
            <a:schemeClr val="tx1"/>
          </a:solidFill>
          <a:ln w="0">
            <a:noFill/>
            <a:prstDash val="solid"/>
            <a:round/>
          </a:ln>
        </p:spPr>
        <p:txBody>
          <a:bodyPr vert="horz" wrap="square" lIns="91440" tIns="45720" rIns="91440" bIns="45720" numCol="1" anchor="t" anchorCtr="0" compatLnSpc="1"/>
          <a:lstStyle/>
          <a:p>
            <a:endParaRPr lang="zh-CN" altLang="en-US" sz="1355"/>
          </a:p>
        </p:txBody>
      </p:sp>
      <p:sp>
        <p:nvSpPr>
          <p:cNvPr id="149" name="Freeform 63"/>
          <p:cNvSpPr>
            <a:spLocks noEditPoints="1"/>
          </p:cNvSpPr>
          <p:nvPr/>
        </p:nvSpPr>
        <p:spPr bwMode="auto">
          <a:xfrm>
            <a:off x="8845754" y="4898111"/>
            <a:ext cx="466132" cy="378163"/>
          </a:xfrm>
          <a:custGeom>
            <a:avLst/>
            <a:gdLst>
              <a:gd name="T0" fmla="*/ 633 w 3261"/>
              <a:gd name="T1" fmla="*/ 2241 h 2648"/>
              <a:gd name="T2" fmla="*/ 1957 w 3261"/>
              <a:gd name="T3" fmla="*/ 1380 h 2648"/>
              <a:gd name="T4" fmla="*/ 1304 w 3261"/>
              <a:gd name="T5" fmla="*/ 1380 h 2648"/>
              <a:gd name="T6" fmla="*/ 1991 w 3261"/>
              <a:gd name="T7" fmla="*/ 1344 h 2648"/>
              <a:gd name="T8" fmla="*/ 2853 w 3261"/>
              <a:gd name="T9" fmla="*/ 419 h 2648"/>
              <a:gd name="T10" fmla="*/ 407 w 3261"/>
              <a:gd name="T11" fmla="*/ 2015 h 2648"/>
              <a:gd name="T12" fmla="*/ 407 w 3261"/>
              <a:gd name="T13" fmla="*/ 419 h 2648"/>
              <a:gd name="T14" fmla="*/ 1631 w 3261"/>
              <a:gd name="T15" fmla="*/ 1210 h 2648"/>
              <a:gd name="T16" fmla="*/ 562 w 3261"/>
              <a:gd name="T17" fmla="*/ 407 h 2648"/>
              <a:gd name="T18" fmla="*/ 2955 w 3261"/>
              <a:gd name="T19" fmla="*/ 0 h 2648"/>
              <a:gd name="T20" fmla="*/ 3036 w 3261"/>
              <a:gd name="T21" fmla="*/ 11 h 2648"/>
              <a:gd name="T22" fmla="*/ 3109 w 3261"/>
              <a:gd name="T23" fmla="*/ 42 h 2648"/>
              <a:gd name="T24" fmla="*/ 3171 w 3261"/>
              <a:gd name="T25" fmla="*/ 89 h 2648"/>
              <a:gd name="T26" fmla="*/ 3219 w 3261"/>
              <a:gd name="T27" fmla="*/ 152 h 2648"/>
              <a:gd name="T28" fmla="*/ 3250 w 3261"/>
              <a:gd name="T29" fmla="*/ 225 h 2648"/>
              <a:gd name="T30" fmla="*/ 3261 w 3261"/>
              <a:gd name="T31" fmla="*/ 306 h 2648"/>
              <a:gd name="T32" fmla="*/ 3258 w 3261"/>
              <a:gd name="T33" fmla="*/ 2384 h 2648"/>
              <a:gd name="T34" fmla="*/ 3237 w 3261"/>
              <a:gd name="T35" fmla="*/ 2461 h 2648"/>
              <a:gd name="T36" fmla="*/ 3197 w 3261"/>
              <a:gd name="T37" fmla="*/ 2528 h 2648"/>
              <a:gd name="T38" fmla="*/ 3141 w 3261"/>
              <a:gd name="T39" fmla="*/ 2584 h 2648"/>
              <a:gd name="T40" fmla="*/ 3074 w 3261"/>
              <a:gd name="T41" fmla="*/ 2624 h 2648"/>
              <a:gd name="T42" fmla="*/ 2997 w 3261"/>
              <a:gd name="T43" fmla="*/ 2645 h 2648"/>
              <a:gd name="T44" fmla="*/ 306 w 3261"/>
              <a:gd name="T45" fmla="*/ 2648 h 2648"/>
              <a:gd name="T46" fmla="*/ 225 w 3261"/>
              <a:gd name="T47" fmla="*/ 2637 h 2648"/>
              <a:gd name="T48" fmla="*/ 152 w 3261"/>
              <a:gd name="T49" fmla="*/ 2606 h 2648"/>
              <a:gd name="T50" fmla="*/ 89 w 3261"/>
              <a:gd name="T51" fmla="*/ 2559 h 2648"/>
              <a:gd name="T52" fmla="*/ 42 w 3261"/>
              <a:gd name="T53" fmla="*/ 2496 h 2648"/>
              <a:gd name="T54" fmla="*/ 11 w 3261"/>
              <a:gd name="T55" fmla="*/ 2423 h 2648"/>
              <a:gd name="T56" fmla="*/ 0 w 3261"/>
              <a:gd name="T57" fmla="*/ 2342 h 2648"/>
              <a:gd name="T58" fmla="*/ 3 w 3261"/>
              <a:gd name="T59" fmla="*/ 264 h 2648"/>
              <a:gd name="T60" fmla="*/ 24 w 3261"/>
              <a:gd name="T61" fmla="*/ 187 h 2648"/>
              <a:gd name="T62" fmla="*/ 64 w 3261"/>
              <a:gd name="T63" fmla="*/ 119 h 2648"/>
              <a:gd name="T64" fmla="*/ 119 w 3261"/>
              <a:gd name="T65" fmla="*/ 64 h 2648"/>
              <a:gd name="T66" fmla="*/ 187 w 3261"/>
              <a:gd name="T67" fmla="*/ 24 h 2648"/>
              <a:gd name="T68" fmla="*/ 264 w 3261"/>
              <a:gd name="T69" fmla="*/ 3 h 2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61" h="2648">
                <a:moveTo>
                  <a:pt x="1304" y="1380"/>
                </a:moveTo>
                <a:lnTo>
                  <a:pt x="633" y="2241"/>
                </a:lnTo>
                <a:lnTo>
                  <a:pt x="2629" y="2241"/>
                </a:lnTo>
                <a:lnTo>
                  <a:pt x="1957" y="1380"/>
                </a:lnTo>
                <a:lnTo>
                  <a:pt x="1631" y="1731"/>
                </a:lnTo>
                <a:lnTo>
                  <a:pt x="1304" y="1380"/>
                </a:lnTo>
                <a:close/>
                <a:moveTo>
                  <a:pt x="2853" y="419"/>
                </a:moveTo>
                <a:lnTo>
                  <a:pt x="1991" y="1344"/>
                </a:lnTo>
                <a:lnTo>
                  <a:pt x="2853" y="2015"/>
                </a:lnTo>
                <a:lnTo>
                  <a:pt x="2853" y="419"/>
                </a:lnTo>
                <a:close/>
                <a:moveTo>
                  <a:pt x="407" y="419"/>
                </a:moveTo>
                <a:lnTo>
                  <a:pt x="407" y="2015"/>
                </a:lnTo>
                <a:lnTo>
                  <a:pt x="1270" y="1344"/>
                </a:lnTo>
                <a:lnTo>
                  <a:pt x="407" y="419"/>
                </a:lnTo>
                <a:close/>
                <a:moveTo>
                  <a:pt x="562" y="407"/>
                </a:moveTo>
                <a:lnTo>
                  <a:pt x="1631" y="1210"/>
                </a:lnTo>
                <a:lnTo>
                  <a:pt x="2700" y="407"/>
                </a:lnTo>
                <a:lnTo>
                  <a:pt x="562" y="407"/>
                </a:lnTo>
                <a:close/>
                <a:moveTo>
                  <a:pt x="306" y="0"/>
                </a:moveTo>
                <a:lnTo>
                  <a:pt x="2955" y="0"/>
                </a:lnTo>
                <a:lnTo>
                  <a:pt x="2997" y="3"/>
                </a:lnTo>
                <a:lnTo>
                  <a:pt x="3036" y="11"/>
                </a:lnTo>
                <a:lnTo>
                  <a:pt x="3074" y="24"/>
                </a:lnTo>
                <a:lnTo>
                  <a:pt x="3109" y="42"/>
                </a:lnTo>
                <a:lnTo>
                  <a:pt x="3141" y="64"/>
                </a:lnTo>
                <a:lnTo>
                  <a:pt x="3171" y="89"/>
                </a:lnTo>
                <a:lnTo>
                  <a:pt x="3197" y="119"/>
                </a:lnTo>
                <a:lnTo>
                  <a:pt x="3219" y="152"/>
                </a:lnTo>
                <a:lnTo>
                  <a:pt x="3237" y="187"/>
                </a:lnTo>
                <a:lnTo>
                  <a:pt x="3250" y="225"/>
                </a:lnTo>
                <a:lnTo>
                  <a:pt x="3258" y="264"/>
                </a:lnTo>
                <a:lnTo>
                  <a:pt x="3261" y="306"/>
                </a:lnTo>
                <a:lnTo>
                  <a:pt x="3261" y="2342"/>
                </a:lnTo>
                <a:lnTo>
                  <a:pt x="3258" y="2384"/>
                </a:lnTo>
                <a:lnTo>
                  <a:pt x="3250" y="2423"/>
                </a:lnTo>
                <a:lnTo>
                  <a:pt x="3237" y="2461"/>
                </a:lnTo>
                <a:lnTo>
                  <a:pt x="3219" y="2496"/>
                </a:lnTo>
                <a:lnTo>
                  <a:pt x="3197" y="2528"/>
                </a:lnTo>
                <a:lnTo>
                  <a:pt x="3171" y="2559"/>
                </a:lnTo>
                <a:lnTo>
                  <a:pt x="3141" y="2584"/>
                </a:lnTo>
                <a:lnTo>
                  <a:pt x="3109" y="2606"/>
                </a:lnTo>
                <a:lnTo>
                  <a:pt x="3074" y="2624"/>
                </a:lnTo>
                <a:lnTo>
                  <a:pt x="3036" y="2637"/>
                </a:lnTo>
                <a:lnTo>
                  <a:pt x="2997" y="2645"/>
                </a:lnTo>
                <a:lnTo>
                  <a:pt x="2955" y="2648"/>
                </a:lnTo>
                <a:lnTo>
                  <a:pt x="306" y="2648"/>
                </a:lnTo>
                <a:lnTo>
                  <a:pt x="264" y="2645"/>
                </a:lnTo>
                <a:lnTo>
                  <a:pt x="225" y="2637"/>
                </a:lnTo>
                <a:lnTo>
                  <a:pt x="187" y="2624"/>
                </a:lnTo>
                <a:lnTo>
                  <a:pt x="152" y="2606"/>
                </a:lnTo>
                <a:lnTo>
                  <a:pt x="119" y="2584"/>
                </a:lnTo>
                <a:lnTo>
                  <a:pt x="89" y="2559"/>
                </a:lnTo>
                <a:lnTo>
                  <a:pt x="64" y="2528"/>
                </a:lnTo>
                <a:lnTo>
                  <a:pt x="42" y="2496"/>
                </a:lnTo>
                <a:lnTo>
                  <a:pt x="24" y="2461"/>
                </a:lnTo>
                <a:lnTo>
                  <a:pt x="11" y="2423"/>
                </a:lnTo>
                <a:lnTo>
                  <a:pt x="3" y="2384"/>
                </a:lnTo>
                <a:lnTo>
                  <a:pt x="0" y="2342"/>
                </a:lnTo>
                <a:lnTo>
                  <a:pt x="0" y="306"/>
                </a:lnTo>
                <a:lnTo>
                  <a:pt x="3" y="264"/>
                </a:lnTo>
                <a:lnTo>
                  <a:pt x="11" y="225"/>
                </a:lnTo>
                <a:lnTo>
                  <a:pt x="24" y="187"/>
                </a:lnTo>
                <a:lnTo>
                  <a:pt x="42" y="152"/>
                </a:lnTo>
                <a:lnTo>
                  <a:pt x="64" y="119"/>
                </a:lnTo>
                <a:lnTo>
                  <a:pt x="89" y="89"/>
                </a:lnTo>
                <a:lnTo>
                  <a:pt x="119" y="64"/>
                </a:lnTo>
                <a:lnTo>
                  <a:pt x="152" y="42"/>
                </a:lnTo>
                <a:lnTo>
                  <a:pt x="187" y="24"/>
                </a:lnTo>
                <a:lnTo>
                  <a:pt x="225" y="11"/>
                </a:lnTo>
                <a:lnTo>
                  <a:pt x="264" y="3"/>
                </a:lnTo>
                <a:lnTo>
                  <a:pt x="306" y="0"/>
                </a:lnTo>
                <a:close/>
              </a:path>
            </a:pathLst>
          </a:custGeom>
          <a:solidFill>
            <a:schemeClr val="tx1"/>
          </a:solidFill>
          <a:ln w="0">
            <a:noFill/>
            <a:prstDash val="solid"/>
            <a:round/>
          </a:ln>
        </p:spPr>
        <p:txBody>
          <a:bodyPr vert="horz" wrap="square" lIns="91440" tIns="45720" rIns="91440" bIns="45720" numCol="1" anchor="t" anchorCtr="0" compatLnSpc="1"/>
          <a:lstStyle/>
          <a:p>
            <a:endParaRPr lang="zh-CN" altLang="en-US" sz="1355"/>
          </a:p>
        </p:txBody>
      </p:sp>
      <p:sp>
        <p:nvSpPr>
          <p:cNvPr id="150" name="Freeform 68"/>
          <p:cNvSpPr>
            <a:spLocks noEditPoints="1"/>
          </p:cNvSpPr>
          <p:nvPr/>
        </p:nvSpPr>
        <p:spPr bwMode="auto">
          <a:xfrm>
            <a:off x="8266736" y="4851841"/>
            <a:ext cx="294760" cy="470703"/>
          </a:xfrm>
          <a:custGeom>
            <a:avLst/>
            <a:gdLst>
              <a:gd name="T0" fmla="*/ 908 w 2064"/>
              <a:gd name="T1" fmla="*/ 423 h 3292"/>
              <a:gd name="T2" fmla="*/ 737 w 2064"/>
              <a:gd name="T3" fmla="*/ 485 h 3292"/>
              <a:gd name="T4" fmla="*/ 594 w 2064"/>
              <a:gd name="T5" fmla="*/ 591 h 3292"/>
              <a:gd name="T6" fmla="*/ 487 w 2064"/>
              <a:gd name="T7" fmla="*/ 734 h 3292"/>
              <a:gd name="T8" fmla="*/ 425 w 2064"/>
              <a:gd name="T9" fmla="*/ 904 h 3292"/>
              <a:gd name="T10" fmla="*/ 415 w 2064"/>
              <a:gd name="T11" fmla="*/ 1091 h 3292"/>
              <a:gd name="T12" fmla="*/ 461 w 2064"/>
              <a:gd name="T13" fmla="*/ 1269 h 3292"/>
              <a:gd name="T14" fmla="*/ 554 w 2064"/>
              <a:gd name="T15" fmla="*/ 1421 h 3292"/>
              <a:gd name="T16" fmla="*/ 686 w 2064"/>
              <a:gd name="T17" fmla="*/ 1540 h 3292"/>
              <a:gd name="T18" fmla="*/ 848 w 2064"/>
              <a:gd name="T19" fmla="*/ 1618 h 3292"/>
              <a:gd name="T20" fmla="*/ 1032 w 2064"/>
              <a:gd name="T21" fmla="*/ 1646 h 3292"/>
              <a:gd name="T22" fmla="*/ 1216 w 2064"/>
              <a:gd name="T23" fmla="*/ 1618 h 3292"/>
              <a:gd name="T24" fmla="*/ 1378 w 2064"/>
              <a:gd name="T25" fmla="*/ 1540 h 3292"/>
              <a:gd name="T26" fmla="*/ 1510 w 2064"/>
              <a:gd name="T27" fmla="*/ 1421 h 3292"/>
              <a:gd name="T28" fmla="*/ 1603 w 2064"/>
              <a:gd name="T29" fmla="*/ 1269 h 3292"/>
              <a:gd name="T30" fmla="*/ 1649 w 2064"/>
              <a:gd name="T31" fmla="*/ 1091 h 3292"/>
              <a:gd name="T32" fmla="*/ 1639 w 2064"/>
              <a:gd name="T33" fmla="*/ 904 h 3292"/>
              <a:gd name="T34" fmla="*/ 1577 w 2064"/>
              <a:gd name="T35" fmla="*/ 734 h 3292"/>
              <a:gd name="T36" fmla="*/ 1470 w 2064"/>
              <a:gd name="T37" fmla="*/ 591 h 3292"/>
              <a:gd name="T38" fmla="*/ 1327 w 2064"/>
              <a:gd name="T39" fmla="*/ 485 h 3292"/>
              <a:gd name="T40" fmla="*/ 1156 w 2064"/>
              <a:gd name="T41" fmla="*/ 423 h 3292"/>
              <a:gd name="T42" fmla="*/ 1031 w 2064"/>
              <a:gd name="T43" fmla="*/ 0 h 3292"/>
              <a:gd name="T44" fmla="*/ 1192 w 2064"/>
              <a:gd name="T45" fmla="*/ 12 h 3292"/>
              <a:gd name="T46" fmla="*/ 1416 w 2064"/>
              <a:gd name="T47" fmla="*/ 73 h 3292"/>
              <a:gd name="T48" fmla="*/ 1617 w 2064"/>
              <a:gd name="T49" fmla="*/ 180 h 3292"/>
              <a:gd name="T50" fmla="*/ 1788 w 2064"/>
              <a:gd name="T51" fmla="*/ 328 h 3292"/>
              <a:gd name="T52" fmla="*/ 1923 w 2064"/>
              <a:gd name="T53" fmla="*/ 509 h 3292"/>
              <a:gd name="T54" fmla="*/ 2016 w 2064"/>
              <a:gd name="T55" fmla="*/ 717 h 3292"/>
              <a:gd name="T56" fmla="*/ 2061 w 2064"/>
              <a:gd name="T57" fmla="*/ 948 h 3292"/>
              <a:gd name="T58" fmla="*/ 2057 w 2064"/>
              <a:gd name="T59" fmla="*/ 1180 h 3292"/>
              <a:gd name="T60" fmla="*/ 2022 w 2064"/>
              <a:gd name="T61" fmla="*/ 1411 h 3292"/>
              <a:gd name="T62" fmla="*/ 1961 w 2064"/>
              <a:gd name="T63" fmla="*/ 1644 h 3292"/>
              <a:gd name="T64" fmla="*/ 1882 w 2064"/>
              <a:gd name="T65" fmla="*/ 1873 h 3292"/>
              <a:gd name="T66" fmla="*/ 1785 w 2064"/>
              <a:gd name="T67" fmla="*/ 2097 h 3292"/>
              <a:gd name="T68" fmla="*/ 1679 w 2064"/>
              <a:gd name="T69" fmla="*/ 2312 h 3292"/>
              <a:gd name="T70" fmla="*/ 1567 w 2064"/>
              <a:gd name="T71" fmla="*/ 2513 h 3292"/>
              <a:gd name="T72" fmla="*/ 1454 w 2064"/>
              <a:gd name="T73" fmla="*/ 2699 h 3292"/>
              <a:gd name="T74" fmla="*/ 1345 w 2064"/>
              <a:gd name="T75" fmla="*/ 2866 h 3292"/>
              <a:gd name="T76" fmla="*/ 1245 w 2064"/>
              <a:gd name="T77" fmla="*/ 3010 h 3292"/>
              <a:gd name="T78" fmla="*/ 1159 w 2064"/>
              <a:gd name="T79" fmla="*/ 3129 h 3292"/>
              <a:gd name="T80" fmla="*/ 1092 w 2064"/>
              <a:gd name="T81" fmla="*/ 3217 h 3292"/>
              <a:gd name="T82" fmla="*/ 1048 w 2064"/>
              <a:gd name="T83" fmla="*/ 3272 h 3292"/>
              <a:gd name="T84" fmla="*/ 1032 w 2064"/>
              <a:gd name="T85" fmla="*/ 3292 h 3292"/>
              <a:gd name="T86" fmla="*/ 1016 w 2064"/>
              <a:gd name="T87" fmla="*/ 3272 h 3292"/>
              <a:gd name="T88" fmla="*/ 972 w 2064"/>
              <a:gd name="T89" fmla="*/ 3217 h 3292"/>
              <a:gd name="T90" fmla="*/ 905 w 2064"/>
              <a:gd name="T91" fmla="*/ 3129 h 3292"/>
              <a:gd name="T92" fmla="*/ 819 w 2064"/>
              <a:gd name="T93" fmla="*/ 3010 h 3292"/>
              <a:gd name="T94" fmla="*/ 719 w 2064"/>
              <a:gd name="T95" fmla="*/ 2866 h 3292"/>
              <a:gd name="T96" fmla="*/ 610 w 2064"/>
              <a:gd name="T97" fmla="*/ 2699 h 3292"/>
              <a:gd name="T98" fmla="*/ 497 w 2064"/>
              <a:gd name="T99" fmla="*/ 2513 h 3292"/>
              <a:gd name="T100" fmla="*/ 385 w 2064"/>
              <a:gd name="T101" fmla="*/ 2312 h 3292"/>
              <a:gd name="T102" fmla="*/ 279 w 2064"/>
              <a:gd name="T103" fmla="*/ 2097 h 3292"/>
              <a:gd name="T104" fmla="*/ 182 w 2064"/>
              <a:gd name="T105" fmla="*/ 1873 h 3292"/>
              <a:gd name="T106" fmla="*/ 103 w 2064"/>
              <a:gd name="T107" fmla="*/ 1644 h 3292"/>
              <a:gd name="T108" fmla="*/ 42 w 2064"/>
              <a:gd name="T109" fmla="*/ 1411 h 3292"/>
              <a:gd name="T110" fmla="*/ 7 w 2064"/>
              <a:gd name="T111" fmla="*/ 1180 h 3292"/>
              <a:gd name="T112" fmla="*/ 3 w 2064"/>
              <a:gd name="T113" fmla="*/ 948 h 3292"/>
              <a:gd name="T114" fmla="*/ 48 w 2064"/>
              <a:gd name="T115" fmla="*/ 717 h 3292"/>
              <a:gd name="T116" fmla="*/ 141 w 2064"/>
              <a:gd name="T117" fmla="*/ 509 h 3292"/>
              <a:gd name="T118" fmla="*/ 276 w 2064"/>
              <a:gd name="T119" fmla="*/ 328 h 3292"/>
              <a:gd name="T120" fmla="*/ 447 w 2064"/>
              <a:gd name="T121" fmla="*/ 180 h 3292"/>
              <a:gd name="T122" fmla="*/ 648 w 2064"/>
              <a:gd name="T123" fmla="*/ 73 h 3292"/>
              <a:gd name="T124" fmla="*/ 872 w 2064"/>
              <a:gd name="T125" fmla="*/ 12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64" h="3292">
                <a:moveTo>
                  <a:pt x="1032" y="411"/>
                </a:moveTo>
                <a:lnTo>
                  <a:pt x="969" y="414"/>
                </a:lnTo>
                <a:lnTo>
                  <a:pt x="908" y="423"/>
                </a:lnTo>
                <a:lnTo>
                  <a:pt x="848" y="439"/>
                </a:lnTo>
                <a:lnTo>
                  <a:pt x="791" y="459"/>
                </a:lnTo>
                <a:lnTo>
                  <a:pt x="737" y="485"/>
                </a:lnTo>
                <a:lnTo>
                  <a:pt x="686" y="516"/>
                </a:lnTo>
                <a:lnTo>
                  <a:pt x="638" y="552"/>
                </a:lnTo>
                <a:lnTo>
                  <a:pt x="594" y="591"/>
                </a:lnTo>
                <a:lnTo>
                  <a:pt x="554" y="636"/>
                </a:lnTo>
                <a:lnTo>
                  <a:pt x="518" y="683"/>
                </a:lnTo>
                <a:lnTo>
                  <a:pt x="487" y="734"/>
                </a:lnTo>
                <a:lnTo>
                  <a:pt x="461" y="788"/>
                </a:lnTo>
                <a:lnTo>
                  <a:pt x="440" y="844"/>
                </a:lnTo>
                <a:lnTo>
                  <a:pt x="425" y="904"/>
                </a:lnTo>
                <a:lnTo>
                  <a:pt x="415" y="965"/>
                </a:lnTo>
                <a:lnTo>
                  <a:pt x="412" y="1028"/>
                </a:lnTo>
                <a:lnTo>
                  <a:pt x="415" y="1091"/>
                </a:lnTo>
                <a:lnTo>
                  <a:pt x="425" y="1152"/>
                </a:lnTo>
                <a:lnTo>
                  <a:pt x="440" y="1212"/>
                </a:lnTo>
                <a:lnTo>
                  <a:pt x="461" y="1269"/>
                </a:lnTo>
                <a:lnTo>
                  <a:pt x="487" y="1323"/>
                </a:lnTo>
                <a:lnTo>
                  <a:pt x="518" y="1373"/>
                </a:lnTo>
                <a:lnTo>
                  <a:pt x="554" y="1421"/>
                </a:lnTo>
                <a:lnTo>
                  <a:pt x="594" y="1465"/>
                </a:lnTo>
                <a:lnTo>
                  <a:pt x="638" y="1504"/>
                </a:lnTo>
                <a:lnTo>
                  <a:pt x="686" y="1540"/>
                </a:lnTo>
                <a:lnTo>
                  <a:pt x="737" y="1571"/>
                </a:lnTo>
                <a:lnTo>
                  <a:pt x="791" y="1597"/>
                </a:lnTo>
                <a:lnTo>
                  <a:pt x="848" y="1618"/>
                </a:lnTo>
                <a:lnTo>
                  <a:pt x="908" y="1633"/>
                </a:lnTo>
                <a:lnTo>
                  <a:pt x="969" y="1643"/>
                </a:lnTo>
                <a:lnTo>
                  <a:pt x="1032" y="1646"/>
                </a:lnTo>
                <a:lnTo>
                  <a:pt x="1095" y="1643"/>
                </a:lnTo>
                <a:lnTo>
                  <a:pt x="1156" y="1633"/>
                </a:lnTo>
                <a:lnTo>
                  <a:pt x="1216" y="1618"/>
                </a:lnTo>
                <a:lnTo>
                  <a:pt x="1273" y="1597"/>
                </a:lnTo>
                <a:lnTo>
                  <a:pt x="1327" y="1571"/>
                </a:lnTo>
                <a:lnTo>
                  <a:pt x="1378" y="1540"/>
                </a:lnTo>
                <a:lnTo>
                  <a:pt x="1426" y="1504"/>
                </a:lnTo>
                <a:lnTo>
                  <a:pt x="1470" y="1465"/>
                </a:lnTo>
                <a:lnTo>
                  <a:pt x="1510" y="1421"/>
                </a:lnTo>
                <a:lnTo>
                  <a:pt x="1546" y="1373"/>
                </a:lnTo>
                <a:lnTo>
                  <a:pt x="1577" y="1323"/>
                </a:lnTo>
                <a:lnTo>
                  <a:pt x="1603" y="1269"/>
                </a:lnTo>
                <a:lnTo>
                  <a:pt x="1624" y="1212"/>
                </a:lnTo>
                <a:lnTo>
                  <a:pt x="1639" y="1152"/>
                </a:lnTo>
                <a:lnTo>
                  <a:pt x="1649" y="1091"/>
                </a:lnTo>
                <a:lnTo>
                  <a:pt x="1652" y="1028"/>
                </a:lnTo>
                <a:lnTo>
                  <a:pt x="1649" y="965"/>
                </a:lnTo>
                <a:lnTo>
                  <a:pt x="1639" y="904"/>
                </a:lnTo>
                <a:lnTo>
                  <a:pt x="1624" y="844"/>
                </a:lnTo>
                <a:lnTo>
                  <a:pt x="1603" y="788"/>
                </a:lnTo>
                <a:lnTo>
                  <a:pt x="1577" y="734"/>
                </a:lnTo>
                <a:lnTo>
                  <a:pt x="1546" y="683"/>
                </a:lnTo>
                <a:lnTo>
                  <a:pt x="1510" y="636"/>
                </a:lnTo>
                <a:lnTo>
                  <a:pt x="1470" y="591"/>
                </a:lnTo>
                <a:lnTo>
                  <a:pt x="1426" y="552"/>
                </a:lnTo>
                <a:lnTo>
                  <a:pt x="1378" y="516"/>
                </a:lnTo>
                <a:lnTo>
                  <a:pt x="1327" y="485"/>
                </a:lnTo>
                <a:lnTo>
                  <a:pt x="1273" y="459"/>
                </a:lnTo>
                <a:lnTo>
                  <a:pt x="1216" y="439"/>
                </a:lnTo>
                <a:lnTo>
                  <a:pt x="1156" y="423"/>
                </a:lnTo>
                <a:lnTo>
                  <a:pt x="1095" y="414"/>
                </a:lnTo>
                <a:lnTo>
                  <a:pt x="1032" y="411"/>
                </a:lnTo>
                <a:close/>
                <a:moveTo>
                  <a:pt x="1031" y="0"/>
                </a:moveTo>
                <a:lnTo>
                  <a:pt x="1032" y="0"/>
                </a:lnTo>
                <a:lnTo>
                  <a:pt x="1113" y="3"/>
                </a:lnTo>
                <a:lnTo>
                  <a:pt x="1192" y="12"/>
                </a:lnTo>
                <a:lnTo>
                  <a:pt x="1268" y="26"/>
                </a:lnTo>
                <a:lnTo>
                  <a:pt x="1344" y="47"/>
                </a:lnTo>
                <a:lnTo>
                  <a:pt x="1416" y="73"/>
                </a:lnTo>
                <a:lnTo>
                  <a:pt x="1486" y="104"/>
                </a:lnTo>
                <a:lnTo>
                  <a:pt x="1553" y="140"/>
                </a:lnTo>
                <a:lnTo>
                  <a:pt x="1617" y="180"/>
                </a:lnTo>
                <a:lnTo>
                  <a:pt x="1678" y="226"/>
                </a:lnTo>
                <a:lnTo>
                  <a:pt x="1735" y="274"/>
                </a:lnTo>
                <a:lnTo>
                  <a:pt x="1788" y="328"/>
                </a:lnTo>
                <a:lnTo>
                  <a:pt x="1837" y="385"/>
                </a:lnTo>
                <a:lnTo>
                  <a:pt x="1883" y="446"/>
                </a:lnTo>
                <a:lnTo>
                  <a:pt x="1923" y="509"/>
                </a:lnTo>
                <a:lnTo>
                  <a:pt x="1959" y="576"/>
                </a:lnTo>
                <a:lnTo>
                  <a:pt x="1990" y="645"/>
                </a:lnTo>
                <a:lnTo>
                  <a:pt x="2016" y="717"/>
                </a:lnTo>
                <a:lnTo>
                  <a:pt x="2037" y="793"/>
                </a:lnTo>
                <a:lnTo>
                  <a:pt x="2052" y="869"/>
                </a:lnTo>
                <a:lnTo>
                  <a:pt x="2061" y="948"/>
                </a:lnTo>
                <a:lnTo>
                  <a:pt x="2064" y="1028"/>
                </a:lnTo>
                <a:lnTo>
                  <a:pt x="2062" y="1104"/>
                </a:lnTo>
                <a:lnTo>
                  <a:pt x="2057" y="1180"/>
                </a:lnTo>
                <a:lnTo>
                  <a:pt x="2048" y="1256"/>
                </a:lnTo>
                <a:lnTo>
                  <a:pt x="2037" y="1334"/>
                </a:lnTo>
                <a:lnTo>
                  <a:pt x="2022" y="1411"/>
                </a:lnTo>
                <a:lnTo>
                  <a:pt x="2004" y="1489"/>
                </a:lnTo>
                <a:lnTo>
                  <a:pt x="1984" y="1566"/>
                </a:lnTo>
                <a:lnTo>
                  <a:pt x="1961" y="1644"/>
                </a:lnTo>
                <a:lnTo>
                  <a:pt x="1937" y="1720"/>
                </a:lnTo>
                <a:lnTo>
                  <a:pt x="1910" y="1797"/>
                </a:lnTo>
                <a:lnTo>
                  <a:pt x="1882" y="1873"/>
                </a:lnTo>
                <a:lnTo>
                  <a:pt x="1851" y="1948"/>
                </a:lnTo>
                <a:lnTo>
                  <a:pt x="1818" y="2023"/>
                </a:lnTo>
                <a:lnTo>
                  <a:pt x="1785" y="2097"/>
                </a:lnTo>
                <a:lnTo>
                  <a:pt x="1751" y="2169"/>
                </a:lnTo>
                <a:lnTo>
                  <a:pt x="1715" y="2241"/>
                </a:lnTo>
                <a:lnTo>
                  <a:pt x="1679" y="2312"/>
                </a:lnTo>
                <a:lnTo>
                  <a:pt x="1642" y="2380"/>
                </a:lnTo>
                <a:lnTo>
                  <a:pt x="1605" y="2448"/>
                </a:lnTo>
                <a:lnTo>
                  <a:pt x="1567" y="2513"/>
                </a:lnTo>
                <a:lnTo>
                  <a:pt x="1529" y="2577"/>
                </a:lnTo>
                <a:lnTo>
                  <a:pt x="1492" y="2639"/>
                </a:lnTo>
                <a:lnTo>
                  <a:pt x="1454" y="2699"/>
                </a:lnTo>
                <a:lnTo>
                  <a:pt x="1417" y="2758"/>
                </a:lnTo>
                <a:lnTo>
                  <a:pt x="1381" y="2813"/>
                </a:lnTo>
                <a:lnTo>
                  <a:pt x="1345" y="2866"/>
                </a:lnTo>
                <a:lnTo>
                  <a:pt x="1311" y="2917"/>
                </a:lnTo>
                <a:lnTo>
                  <a:pt x="1278" y="2966"/>
                </a:lnTo>
                <a:lnTo>
                  <a:pt x="1245" y="3010"/>
                </a:lnTo>
                <a:lnTo>
                  <a:pt x="1215" y="3052"/>
                </a:lnTo>
                <a:lnTo>
                  <a:pt x="1186" y="3093"/>
                </a:lnTo>
                <a:lnTo>
                  <a:pt x="1159" y="3129"/>
                </a:lnTo>
                <a:lnTo>
                  <a:pt x="1135" y="3161"/>
                </a:lnTo>
                <a:lnTo>
                  <a:pt x="1112" y="3191"/>
                </a:lnTo>
                <a:lnTo>
                  <a:pt x="1092" y="3217"/>
                </a:lnTo>
                <a:lnTo>
                  <a:pt x="1074" y="3239"/>
                </a:lnTo>
                <a:lnTo>
                  <a:pt x="1060" y="3258"/>
                </a:lnTo>
                <a:lnTo>
                  <a:pt x="1048" y="3272"/>
                </a:lnTo>
                <a:lnTo>
                  <a:pt x="1039" y="3283"/>
                </a:lnTo>
                <a:lnTo>
                  <a:pt x="1034" y="3290"/>
                </a:lnTo>
                <a:lnTo>
                  <a:pt x="1032" y="3292"/>
                </a:lnTo>
                <a:lnTo>
                  <a:pt x="1030" y="3290"/>
                </a:lnTo>
                <a:lnTo>
                  <a:pt x="1025" y="3283"/>
                </a:lnTo>
                <a:lnTo>
                  <a:pt x="1016" y="3272"/>
                </a:lnTo>
                <a:lnTo>
                  <a:pt x="1004" y="3258"/>
                </a:lnTo>
                <a:lnTo>
                  <a:pt x="990" y="3239"/>
                </a:lnTo>
                <a:lnTo>
                  <a:pt x="972" y="3217"/>
                </a:lnTo>
                <a:lnTo>
                  <a:pt x="952" y="3191"/>
                </a:lnTo>
                <a:lnTo>
                  <a:pt x="929" y="3161"/>
                </a:lnTo>
                <a:lnTo>
                  <a:pt x="905" y="3129"/>
                </a:lnTo>
                <a:lnTo>
                  <a:pt x="878" y="3093"/>
                </a:lnTo>
                <a:lnTo>
                  <a:pt x="849" y="3052"/>
                </a:lnTo>
                <a:lnTo>
                  <a:pt x="819" y="3010"/>
                </a:lnTo>
                <a:lnTo>
                  <a:pt x="786" y="2966"/>
                </a:lnTo>
                <a:lnTo>
                  <a:pt x="753" y="2917"/>
                </a:lnTo>
                <a:lnTo>
                  <a:pt x="719" y="2866"/>
                </a:lnTo>
                <a:lnTo>
                  <a:pt x="683" y="2813"/>
                </a:lnTo>
                <a:lnTo>
                  <a:pt x="647" y="2758"/>
                </a:lnTo>
                <a:lnTo>
                  <a:pt x="610" y="2699"/>
                </a:lnTo>
                <a:lnTo>
                  <a:pt x="572" y="2639"/>
                </a:lnTo>
                <a:lnTo>
                  <a:pt x="535" y="2577"/>
                </a:lnTo>
                <a:lnTo>
                  <a:pt x="497" y="2513"/>
                </a:lnTo>
                <a:lnTo>
                  <a:pt x="459" y="2448"/>
                </a:lnTo>
                <a:lnTo>
                  <a:pt x="422" y="2380"/>
                </a:lnTo>
                <a:lnTo>
                  <a:pt x="385" y="2312"/>
                </a:lnTo>
                <a:lnTo>
                  <a:pt x="349" y="2241"/>
                </a:lnTo>
                <a:lnTo>
                  <a:pt x="313" y="2169"/>
                </a:lnTo>
                <a:lnTo>
                  <a:pt x="279" y="2097"/>
                </a:lnTo>
                <a:lnTo>
                  <a:pt x="246" y="2023"/>
                </a:lnTo>
                <a:lnTo>
                  <a:pt x="213" y="1948"/>
                </a:lnTo>
                <a:lnTo>
                  <a:pt x="182" y="1873"/>
                </a:lnTo>
                <a:lnTo>
                  <a:pt x="154" y="1797"/>
                </a:lnTo>
                <a:lnTo>
                  <a:pt x="127" y="1720"/>
                </a:lnTo>
                <a:lnTo>
                  <a:pt x="103" y="1644"/>
                </a:lnTo>
                <a:lnTo>
                  <a:pt x="80" y="1566"/>
                </a:lnTo>
                <a:lnTo>
                  <a:pt x="60" y="1489"/>
                </a:lnTo>
                <a:lnTo>
                  <a:pt x="42" y="1411"/>
                </a:lnTo>
                <a:lnTo>
                  <a:pt x="27" y="1334"/>
                </a:lnTo>
                <a:lnTo>
                  <a:pt x="16" y="1256"/>
                </a:lnTo>
                <a:lnTo>
                  <a:pt x="7" y="1180"/>
                </a:lnTo>
                <a:lnTo>
                  <a:pt x="2" y="1104"/>
                </a:lnTo>
                <a:lnTo>
                  <a:pt x="0" y="1028"/>
                </a:lnTo>
                <a:lnTo>
                  <a:pt x="3" y="948"/>
                </a:lnTo>
                <a:lnTo>
                  <a:pt x="12" y="869"/>
                </a:lnTo>
                <a:lnTo>
                  <a:pt x="27" y="793"/>
                </a:lnTo>
                <a:lnTo>
                  <a:pt x="48" y="717"/>
                </a:lnTo>
                <a:lnTo>
                  <a:pt x="74" y="645"/>
                </a:lnTo>
                <a:lnTo>
                  <a:pt x="105" y="576"/>
                </a:lnTo>
                <a:lnTo>
                  <a:pt x="141" y="509"/>
                </a:lnTo>
                <a:lnTo>
                  <a:pt x="181" y="446"/>
                </a:lnTo>
                <a:lnTo>
                  <a:pt x="227" y="385"/>
                </a:lnTo>
                <a:lnTo>
                  <a:pt x="276" y="328"/>
                </a:lnTo>
                <a:lnTo>
                  <a:pt x="329" y="274"/>
                </a:lnTo>
                <a:lnTo>
                  <a:pt x="386" y="226"/>
                </a:lnTo>
                <a:lnTo>
                  <a:pt x="447" y="180"/>
                </a:lnTo>
                <a:lnTo>
                  <a:pt x="511" y="140"/>
                </a:lnTo>
                <a:lnTo>
                  <a:pt x="578" y="104"/>
                </a:lnTo>
                <a:lnTo>
                  <a:pt x="648" y="73"/>
                </a:lnTo>
                <a:lnTo>
                  <a:pt x="720" y="47"/>
                </a:lnTo>
                <a:lnTo>
                  <a:pt x="796" y="26"/>
                </a:lnTo>
                <a:lnTo>
                  <a:pt x="872" y="12"/>
                </a:lnTo>
                <a:lnTo>
                  <a:pt x="951" y="3"/>
                </a:lnTo>
                <a:lnTo>
                  <a:pt x="1031" y="0"/>
                </a:lnTo>
                <a:close/>
              </a:path>
            </a:pathLst>
          </a:custGeom>
          <a:solidFill>
            <a:schemeClr val="tx1"/>
          </a:solidFill>
          <a:ln w="0">
            <a:noFill/>
            <a:prstDash val="solid"/>
            <a:round/>
          </a:ln>
        </p:spPr>
        <p:txBody>
          <a:bodyPr vert="horz" wrap="square" lIns="91440" tIns="45720" rIns="91440" bIns="45720" numCol="1" anchor="t" anchorCtr="0" compatLnSpc="1"/>
          <a:lstStyle/>
          <a:p>
            <a:endParaRPr lang="zh-CN" altLang="en-US" sz="1355"/>
          </a:p>
        </p:txBody>
      </p:sp>
      <p:sp>
        <p:nvSpPr>
          <p:cNvPr id="151" name="Freeform 73"/>
          <p:cNvSpPr>
            <a:spLocks noEditPoints="1"/>
          </p:cNvSpPr>
          <p:nvPr/>
        </p:nvSpPr>
        <p:spPr bwMode="auto">
          <a:xfrm>
            <a:off x="10175159" y="4851841"/>
            <a:ext cx="466133" cy="470703"/>
          </a:xfrm>
          <a:custGeom>
            <a:avLst/>
            <a:gdLst>
              <a:gd name="T0" fmla="*/ 2949 w 3262"/>
              <a:gd name="T1" fmla="*/ 316 h 3292"/>
              <a:gd name="T2" fmla="*/ 562 w 3262"/>
              <a:gd name="T3" fmla="*/ 1440 h 3292"/>
              <a:gd name="T4" fmla="*/ 1733 w 3262"/>
              <a:gd name="T5" fmla="*/ 1440 h 3292"/>
              <a:gd name="T6" fmla="*/ 1756 w 3262"/>
              <a:gd name="T7" fmla="*/ 1442 h 3292"/>
              <a:gd name="T8" fmla="*/ 1777 w 3262"/>
              <a:gd name="T9" fmla="*/ 1451 h 3292"/>
              <a:gd name="T10" fmla="*/ 1797 w 3262"/>
              <a:gd name="T11" fmla="*/ 1463 h 3292"/>
              <a:gd name="T12" fmla="*/ 1812 w 3262"/>
              <a:gd name="T13" fmla="*/ 1479 h 3292"/>
              <a:gd name="T14" fmla="*/ 1824 w 3262"/>
              <a:gd name="T15" fmla="*/ 1497 h 3292"/>
              <a:gd name="T16" fmla="*/ 1832 w 3262"/>
              <a:gd name="T17" fmla="*/ 1519 h 3292"/>
              <a:gd name="T18" fmla="*/ 1835 w 3262"/>
              <a:gd name="T19" fmla="*/ 1543 h 3292"/>
              <a:gd name="T20" fmla="*/ 1835 w 3262"/>
              <a:gd name="T21" fmla="*/ 2725 h 3292"/>
              <a:gd name="T22" fmla="*/ 2949 w 3262"/>
              <a:gd name="T23" fmla="*/ 316 h 3292"/>
              <a:gd name="T24" fmla="*/ 3157 w 3262"/>
              <a:gd name="T25" fmla="*/ 0 h 3292"/>
              <a:gd name="T26" fmla="*/ 3178 w 3262"/>
              <a:gd name="T27" fmla="*/ 1 h 3292"/>
              <a:gd name="T28" fmla="*/ 3197 w 3262"/>
              <a:gd name="T29" fmla="*/ 7 h 3292"/>
              <a:gd name="T30" fmla="*/ 3216 w 3262"/>
              <a:gd name="T31" fmla="*/ 16 h 3292"/>
              <a:gd name="T32" fmla="*/ 3232 w 3262"/>
              <a:gd name="T33" fmla="*/ 30 h 3292"/>
              <a:gd name="T34" fmla="*/ 3245 w 3262"/>
              <a:gd name="T35" fmla="*/ 46 h 3292"/>
              <a:gd name="T36" fmla="*/ 3255 w 3262"/>
              <a:gd name="T37" fmla="*/ 65 h 3292"/>
              <a:gd name="T38" fmla="*/ 3261 w 3262"/>
              <a:gd name="T39" fmla="*/ 84 h 3292"/>
              <a:gd name="T40" fmla="*/ 3262 w 3262"/>
              <a:gd name="T41" fmla="*/ 105 h 3292"/>
              <a:gd name="T42" fmla="*/ 3260 w 3262"/>
              <a:gd name="T43" fmla="*/ 126 h 3292"/>
              <a:gd name="T44" fmla="*/ 3253 w 3262"/>
              <a:gd name="T45" fmla="*/ 146 h 3292"/>
              <a:gd name="T46" fmla="*/ 1825 w 3262"/>
              <a:gd name="T47" fmla="*/ 3232 h 3292"/>
              <a:gd name="T48" fmla="*/ 1813 w 3262"/>
              <a:gd name="T49" fmla="*/ 3253 h 3292"/>
              <a:gd name="T50" fmla="*/ 1797 w 3262"/>
              <a:gd name="T51" fmla="*/ 3269 h 3292"/>
              <a:gd name="T52" fmla="*/ 1777 w 3262"/>
              <a:gd name="T53" fmla="*/ 3282 h 3292"/>
              <a:gd name="T54" fmla="*/ 1756 w 3262"/>
              <a:gd name="T55" fmla="*/ 3289 h 3292"/>
              <a:gd name="T56" fmla="*/ 1733 w 3262"/>
              <a:gd name="T57" fmla="*/ 3292 h 3292"/>
              <a:gd name="T58" fmla="*/ 1711 w 3262"/>
              <a:gd name="T59" fmla="*/ 3289 h 3292"/>
              <a:gd name="T60" fmla="*/ 1688 w 3262"/>
              <a:gd name="T61" fmla="*/ 3282 h 3292"/>
              <a:gd name="T62" fmla="*/ 1670 w 3262"/>
              <a:gd name="T63" fmla="*/ 3269 h 3292"/>
              <a:gd name="T64" fmla="*/ 1653 w 3262"/>
              <a:gd name="T65" fmla="*/ 3253 h 3292"/>
              <a:gd name="T66" fmla="*/ 1641 w 3262"/>
              <a:gd name="T67" fmla="*/ 3234 h 3292"/>
              <a:gd name="T68" fmla="*/ 1634 w 3262"/>
              <a:gd name="T69" fmla="*/ 3212 h 3292"/>
              <a:gd name="T70" fmla="*/ 1631 w 3262"/>
              <a:gd name="T71" fmla="*/ 3189 h 3292"/>
              <a:gd name="T72" fmla="*/ 1631 w 3262"/>
              <a:gd name="T73" fmla="*/ 1646 h 3292"/>
              <a:gd name="T74" fmla="*/ 102 w 3262"/>
              <a:gd name="T75" fmla="*/ 1646 h 3292"/>
              <a:gd name="T76" fmla="*/ 79 w 3262"/>
              <a:gd name="T77" fmla="*/ 1643 h 3292"/>
              <a:gd name="T78" fmla="*/ 57 w 3262"/>
              <a:gd name="T79" fmla="*/ 1635 h 3292"/>
              <a:gd name="T80" fmla="*/ 38 w 3262"/>
              <a:gd name="T81" fmla="*/ 1623 h 3292"/>
              <a:gd name="T82" fmla="*/ 22 w 3262"/>
              <a:gd name="T83" fmla="*/ 1607 h 3292"/>
              <a:gd name="T84" fmla="*/ 10 w 3262"/>
              <a:gd name="T85" fmla="*/ 1587 h 3292"/>
              <a:gd name="T86" fmla="*/ 3 w 3262"/>
              <a:gd name="T87" fmla="*/ 1565 h 3292"/>
              <a:gd name="T88" fmla="*/ 0 w 3262"/>
              <a:gd name="T89" fmla="*/ 1541 h 3292"/>
              <a:gd name="T90" fmla="*/ 3 w 3262"/>
              <a:gd name="T91" fmla="*/ 1519 h 3292"/>
              <a:gd name="T92" fmla="*/ 10 w 3262"/>
              <a:gd name="T93" fmla="*/ 1497 h 3292"/>
              <a:gd name="T94" fmla="*/ 22 w 3262"/>
              <a:gd name="T95" fmla="*/ 1477 h 3292"/>
              <a:gd name="T96" fmla="*/ 39 w 3262"/>
              <a:gd name="T97" fmla="*/ 1462 h 3292"/>
              <a:gd name="T98" fmla="*/ 59 w 3262"/>
              <a:gd name="T99" fmla="*/ 1450 h 3292"/>
              <a:gd name="T100" fmla="*/ 3117 w 3262"/>
              <a:gd name="T101" fmla="*/ 9 h 3292"/>
              <a:gd name="T102" fmla="*/ 3137 w 3262"/>
              <a:gd name="T103" fmla="*/ 2 h 3292"/>
              <a:gd name="T104" fmla="*/ 3157 w 3262"/>
              <a:gd name="T105" fmla="*/ 0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62" h="3292">
                <a:moveTo>
                  <a:pt x="2949" y="316"/>
                </a:moveTo>
                <a:lnTo>
                  <a:pt x="562" y="1440"/>
                </a:lnTo>
                <a:lnTo>
                  <a:pt x="1733" y="1440"/>
                </a:lnTo>
                <a:lnTo>
                  <a:pt x="1756" y="1442"/>
                </a:lnTo>
                <a:lnTo>
                  <a:pt x="1777" y="1451"/>
                </a:lnTo>
                <a:lnTo>
                  <a:pt x="1797" y="1463"/>
                </a:lnTo>
                <a:lnTo>
                  <a:pt x="1812" y="1479"/>
                </a:lnTo>
                <a:lnTo>
                  <a:pt x="1824" y="1497"/>
                </a:lnTo>
                <a:lnTo>
                  <a:pt x="1832" y="1519"/>
                </a:lnTo>
                <a:lnTo>
                  <a:pt x="1835" y="1543"/>
                </a:lnTo>
                <a:lnTo>
                  <a:pt x="1835" y="2725"/>
                </a:lnTo>
                <a:lnTo>
                  <a:pt x="2949" y="316"/>
                </a:lnTo>
                <a:close/>
                <a:moveTo>
                  <a:pt x="3157" y="0"/>
                </a:moveTo>
                <a:lnTo>
                  <a:pt x="3178" y="1"/>
                </a:lnTo>
                <a:lnTo>
                  <a:pt x="3197" y="7"/>
                </a:lnTo>
                <a:lnTo>
                  <a:pt x="3216" y="16"/>
                </a:lnTo>
                <a:lnTo>
                  <a:pt x="3232" y="30"/>
                </a:lnTo>
                <a:lnTo>
                  <a:pt x="3245" y="46"/>
                </a:lnTo>
                <a:lnTo>
                  <a:pt x="3255" y="65"/>
                </a:lnTo>
                <a:lnTo>
                  <a:pt x="3261" y="84"/>
                </a:lnTo>
                <a:lnTo>
                  <a:pt x="3262" y="105"/>
                </a:lnTo>
                <a:lnTo>
                  <a:pt x="3260" y="126"/>
                </a:lnTo>
                <a:lnTo>
                  <a:pt x="3253" y="146"/>
                </a:lnTo>
                <a:lnTo>
                  <a:pt x="1825" y="3232"/>
                </a:lnTo>
                <a:lnTo>
                  <a:pt x="1813" y="3253"/>
                </a:lnTo>
                <a:lnTo>
                  <a:pt x="1797" y="3269"/>
                </a:lnTo>
                <a:lnTo>
                  <a:pt x="1777" y="3282"/>
                </a:lnTo>
                <a:lnTo>
                  <a:pt x="1756" y="3289"/>
                </a:lnTo>
                <a:lnTo>
                  <a:pt x="1733" y="3292"/>
                </a:lnTo>
                <a:lnTo>
                  <a:pt x="1711" y="3289"/>
                </a:lnTo>
                <a:lnTo>
                  <a:pt x="1688" y="3282"/>
                </a:lnTo>
                <a:lnTo>
                  <a:pt x="1670" y="3269"/>
                </a:lnTo>
                <a:lnTo>
                  <a:pt x="1653" y="3253"/>
                </a:lnTo>
                <a:lnTo>
                  <a:pt x="1641" y="3234"/>
                </a:lnTo>
                <a:lnTo>
                  <a:pt x="1634" y="3212"/>
                </a:lnTo>
                <a:lnTo>
                  <a:pt x="1631" y="3189"/>
                </a:lnTo>
                <a:lnTo>
                  <a:pt x="1631" y="1646"/>
                </a:lnTo>
                <a:lnTo>
                  <a:pt x="102" y="1646"/>
                </a:lnTo>
                <a:lnTo>
                  <a:pt x="79" y="1643"/>
                </a:lnTo>
                <a:lnTo>
                  <a:pt x="57" y="1635"/>
                </a:lnTo>
                <a:lnTo>
                  <a:pt x="38" y="1623"/>
                </a:lnTo>
                <a:lnTo>
                  <a:pt x="22" y="1607"/>
                </a:lnTo>
                <a:lnTo>
                  <a:pt x="10" y="1587"/>
                </a:lnTo>
                <a:lnTo>
                  <a:pt x="3" y="1565"/>
                </a:lnTo>
                <a:lnTo>
                  <a:pt x="0" y="1541"/>
                </a:lnTo>
                <a:lnTo>
                  <a:pt x="3" y="1519"/>
                </a:lnTo>
                <a:lnTo>
                  <a:pt x="10" y="1497"/>
                </a:lnTo>
                <a:lnTo>
                  <a:pt x="22" y="1477"/>
                </a:lnTo>
                <a:lnTo>
                  <a:pt x="39" y="1462"/>
                </a:lnTo>
                <a:lnTo>
                  <a:pt x="59" y="1450"/>
                </a:lnTo>
                <a:lnTo>
                  <a:pt x="3117" y="9"/>
                </a:lnTo>
                <a:lnTo>
                  <a:pt x="3137" y="2"/>
                </a:lnTo>
                <a:lnTo>
                  <a:pt x="3157" y="0"/>
                </a:lnTo>
                <a:close/>
              </a:path>
            </a:pathLst>
          </a:custGeom>
          <a:solidFill>
            <a:schemeClr val="tx1"/>
          </a:solidFill>
          <a:ln w="0">
            <a:noFill/>
            <a:prstDash val="solid"/>
            <a:round/>
          </a:ln>
        </p:spPr>
        <p:txBody>
          <a:bodyPr vert="horz" wrap="square" lIns="91440" tIns="45720" rIns="91440" bIns="45720" numCol="1" anchor="t" anchorCtr="0" compatLnSpc="1"/>
          <a:lstStyle/>
          <a:p>
            <a:endParaRPr lang="zh-CN" altLang="en-US" sz="1355"/>
          </a:p>
        </p:txBody>
      </p:sp>
      <p:sp>
        <p:nvSpPr>
          <p:cNvPr id="152" name="Freeform 78"/>
          <p:cNvSpPr>
            <a:spLocks noEditPoints="1"/>
          </p:cNvSpPr>
          <p:nvPr/>
        </p:nvSpPr>
        <p:spPr bwMode="auto">
          <a:xfrm>
            <a:off x="9596143" y="4851841"/>
            <a:ext cx="294760" cy="470703"/>
          </a:xfrm>
          <a:custGeom>
            <a:avLst/>
            <a:gdLst>
              <a:gd name="T0" fmla="*/ 1177 w 2064"/>
              <a:gd name="T1" fmla="*/ 656 h 3292"/>
              <a:gd name="T2" fmla="*/ 1331 w 2064"/>
              <a:gd name="T3" fmla="*/ 764 h 3292"/>
              <a:gd name="T4" fmla="*/ 1420 w 2064"/>
              <a:gd name="T5" fmla="*/ 930 h 3292"/>
              <a:gd name="T6" fmla="*/ 1420 w 2064"/>
              <a:gd name="T7" fmla="*/ 1126 h 3292"/>
              <a:gd name="T8" fmla="*/ 1331 w 2064"/>
              <a:gd name="T9" fmla="*/ 1293 h 3292"/>
              <a:gd name="T10" fmla="*/ 1177 w 2064"/>
              <a:gd name="T11" fmla="*/ 1400 h 3292"/>
              <a:gd name="T12" fmla="*/ 982 w 2064"/>
              <a:gd name="T13" fmla="*/ 1424 h 3292"/>
              <a:gd name="T14" fmla="*/ 803 w 2064"/>
              <a:gd name="T15" fmla="*/ 1356 h 3292"/>
              <a:gd name="T16" fmla="*/ 679 w 2064"/>
              <a:gd name="T17" fmla="*/ 1216 h 3292"/>
              <a:gd name="T18" fmla="*/ 632 w 2064"/>
              <a:gd name="T19" fmla="*/ 1028 h 3292"/>
              <a:gd name="T20" fmla="*/ 679 w 2064"/>
              <a:gd name="T21" fmla="*/ 841 h 3292"/>
              <a:gd name="T22" fmla="*/ 803 w 2064"/>
              <a:gd name="T23" fmla="*/ 701 h 3292"/>
              <a:gd name="T24" fmla="*/ 982 w 2064"/>
              <a:gd name="T25" fmla="*/ 633 h 3292"/>
              <a:gd name="T26" fmla="*/ 905 w 2064"/>
              <a:gd name="T27" fmla="*/ 411 h 3292"/>
              <a:gd name="T28" fmla="*/ 679 w 2064"/>
              <a:gd name="T29" fmla="*/ 506 h 3292"/>
              <a:gd name="T30" fmla="*/ 508 w 2064"/>
              <a:gd name="T31" fmla="*/ 676 h 3292"/>
              <a:gd name="T32" fmla="*/ 412 w 2064"/>
              <a:gd name="T33" fmla="*/ 901 h 3292"/>
              <a:gd name="T34" fmla="*/ 412 w 2064"/>
              <a:gd name="T35" fmla="*/ 1155 h 3292"/>
              <a:gd name="T36" fmla="*/ 508 w 2064"/>
              <a:gd name="T37" fmla="*/ 1380 h 3292"/>
              <a:gd name="T38" fmla="*/ 679 w 2064"/>
              <a:gd name="T39" fmla="*/ 1551 h 3292"/>
              <a:gd name="T40" fmla="*/ 905 w 2064"/>
              <a:gd name="T41" fmla="*/ 1646 h 3292"/>
              <a:gd name="T42" fmla="*/ 1159 w 2064"/>
              <a:gd name="T43" fmla="*/ 1646 h 3292"/>
              <a:gd name="T44" fmla="*/ 1385 w 2064"/>
              <a:gd name="T45" fmla="*/ 1551 h 3292"/>
              <a:gd name="T46" fmla="*/ 1556 w 2064"/>
              <a:gd name="T47" fmla="*/ 1380 h 3292"/>
              <a:gd name="T48" fmla="*/ 1652 w 2064"/>
              <a:gd name="T49" fmla="*/ 1155 h 3292"/>
              <a:gd name="T50" fmla="*/ 1652 w 2064"/>
              <a:gd name="T51" fmla="*/ 901 h 3292"/>
              <a:gd name="T52" fmla="*/ 1556 w 2064"/>
              <a:gd name="T53" fmla="*/ 676 h 3292"/>
              <a:gd name="T54" fmla="*/ 1385 w 2064"/>
              <a:gd name="T55" fmla="*/ 506 h 3292"/>
              <a:gd name="T56" fmla="*/ 1159 w 2064"/>
              <a:gd name="T57" fmla="*/ 411 h 3292"/>
              <a:gd name="T58" fmla="*/ 1032 w 2064"/>
              <a:gd name="T59" fmla="*/ 0 h 3292"/>
              <a:gd name="T60" fmla="*/ 1344 w 2064"/>
              <a:gd name="T61" fmla="*/ 47 h 3292"/>
              <a:gd name="T62" fmla="*/ 1617 w 2064"/>
              <a:gd name="T63" fmla="*/ 180 h 3292"/>
              <a:gd name="T64" fmla="*/ 1837 w 2064"/>
              <a:gd name="T65" fmla="*/ 385 h 3292"/>
              <a:gd name="T66" fmla="*/ 1990 w 2064"/>
              <a:gd name="T67" fmla="*/ 645 h 3292"/>
              <a:gd name="T68" fmla="*/ 2061 w 2064"/>
              <a:gd name="T69" fmla="*/ 948 h 3292"/>
              <a:gd name="T70" fmla="*/ 2048 w 2064"/>
              <a:gd name="T71" fmla="*/ 1256 h 3292"/>
              <a:gd name="T72" fmla="*/ 1984 w 2064"/>
              <a:gd name="T73" fmla="*/ 1566 h 3292"/>
              <a:gd name="T74" fmla="*/ 1882 w 2064"/>
              <a:gd name="T75" fmla="*/ 1873 h 3292"/>
              <a:gd name="T76" fmla="*/ 1751 w 2064"/>
              <a:gd name="T77" fmla="*/ 2169 h 3292"/>
              <a:gd name="T78" fmla="*/ 1605 w 2064"/>
              <a:gd name="T79" fmla="*/ 2448 h 3292"/>
              <a:gd name="T80" fmla="*/ 1454 w 2064"/>
              <a:gd name="T81" fmla="*/ 2699 h 3292"/>
              <a:gd name="T82" fmla="*/ 1311 w 2064"/>
              <a:gd name="T83" fmla="*/ 2917 h 3292"/>
              <a:gd name="T84" fmla="*/ 1186 w 2064"/>
              <a:gd name="T85" fmla="*/ 3093 h 3292"/>
              <a:gd name="T86" fmla="*/ 1092 w 2064"/>
              <a:gd name="T87" fmla="*/ 3217 h 3292"/>
              <a:gd name="T88" fmla="*/ 1039 w 2064"/>
              <a:gd name="T89" fmla="*/ 3283 h 3292"/>
              <a:gd name="T90" fmla="*/ 1025 w 2064"/>
              <a:gd name="T91" fmla="*/ 3283 h 3292"/>
              <a:gd name="T92" fmla="*/ 972 w 2064"/>
              <a:gd name="T93" fmla="*/ 3217 h 3292"/>
              <a:gd name="T94" fmla="*/ 878 w 2064"/>
              <a:gd name="T95" fmla="*/ 3093 h 3292"/>
              <a:gd name="T96" fmla="*/ 753 w 2064"/>
              <a:gd name="T97" fmla="*/ 2917 h 3292"/>
              <a:gd name="T98" fmla="*/ 610 w 2064"/>
              <a:gd name="T99" fmla="*/ 2699 h 3292"/>
              <a:gd name="T100" fmla="*/ 459 w 2064"/>
              <a:gd name="T101" fmla="*/ 2448 h 3292"/>
              <a:gd name="T102" fmla="*/ 313 w 2064"/>
              <a:gd name="T103" fmla="*/ 2169 h 3292"/>
              <a:gd name="T104" fmla="*/ 182 w 2064"/>
              <a:gd name="T105" fmla="*/ 1873 h 3292"/>
              <a:gd name="T106" fmla="*/ 80 w 2064"/>
              <a:gd name="T107" fmla="*/ 1566 h 3292"/>
              <a:gd name="T108" fmla="*/ 16 w 2064"/>
              <a:gd name="T109" fmla="*/ 1256 h 3292"/>
              <a:gd name="T110" fmla="*/ 3 w 2064"/>
              <a:gd name="T111" fmla="*/ 948 h 3292"/>
              <a:gd name="T112" fmla="*/ 74 w 2064"/>
              <a:gd name="T113" fmla="*/ 645 h 3292"/>
              <a:gd name="T114" fmla="*/ 227 w 2064"/>
              <a:gd name="T115" fmla="*/ 385 h 3292"/>
              <a:gd name="T116" fmla="*/ 447 w 2064"/>
              <a:gd name="T117" fmla="*/ 180 h 3292"/>
              <a:gd name="T118" fmla="*/ 720 w 2064"/>
              <a:gd name="T119" fmla="*/ 47 h 3292"/>
              <a:gd name="T120" fmla="*/ 1031 w 2064"/>
              <a:gd name="T121" fmla="*/ 0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64" h="3292">
                <a:moveTo>
                  <a:pt x="1032" y="630"/>
                </a:moveTo>
                <a:lnTo>
                  <a:pt x="1082" y="633"/>
                </a:lnTo>
                <a:lnTo>
                  <a:pt x="1130" y="642"/>
                </a:lnTo>
                <a:lnTo>
                  <a:pt x="1177" y="656"/>
                </a:lnTo>
                <a:lnTo>
                  <a:pt x="1221" y="676"/>
                </a:lnTo>
                <a:lnTo>
                  <a:pt x="1261" y="701"/>
                </a:lnTo>
                <a:lnTo>
                  <a:pt x="1297" y="730"/>
                </a:lnTo>
                <a:lnTo>
                  <a:pt x="1331" y="764"/>
                </a:lnTo>
                <a:lnTo>
                  <a:pt x="1360" y="800"/>
                </a:lnTo>
                <a:lnTo>
                  <a:pt x="1385" y="841"/>
                </a:lnTo>
                <a:lnTo>
                  <a:pt x="1405" y="884"/>
                </a:lnTo>
                <a:lnTo>
                  <a:pt x="1420" y="930"/>
                </a:lnTo>
                <a:lnTo>
                  <a:pt x="1429" y="979"/>
                </a:lnTo>
                <a:lnTo>
                  <a:pt x="1432" y="1028"/>
                </a:lnTo>
                <a:lnTo>
                  <a:pt x="1429" y="1078"/>
                </a:lnTo>
                <a:lnTo>
                  <a:pt x="1420" y="1126"/>
                </a:lnTo>
                <a:lnTo>
                  <a:pt x="1405" y="1173"/>
                </a:lnTo>
                <a:lnTo>
                  <a:pt x="1385" y="1216"/>
                </a:lnTo>
                <a:lnTo>
                  <a:pt x="1360" y="1256"/>
                </a:lnTo>
                <a:lnTo>
                  <a:pt x="1331" y="1293"/>
                </a:lnTo>
                <a:lnTo>
                  <a:pt x="1297" y="1327"/>
                </a:lnTo>
                <a:lnTo>
                  <a:pt x="1261" y="1356"/>
                </a:lnTo>
                <a:lnTo>
                  <a:pt x="1221" y="1380"/>
                </a:lnTo>
                <a:lnTo>
                  <a:pt x="1177" y="1400"/>
                </a:lnTo>
                <a:lnTo>
                  <a:pt x="1130" y="1414"/>
                </a:lnTo>
                <a:lnTo>
                  <a:pt x="1082" y="1424"/>
                </a:lnTo>
                <a:lnTo>
                  <a:pt x="1032" y="1427"/>
                </a:lnTo>
                <a:lnTo>
                  <a:pt x="982" y="1424"/>
                </a:lnTo>
                <a:lnTo>
                  <a:pt x="934" y="1414"/>
                </a:lnTo>
                <a:lnTo>
                  <a:pt x="887" y="1400"/>
                </a:lnTo>
                <a:lnTo>
                  <a:pt x="843" y="1380"/>
                </a:lnTo>
                <a:lnTo>
                  <a:pt x="803" y="1356"/>
                </a:lnTo>
                <a:lnTo>
                  <a:pt x="767" y="1327"/>
                </a:lnTo>
                <a:lnTo>
                  <a:pt x="733" y="1293"/>
                </a:lnTo>
                <a:lnTo>
                  <a:pt x="704" y="1256"/>
                </a:lnTo>
                <a:lnTo>
                  <a:pt x="679" y="1216"/>
                </a:lnTo>
                <a:lnTo>
                  <a:pt x="659" y="1173"/>
                </a:lnTo>
                <a:lnTo>
                  <a:pt x="644" y="1126"/>
                </a:lnTo>
                <a:lnTo>
                  <a:pt x="635" y="1078"/>
                </a:lnTo>
                <a:lnTo>
                  <a:pt x="632" y="1028"/>
                </a:lnTo>
                <a:lnTo>
                  <a:pt x="635" y="979"/>
                </a:lnTo>
                <a:lnTo>
                  <a:pt x="644" y="930"/>
                </a:lnTo>
                <a:lnTo>
                  <a:pt x="659" y="884"/>
                </a:lnTo>
                <a:lnTo>
                  <a:pt x="679" y="841"/>
                </a:lnTo>
                <a:lnTo>
                  <a:pt x="704" y="800"/>
                </a:lnTo>
                <a:lnTo>
                  <a:pt x="733" y="764"/>
                </a:lnTo>
                <a:lnTo>
                  <a:pt x="767" y="730"/>
                </a:lnTo>
                <a:lnTo>
                  <a:pt x="803" y="701"/>
                </a:lnTo>
                <a:lnTo>
                  <a:pt x="843" y="676"/>
                </a:lnTo>
                <a:lnTo>
                  <a:pt x="887" y="656"/>
                </a:lnTo>
                <a:lnTo>
                  <a:pt x="934" y="642"/>
                </a:lnTo>
                <a:lnTo>
                  <a:pt x="982" y="633"/>
                </a:lnTo>
                <a:lnTo>
                  <a:pt x="1032" y="630"/>
                </a:lnTo>
                <a:close/>
                <a:moveTo>
                  <a:pt x="1032" y="398"/>
                </a:moveTo>
                <a:lnTo>
                  <a:pt x="968" y="401"/>
                </a:lnTo>
                <a:lnTo>
                  <a:pt x="905" y="411"/>
                </a:lnTo>
                <a:lnTo>
                  <a:pt x="844" y="426"/>
                </a:lnTo>
                <a:lnTo>
                  <a:pt x="786" y="448"/>
                </a:lnTo>
                <a:lnTo>
                  <a:pt x="730" y="474"/>
                </a:lnTo>
                <a:lnTo>
                  <a:pt x="679" y="506"/>
                </a:lnTo>
                <a:lnTo>
                  <a:pt x="630" y="542"/>
                </a:lnTo>
                <a:lnTo>
                  <a:pt x="585" y="583"/>
                </a:lnTo>
                <a:lnTo>
                  <a:pt x="544" y="628"/>
                </a:lnTo>
                <a:lnTo>
                  <a:pt x="508" y="676"/>
                </a:lnTo>
                <a:lnTo>
                  <a:pt x="476" y="728"/>
                </a:lnTo>
                <a:lnTo>
                  <a:pt x="450" y="783"/>
                </a:lnTo>
                <a:lnTo>
                  <a:pt x="428" y="841"/>
                </a:lnTo>
                <a:lnTo>
                  <a:pt x="412" y="901"/>
                </a:lnTo>
                <a:lnTo>
                  <a:pt x="403" y="964"/>
                </a:lnTo>
                <a:lnTo>
                  <a:pt x="400" y="1028"/>
                </a:lnTo>
                <a:lnTo>
                  <a:pt x="403" y="1092"/>
                </a:lnTo>
                <a:lnTo>
                  <a:pt x="412" y="1155"/>
                </a:lnTo>
                <a:lnTo>
                  <a:pt x="428" y="1215"/>
                </a:lnTo>
                <a:lnTo>
                  <a:pt x="450" y="1273"/>
                </a:lnTo>
                <a:lnTo>
                  <a:pt x="476" y="1329"/>
                </a:lnTo>
                <a:lnTo>
                  <a:pt x="508" y="1380"/>
                </a:lnTo>
                <a:lnTo>
                  <a:pt x="544" y="1429"/>
                </a:lnTo>
                <a:lnTo>
                  <a:pt x="585" y="1473"/>
                </a:lnTo>
                <a:lnTo>
                  <a:pt x="630" y="1515"/>
                </a:lnTo>
                <a:lnTo>
                  <a:pt x="679" y="1551"/>
                </a:lnTo>
                <a:lnTo>
                  <a:pt x="730" y="1583"/>
                </a:lnTo>
                <a:lnTo>
                  <a:pt x="786" y="1609"/>
                </a:lnTo>
                <a:lnTo>
                  <a:pt x="844" y="1630"/>
                </a:lnTo>
                <a:lnTo>
                  <a:pt x="905" y="1646"/>
                </a:lnTo>
                <a:lnTo>
                  <a:pt x="968" y="1655"/>
                </a:lnTo>
                <a:lnTo>
                  <a:pt x="1032" y="1658"/>
                </a:lnTo>
                <a:lnTo>
                  <a:pt x="1096" y="1655"/>
                </a:lnTo>
                <a:lnTo>
                  <a:pt x="1159" y="1646"/>
                </a:lnTo>
                <a:lnTo>
                  <a:pt x="1220" y="1630"/>
                </a:lnTo>
                <a:lnTo>
                  <a:pt x="1279" y="1609"/>
                </a:lnTo>
                <a:lnTo>
                  <a:pt x="1334" y="1583"/>
                </a:lnTo>
                <a:lnTo>
                  <a:pt x="1385" y="1551"/>
                </a:lnTo>
                <a:lnTo>
                  <a:pt x="1434" y="1515"/>
                </a:lnTo>
                <a:lnTo>
                  <a:pt x="1480" y="1473"/>
                </a:lnTo>
                <a:lnTo>
                  <a:pt x="1520" y="1429"/>
                </a:lnTo>
                <a:lnTo>
                  <a:pt x="1556" y="1380"/>
                </a:lnTo>
                <a:lnTo>
                  <a:pt x="1588" y="1329"/>
                </a:lnTo>
                <a:lnTo>
                  <a:pt x="1614" y="1273"/>
                </a:lnTo>
                <a:lnTo>
                  <a:pt x="1636" y="1215"/>
                </a:lnTo>
                <a:lnTo>
                  <a:pt x="1652" y="1155"/>
                </a:lnTo>
                <a:lnTo>
                  <a:pt x="1661" y="1092"/>
                </a:lnTo>
                <a:lnTo>
                  <a:pt x="1664" y="1028"/>
                </a:lnTo>
                <a:lnTo>
                  <a:pt x="1661" y="964"/>
                </a:lnTo>
                <a:lnTo>
                  <a:pt x="1652" y="901"/>
                </a:lnTo>
                <a:lnTo>
                  <a:pt x="1636" y="841"/>
                </a:lnTo>
                <a:lnTo>
                  <a:pt x="1614" y="783"/>
                </a:lnTo>
                <a:lnTo>
                  <a:pt x="1588" y="728"/>
                </a:lnTo>
                <a:lnTo>
                  <a:pt x="1556" y="676"/>
                </a:lnTo>
                <a:lnTo>
                  <a:pt x="1520" y="628"/>
                </a:lnTo>
                <a:lnTo>
                  <a:pt x="1479" y="583"/>
                </a:lnTo>
                <a:lnTo>
                  <a:pt x="1434" y="542"/>
                </a:lnTo>
                <a:lnTo>
                  <a:pt x="1385" y="506"/>
                </a:lnTo>
                <a:lnTo>
                  <a:pt x="1334" y="474"/>
                </a:lnTo>
                <a:lnTo>
                  <a:pt x="1278" y="448"/>
                </a:lnTo>
                <a:lnTo>
                  <a:pt x="1220" y="426"/>
                </a:lnTo>
                <a:lnTo>
                  <a:pt x="1159" y="411"/>
                </a:lnTo>
                <a:lnTo>
                  <a:pt x="1096" y="401"/>
                </a:lnTo>
                <a:lnTo>
                  <a:pt x="1032" y="398"/>
                </a:lnTo>
                <a:close/>
                <a:moveTo>
                  <a:pt x="1031" y="0"/>
                </a:moveTo>
                <a:lnTo>
                  <a:pt x="1032" y="0"/>
                </a:lnTo>
                <a:lnTo>
                  <a:pt x="1113" y="3"/>
                </a:lnTo>
                <a:lnTo>
                  <a:pt x="1192" y="12"/>
                </a:lnTo>
                <a:lnTo>
                  <a:pt x="1268" y="26"/>
                </a:lnTo>
                <a:lnTo>
                  <a:pt x="1344" y="47"/>
                </a:lnTo>
                <a:lnTo>
                  <a:pt x="1416" y="73"/>
                </a:lnTo>
                <a:lnTo>
                  <a:pt x="1486" y="104"/>
                </a:lnTo>
                <a:lnTo>
                  <a:pt x="1553" y="140"/>
                </a:lnTo>
                <a:lnTo>
                  <a:pt x="1617" y="180"/>
                </a:lnTo>
                <a:lnTo>
                  <a:pt x="1678" y="226"/>
                </a:lnTo>
                <a:lnTo>
                  <a:pt x="1735" y="274"/>
                </a:lnTo>
                <a:lnTo>
                  <a:pt x="1788" y="328"/>
                </a:lnTo>
                <a:lnTo>
                  <a:pt x="1837" y="385"/>
                </a:lnTo>
                <a:lnTo>
                  <a:pt x="1883" y="446"/>
                </a:lnTo>
                <a:lnTo>
                  <a:pt x="1923" y="509"/>
                </a:lnTo>
                <a:lnTo>
                  <a:pt x="1959" y="576"/>
                </a:lnTo>
                <a:lnTo>
                  <a:pt x="1990" y="645"/>
                </a:lnTo>
                <a:lnTo>
                  <a:pt x="2016" y="717"/>
                </a:lnTo>
                <a:lnTo>
                  <a:pt x="2037" y="793"/>
                </a:lnTo>
                <a:lnTo>
                  <a:pt x="2052" y="869"/>
                </a:lnTo>
                <a:lnTo>
                  <a:pt x="2061" y="948"/>
                </a:lnTo>
                <a:lnTo>
                  <a:pt x="2064" y="1028"/>
                </a:lnTo>
                <a:lnTo>
                  <a:pt x="2062" y="1104"/>
                </a:lnTo>
                <a:lnTo>
                  <a:pt x="2057" y="1180"/>
                </a:lnTo>
                <a:lnTo>
                  <a:pt x="2048" y="1256"/>
                </a:lnTo>
                <a:lnTo>
                  <a:pt x="2037" y="1334"/>
                </a:lnTo>
                <a:lnTo>
                  <a:pt x="2022" y="1411"/>
                </a:lnTo>
                <a:lnTo>
                  <a:pt x="2004" y="1489"/>
                </a:lnTo>
                <a:lnTo>
                  <a:pt x="1984" y="1566"/>
                </a:lnTo>
                <a:lnTo>
                  <a:pt x="1961" y="1644"/>
                </a:lnTo>
                <a:lnTo>
                  <a:pt x="1937" y="1720"/>
                </a:lnTo>
                <a:lnTo>
                  <a:pt x="1910" y="1797"/>
                </a:lnTo>
                <a:lnTo>
                  <a:pt x="1882" y="1873"/>
                </a:lnTo>
                <a:lnTo>
                  <a:pt x="1851" y="1948"/>
                </a:lnTo>
                <a:lnTo>
                  <a:pt x="1818" y="2023"/>
                </a:lnTo>
                <a:lnTo>
                  <a:pt x="1785" y="2097"/>
                </a:lnTo>
                <a:lnTo>
                  <a:pt x="1751" y="2169"/>
                </a:lnTo>
                <a:lnTo>
                  <a:pt x="1715" y="2241"/>
                </a:lnTo>
                <a:lnTo>
                  <a:pt x="1679" y="2312"/>
                </a:lnTo>
                <a:lnTo>
                  <a:pt x="1642" y="2380"/>
                </a:lnTo>
                <a:lnTo>
                  <a:pt x="1605" y="2448"/>
                </a:lnTo>
                <a:lnTo>
                  <a:pt x="1567" y="2513"/>
                </a:lnTo>
                <a:lnTo>
                  <a:pt x="1529" y="2577"/>
                </a:lnTo>
                <a:lnTo>
                  <a:pt x="1492" y="2639"/>
                </a:lnTo>
                <a:lnTo>
                  <a:pt x="1454" y="2699"/>
                </a:lnTo>
                <a:lnTo>
                  <a:pt x="1417" y="2758"/>
                </a:lnTo>
                <a:lnTo>
                  <a:pt x="1381" y="2813"/>
                </a:lnTo>
                <a:lnTo>
                  <a:pt x="1345" y="2866"/>
                </a:lnTo>
                <a:lnTo>
                  <a:pt x="1311" y="2917"/>
                </a:lnTo>
                <a:lnTo>
                  <a:pt x="1278" y="2966"/>
                </a:lnTo>
                <a:lnTo>
                  <a:pt x="1245" y="3010"/>
                </a:lnTo>
                <a:lnTo>
                  <a:pt x="1215" y="3052"/>
                </a:lnTo>
                <a:lnTo>
                  <a:pt x="1186" y="3093"/>
                </a:lnTo>
                <a:lnTo>
                  <a:pt x="1159" y="3129"/>
                </a:lnTo>
                <a:lnTo>
                  <a:pt x="1135" y="3161"/>
                </a:lnTo>
                <a:lnTo>
                  <a:pt x="1112" y="3191"/>
                </a:lnTo>
                <a:lnTo>
                  <a:pt x="1092" y="3217"/>
                </a:lnTo>
                <a:lnTo>
                  <a:pt x="1074" y="3239"/>
                </a:lnTo>
                <a:lnTo>
                  <a:pt x="1060" y="3258"/>
                </a:lnTo>
                <a:lnTo>
                  <a:pt x="1048" y="3272"/>
                </a:lnTo>
                <a:lnTo>
                  <a:pt x="1039" y="3283"/>
                </a:lnTo>
                <a:lnTo>
                  <a:pt x="1034" y="3290"/>
                </a:lnTo>
                <a:lnTo>
                  <a:pt x="1032" y="3292"/>
                </a:lnTo>
                <a:lnTo>
                  <a:pt x="1030" y="3290"/>
                </a:lnTo>
                <a:lnTo>
                  <a:pt x="1025" y="3283"/>
                </a:lnTo>
                <a:lnTo>
                  <a:pt x="1016" y="3272"/>
                </a:lnTo>
                <a:lnTo>
                  <a:pt x="1004" y="3258"/>
                </a:lnTo>
                <a:lnTo>
                  <a:pt x="990" y="3239"/>
                </a:lnTo>
                <a:lnTo>
                  <a:pt x="972" y="3217"/>
                </a:lnTo>
                <a:lnTo>
                  <a:pt x="952" y="3191"/>
                </a:lnTo>
                <a:lnTo>
                  <a:pt x="929" y="3161"/>
                </a:lnTo>
                <a:lnTo>
                  <a:pt x="905" y="3129"/>
                </a:lnTo>
                <a:lnTo>
                  <a:pt x="878" y="3093"/>
                </a:lnTo>
                <a:lnTo>
                  <a:pt x="849" y="3052"/>
                </a:lnTo>
                <a:lnTo>
                  <a:pt x="819" y="3010"/>
                </a:lnTo>
                <a:lnTo>
                  <a:pt x="786" y="2966"/>
                </a:lnTo>
                <a:lnTo>
                  <a:pt x="753" y="2917"/>
                </a:lnTo>
                <a:lnTo>
                  <a:pt x="719" y="2866"/>
                </a:lnTo>
                <a:lnTo>
                  <a:pt x="683" y="2813"/>
                </a:lnTo>
                <a:lnTo>
                  <a:pt x="647" y="2758"/>
                </a:lnTo>
                <a:lnTo>
                  <a:pt x="610" y="2699"/>
                </a:lnTo>
                <a:lnTo>
                  <a:pt x="572" y="2639"/>
                </a:lnTo>
                <a:lnTo>
                  <a:pt x="535" y="2577"/>
                </a:lnTo>
                <a:lnTo>
                  <a:pt x="497" y="2513"/>
                </a:lnTo>
                <a:lnTo>
                  <a:pt x="459" y="2448"/>
                </a:lnTo>
                <a:lnTo>
                  <a:pt x="422" y="2380"/>
                </a:lnTo>
                <a:lnTo>
                  <a:pt x="385" y="2312"/>
                </a:lnTo>
                <a:lnTo>
                  <a:pt x="349" y="2241"/>
                </a:lnTo>
                <a:lnTo>
                  <a:pt x="313" y="2169"/>
                </a:lnTo>
                <a:lnTo>
                  <a:pt x="279" y="2097"/>
                </a:lnTo>
                <a:lnTo>
                  <a:pt x="246" y="2023"/>
                </a:lnTo>
                <a:lnTo>
                  <a:pt x="213" y="1948"/>
                </a:lnTo>
                <a:lnTo>
                  <a:pt x="182" y="1873"/>
                </a:lnTo>
                <a:lnTo>
                  <a:pt x="154" y="1797"/>
                </a:lnTo>
                <a:lnTo>
                  <a:pt x="127" y="1720"/>
                </a:lnTo>
                <a:lnTo>
                  <a:pt x="103" y="1644"/>
                </a:lnTo>
                <a:lnTo>
                  <a:pt x="80" y="1566"/>
                </a:lnTo>
                <a:lnTo>
                  <a:pt x="60" y="1489"/>
                </a:lnTo>
                <a:lnTo>
                  <a:pt x="42" y="1411"/>
                </a:lnTo>
                <a:lnTo>
                  <a:pt x="27" y="1334"/>
                </a:lnTo>
                <a:lnTo>
                  <a:pt x="16" y="1256"/>
                </a:lnTo>
                <a:lnTo>
                  <a:pt x="7" y="1180"/>
                </a:lnTo>
                <a:lnTo>
                  <a:pt x="2" y="1104"/>
                </a:lnTo>
                <a:lnTo>
                  <a:pt x="0" y="1028"/>
                </a:lnTo>
                <a:lnTo>
                  <a:pt x="3" y="948"/>
                </a:lnTo>
                <a:lnTo>
                  <a:pt x="12" y="869"/>
                </a:lnTo>
                <a:lnTo>
                  <a:pt x="27" y="793"/>
                </a:lnTo>
                <a:lnTo>
                  <a:pt x="48" y="717"/>
                </a:lnTo>
                <a:lnTo>
                  <a:pt x="74" y="645"/>
                </a:lnTo>
                <a:lnTo>
                  <a:pt x="105" y="576"/>
                </a:lnTo>
                <a:lnTo>
                  <a:pt x="141" y="509"/>
                </a:lnTo>
                <a:lnTo>
                  <a:pt x="181" y="446"/>
                </a:lnTo>
                <a:lnTo>
                  <a:pt x="227" y="385"/>
                </a:lnTo>
                <a:lnTo>
                  <a:pt x="276" y="328"/>
                </a:lnTo>
                <a:lnTo>
                  <a:pt x="329" y="274"/>
                </a:lnTo>
                <a:lnTo>
                  <a:pt x="386" y="226"/>
                </a:lnTo>
                <a:lnTo>
                  <a:pt x="447" y="180"/>
                </a:lnTo>
                <a:lnTo>
                  <a:pt x="511" y="140"/>
                </a:lnTo>
                <a:lnTo>
                  <a:pt x="578" y="104"/>
                </a:lnTo>
                <a:lnTo>
                  <a:pt x="648" y="73"/>
                </a:lnTo>
                <a:lnTo>
                  <a:pt x="720" y="47"/>
                </a:lnTo>
                <a:lnTo>
                  <a:pt x="796" y="26"/>
                </a:lnTo>
                <a:lnTo>
                  <a:pt x="872" y="12"/>
                </a:lnTo>
                <a:lnTo>
                  <a:pt x="951" y="3"/>
                </a:lnTo>
                <a:lnTo>
                  <a:pt x="1031" y="0"/>
                </a:lnTo>
                <a:close/>
              </a:path>
            </a:pathLst>
          </a:custGeom>
          <a:solidFill>
            <a:schemeClr val="tx1"/>
          </a:solidFill>
          <a:ln w="0">
            <a:noFill/>
            <a:prstDash val="solid"/>
            <a:round/>
          </a:ln>
        </p:spPr>
        <p:txBody>
          <a:bodyPr vert="horz" wrap="square" lIns="91440" tIns="45720" rIns="91440" bIns="45720" numCol="1" anchor="t" anchorCtr="0" compatLnSpc="1"/>
          <a:lstStyle/>
          <a:p>
            <a:endParaRPr lang="zh-CN" altLang="en-US" sz="1355"/>
          </a:p>
        </p:txBody>
      </p:sp>
      <p:sp>
        <p:nvSpPr>
          <p:cNvPr id="153" name="Freeform 83"/>
          <p:cNvSpPr>
            <a:spLocks noEditPoints="1"/>
          </p:cNvSpPr>
          <p:nvPr/>
        </p:nvSpPr>
        <p:spPr bwMode="auto">
          <a:xfrm>
            <a:off x="10925555" y="4851841"/>
            <a:ext cx="466133" cy="470703"/>
          </a:xfrm>
          <a:custGeom>
            <a:avLst/>
            <a:gdLst>
              <a:gd name="T0" fmla="*/ 1398 w 3262"/>
              <a:gd name="T1" fmla="*/ 1410 h 3292"/>
              <a:gd name="T2" fmla="*/ 789 w 3262"/>
              <a:gd name="T3" fmla="*/ 2679 h 3292"/>
              <a:gd name="T4" fmla="*/ 1062 w 3262"/>
              <a:gd name="T5" fmla="*/ 2854 h 3292"/>
              <a:gd name="T6" fmla="*/ 1376 w 3262"/>
              <a:gd name="T7" fmla="*/ 2958 h 3292"/>
              <a:gd name="T8" fmla="*/ 1722 w 3262"/>
              <a:gd name="T9" fmla="*/ 2980 h 3292"/>
              <a:gd name="T10" fmla="*/ 2066 w 3262"/>
              <a:gd name="T11" fmla="*/ 2909 h 3292"/>
              <a:gd name="T12" fmla="*/ 2372 w 3262"/>
              <a:gd name="T13" fmla="*/ 2755 h 3292"/>
              <a:gd name="T14" fmla="*/ 2625 w 3262"/>
              <a:gd name="T15" fmla="*/ 2529 h 3292"/>
              <a:gd name="T16" fmla="*/ 2816 w 3262"/>
              <a:gd name="T17" fmla="*/ 2245 h 3292"/>
              <a:gd name="T18" fmla="*/ 2929 w 3262"/>
              <a:gd name="T19" fmla="*/ 1915 h 3292"/>
              <a:gd name="T20" fmla="*/ 2953 w 3262"/>
              <a:gd name="T21" fmla="*/ 1558 h 3292"/>
              <a:gd name="T22" fmla="*/ 2889 w 3262"/>
              <a:gd name="T23" fmla="*/ 1225 h 3292"/>
              <a:gd name="T24" fmla="*/ 2749 w 3262"/>
              <a:gd name="T25" fmla="*/ 928 h 3292"/>
              <a:gd name="T26" fmla="*/ 1631 w 3262"/>
              <a:gd name="T27" fmla="*/ 308 h 3292"/>
              <a:gd name="T28" fmla="*/ 1279 w 3262"/>
              <a:gd name="T29" fmla="*/ 356 h 3292"/>
              <a:gd name="T30" fmla="*/ 963 w 3262"/>
              <a:gd name="T31" fmla="*/ 491 h 3292"/>
              <a:gd name="T32" fmla="*/ 694 w 3262"/>
              <a:gd name="T33" fmla="*/ 700 h 3292"/>
              <a:gd name="T34" fmla="*/ 487 w 3262"/>
              <a:gd name="T35" fmla="*/ 970 h 3292"/>
              <a:gd name="T36" fmla="*/ 353 w 3262"/>
              <a:gd name="T37" fmla="*/ 1291 h 3292"/>
              <a:gd name="T38" fmla="*/ 306 w 3262"/>
              <a:gd name="T39" fmla="*/ 1646 h 3292"/>
              <a:gd name="T40" fmla="*/ 349 w 3262"/>
              <a:gd name="T41" fmla="*/ 1986 h 3292"/>
              <a:gd name="T42" fmla="*/ 472 w 3262"/>
              <a:gd name="T43" fmla="*/ 2293 h 3292"/>
              <a:gd name="T44" fmla="*/ 662 w 3262"/>
              <a:gd name="T45" fmla="*/ 2557 h 3292"/>
              <a:gd name="T46" fmla="*/ 2410 w 3262"/>
              <a:gd name="T47" fmla="*/ 564 h 3292"/>
              <a:gd name="T48" fmla="*/ 2125 w 3262"/>
              <a:gd name="T49" fmla="*/ 404 h 3292"/>
              <a:gd name="T50" fmla="*/ 1803 w 3262"/>
              <a:gd name="T51" fmla="*/ 320 h 3292"/>
              <a:gd name="T52" fmla="*/ 1631 w 3262"/>
              <a:gd name="T53" fmla="*/ 0 h 3292"/>
              <a:gd name="T54" fmla="*/ 2033 w 3262"/>
              <a:gd name="T55" fmla="*/ 49 h 3292"/>
              <a:gd name="T56" fmla="*/ 2397 w 3262"/>
              <a:gd name="T57" fmla="*/ 193 h 3292"/>
              <a:gd name="T58" fmla="*/ 2714 w 3262"/>
              <a:gd name="T59" fmla="*/ 415 h 3292"/>
              <a:gd name="T60" fmla="*/ 2969 w 3262"/>
              <a:gd name="T61" fmla="*/ 705 h 3292"/>
              <a:gd name="T62" fmla="*/ 3152 w 3262"/>
              <a:gd name="T63" fmla="*/ 1051 h 3292"/>
              <a:gd name="T64" fmla="*/ 3250 w 3262"/>
              <a:gd name="T65" fmla="*/ 1439 h 3292"/>
              <a:gd name="T66" fmla="*/ 3250 w 3262"/>
              <a:gd name="T67" fmla="*/ 1852 h 3292"/>
              <a:gd name="T68" fmla="*/ 3152 w 3262"/>
              <a:gd name="T69" fmla="*/ 2241 h 3292"/>
              <a:gd name="T70" fmla="*/ 2969 w 3262"/>
              <a:gd name="T71" fmla="*/ 2586 h 3292"/>
              <a:gd name="T72" fmla="*/ 2714 w 3262"/>
              <a:gd name="T73" fmla="*/ 2876 h 3292"/>
              <a:gd name="T74" fmla="*/ 2397 w 3262"/>
              <a:gd name="T75" fmla="*/ 3099 h 3292"/>
              <a:gd name="T76" fmla="*/ 2033 w 3262"/>
              <a:gd name="T77" fmla="*/ 3241 h 3292"/>
              <a:gd name="T78" fmla="*/ 1631 w 3262"/>
              <a:gd name="T79" fmla="*/ 3292 h 3292"/>
              <a:gd name="T80" fmla="*/ 1230 w 3262"/>
              <a:gd name="T81" fmla="*/ 3241 h 3292"/>
              <a:gd name="T82" fmla="*/ 865 w 3262"/>
              <a:gd name="T83" fmla="*/ 3099 h 3292"/>
              <a:gd name="T84" fmla="*/ 547 w 3262"/>
              <a:gd name="T85" fmla="*/ 2876 h 3292"/>
              <a:gd name="T86" fmla="*/ 293 w 3262"/>
              <a:gd name="T87" fmla="*/ 2586 h 3292"/>
              <a:gd name="T88" fmla="*/ 109 w 3262"/>
              <a:gd name="T89" fmla="*/ 2241 h 3292"/>
              <a:gd name="T90" fmla="*/ 13 w 3262"/>
              <a:gd name="T91" fmla="*/ 1852 h 3292"/>
              <a:gd name="T92" fmla="*/ 13 w 3262"/>
              <a:gd name="T93" fmla="*/ 1439 h 3292"/>
              <a:gd name="T94" fmla="*/ 109 w 3262"/>
              <a:gd name="T95" fmla="*/ 1051 h 3292"/>
              <a:gd name="T96" fmla="*/ 293 w 3262"/>
              <a:gd name="T97" fmla="*/ 705 h 3292"/>
              <a:gd name="T98" fmla="*/ 547 w 3262"/>
              <a:gd name="T99" fmla="*/ 415 h 3292"/>
              <a:gd name="T100" fmla="*/ 865 w 3262"/>
              <a:gd name="T101" fmla="*/ 193 h 3292"/>
              <a:gd name="T102" fmla="*/ 1230 w 3262"/>
              <a:gd name="T103" fmla="*/ 49 h 3292"/>
              <a:gd name="T104" fmla="*/ 1631 w 3262"/>
              <a:gd name="T105" fmla="*/ 0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62" h="3292">
                <a:moveTo>
                  <a:pt x="1398" y="1410"/>
                </a:moveTo>
                <a:lnTo>
                  <a:pt x="1049" y="2233"/>
                </a:lnTo>
                <a:lnTo>
                  <a:pt x="1864" y="1881"/>
                </a:lnTo>
                <a:lnTo>
                  <a:pt x="1398" y="1410"/>
                </a:lnTo>
                <a:close/>
                <a:moveTo>
                  <a:pt x="2601" y="734"/>
                </a:moveTo>
                <a:lnTo>
                  <a:pt x="2039" y="2057"/>
                </a:lnTo>
                <a:lnTo>
                  <a:pt x="727" y="2624"/>
                </a:lnTo>
                <a:lnTo>
                  <a:pt x="789" y="2679"/>
                </a:lnTo>
                <a:lnTo>
                  <a:pt x="852" y="2728"/>
                </a:lnTo>
                <a:lnTo>
                  <a:pt x="920" y="2775"/>
                </a:lnTo>
                <a:lnTo>
                  <a:pt x="989" y="2816"/>
                </a:lnTo>
                <a:lnTo>
                  <a:pt x="1062" y="2854"/>
                </a:lnTo>
                <a:lnTo>
                  <a:pt x="1138" y="2887"/>
                </a:lnTo>
                <a:lnTo>
                  <a:pt x="1214" y="2916"/>
                </a:lnTo>
                <a:lnTo>
                  <a:pt x="1294" y="2940"/>
                </a:lnTo>
                <a:lnTo>
                  <a:pt x="1376" y="2958"/>
                </a:lnTo>
                <a:lnTo>
                  <a:pt x="1459" y="2972"/>
                </a:lnTo>
                <a:lnTo>
                  <a:pt x="1545" y="2980"/>
                </a:lnTo>
                <a:lnTo>
                  <a:pt x="1631" y="2983"/>
                </a:lnTo>
                <a:lnTo>
                  <a:pt x="1722" y="2980"/>
                </a:lnTo>
                <a:lnTo>
                  <a:pt x="1811" y="2971"/>
                </a:lnTo>
                <a:lnTo>
                  <a:pt x="1898" y="2955"/>
                </a:lnTo>
                <a:lnTo>
                  <a:pt x="1983" y="2935"/>
                </a:lnTo>
                <a:lnTo>
                  <a:pt x="2066" y="2909"/>
                </a:lnTo>
                <a:lnTo>
                  <a:pt x="2147" y="2878"/>
                </a:lnTo>
                <a:lnTo>
                  <a:pt x="2224" y="2842"/>
                </a:lnTo>
                <a:lnTo>
                  <a:pt x="2300" y="2800"/>
                </a:lnTo>
                <a:lnTo>
                  <a:pt x="2372" y="2755"/>
                </a:lnTo>
                <a:lnTo>
                  <a:pt x="2440" y="2704"/>
                </a:lnTo>
                <a:lnTo>
                  <a:pt x="2506" y="2650"/>
                </a:lnTo>
                <a:lnTo>
                  <a:pt x="2568" y="2591"/>
                </a:lnTo>
                <a:lnTo>
                  <a:pt x="2625" y="2529"/>
                </a:lnTo>
                <a:lnTo>
                  <a:pt x="2680" y="2463"/>
                </a:lnTo>
                <a:lnTo>
                  <a:pt x="2730" y="2393"/>
                </a:lnTo>
                <a:lnTo>
                  <a:pt x="2775" y="2320"/>
                </a:lnTo>
                <a:lnTo>
                  <a:pt x="2816" y="2245"/>
                </a:lnTo>
                <a:lnTo>
                  <a:pt x="2852" y="2166"/>
                </a:lnTo>
                <a:lnTo>
                  <a:pt x="2883" y="2085"/>
                </a:lnTo>
                <a:lnTo>
                  <a:pt x="2909" y="2001"/>
                </a:lnTo>
                <a:lnTo>
                  <a:pt x="2929" y="1915"/>
                </a:lnTo>
                <a:lnTo>
                  <a:pt x="2944" y="1828"/>
                </a:lnTo>
                <a:lnTo>
                  <a:pt x="2953" y="1738"/>
                </a:lnTo>
                <a:lnTo>
                  <a:pt x="2956" y="1646"/>
                </a:lnTo>
                <a:lnTo>
                  <a:pt x="2953" y="1558"/>
                </a:lnTo>
                <a:lnTo>
                  <a:pt x="2945" y="1472"/>
                </a:lnTo>
                <a:lnTo>
                  <a:pt x="2931" y="1388"/>
                </a:lnTo>
                <a:lnTo>
                  <a:pt x="2913" y="1306"/>
                </a:lnTo>
                <a:lnTo>
                  <a:pt x="2889" y="1225"/>
                </a:lnTo>
                <a:lnTo>
                  <a:pt x="2861" y="1147"/>
                </a:lnTo>
                <a:lnTo>
                  <a:pt x="2828" y="1072"/>
                </a:lnTo>
                <a:lnTo>
                  <a:pt x="2791" y="998"/>
                </a:lnTo>
                <a:lnTo>
                  <a:pt x="2749" y="928"/>
                </a:lnTo>
                <a:lnTo>
                  <a:pt x="2703" y="860"/>
                </a:lnTo>
                <a:lnTo>
                  <a:pt x="2654" y="795"/>
                </a:lnTo>
                <a:lnTo>
                  <a:pt x="2601" y="734"/>
                </a:lnTo>
                <a:close/>
                <a:moveTo>
                  <a:pt x="1631" y="308"/>
                </a:moveTo>
                <a:lnTo>
                  <a:pt x="1541" y="312"/>
                </a:lnTo>
                <a:lnTo>
                  <a:pt x="1451" y="321"/>
                </a:lnTo>
                <a:lnTo>
                  <a:pt x="1364" y="335"/>
                </a:lnTo>
                <a:lnTo>
                  <a:pt x="1279" y="356"/>
                </a:lnTo>
                <a:lnTo>
                  <a:pt x="1196" y="382"/>
                </a:lnTo>
                <a:lnTo>
                  <a:pt x="1115" y="414"/>
                </a:lnTo>
                <a:lnTo>
                  <a:pt x="1037" y="450"/>
                </a:lnTo>
                <a:lnTo>
                  <a:pt x="963" y="491"/>
                </a:lnTo>
                <a:lnTo>
                  <a:pt x="890" y="537"/>
                </a:lnTo>
                <a:lnTo>
                  <a:pt x="822" y="587"/>
                </a:lnTo>
                <a:lnTo>
                  <a:pt x="756" y="641"/>
                </a:lnTo>
                <a:lnTo>
                  <a:pt x="694" y="700"/>
                </a:lnTo>
                <a:lnTo>
                  <a:pt x="636" y="762"/>
                </a:lnTo>
                <a:lnTo>
                  <a:pt x="582" y="828"/>
                </a:lnTo>
                <a:lnTo>
                  <a:pt x="532" y="898"/>
                </a:lnTo>
                <a:lnTo>
                  <a:pt x="487" y="970"/>
                </a:lnTo>
                <a:lnTo>
                  <a:pt x="446" y="1047"/>
                </a:lnTo>
                <a:lnTo>
                  <a:pt x="410" y="1125"/>
                </a:lnTo>
                <a:lnTo>
                  <a:pt x="380" y="1206"/>
                </a:lnTo>
                <a:lnTo>
                  <a:pt x="353" y="1291"/>
                </a:lnTo>
                <a:lnTo>
                  <a:pt x="333" y="1376"/>
                </a:lnTo>
                <a:lnTo>
                  <a:pt x="318" y="1464"/>
                </a:lnTo>
                <a:lnTo>
                  <a:pt x="309" y="1554"/>
                </a:lnTo>
                <a:lnTo>
                  <a:pt x="306" y="1646"/>
                </a:lnTo>
                <a:lnTo>
                  <a:pt x="309" y="1733"/>
                </a:lnTo>
                <a:lnTo>
                  <a:pt x="317" y="1819"/>
                </a:lnTo>
                <a:lnTo>
                  <a:pt x="330" y="1903"/>
                </a:lnTo>
                <a:lnTo>
                  <a:pt x="349" y="1986"/>
                </a:lnTo>
                <a:lnTo>
                  <a:pt x="372" y="2066"/>
                </a:lnTo>
                <a:lnTo>
                  <a:pt x="401" y="2144"/>
                </a:lnTo>
                <a:lnTo>
                  <a:pt x="434" y="2220"/>
                </a:lnTo>
                <a:lnTo>
                  <a:pt x="472" y="2293"/>
                </a:lnTo>
                <a:lnTo>
                  <a:pt x="513" y="2364"/>
                </a:lnTo>
                <a:lnTo>
                  <a:pt x="559" y="2431"/>
                </a:lnTo>
                <a:lnTo>
                  <a:pt x="608" y="2496"/>
                </a:lnTo>
                <a:lnTo>
                  <a:pt x="662" y="2557"/>
                </a:lnTo>
                <a:lnTo>
                  <a:pt x="1224" y="1234"/>
                </a:lnTo>
                <a:lnTo>
                  <a:pt x="2534" y="667"/>
                </a:lnTo>
                <a:lnTo>
                  <a:pt x="2473" y="613"/>
                </a:lnTo>
                <a:lnTo>
                  <a:pt x="2410" y="564"/>
                </a:lnTo>
                <a:lnTo>
                  <a:pt x="2342" y="517"/>
                </a:lnTo>
                <a:lnTo>
                  <a:pt x="2272" y="475"/>
                </a:lnTo>
                <a:lnTo>
                  <a:pt x="2200" y="438"/>
                </a:lnTo>
                <a:lnTo>
                  <a:pt x="2125" y="404"/>
                </a:lnTo>
                <a:lnTo>
                  <a:pt x="2047" y="376"/>
                </a:lnTo>
                <a:lnTo>
                  <a:pt x="1968" y="352"/>
                </a:lnTo>
                <a:lnTo>
                  <a:pt x="1886" y="333"/>
                </a:lnTo>
                <a:lnTo>
                  <a:pt x="1803" y="320"/>
                </a:lnTo>
                <a:lnTo>
                  <a:pt x="1718" y="310"/>
                </a:lnTo>
                <a:lnTo>
                  <a:pt x="1631" y="308"/>
                </a:lnTo>
                <a:close/>
                <a:moveTo>
                  <a:pt x="1631" y="0"/>
                </a:moveTo>
                <a:lnTo>
                  <a:pt x="1631" y="0"/>
                </a:lnTo>
                <a:lnTo>
                  <a:pt x="1734" y="3"/>
                </a:lnTo>
                <a:lnTo>
                  <a:pt x="1836" y="12"/>
                </a:lnTo>
                <a:lnTo>
                  <a:pt x="1935" y="28"/>
                </a:lnTo>
                <a:lnTo>
                  <a:pt x="2033" y="49"/>
                </a:lnTo>
                <a:lnTo>
                  <a:pt x="2128" y="77"/>
                </a:lnTo>
                <a:lnTo>
                  <a:pt x="2220" y="110"/>
                </a:lnTo>
                <a:lnTo>
                  <a:pt x="2310" y="148"/>
                </a:lnTo>
                <a:lnTo>
                  <a:pt x="2397" y="193"/>
                </a:lnTo>
                <a:lnTo>
                  <a:pt x="2482" y="241"/>
                </a:lnTo>
                <a:lnTo>
                  <a:pt x="2563" y="294"/>
                </a:lnTo>
                <a:lnTo>
                  <a:pt x="2640" y="353"/>
                </a:lnTo>
                <a:lnTo>
                  <a:pt x="2714" y="415"/>
                </a:lnTo>
                <a:lnTo>
                  <a:pt x="2784" y="482"/>
                </a:lnTo>
                <a:lnTo>
                  <a:pt x="2851" y="552"/>
                </a:lnTo>
                <a:lnTo>
                  <a:pt x="2912" y="627"/>
                </a:lnTo>
                <a:lnTo>
                  <a:pt x="2969" y="705"/>
                </a:lnTo>
                <a:lnTo>
                  <a:pt x="3022" y="787"/>
                </a:lnTo>
                <a:lnTo>
                  <a:pt x="3071" y="871"/>
                </a:lnTo>
                <a:lnTo>
                  <a:pt x="3113" y="960"/>
                </a:lnTo>
                <a:lnTo>
                  <a:pt x="3152" y="1051"/>
                </a:lnTo>
                <a:lnTo>
                  <a:pt x="3185" y="1144"/>
                </a:lnTo>
                <a:lnTo>
                  <a:pt x="3212" y="1240"/>
                </a:lnTo>
                <a:lnTo>
                  <a:pt x="3233" y="1339"/>
                </a:lnTo>
                <a:lnTo>
                  <a:pt x="3250" y="1439"/>
                </a:lnTo>
                <a:lnTo>
                  <a:pt x="3259" y="1541"/>
                </a:lnTo>
                <a:lnTo>
                  <a:pt x="3262" y="1646"/>
                </a:lnTo>
                <a:lnTo>
                  <a:pt x="3259" y="1750"/>
                </a:lnTo>
                <a:lnTo>
                  <a:pt x="3250" y="1852"/>
                </a:lnTo>
                <a:lnTo>
                  <a:pt x="3233" y="1953"/>
                </a:lnTo>
                <a:lnTo>
                  <a:pt x="3212" y="2051"/>
                </a:lnTo>
                <a:lnTo>
                  <a:pt x="3185" y="2147"/>
                </a:lnTo>
                <a:lnTo>
                  <a:pt x="3152" y="2241"/>
                </a:lnTo>
                <a:lnTo>
                  <a:pt x="3113" y="2332"/>
                </a:lnTo>
                <a:lnTo>
                  <a:pt x="3071" y="2419"/>
                </a:lnTo>
                <a:lnTo>
                  <a:pt x="3022" y="2504"/>
                </a:lnTo>
                <a:lnTo>
                  <a:pt x="2969" y="2586"/>
                </a:lnTo>
                <a:lnTo>
                  <a:pt x="2912" y="2664"/>
                </a:lnTo>
                <a:lnTo>
                  <a:pt x="2851" y="2738"/>
                </a:lnTo>
                <a:lnTo>
                  <a:pt x="2784" y="2810"/>
                </a:lnTo>
                <a:lnTo>
                  <a:pt x="2714" y="2876"/>
                </a:lnTo>
                <a:lnTo>
                  <a:pt x="2640" y="2939"/>
                </a:lnTo>
                <a:lnTo>
                  <a:pt x="2563" y="2997"/>
                </a:lnTo>
                <a:lnTo>
                  <a:pt x="2482" y="3050"/>
                </a:lnTo>
                <a:lnTo>
                  <a:pt x="2397" y="3099"/>
                </a:lnTo>
                <a:lnTo>
                  <a:pt x="2310" y="3142"/>
                </a:lnTo>
                <a:lnTo>
                  <a:pt x="2220" y="3180"/>
                </a:lnTo>
                <a:lnTo>
                  <a:pt x="2128" y="3213"/>
                </a:lnTo>
                <a:lnTo>
                  <a:pt x="2033" y="3241"/>
                </a:lnTo>
                <a:lnTo>
                  <a:pt x="1935" y="3263"/>
                </a:lnTo>
                <a:lnTo>
                  <a:pt x="1836" y="3279"/>
                </a:lnTo>
                <a:lnTo>
                  <a:pt x="1734" y="3289"/>
                </a:lnTo>
                <a:lnTo>
                  <a:pt x="1631" y="3292"/>
                </a:lnTo>
                <a:lnTo>
                  <a:pt x="1528" y="3289"/>
                </a:lnTo>
                <a:lnTo>
                  <a:pt x="1426" y="3279"/>
                </a:lnTo>
                <a:lnTo>
                  <a:pt x="1327" y="3263"/>
                </a:lnTo>
                <a:lnTo>
                  <a:pt x="1230" y="3241"/>
                </a:lnTo>
                <a:lnTo>
                  <a:pt x="1135" y="3213"/>
                </a:lnTo>
                <a:lnTo>
                  <a:pt x="1042" y="3180"/>
                </a:lnTo>
                <a:lnTo>
                  <a:pt x="952" y="3142"/>
                </a:lnTo>
                <a:lnTo>
                  <a:pt x="865" y="3099"/>
                </a:lnTo>
                <a:lnTo>
                  <a:pt x="781" y="3050"/>
                </a:lnTo>
                <a:lnTo>
                  <a:pt x="699" y="2997"/>
                </a:lnTo>
                <a:lnTo>
                  <a:pt x="622" y="2939"/>
                </a:lnTo>
                <a:lnTo>
                  <a:pt x="547" y="2876"/>
                </a:lnTo>
                <a:lnTo>
                  <a:pt x="478" y="2810"/>
                </a:lnTo>
                <a:lnTo>
                  <a:pt x="411" y="2738"/>
                </a:lnTo>
                <a:lnTo>
                  <a:pt x="350" y="2664"/>
                </a:lnTo>
                <a:lnTo>
                  <a:pt x="293" y="2586"/>
                </a:lnTo>
                <a:lnTo>
                  <a:pt x="239" y="2504"/>
                </a:lnTo>
                <a:lnTo>
                  <a:pt x="191" y="2419"/>
                </a:lnTo>
                <a:lnTo>
                  <a:pt x="148" y="2332"/>
                </a:lnTo>
                <a:lnTo>
                  <a:pt x="109" y="2241"/>
                </a:lnTo>
                <a:lnTo>
                  <a:pt x="77" y="2147"/>
                </a:lnTo>
                <a:lnTo>
                  <a:pt x="50" y="2051"/>
                </a:lnTo>
                <a:lnTo>
                  <a:pt x="29" y="1953"/>
                </a:lnTo>
                <a:lnTo>
                  <a:pt x="13" y="1852"/>
                </a:lnTo>
                <a:lnTo>
                  <a:pt x="3" y="1750"/>
                </a:lnTo>
                <a:lnTo>
                  <a:pt x="0" y="1646"/>
                </a:lnTo>
                <a:lnTo>
                  <a:pt x="3" y="1541"/>
                </a:lnTo>
                <a:lnTo>
                  <a:pt x="13" y="1439"/>
                </a:lnTo>
                <a:lnTo>
                  <a:pt x="29" y="1339"/>
                </a:lnTo>
                <a:lnTo>
                  <a:pt x="50" y="1240"/>
                </a:lnTo>
                <a:lnTo>
                  <a:pt x="77" y="1144"/>
                </a:lnTo>
                <a:lnTo>
                  <a:pt x="109" y="1051"/>
                </a:lnTo>
                <a:lnTo>
                  <a:pt x="148" y="960"/>
                </a:lnTo>
                <a:lnTo>
                  <a:pt x="191" y="871"/>
                </a:lnTo>
                <a:lnTo>
                  <a:pt x="239" y="787"/>
                </a:lnTo>
                <a:lnTo>
                  <a:pt x="293" y="705"/>
                </a:lnTo>
                <a:lnTo>
                  <a:pt x="350" y="627"/>
                </a:lnTo>
                <a:lnTo>
                  <a:pt x="411" y="552"/>
                </a:lnTo>
                <a:lnTo>
                  <a:pt x="478" y="482"/>
                </a:lnTo>
                <a:lnTo>
                  <a:pt x="547" y="415"/>
                </a:lnTo>
                <a:lnTo>
                  <a:pt x="622" y="353"/>
                </a:lnTo>
                <a:lnTo>
                  <a:pt x="699" y="294"/>
                </a:lnTo>
                <a:lnTo>
                  <a:pt x="781" y="241"/>
                </a:lnTo>
                <a:lnTo>
                  <a:pt x="865" y="193"/>
                </a:lnTo>
                <a:lnTo>
                  <a:pt x="952" y="148"/>
                </a:lnTo>
                <a:lnTo>
                  <a:pt x="1042" y="110"/>
                </a:lnTo>
                <a:lnTo>
                  <a:pt x="1135" y="77"/>
                </a:lnTo>
                <a:lnTo>
                  <a:pt x="1230" y="49"/>
                </a:lnTo>
                <a:lnTo>
                  <a:pt x="1327" y="28"/>
                </a:lnTo>
                <a:lnTo>
                  <a:pt x="1426" y="12"/>
                </a:lnTo>
                <a:lnTo>
                  <a:pt x="1528" y="3"/>
                </a:lnTo>
                <a:lnTo>
                  <a:pt x="1631" y="0"/>
                </a:lnTo>
                <a:close/>
              </a:path>
            </a:pathLst>
          </a:custGeom>
          <a:solidFill>
            <a:schemeClr val="tx1"/>
          </a:solidFill>
          <a:ln w="0">
            <a:noFill/>
            <a:prstDash val="solid"/>
            <a:round/>
          </a:ln>
        </p:spPr>
        <p:txBody>
          <a:bodyPr vert="horz" wrap="square" lIns="91440" tIns="45720" rIns="91440" bIns="45720" numCol="1" anchor="t" anchorCtr="0" compatLnSpc="1"/>
          <a:lstStyle/>
          <a:p>
            <a:endParaRPr lang="zh-CN" altLang="en-US" sz="1355"/>
          </a:p>
        </p:txBody>
      </p:sp>
      <p:grpSp>
        <p:nvGrpSpPr>
          <p:cNvPr id="154" name="Group 86"/>
          <p:cNvGrpSpPr>
            <a:grpSpLocks noChangeAspect="1"/>
          </p:cNvGrpSpPr>
          <p:nvPr/>
        </p:nvGrpSpPr>
        <p:grpSpPr bwMode="auto">
          <a:xfrm>
            <a:off x="935532" y="5735961"/>
            <a:ext cx="466133" cy="438713"/>
            <a:chOff x="6827" y="4600"/>
            <a:chExt cx="408" cy="384"/>
          </a:xfrm>
          <a:solidFill>
            <a:schemeClr val="tx1"/>
          </a:solidFill>
        </p:grpSpPr>
        <p:sp>
          <p:nvSpPr>
            <p:cNvPr id="155" name="Freeform 88"/>
            <p:cNvSpPr/>
            <p:nvPr/>
          </p:nvSpPr>
          <p:spPr bwMode="auto">
            <a:xfrm>
              <a:off x="6827" y="4613"/>
              <a:ext cx="127" cy="358"/>
            </a:xfrm>
            <a:custGeom>
              <a:avLst/>
              <a:gdLst>
                <a:gd name="T0" fmla="*/ 1019 w 1019"/>
                <a:gd name="T1" fmla="*/ 0 h 2866"/>
                <a:gd name="T2" fmla="*/ 1019 w 1019"/>
                <a:gd name="T3" fmla="*/ 2457 h 2866"/>
                <a:gd name="T4" fmla="*/ 0 w 1019"/>
                <a:gd name="T5" fmla="*/ 2866 h 2866"/>
                <a:gd name="T6" fmla="*/ 0 w 1019"/>
                <a:gd name="T7" fmla="*/ 409 h 2866"/>
                <a:gd name="T8" fmla="*/ 1019 w 1019"/>
                <a:gd name="T9" fmla="*/ 0 h 2866"/>
              </a:gdLst>
              <a:ahLst/>
              <a:cxnLst>
                <a:cxn ang="0">
                  <a:pos x="T0" y="T1"/>
                </a:cxn>
                <a:cxn ang="0">
                  <a:pos x="T2" y="T3"/>
                </a:cxn>
                <a:cxn ang="0">
                  <a:pos x="T4" y="T5"/>
                </a:cxn>
                <a:cxn ang="0">
                  <a:pos x="T6" y="T7"/>
                </a:cxn>
                <a:cxn ang="0">
                  <a:pos x="T8" y="T9"/>
                </a:cxn>
              </a:cxnLst>
              <a:rect l="0" t="0" r="r" b="b"/>
              <a:pathLst>
                <a:path w="1019" h="2866">
                  <a:moveTo>
                    <a:pt x="1019" y="0"/>
                  </a:moveTo>
                  <a:lnTo>
                    <a:pt x="1019" y="2457"/>
                  </a:lnTo>
                  <a:lnTo>
                    <a:pt x="0" y="2866"/>
                  </a:lnTo>
                  <a:lnTo>
                    <a:pt x="0" y="409"/>
                  </a:lnTo>
                  <a:lnTo>
                    <a:pt x="1019" y="0"/>
                  </a:lnTo>
                  <a:close/>
                </a:path>
              </a:pathLst>
            </a:custGeom>
            <a:grpFill/>
            <a:ln w="0">
              <a:noFill/>
              <a:prstDash val="solid"/>
              <a:round/>
            </a:ln>
          </p:spPr>
          <p:txBody>
            <a:bodyPr vert="horz" wrap="square" lIns="91440" tIns="45720" rIns="91440" bIns="45720" numCol="1" anchor="t" anchorCtr="0" compatLnSpc="1"/>
            <a:lstStyle/>
            <a:p>
              <a:endParaRPr lang="zh-CN" altLang="en-US" sz="1355"/>
            </a:p>
          </p:txBody>
        </p:sp>
        <p:sp>
          <p:nvSpPr>
            <p:cNvPr id="156" name="Freeform 89"/>
            <p:cNvSpPr/>
            <p:nvPr/>
          </p:nvSpPr>
          <p:spPr bwMode="auto">
            <a:xfrm>
              <a:off x="6980" y="4600"/>
              <a:ext cx="127" cy="371"/>
            </a:xfrm>
            <a:custGeom>
              <a:avLst/>
              <a:gdLst>
                <a:gd name="T0" fmla="*/ 0 w 1020"/>
                <a:gd name="T1" fmla="*/ 0 h 2969"/>
                <a:gd name="T2" fmla="*/ 1020 w 1020"/>
                <a:gd name="T3" fmla="*/ 614 h 2969"/>
                <a:gd name="T4" fmla="*/ 1020 w 1020"/>
                <a:gd name="T5" fmla="*/ 2969 h 2969"/>
                <a:gd name="T6" fmla="*/ 0 w 1020"/>
                <a:gd name="T7" fmla="*/ 2458 h 2969"/>
                <a:gd name="T8" fmla="*/ 0 w 1020"/>
                <a:gd name="T9" fmla="*/ 0 h 2969"/>
              </a:gdLst>
              <a:ahLst/>
              <a:cxnLst>
                <a:cxn ang="0">
                  <a:pos x="T0" y="T1"/>
                </a:cxn>
                <a:cxn ang="0">
                  <a:pos x="T2" y="T3"/>
                </a:cxn>
                <a:cxn ang="0">
                  <a:pos x="T4" y="T5"/>
                </a:cxn>
                <a:cxn ang="0">
                  <a:pos x="T6" y="T7"/>
                </a:cxn>
                <a:cxn ang="0">
                  <a:pos x="T8" y="T9"/>
                </a:cxn>
              </a:cxnLst>
              <a:rect l="0" t="0" r="r" b="b"/>
              <a:pathLst>
                <a:path w="1020" h="2969">
                  <a:moveTo>
                    <a:pt x="0" y="0"/>
                  </a:moveTo>
                  <a:lnTo>
                    <a:pt x="1020" y="614"/>
                  </a:lnTo>
                  <a:lnTo>
                    <a:pt x="1020" y="2969"/>
                  </a:lnTo>
                  <a:lnTo>
                    <a:pt x="0" y="2458"/>
                  </a:lnTo>
                  <a:lnTo>
                    <a:pt x="0" y="0"/>
                  </a:lnTo>
                  <a:close/>
                </a:path>
              </a:pathLst>
            </a:custGeom>
            <a:grpFill/>
            <a:ln w="0">
              <a:noFill/>
              <a:prstDash val="solid"/>
              <a:round/>
            </a:ln>
          </p:spPr>
          <p:txBody>
            <a:bodyPr vert="horz" wrap="square" lIns="91440" tIns="45720" rIns="91440" bIns="45720" numCol="1" anchor="t" anchorCtr="0" compatLnSpc="1"/>
            <a:lstStyle/>
            <a:p>
              <a:endParaRPr lang="zh-CN" altLang="en-US" sz="1355"/>
            </a:p>
          </p:txBody>
        </p:sp>
        <p:sp>
          <p:nvSpPr>
            <p:cNvPr id="157" name="Freeform 90"/>
            <p:cNvSpPr/>
            <p:nvPr/>
          </p:nvSpPr>
          <p:spPr bwMode="auto">
            <a:xfrm>
              <a:off x="7133" y="4600"/>
              <a:ext cx="102" cy="384"/>
            </a:xfrm>
            <a:custGeom>
              <a:avLst/>
              <a:gdLst>
                <a:gd name="T0" fmla="*/ 815 w 815"/>
                <a:gd name="T1" fmla="*/ 0 h 3072"/>
                <a:gd name="T2" fmla="*/ 815 w 815"/>
                <a:gd name="T3" fmla="*/ 2458 h 3072"/>
                <a:gd name="T4" fmla="*/ 0 w 815"/>
                <a:gd name="T5" fmla="*/ 3072 h 3072"/>
                <a:gd name="T6" fmla="*/ 0 w 815"/>
                <a:gd name="T7" fmla="*/ 614 h 3072"/>
                <a:gd name="T8" fmla="*/ 815 w 815"/>
                <a:gd name="T9" fmla="*/ 0 h 3072"/>
              </a:gdLst>
              <a:ahLst/>
              <a:cxnLst>
                <a:cxn ang="0">
                  <a:pos x="T0" y="T1"/>
                </a:cxn>
                <a:cxn ang="0">
                  <a:pos x="T2" y="T3"/>
                </a:cxn>
                <a:cxn ang="0">
                  <a:pos x="T4" y="T5"/>
                </a:cxn>
                <a:cxn ang="0">
                  <a:pos x="T6" y="T7"/>
                </a:cxn>
                <a:cxn ang="0">
                  <a:pos x="T8" y="T9"/>
                </a:cxn>
              </a:cxnLst>
              <a:rect l="0" t="0" r="r" b="b"/>
              <a:pathLst>
                <a:path w="815" h="3072">
                  <a:moveTo>
                    <a:pt x="815" y="0"/>
                  </a:moveTo>
                  <a:lnTo>
                    <a:pt x="815" y="2458"/>
                  </a:lnTo>
                  <a:lnTo>
                    <a:pt x="0" y="3072"/>
                  </a:lnTo>
                  <a:lnTo>
                    <a:pt x="0" y="614"/>
                  </a:lnTo>
                  <a:lnTo>
                    <a:pt x="815" y="0"/>
                  </a:lnTo>
                  <a:close/>
                </a:path>
              </a:pathLst>
            </a:custGeom>
            <a:grpFill/>
            <a:ln w="0">
              <a:noFill/>
              <a:prstDash val="solid"/>
              <a:round/>
            </a:ln>
          </p:spPr>
          <p:txBody>
            <a:bodyPr vert="horz" wrap="square" lIns="91440" tIns="45720" rIns="91440" bIns="45720" numCol="1" anchor="t" anchorCtr="0" compatLnSpc="1"/>
            <a:lstStyle/>
            <a:p>
              <a:endParaRPr lang="zh-CN" altLang="en-US" sz="1355"/>
            </a:p>
          </p:txBody>
        </p:sp>
      </p:grpSp>
      <p:sp>
        <p:nvSpPr>
          <p:cNvPr id="158" name="Freeform 95"/>
          <p:cNvSpPr>
            <a:spLocks noEditPoints="1"/>
          </p:cNvSpPr>
          <p:nvPr/>
        </p:nvSpPr>
        <p:spPr bwMode="auto">
          <a:xfrm>
            <a:off x="1672860" y="5751957"/>
            <a:ext cx="466133" cy="406724"/>
          </a:xfrm>
          <a:custGeom>
            <a:avLst/>
            <a:gdLst>
              <a:gd name="T0" fmla="*/ 3057 w 3261"/>
              <a:gd name="T1" fmla="*/ 291 h 2852"/>
              <a:gd name="T2" fmla="*/ 2242 w 3261"/>
              <a:gd name="T3" fmla="*/ 587 h 2852"/>
              <a:gd name="T4" fmla="*/ 2242 w 3261"/>
              <a:gd name="T5" fmla="*/ 2598 h 2852"/>
              <a:gd name="T6" fmla="*/ 3057 w 3261"/>
              <a:gd name="T7" fmla="*/ 2302 h 2852"/>
              <a:gd name="T8" fmla="*/ 3057 w 3261"/>
              <a:gd name="T9" fmla="*/ 291 h 2852"/>
              <a:gd name="T10" fmla="*/ 1222 w 3261"/>
              <a:gd name="T11" fmla="*/ 260 h 2852"/>
              <a:gd name="T12" fmla="*/ 1222 w 3261"/>
              <a:gd name="T13" fmla="*/ 2266 h 2852"/>
              <a:gd name="T14" fmla="*/ 2038 w 3261"/>
              <a:gd name="T15" fmla="*/ 2592 h 2852"/>
              <a:gd name="T16" fmla="*/ 2038 w 3261"/>
              <a:gd name="T17" fmla="*/ 586 h 2852"/>
              <a:gd name="T18" fmla="*/ 1222 w 3261"/>
              <a:gd name="T19" fmla="*/ 260 h 2852"/>
              <a:gd name="T20" fmla="*/ 1019 w 3261"/>
              <a:gd name="T21" fmla="*/ 254 h 2852"/>
              <a:gd name="T22" fmla="*/ 204 w 3261"/>
              <a:gd name="T23" fmla="*/ 550 h 2852"/>
              <a:gd name="T24" fmla="*/ 204 w 3261"/>
              <a:gd name="T25" fmla="*/ 2561 h 2852"/>
              <a:gd name="T26" fmla="*/ 1019 w 3261"/>
              <a:gd name="T27" fmla="*/ 2265 h 2852"/>
              <a:gd name="T28" fmla="*/ 1019 w 3261"/>
              <a:gd name="T29" fmla="*/ 254 h 2852"/>
              <a:gd name="T30" fmla="*/ 1121 w 3261"/>
              <a:gd name="T31" fmla="*/ 0 h 2852"/>
              <a:gd name="T32" fmla="*/ 1121 w 3261"/>
              <a:gd name="T33" fmla="*/ 0 h 2852"/>
              <a:gd name="T34" fmla="*/ 2140 w 3261"/>
              <a:gd name="T35" fmla="*/ 407 h 2852"/>
              <a:gd name="T36" fmla="*/ 3261 w 3261"/>
              <a:gd name="T37" fmla="*/ 0 h 2852"/>
              <a:gd name="T38" fmla="*/ 3261 w 3261"/>
              <a:gd name="T39" fmla="*/ 0 h 2852"/>
              <a:gd name="T40" fmla="*/ 3261 w 3261"/>
              <a:gd name="T41" fmla="*/ 2445 h 2852"/>
              <a:gd name="T42" fmla="*/ 2140 w 3261"/>
              <a:gd name="T43" fmla="*/ 2852 h 2852"/>
              <a:gd name="T44" fmla="*/ 1121 w 3261"/>
              <a:gd name="T45" fmla="*/ 2445 h 2852"/>
              <a:gd name="T46" fmla="*/ 0 w 3261"/>
              <a:gd name="T47" fmla="*/ 2852 h 2852"/>
              <a:gd name="T48" fmla="*/ 0 w 3261"/>
              <a:gd name="T49" fmla="*/ 407 h 2852"/>
              <a:gd name="T50" fmla="*/ 1121 w 3261"/>
              <a:gd name="T51" fmla="*/ 0 h 2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61" h="2852">
                <a:moveTo>
                  <a:pt x="3057" y="291"/>
                </a:moveTo>
                <a:lnTo>
                  <a:pt x="2242" y="587"/>
                </a:lnTo>
                <a:lnTo>
                  <a:pt x="2242" y="2598"/>
                </a:lnTo>
                <a:lnTo>
                  <a:pt x="3057" y="2302"/>
                </a:lnTo>
                <a:lnTo>
                  <a:pt x="3057" y="291"/>
                </a:lnTo>
                <a:close/>
                <a:moveTo>
                  <a:pt x="1222" y="260"/>
                </a:moveTo>
                <a:lnTo>
                  <a:pt x="1222" y="2266"/>
                </a:lnTo>
                <a:lnTo>
                  <a:pt x="2038" y="2592"/>
                </a:lnTo>
                <a:lnTo>
                  <a:pt x="2038" y="586"/>
                </a:lnTo>
                <a:lnTo>
                  <a:pt x="1222" y="260"/>
                </a:lnTo>
                <a:close/>
                <a:moveTo>
                  <a:pt x="1019" y="254"/>
                </a:moveTo>
                <a:lnTo>
                  <a:pt x="204" y="550"/>
                </a:lnTo>
                <a:lnTo>
                  <a:pt x="204" y="2561"/>
                </a:lnTo>
                <a:lnTo>
                  <a:pt x="1019" y="2265"/>
                </a:lnTo>
                <a:lnTo>
                  <a:pt x="1019" y="254"/>
                </a:lnTo>
                <a:close/>
                <a:moveTo>
                  <a:pt x="1121" y="0"/>
                </a:moveTo>
                <a:lnTo>
                  <a:pt x="1121" y="0"/>
                </a:lnTo>
                <a:lnTo>
                  <a:pt x="2140" y="407"/>
                </a:lnTo>
                <a:lnTo>
                  <a:pt x="3261" y="0"/>
                </a:lnTo>
                <a:lnTo>
                  <a:pt x="3261" y="0"/>
                </a:lnTo>
                <a:lnTo>
                  <a:pt x="3261" y="2445"/>
                </a:lnTo>
                <a:lnTo>
                  <a:pt x="2140" y="2852"/>
                </a:lnTo>
                <a:lnTo>
                  <a:pt x="1121" y="2445"/>
                </a:lnTo>
                <a:lnTo>
                  <a:pt x="0" y="2852"/>
                </a:lnTo>
                <a:lnTo>
                  <a:pt x="0" y="407"/>
                </a:lnTo>
                <a:lnTo>
                  <a:pt x="1121" y="0"/>
                </a:lnTo>
                <a:close/>
              </a:path>
            </a:pathLst>
          </a:custGeom>
          <a:solidFill>
            <a:schemeClr val="tx1"/>
          </a:solidFill>
          <a:ln w="0">
            <a:noFill/>
            <a:prstDash val="solid"/>
            <a:round/>
          </a:ln>
        </p:spPr>
        <p:txBody>
          <a:bodyPr vert="horz" wrap="square" lIns="91440" tIns="45720" rIns="91440" bIns="45720" numCol="1" anchor="t" anchorCtr="0" compatLnSpc="1"/>
          <a:lstStyle/>
          <a:p>
            <a:endParaRPr lang="zh-CN" altLang="en-US" sz="1355"/>
          </a:p>
        </p:txBody>
      </p:sp>
      <p:sp>
        <p:nvSpPr>
          <p:cNvPr id="159" name="Freeform 100"/>
          <p:cNvSpPr>
            <a:spLocks noEditPoints="1"/>
          </p:cNvSpPr>
          <p:nvPr/>
        </p:nvSpPr>
        <p:spPr bwMode="auto">
          <a:xfrm>
            <a:off x="2410188" y="5719966"/>
            <a:ext cx="466133" cy="470703"/>
          </a:xfrm>
          <a:custGeom>
            <a:avLst/>
            <a:gdLst>
              <a:gd name="T0" fmla="*/ 2387 w 3262"/>
              <a:gd name="T1" fmla="*/ 2118 h 3292"/>
              <a:gd name="T2" fmla="*/ 1631 w 3262"/>
              <a:gd name="T3" fmla="*/ 411 h 3292"/>
              <a:gd name="T4" fmla="*/ 1292 w 3262"/>
              <a:gd name="T5" fmla="*/ 459 h 3292"/>
              <a:gd name="T6" fmla="*/ 990 w 3262"/>
              <a:gd name="T7" fmla="*/ 593 h 3292"/>
              <a:gd name="T8" fmla="*/ 738 w 3262"/>
              <a:gd name="T9" fmla="*/ 802 h 3292"/>
              <a:gd name="T10" fmla="*/ 548 w 3262"/>
              <a:gd name="T11" fmla="*/ 1071 h 3292"/>
              <a:gd name="T12" fmla="*/ 435 w 3262"/>
              <a:gd name="T13" fmla="*/ 1387 h 3292"/>
              <a:gd name="T14" fmla="*/ 411 w 3262"/>
              <a:gd name="T15" fmla="*/ 1734 h 3292"/>
              <a:gd name="T16" fmla="*/ 481 w 3262"/>
              <a:gd name="T17" fmla="*/ 2067 h 3292"/>
              <a:gd name="T18" fmla="*/ 634 w 3262"/>
              <a:gd name="T19" fmla="*/ 2361 h 3292"/>
              <a:gd name="T20" fmla="*/ 856 w 3262"/>
              <a:gd name="T21" fmla="*/ 2601 h 3292"/>
              <a:gd name="T22" fmla="*/ 1136 w 3262"/>
              <a:gd name="T23" fmla="*/ 2775 h 3292"/>
              <a:gd name="T24" fmla="*/ 1458 w 3262"/>
              <a:gd name="T25" fmla="*/ 2868 h 3292"/>
              <a:gd name="T26" fmla="*/ 1804 w 3262"/>
              <a:gd name="T27" fmla="*/ 2868 h 3292"/>
              <a:gd name="T28" fmla="*/ 2126 w 3262"/>
              <a:gd name="T29" fmla="*/ 2775 h 3292"/>
              <a:gd name="T30" fmla="*/ 2405 w 3262"/>
              <a:gd name="T31" fmla="*/ 2601 h 3292"/>
              <a:gd name="T32" fmla="*/ 2627 w 3262"/>
              <a:gd name="T33" fmla="*/ 2361 h 3292"/>
              <a:gd name="T34" fmla="*/ 2781 w 3262"/>
              <a:gd name="T35" fmla="*/ 2067 h 3292"/>
              <a:gd name="T36" fmla="*/ 2852 w 3262"/>
              <a:gd name="T37" fmla="*/ 1734 h 3292"/>
              <a:gd name="T38" fmla="*/ 2827 w 3262"/>
              <a:gd name="T39" fmla="*/ 1387 h 3292"/>
              <a:gd name="T40" fmla="*/ 2713 w 3262"/>
              <a:gd name="T41" fmla="*/ 1071 h 3292"/>
              <a:gd name="T42" fmla="*/ 2524 w 3262"/>
              <a:gd name="T43" fmla="*/ 802 h 3292"/>
              <a:gd name="T44" fmla="*/ 2271 w 3262"/>
              <a:gd name="T45" fmla="*/ 593 h 3292"/>
              <a:gd name="T46" fmla="*/ 1970 w 3262"/>
              <a:gd name="T47" fmla="*/ 459 h 3292"/>
              <a:gd name="T48" fmla="*/ 1631 w 3262"/>
              <a:gd name="T49" fmla="*/ 411 h 3292"/>
              <a:gd name="T50" fmla="*/ 1836 w 3262"/>
              <a:gd name="T51" fmla="*/ 12 h 3292"/>
              <a:gd name="T52" fmla="*/ 2220 w 3262"/>
              <a:gd name="T53" fmla="*/ 110 h 3292"/>
              <a:gd name="T54" fmla="*/ 2563 w 3262"/>
              <a:gd name="T55" fmla="*/ 294 h 3292"/>
              <a:gd name="T56" fmla="*/ 2851 w 3262"/>
              <a:gd name="T57" fmla="*/ 552 h 3292"/>
              <a:gd name="T58" fmla="*/ 3071 w 3262"/>
              <a:gd name="T59" fmla="*/ 871 h 3292"/>
              <a:gd name="T60" fmla="*/ 3212 w 3262"/>
              <a:gd name="T61" fmla="*/ 1240 h 3292"/>
              <a:gd name="T62" fmla="*/ 3262 w 3262"/>
              <a:gd name="T63" fmla="*/ 1646 h 3292"/>
              <a:gd name="T64" fmla="*/ 3212 w 3262"/>
              <a:gd name="T65" fmla="*/ 2051 h 3292"/>
              <a:gd name="T66" fmla="*/ 3071 w 3262"/>
              <a:gd name="T67" fmla="*/ 2419 h 3292"/>
              <a:gd name="T68" fmla="*/ 2851 w 3262"/>
              <a:gd name="T69" fmla="*/ 2738 h 3292"/>
              <a:gd name="T70" fmla="*/ 2563 w 3262"/>
              <a:gd name="T71" fmla="*/ 2997 h 3292"/>
              <a:gd name="T72" fmla="*/ 2220 w 3262"/>
              <a:gd name="T73" fmla="*/ 3180 h 3292"/>
              <a:gd name="T74" fmla="*/ 1836 w 3262"/>
              <a:gd name="T75" fmla="*/ 3279 h 3292"/>
              <a:gd name="T76" fmla="*/ 1426 w 3262"/>
              <a:gd name="T77" fmla="*/ 3279 h 3292"/>
              <a:gd name="T78" fmla="*/ 1042 w 3262"/>
              <a:gd name="T79" fmla="*/ 3180 h 3292"/>
              <a:gd name="T80" fmla="*/ 699 w 3262"/>
              <a:gd name="T81" fmla="*/ 2997 h 3292"/>
              <a:gd name="T82" fmla="*/ 411 w 3262"/>
              <a:gd name="T83" fmla="*/ 2738 h 3292"/>
              <a:gd name="T84" fmla="*/ 191 w 3262"/>
              <a:gd name="T85" fmla="*/ 2419 h 3292"/>
              <a:gd name="T86" fmla="*/ 50 w 3262"/>
              <a:gd name="T87" fmla="*/ 2051 h 3292"/>
              <a:gd name="T88" fmla="*/ 0 w 3262"/>
              <a:gd name="T89" fmla="*/ 1646 h 3292"/>
              <a:gd name="T90" fmla="*/ 50 w 3262"/>
              <a:gd name="T91" fmla="*/ 1240 h 3292"/>
              <a:gd name="T92" fmla="*/ 191 w 3262"/>
              <a:gd name="T93" fmla="*/ 871 h 3292"/>
              <a:gd name="T94" fmla="*/ 411 w 3262"/>
              <a:gd name="T95" fmla="*/ 552 h 3292"/>
              <a:gd name="T96" fmla="*/ 699 w 3262"/>
              <a:gd name="T97" fmla="*/ 294 h 3292"/>
              <a:gd name="T98" fmla="*/ 1042 w 3262"/>
              <a:gd name="T99" fmla="*/ 110 h 3292"/>
              <a:gd name="T100" fmla="*/ 1426 w 3262"/>
              <a:gd name="T101" fmla="*/ 12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62" h="3292">
                <a:moveTo>
                  <a:pt x="1427" y="823"/>
                </a:moveTo>
                <a:lnTo>
                  <a:pt x="1835" y="823"/>
                </a:lnTo>
                <a:lnTo>
                  <a:pt x="1835" y="1560"/>
                </a:lnTo>
                <a:lnTo>
                  <a:pt x="2387" y="2118"/>
                </a:lnTo>
                <a:lnTo>
                  <a:pt x="2098" y="2408"/>
                </a:lnTo>
                <a:lnTo>
                  <a:pt x="1427" y="1730"/>
                </a:lnTo>
                <a:lnTo>
                  <a:pt x="1427" y="823"/>
                </a:lnTo>
                <a:close/>
                <a:moveTo>
                  <a:pt x="1631" y="411"/>
                </a:moveTo>
                <a:lnTo>
                  <a:pt x="1544" y="414"/>
                </a:lnTo>
                <a:lnTo>
                  <a:pt x="1458" y="423"/>
                </a:lnTo>
                <a:lnTo>
                  <a:pt x="1374" y="439"/>
                </a:lnTo>
                <a:lnTo>
                  <a:pt x="1292" y="459"/>
                </a:lnTo>
                <a:lnTo>
                  <a:pt x="1212" y="485"/>
                </a:lnTo>
                <a:lnTo>
                  <a:pt x="1136" y="516"/>
                </a:lnTo>
                <a:lnTo>
                  <a:pt x="1062" y="552"/>
                </a:lnTo>
                <a:lnTo>
                  <a:pt x="990" y="593"/>
                </a:lnTo>
                <a:lnTo>
                  <a:pt x="922" y="640"/>
                </a:lnTo>
                <a:lnTo>
                  <a:pt x="856" y="689"/>
                </a:lnTo>
                <a:lnTo>
                  <a:pt x="795" y="744"/>
                </a:lnTo>
                <a:lnTo>
                  <a:pt x="738" y="802"/>
                </a:lnTo>
                <a:lnTo>
                  <a:pt x="683" y="864"/>
                </a:lnTo>
                <a:lnTo>
                  <a:pt x="634" y="930"/>
                </a:lnTo>
                <a:lnTo>
                  <a:pt x="589" y="998"/>
                </a:lnTo>
                <a:lnTo>
                  <a:pt x="548" y="1071"/>
                </a:lnTo>
                <a:lnTo>
                  <a:pt x="513" y="1146"/>
                </a:lnTo>
                <a:lnTo>
                  <a:pt x="481" y="1223"/>
                </a:lnTo>
                <a:lnTo>
                  <a:pt x="455" y="1304"/>
                </a:lnTo>
                <a:lnTo>
                  <a:pt x="435" y="1387"/>
                </a:lnTo>
                <a:lnTo>
                  <a:pt x="419" y="1471"/>
                </a:lnTo>
                <a:lnTo>
                  <a:pt x="411" y="1558"/>
                </a:lnTo>
                <a:lnTo>
                  <a:pt x="407" y="1646"/>
                </a:lnTo>
                <a:lnTo>
                  <a:pt x="411" y="1734"/>
                </a:lnTo>
                <a:lnTo>
                  <a:pt x="419" y="1820"/>
                </a:lnTo>
                <a:lnTo>
                  <a:pt x="435" y="1905"/>
                </a:lnTo>
                <a:lnTo>
                  <a:pt x="455" y="1988"/>
                </a:lnTo>
                <a:lnTo>
                  <a:pt x="481" y="2067"/>
                </a:lnTo>
                <a:lnTo>
                  <a:pt x="513" y="2146"/>
                </a:lnTo>
                <a:lnTo>
                  <a:pt x="548" y="2220"/>
                </a:lnTo>
                <a:lnTo>
                  <a:pt x="589" y="2292"/>
                </a:lnTo>
                <a:lnTo>
                  <a:pt x="634" y="2361"/>
                </a:lnTo>
                <a:lnTo>
                  <a:pt x="683" y="2427"/>
                </a:lnTo>
                <a:lnTo>
                  <a:pt x="738" y="2489"/>
                </a:lnTo>
                <a:lnTo>
                  <a:pt x="795" y="2547"/>
                </a:lnTo>
                <a:lnTo>
                  <a:pt x="856" y="2601"/>
                </a:lnTo>
                <a:lnTo>
                  <a:pt x="922" y="2652"/>
                </a:lnTo>
                <a:lnTo>
                  <a:pt x="990" y="2697"/>
                </a:lnTo>
                <a:lnTo>
                  <a:pt x="1062" y="2738"/>
                </a:lnTo>
                <a:lnTo>
                  <a:pt x="1136" y="2775"/>
                </a:lnTo>
                <a:lnTo>
                  <a:pt x="1212" y="2807"/>
                </a:lnTo>
                <a:lnTo>
                  <a:pt x="1292" y="2832"/>
                </a:lnTo>
                <a:lnTo>
                  <a:pt x="1374" y="2853"/>
                </a:lnTo>
                <a:lnTo>
                  <a:pt x="1458" y="2868"/>
                </a:lnTo>
                <a:lnTo>
                  <a:pt x="1544" y="2877"/>
                </a:lnTo>
                <a:lnTo>
                  <a:pt x="1631" y="2880"/>
                </a:lnTo>
                <a:lnTo>
                  <a:pt x="1719" y="2877"/>
                </a:lnTo>
                <a:lnTo>
                  <a:pt x="1804" y="2868"/>
                </a:lnTo>
                <a:lnTo>
                  <a:pt x="1888" y="2853"/>
                </a:lnTo>
                <a:lnTo>
                  <a:pt x="1970" y="2832"/>
                </a:lnTo>
                <a:lnTo>
                  <a:pt x="2049" y="2807"/>
                </a:lnTo>
                <a:lnTo>
                  <a:pt x="2126" y="2775"/>
                </a:lnTo>
                <a:lnTo>
                  <a:pt x="2201" y="2738"/>
                </a:lnTo>
                <a:lnTo>
                  <a:pt x="2271" y="2697"/>
                </a:lnTo>
                <a:lnTo>
                  <a:pt x="2340" y="2652"/>
                </a:lnTo>
                <a:lnTo>
                  <a:pt x="2405" y="2601"/>
                </a:lnTo>
                <a:lnTo>
                  <a:pt x="2467" y="2547"/>
                </a:lnTo>
                <a:lnTo>
                  <a:pt x="2524" y="2489"/>
                </a:lnTo>
                <a:lnTo>
                  <a:pt x="2578" y="2427"/>
                </a:lnTo>
                <a:lnTo>
                  <a:pt x="2627" y="2361"/>
                </a:lnTo>
                <a:lnTo>
                  <a:pt x="2674" y="2292"/>
                </a:lnTo>
                <a:lnTo>
                  <a:pt x="2713" y="2220"/>
                </a:lnTo>
                <a:lnTo>
                  <a:pt x="2750" y="2146"/>
                </a:lnTo>
                <a:lnTo>
                  <a:pt x="2781" y="2067"/>
                </a:lnTo>
                <a:lnTo>
                  <a:pt x="2807" y="1988"/>
                </a:lnTo>
                <a:lnTo>
                  <a:pt x="2827" y="1905"/>
                </a:lnTo>
                <a:lnTo>
                  <a:pt x="2842" y="1820"/>
                </a:lnTo>
                <a:lnTo>
                  <a:pt x="2852" y="1734"/>
                </a:lnTo>
                <a:lnTo>
                  <a:pt x="2855" y="1646"/>
                </a:lnTo>
                <a:lnTo>
                  <a:pt x="2852" y="1558"/>
                </a:lnTo>
                <a:lnTo>
                  <a:pt x="2842" y="1471"/>
                </a:lnTo>
                <a:lnTo>
                  <a:pt x="2827" y="1387"/>
                </a:lnTo>
                <a:lnTo>
                  <a:pt x="2807" y="1304"/>
                </a:lnTo>
                <a:lnTo>
                  <a:pt x="2781" y="1223"/>
                </a:lnTo>
                <a:lnTo>
                  <a:pt x="2750" y="1146"/>
                </a:lnTo>
                <a:lnTo>
                  <a:pt x="2713" y="1071"/>
                </a:lnTo>
                <a:lnTo>
                  <a:pt x="2674" y="998"/>
                </a:lnTo>
                <a:lnTo>
                  <a:pt x="2627" y="930"/>
                </a:lnTo>
                <a:lnTo>
                  <a:pt x="2578" y="864"/>
                </a:lnTo>
                <a:lnTo>
                  <a:pt x="2524" y="802"/>
                </a:lnTo>
                <a:lnTo>
                  <a:pt x="2467" y="744"/>
                </a:lnTo>
                <a:lnTo>
                  <a:pt x="2405" y="689"/>
                </a:lnTo>
                <a:lnTo>
                  <a:pt x="2340" y="640"/>
                </a:lnTo>
                <a:lnTo>
                  <a:pt x="2271" y="593"/>
                </a:lnTo>
                <a:lnTo>
                  <a:pt x="2201" y="552"/>
                </a:lnTo>
                <a:lnTo>
                  <a:pt x="2126" y="516"/>
                </a:lnTo>
                <a:lnTo>
                  <a:pt x="2049" y="485"/>
                </a:lnTo>
                <a:lnTo>
                  <a:pt x="1970" y="459"/>
                </a:lnTo>
                <a:lnTo>
                  <a:pt x="1888" y="439"/>
                </a:lnTo>
                <a:lnTo>
                  <a:pt x="1804" y="423"/>
                </a:lnTo>
                <a:lnTo>
                  <a:pt x="1719" y="414"/>
                </a:lnTo>
                <a:lnTo>
                  <a:pt x="1631" y="411"/>
                </a:lnTo>
                <a:close/>
                <a:moveTo>
                  <a:pt x="1631" y="0"/>
                </a:moveTo>
                <a:lnTo>
                  <a:pt x="1631" y="0"/>
                </a:lnTo>
                <a:lnTo>
                  <a:pt x="1734" y="3"/>
                </a:lnTo>
                <a:lnTo>
                  <a:pt x="1836" y="12"/>
                </a:lnTo>
                <a:lnTo>
                  <a:pt x="1935" y="28"/>
                </a:lnTo>
                <a:lnTo>
                  <a:pt x="2033" y="49"/>
                </a:lnTo>
                <a:lnTo>
                  <a:pt x="2128" y="77"/>
                </a:lnTo>
                <a:lnTo>
                  <a:pt x="2220" y="110"/>
                </a:lnTo>
                <a:lnTo>
                  <a:pt x="2310" y="148"/>
                </a:lnTo>
                <a:lnTo>
                  <a:pt x="2397" y="193"/>
                </a:lnTo>
                <a:lnTo>
                  <a:pt x="2482" y="241"/>
                </a:lnTo>
                <a:lnTo>
                  <a:pt x="2563" y="294"/>
                </a:lnTo>
                <a:lnTo>
                  <a:pt x="2640" y="353"/>
                </a:lnTo>
                <a:lnTo>
                  <a:pt x="2714" y="415"/>
                </a:lnTo>
                <a:lnTo>
                  <a:pt x="2784" y="482"/>
                </a:lnTo>
                <a:lnTo>
                  <a:pt x="2851" y="552"/>
                </a:lnTo>
                <a:lnTo>
                  <a:pt x="2912" y="627"/>
                </a:lnTo>
                <a:lnTo>
                  <a:pt x="2969" y="705"/>
                </a:lnTo>
                <a:lnTo>
                  <a:pt x="3022" y="787"/>
                </a:lnTo>
                <a:lnTo>
                  <a:pt x="3071" y="871"/>
                </a:lnTo>
                <a:lnTo>
                  <a:pt x="3113" y="960"/>
                </a:lnTo>
                <a:lnTo>
                  <a:pt x="3152" y="1051"/>
                </a:lnTo>
                <a:lnTo>
                  <a:pt x="3185" y="1144"/>
                </a:lnTo>
                <a:lnTo>
                  <a:pt x="3212" y="1240"/>
                </a:lnTo>
                <a:lnTo>
                  <a:pt x="3233" y="1339"/>
                </a:lnTo>
                <a:lnTo>
                  <a:pt x="3250" y="1439"/>
                </a:lnTo>
                <a:lnTo>
                  <a:pt x="3259" y="1541"/>
                </a:lnTo>
                <a:lnTo>
                  <a:pt x="3262" y="1646"/>
                </a:lnTo>
                <a:lnTo>
                  <a:pt x="3259" y="1750"/>
                </a:lnTo>
                <a:lnTo>
                  <a:pt x="3250" y="1852"/>
                </a:lnTo>
                <a:lnTo>
                  <a:pt x="3233" y="1953"/>
                </a:lnTo>
                <a:lnTo>
                  <a:pt x="3212" y="2051"/>
                </a:lnTo>
                <a:lnTo>
                  <a:pt x="3185" y="2147"/>
                </a:lnTo>
                <a:lnTo>
                  <a:pt x="3152" y="2241"/>
                </a:lnTo>
                <a:lnTo>
                  <a:pt x="3113" y="2332"/>
                </a:lnTo>
                <a:lnTo>
                  <a:pt x="3071" y="2419"/>
                </a:lnTo>
                <a:lnTo>
                  <a:pt x="3022" y="2504"/>
                </a:lnTo>
                <a:lnTo>
                  <a:pt x="2969" y="2586"/>
                </a:lnTo>
                <a:lnTo>
                  <a:pt x="2912" y="2664"/>
                </a:lnTo>
                <a:lnTo>
                  <a:pt x="2851" y="2738"/>
                </a:lnTo>
                <a:lnTo>
                  <a:pt x="2784" y="2810"/>
                </a:lnTo>
                <a:lnTo>
                  <a:pt x="2714" y="2876"/>
                </a:lnTo>
                <a:lnTo>
                  <a:pt x="2640" y="2939"/>
                </a:lnTo>
                <a:lnTo>
                  <a:pt x="2563" y="2997"/>
                </a:lnTo>
                <a:lnTo>
                  <a:pt x="2482" y="3050"/>
                </a:lnTo>
                <a:lnTo>
                  <a:pt x="2397" y="3099"/>
                </a:lnTo>
                <a:lnTo>
                  <a:pt x="2310" y="3142"/>
                </a:lnTo>
                <a:lnTo>
                  <a:pt x="2220" y="3180"/>
                </a:lnTo>
                <a:lnTo>
                  <a:pt x="2128" y="3213"/>
                </a:lnTo>
                <a:lnTo>
                  <a:pt x="2033" y="3241"/>
                </a:lnTo>
                <a:lnTo>
                  <a:pt x="1935" y="3263"/>
                </a:lnTo>
                <a:lnTo>
                  <a:pt x="1836" y="3279"/>
                </a:lnTo>
                <a:lnTo>
                  <a:pt x="1734" y="3289"/>
                </a:lnTo>
                <a:lnTo>
                  <a:pt x="1631" y="3292"/>
                </a:lnTo>
                <a:lnTo>
                  <a:pt x="1528" y="3289"/>
                </a:lnTo>
                <a:lnTo>
                  <a:pt x="1426" y="3279"/>
                </a:lnTo>
                <a:lnTo>
                  <a:pt x="1327" y="3263"/>
                </a:lnTo>
                <a:lnTo>
                  <a:pt x="1230" y="3241"/>
                </a:lnTo>
                <a:lnTo>
                  <a:pt x="1135" y="3213"/>
                </a:lnTo>
                <a:lnTo>
                  <a:pt x="1042" y="3180"/>
                </a:lnTo>
                <a:lnTo>
                  <a:pt x="952" y="3142"/>
                </a:lnTo>
                <a:lnTo>
                  <a:pt x="865" y="3099"/>
                </a:lnTo>
                <a:lnTo>
                  <a:pt x="781" y="3050"/>
                </a:lnTo>
                <a:lnTo>
                  <a:pt x="699" y="2997"/>
                </a:lnTo>
                <a:lnTo>
                  <a:pt x="622" y="2939"/>
                </a:lnTo>
                <a:lnTo>
                  <a:pt x="547" y="2876"/>
                </a:lnTo>
                <a:lnTo>
                  <a:pt x="478" y="2810"/>
                </a:lnTo>
                <a:lnTo>
                  <a:pt x="411" y="2738"/>
                </a:lnTo>
                <a:lnTo>
                  <a:pt x="350" y="2664"/>
                </a:lnTo>
                <a:lnTo>
                  <a:pt x="293" y="2586"/>
                </a:lnTo>
                <a:lnTo>
                  <a:pt x="239" y="2504"/>
                </a:lnTo>
                <a:lnTo>
                  <a:pt x="191" y="2419"/>
                </a:lnTo>
                <a:lnTo>
                  <a:pt x="148" y="2332"/>
                </a:lnTo>
                <a:lnTo>
                  <a:pt x="109" y="2241"/>
                </a:lnTo>
                <a:lnTo>
                  <a:pt x="77" y="2147"/>
                </a:lnTo>
                <a:lnTo>
                  <a:pt x="50" y="2051"/>
                </a:lnTo>
                <a:lnTo>
                  <a:pt x="29" y="1953"/>
                </a:lnTo>
                <a:lnTo>
                  <a:pt x="13" y="1852"/>
                </a:lnTo>
                <a:lnTo>
                  <a:pt x="3" y="1750"/>
                </a:lnTo>
                <a:lnTo>
                  <a:pt x="0" y="1646"/>
                </a:lnTo>
                <a:lnTo>
                  <a:pt x="3" y="1541"/>
                </a:lnTo>
                <a:lnTo>
                  <a:pt x="13" y="1439"/>
                </a:lnTo>
                <a:lnTo>
                  <a:pt x="29" y="1339"/>
                </a:lnTo>
                <a:lnTo>
                  <a:pt x="50" y="1240"/>
                </a:lnTo>
                <a:lnTo>
                  <a:pt x="77" y="1144"/>
                </a:lnTo>
                <a:lnTo>
                  <a:pt x="109" y="1051"/>
                </a:lnTo>
                <a:lnTo>
                  <a:pt x="148" y="960"/>
                </a:lnTo>
                <a:lnTo>
                  <a:pt x="191" y="871"/>
                </a:lnTo>
                <a:lnTo>
                  <a:pt x="239" y="787"/>
                </a:lnTo>
                <a:lnTo>
                  <a:pt x="293" y="705"/>
                </a:lnTo>
                <a:lnTo>
                  <a:pt x="350" y="627"/>
                </a:lnTo>
                <a:lnTo>
                  <a:pt x="411" y="552"/>
                </a:lnTo>
                <a:lnTo>
                  <a:pt x="478" y="482"/>
                </a:lnTo>
                <a:lnTo>
                  <a:pt x="547" y="415"/>
                </a:lnTo>
                <a:lnTo>
                  <a:pt x="622" y="353"/>
                </a:lnTo>
                <a:lnTo>
                  <a:pt x="699" y="294"/>
                </a:lnTo>
                <a:lnTo>
                  <a:pt x="781" y="241"/>
                </a:lnTo>
                <a:lnTo>
                  <a:pt x="865" y="193"/>
                </a:lnTo>
                <a:lnTo>
                  <a:pt x="952" y="148"/>
                </a:lnTo>
                <a:lnTo>
                  <a:pt x="1042" y="110"/>
                </a:lnTo>
                <a:lnTo>
                  <a:pt x="1135" y="77"/>
                </a:lnTo>
                <a:lnTo>
                  <a:pt x="1230" y="49"/>
                </a:lnTo>
                <a:lnTo>
                  <a:pt x="1327" y="28"/>
                </a:lnTo>
                <a:lnTo>
                  <a:pt x="1426" y="12"/>
                </a:lnTo>
                <a:lnTo>
                  <a:pt x="1528" y="3"/>
                </a:lnTo>
                <a:lnTo>
                  <a:pt x="1631" y="0"/>
                </a:lnTo>
                <a:close/>
              </a:path>
            </a:pathLst>
          </a:custGeom>
          <a:solidFill>
            <a:schemeClr val="tx1"/>
          </a:solidFill>
          <a:ln w="0">
            <a:noFill/>
            <a:prstDash val="solid"/>
            <a:round/>
          </a:ln>
        </p:spPr>
        <p:txBody>
          <a:bodyPr vert="horz" wrap="square" lIns="91440" tIns="45720" rIns="91440" bIns="45720" numCol="1" anchor="t" anchorCtr="0" compatLnSpc="1"/>
          <a:lstStyle/>
          <a:p>
            <a:endParaRPr lang="zh-CN" altLang="en-US" sz="1355"/>
          </a:p>
        </p:txBody>
      </p:sp>
      <p:sp>
        <p:nvSpPr>
          <p:cNvPr id="160" name="Freeform 105"/>
          <p:cNvSpPr>
            <a:spLocks noEditPoints="1"/>
          </p:cNvSpPr>
          <p:nvPr/>
        </p:nvSpPr>
        <p:spPr bwMode="auto">
          <a:xfrm>
            <a:off x="3147516" y="5751957"/>
            <a:ext cx="484412" cy="406724"/>
          </a:xfrm>
          <a:custGeom>
            <a:avLst/>
            <a:gdLst>
              <a:gd name="T0" fmla="*/ 2160 w 3396"/>
              <a:gd name="T1" fmla="*/ 1223 h 2853"/>
              <a:gd name="T2" fmla="*/ 1749 w 3396"/>
              <a:gd name="T3" fmla="*/ 1630 h 2853"/>
              <a:gd name="T4" fmla="*/ 2049 w 3396"/>
              <a:gd name="T5" fmla="*/ 3 h 2853"/>
              <a:gd name="T6" fmla="*/ 2323 w 3396"/>
              <a:gd name="T7" fmla="*/ 47 h 2853"/>
              <a:gd name="T8" fmla="*/ 2577 w 3396"/>
              <a:gd name="T9" fmla="*/ 140 h 2853"/>
              <a:gd name="T10" fmla="*/ 2805 w 3396"/>
              <a:gd name="T11" fmla="*/ 275 h 2853"/>
              <a:gd name="T12" fmla="*/ 3004 w 3396"/>
              <a:gd name="T13" fmla="*/ 450 h 2853"/>
              <a:gd name="T14" fmla="*/ 3167 w 3396"/>
              <a:gd name="T15" fmla="*/ 657 h 2853"/>
              <a:gd name="T16" fmla="*/ 3290 w 3396"/>
              <a:gd name="T17" fmla="*/ 892 h 2853"/>
              <a:gd name="T18" fmla="*/ 3368 w 3396"/>
              <a:gd name="T19" fmla="*/ 1150 h 2853"/>
              <a:gd name="T20" fmla="*/ 3396 w 3396"/>
              <a:gd name="T21" fmla="*/ 1426 h 2853"/>
              <a:gd name="T22" fmla="*/ 3368 w 3396"/>
              <a:gd name="T23" fmla="*/ 1702 h 2853"/>
              <a:gd name="T24" fmla="*/ 3290 w 3396"/>
              <a:gd name="T25" fmla="*/ 1961 h 2853"/>
              <a:gd name="T26" fmla="*/ 3167 w 3396"/>
              <a:gd name="T27" fmla="*/ 2196 h 2853"/>
              <a:gd name="T28" fmla="*/ 3004 w 3396"/>
              <a:gd name="T29" fmla="*/ 2404 h 2853"/>
              <a:gd name="T30" fmla="*/ 2805 w 3396"/>
              <a:gd name="T31" fmla="*/ 2578 h 2853"/>
              <a:gd name="T32" fmla="*/ 2577 w 3396"/>
              <a:gd name="T33" fmla="*/ 2713 h 2853"/>
              <a:gd name="T34" fmla="*/ 2323 w 3396"/>
              <a:gd name="T35" fmla="*/ 2806 h 2853"/>
              <a:gd name="T36" fmla="*/ 2049 w 3396"/>
              <a:gd name="T37" fmla="*/ 2850 h 2853"/>
              <a:gd name="T38" fmla="*/ 2037 w 3396"/>
              <a:gd name="T39" fmla="*/ 2544 h 2853"/>
              <a:gd name="T40" fmla="*/ 2275 w 3396"/>
              <a:gd name="T41" fmla="*/ 2502 h 2853"/>
              <a:gd name="T42" fmla="*/ 2496 w 3396"/>
              <a:gd name="T43" fmla="*/ 2411 h 2853"/>
              <a:gd name="T44" fmla="*/ 2695 w 3396"/>
              <a:gd name="T45" fmla="*/ 2274 h 2853"/>
              <a:gd name="T46" fmla="*/ 2862 w 3396"/>
              <a:gd name="T47" fmla="*/ 2097 h 2853"/>
              <a:gd name="T48" fmla="*/ 2985 w 3396"/>
              <a:gd name="T49" fmla="*/ 1892 h 2853"/>
              <a:gd name="T50" fmla="*/ 3061 w 3396"/>
              <a:gd name="T51" fmla="*/ 1667 h 2853"/>
              <a:gd name="T52" fmla="*/ 3087 w 3396"/>
              <a:gd name="T53" fmla="*/ 1426 h 2853"/>
              <a:gd name="T54" fmla="*/ 3065 w 3396"/>
              <a:gd name="T55" fmla="*/ 1207 h 2853"/>
              <a:gd name="T56" fmla="*/ 3001 w 3396"/>
              <a:gd name="T57" fmla="*/ 997 h 2853"/>
              <a:gd name="T58" fmla="*/ 2897 w 3396"/>
              <a:gd name="T59" fmla="*/ 805 h 2853"/>
              <a:gd name="T60" fmla="*/ 2755 w 3396"/>
              <a:gd name="T61" fmla="*/ 634 h 2853"/>
              <a:gd name="T62" fmla="*/ 2565 w 3396"/>
              <a:gd name="T63" fmla="*/ 483 h 2853"/>
              <a:gd name="T64" fmla="*/ 2350 w 3396"/>
              <a:gd name="T65" fmla="*/ 376 h 2853"/>
              <a:gd name="T66" fmla="*/ 2117 w 3396"/>
              <a:gd name="T67" fmla="*/ 317 h 2853"/>
              <a:gd name="T68" fmla="*/ 1880 w 3396"/>
              <a:gd name="T69" fmla="*/ 309 h 2853"/>
              <a:gd name="T70" fmla="*/ 1661 w 3396"/>
              <a:gd name="T71" fmla="*/ 344 h 2853"/>
              <a:gd name="T72" fmla="*/ 1454 w 3396"/>
              <a:gd name="T73" fmla="*/ 420 h 2853"/>
              <a:gd name="T74" fmla="*/ 1267 w 3396"/>
              <a:gd name="T75" fmla="*/ 537 h 2853"/>
              <a:gd name="T76" fmla="*/ 1102 w 3396"/>
              <a:gd name="T77" fmla="*/ 690 h 2853"/>
              <a:gd name="T78" fmla="*/ 970 w 3396"/>
              <a:gd name="T79" fmla="*/ 873 h 2853"/>
              <a:gd name="T80" fmla="*/ 879 w 3396"/>
              <a:gd name="T81" fmla="*/ 1078 h 2853"/>
              <a:gd name="T82" fmla="*/ 1441 w 3396"/>
              <a:gd name="T83" fmla="*/ 1223 h 2853"/>
              <a:gd name="T84" fmla="*/ 529 w 3396"/>
              <a:gd name="T85" fmla="*/ 1223 h 2853"/>
              <a:gd name="T86" fmla="*/ 597 w 3396"/>
              <a:gd name="T87" fmla="*/ 950 h 2853"/>
              <a:gd name="T88" fmla="*/ 715 w 3396"/>
              <a:gd name="T89" fmla="*/ 701 h 2853"/>
              <a:gd name="T90" fmla="*/ 877 w 3396"/>
              <a:gd name="T91" fmla="*/ 481 h 2853"/>
              <a:gd name="T92" fmla="*/ 1078 w 3396"/>
              <a:gd name="T93" fmla="*/ 295 h 2853"/>
              <a:gd name="T94" fmla="*/ 1313 w 3396"/>
              <a:gd name="T95" fmla="*/ 150 h 2853"/>
              <a:gd name="T96" fmla="*/ 1574 w 3396"/>
              <a:gd name="T97" fmla="*/ 51 h 2853"/>
              <a:gd name="T98" fmla="*/ 1857 w 3396"/>
              <a:gd name="T99" fmla="*/ 4 h 2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96" h="2853">
                <a:moveTo>
                  <a:pt x="1749" y="612"/>
                </a:moveTo>
                <a:lnTo>
                  <a:pt x="2160" y="612"/>
                </a:lnTo>
                <a:lnTo>
                  <a:pt x="2160" y="1223"/>
                </a:lnTo>
                <a:lnTo>
                  <a:pt x="2573" y="1223"/>
                </a:lnTo>
                <a:lnTo>
                  <a:pt x="2573" y="1630"/>
                </a:lnTo>
                <a:lnTo>
                  <a:pt x="1749" y="1630"/>
                </a:lnTo>
                <a:lnTo>
                  <a:pt x="1749" y="612"/>
                </a:lnTo>
                <a:close/>
                <a:moveTo>
                  <a:pt x="1955" y="0"/>
                </a:moveTo>
                <a:lnTo>
                  <a:pt x="2049" y="3"/>
                </a:lnTo>
                <a:lnTo>
                  <a:pt x="2143" y="13"/>
                </a:lnTo>
                <a:lnTo>
                  <a:pt x="2234" y="28"/>
                </a:lnTo>
                <a:lnTo>
                  <a:pt x="2323" y="47"/>
                </a:lnTo>
                <a:lnTo>
                  <a:pt x="2410" y="73"/>
                </a:lnTo>
                <a:lnTo>
                  <a:pt x="2495" y="105"/>
                </a:lnTo>
                <a:lnTo>
                  <a:pt x="2577" y="140"/>
                </a:lnTo>
                <a:lnTo>
                  <a:pt x="2656" y="180"/>
                </a:lnTo>
                <a:lnTo>
                  <a:pt x="2733" y="226"/>
                </a:lnTo>
                <a:lnTo>
                  <a:pt x="2805" y="275"/>
                </a:lnTo>
                <a:lnTo>
                  <a:pt x="2875" y="329"/>
                </a:lnTo>
                <a:lnTo>
                  <a:pt x="2941" y="388"/>
                </a:lnTo>
                <a:lnTo>
                  <a:pt x="3004" y="450"/>
                </a:lnTo>
                <a:lnTo>
                  <a:pt x="3063" y="516"/>
                </a:lnTo>
                <a:lnTo>
                  <a:pt x="3117" y="584"/>
                </a:lnTo>
                <a:lnTo>
                  <a:pt x="3167" y="657"/>
                </a:lnTo>
                <a:lnTo>
                  <a:pt x="3213" y="732"/>
                </a:lnTo>
                <a:lnTo>
                  <a:pt x="3254" y="811"/>
                </a:lnTo>
                <a:lnTo>
                  <a:pt x="3290" y="892"/>
                </a:lnTo>
                <a:lnTo>
                  <a:pt x="3321" y="976"/>
                </a:lnTo>
                <a:lnTo>
                  <a:pt x="3348" y="1061"/>
                </a:lnTo>
                <a:lnTo>
                  <a:pt x="3368" y="1150"/>
                </a:lnTo>
                <a:lnTo>
                  <a:pt x="3383" y="1240"/>
                </a:lnTo>
                <a:lnTo>
                  <a:pt x="3393" y="1332"/>
                </a:lnTo>
                <a:lnTo>
                  <a:pt x="3396" y="1426"/>
                </a:lnTo>
                <a:lnTo>
                  <a:pt x="3393" y="1520"/>
                </a:lnTo>
                <a:lnTo>
                  <a:pt x="3383" y="1613"/>
                </a:lnTo>
                <a:lnTo>
                  <a:pt x="3368" y="1702"/>
                </a:lnTo>
                <a:lnTo>
                  <a:pt x="3348" y="1791"/>
                </a:lnTo>
                <a:lnTo>
                  <a:pt x="3321" y="1877"/>
                </a:lnTo>
                <a:lnTo>
                  <a:pt x="3290" y="1961"/>
                </a:lnTo>
                <a:lnTo>
                  <a:pt x="3254" y="2042"/>
                </a:lnTo>
                <a:lnTo>
                  <a:pt x="3213" y="2121"/>
                </a:lnTo>
                <a:lnTo>
                  <a:pt x="3167" y="2196"/>
                </a:lnTo>
                <a:lnTo>
                  <a:pt x="3117" y="2269"/>
                </a:lnTo>
                <a:lnTo>
                  <a:pt x="3063" y="2337"/>
                </a:lnTo>
                <a:lnTo>
                  <a:pt x="3004" y="2404"/>
                </a:lnTo>
                <a:lnTo>
                  <a:pt x="2941" y="2465"/>
                </a:lnTo>
                <a:lnTo>
                  <a:pt x="2875" y="2523"/>
                </a:lnTo>
                <a:lnTo>
                  <a:pt x="2805" y="2578"/>
                </a:lnTo>
                <a:lnTo>
                  <a:pt x="2733" y="2627"/>
                </a:lnTo>
                <a:lnTo>
                  <a:pt x="2656" y="2673"/>
                </a:lnTo>
                <a:lnTo>
                  <a:pt x="2577" y="2713"/>
                </a:lnTo>
                <a:lnTo>
                  <a:pt x="2495" y="2749"/>
                </a:lnTo>
                <a:lnTo>
                  <a:pt x="2410" y="2780"/>
                </a:lnTo>
                <a:lnTo>
                  <a:pt x="2323" y="2806"/>
                </a:lnTo>
                <a:lnTo>
                  <a:pt x="2234" y="2826"/>
                </a:lnTo>
                <a:lnTo>
                  <a:pt x="2143" y="2840"/>
                </a:lnTo>
                <a:lnTo>
                  <a:pt x="2049" y="2850"/>
                </a:lnTo>
                <a:lnTo>
                  <a:pt x="1955" y="2853"/>
                </a:lnTo>
                <a:lnTo>
                  <a:pt x="1955" y="2547"/>
                </a:lnTo>
                <a:lnTo>
                  <a:pt x="2037" y="2544"/>
                </a:lnTo>
                <a:lnTo>
                  <a:pt x="2117" y="2536"/>
                </a:lnTo>
                <a:lnTo>
                  <a:pt x="2197" y="2521"/>
                </a:lnTo>
                <a:lnTo>
                  <a:pt x="2275" y="2502"/>
                </a:lnTo>
                <a:lnTo>
                  <a:pt x="2350" y="2476"/>
                </a:lnTo>
                <a:lnTo>
                  <a:pt x="2425" y="2447"/>
                </a:lnTo>
                <a:lnTo>
                  <a:pt x="2496" y="2411"/>
                </a:lnTo>
                <a:lnTo>
                  <a:pt x="2565" y="2370"/>
                </a:lnTo>
                <a:lnTo>
                  <a:pt x="2631" y="2324"/>
                </a:lnTo>
                <a:lnTo>
                  <a:pt x="2695" y="2274"/>
                </a:lnTo>
                <a:lnTo>
                  <a:pt x="2755" y="2219"/>
                </a:lnTo>
                <a:lnTo>
                  <a:pt x="2811" y="2159"/>
                </a:lnTo>
                <a:lnTo>
                  <a:pt x="2862" y="2097"/>
                </a:lnTo>
                <a:lnTo>
                  <a:pt x="2908" y="2031"/>
                </a:lnTo>
                <a:lnTo>
                  <a:pt x="2949" y="1963"/>
                </a:lnTo>
                <a:lnTo>
                  <a:pt x="2985" y="1892"/>
                </a:lnTo>
                <a:lnTo>
                  <a:pt x="3016" y="1819"/>
                </a:lnTo>
                <a:lnTo>
                  <a:pt x="3040" y="1743"/>
                </a:lnTo>
                <a:lnTo>
                  <a:pt x="3061" y="1667"/>
                </a:lnTo>
                <a:lnTo>
                  <a:pt x="3074" y="1588"/>
                </a:lnTo>
                <a:lnTo>
                  <a:pt x="3084" y="1507"/>
                </a:lnTo>
                <a:lnTo>
                  <a:pt x="3087" y="1426"/>
                </a:lnTo>
                <a:lnTo>
                  <a:pt x="3084" y="1352"/>
                </a:lnTo>
                <a:lnTo>
                  <a:pt x="3076" y="1278"/>
                </a:lnTo>
                <a:lnTo>
                  <a:pt x="3065" y="1207"/>
                </a:lnTo>
                <a:lnTo>
                  <a:pt x="3048" y="1135"/>
                </a:lnTo>
                <a:lnTo>
                  <a:pt x="3027" y="1066"/>
                </a:lnTo>
                <a:lnTo>
                  <a:pt x="3001" y="997"/>
                </a:lnTo>
                <a:lnTo>
                  <a:pt x="2970" y="932"/>
                </a:lnTo>
                <a:lnTo>
                  <a:pt x="2936" y="867"/>
                </a:lnTo>
                <a:lnTo>
                  <a:pt x="2897" y="805"/>
                </a:lnTo>
                <a:lnTo>
                  <a:pt x="2853" y="746"/>
                </a:lnTo>
                <a:lnTo>
                  <a:pt x="2806" y="688"/>
                </a:lnTo>
                <a:lnTo>
                  <a:pt x="2755" y="634"/>
                </a:lnTo>
                <a:lnTo>
                  <a:pt x="2695" y="579"/>
                </a:lnTo>
                <a:lnTo>
                  <a:pt x="2631" y="529"/>
                </a:lnTo>
                <a:lnTo>
                  <a:pt x="2565" y="483"/>
                </a:lnTo>
                <a:lnTo>
                  <a:pt x="2496" y="442"/>
                </a:lnTo>
                <a:lnTo>
                  <a:pt x="2425" y="407"/>
                </a:lnTo>
                <a:lnTo>
                  <a:pt x="2350" y="376"/>
                </a:lnTo>
                <a:lnTo>
                  <a:pt x="2275" y="352"/>
                </a:lnTo>
                <a:lnTo>
                  <a:pt x="2197" y="332"/>
                </a:lnTo>
                <a:lnTo>
                  <a:pt x="2117" y="317"/>
                </a:lnTo>
                <a:lnTo>
                  <a:pt x="2037" y="309"/>
                </a:lnTo>
                <a:lnTo>
                  <a:pt x="1955" y="306"/>
                </a:lnTo>
                <a:lnTo>
                  <a:pt x="1880" y="309"/>
                </a:lnTo>
                <a:lnTo>
                  <a:pt x="1805" y="316"/>
                </a:lnTo>
                <a:lnTo>
                  <a:pt x="1732" y="327"/>
                </a:lnTo>
                <a:lnTo>
                  <a:pt x="1661" y="344"/>
                </a:lnTo>
                <a:lnTo>
                  <a:pt x="1590" y="365"/>
                </a:lnTo>
                <a:lnTo>
                  <a:pt x="1521" y="391"/>
                </a:lnTo>
                <a:lnTo>
                  <a:pt x="1454" y="420"/>
                </a:lnTo>
                <a:lnTo>
                  <a:pt x="1390" y="455"/>
                </a:lnTo>
                <a:lnTo>
                  <a:pt x="1327" y="494"/>
                </a:lnTo>
                <a:lnTo>
                  <a:pt x="1267" y="537"/>
                </a:lnTo>
                <a:lnTo>
                  <a:pt x="1209" y="583"/>
                </a:lnTo>
                <a:lnTo>
                  <a:pt x="1155" y="634"/>
                </a:lnTo>
                <a:lnTo>
                  <a:pt x="1102" y="690"/>
                </a:lnTo>
                <a:lnTo>
                  <a:pt x="1053" y="749"/>
                </a:lnTo>
                <a:lnTo>
                  <a:pt x="1010" y="810"/>
                </a:lnTo>
                <a:lnTo>
                  <a:pt x="970" y="873"/>
                </a:lnTo>
                <a:lnTo>
                  <a:pt x="935" y="940"/>
                </a:lnTo>
                <a:lnTo>
                  <a:pt x="905" y="1008"/>
                </a:lnTo>
                <a:lnTo>
                  <a:pt x="879" y="1078"/>
                </a:lnTo>
                <a:lnTo>
                  <a:pt x="858" y="1149"/>
                </a:lnTo>
                <a:lnTo>
                  <a:pt x="842" y="1223"/>
                </a:lnTo>
                <a:lnTo>
                  <a:pt x="1441" y="1223"/>
                </a:lnTo>
                <a:lnTo>
                  <a:pt x="720" y="2038"/>
                </a:lnTo>
                <a:lnTo>
                  <a:pt x="0" y="1223"/>
                </a:lnTo>
                <a:lnTo>
                  <a:pt x="529" y="1223"/>
                </a:lnTo>
                <a:lnTo>
                  <a:pt x="546" y="1130"/>
                </a:lnTo>
                <a:lnTo>
                  <a:pt x="569" y="1039"/>
                </a:lnTo>
                <a:lnTo>
                  <a:pt x="597" y="950"/>
                </a:lnTo>
                <a:lnTo>
                  <a:pt x="631" y="864"/>
                </a:lnTo>
                <a:lnTo>
                  <a:pt x="670" y="780"/>
                </a:lnTo>
                <a:lnTo>
                  <a:pt x="715" y="701"/>
                </a:lnTo>
                <a:lnTo>
                  <a:pt x="764" y="624"/>
                </a:lnTo>
                <a:lnTo>
                  <a:pt x="819" y="550"/>
                </a:lnTo>
                <a:lnTo>
                  <a:pt x="877" y="481"/>
                </a:lnTo>
                <a:lnTo>
                  <a:pt x="940" y="414"/>
                </a:lnTo>
                <a:lnTo>
                  <a:pt x="1007" y="353"/>
                </a:lnTo>
                <a:lnTo>
                  <a:pt x="1078" y="295"/>
                </a:lnTo>
                <a:lnTo>
                  <a:pt x="1153" y="242"/>
                </a:lnTo>
                <a:lnTo>
                  <a:pt x="1231" y="193"/>
                </a:lnTo>
                <a:lnTo>
                  <a:pt x="1313" y="150"/>
                </a:lnTo>
                <a:lnTo>
                  <a:pt x="1396" y="112"/>
                </a:lnTo>
                <a:lnTo>
                  <a:pt x="1484" y="79"/>
                </a:lnTo>
                <a:lnTo>
                  <a:pt x="1574" y="51"/>
                </a:lnTo>
                <a:lnTo>
                  <a:pt x="1666" y="29"/>
                </a:lnTo>
                <a:lnTo>
                  <a:pt x="1760" y="14"/>
                </a:lnTo>
                <a:lnTo>
                  <a:pt x="1857" y="4"/>
                </a:lnTo>
                <a:lnTo>
                  <a:pt x="1955" y="0"/>
                </a:lnTo>
                <a:close/>
              </a:path>
            </a:pathLst>
          </a:custGeom>
          <a:solidFill>
            <a:schemeClr val="tx1"/>
          </a:solidFill>
          <a:ln w="0">
            <a:noFill/>
            <a:prstDash val="solid"/>
            <a:round/>
          </a:ln>
        </p:spPr>
        <p:txBody>
          <a:bodyPr vert="horz" wrap="square" lIns="91440" tIns="45720" rIns="91440" bIns="45720" numCol="1" anchor="t" anchorCtr="0" compatLnSpc="1"/>
          <a:lstStyle/>
          <a:p>
            <a:endParaRPr lang="zh-CN" altLang="en-US" sz="1355"/>
          </a:p>
        </p:txBody>
      </p:sp>
      <p:sp>
        <p:nvSpPr>
          <p:cNvPr id="161" name="Freeform 110"/>
          <p:cNvSpPr>
            <a:spLocks noEditPoints="1"/>
          </p:cNvSpPr>
          <p:nvPr/>
        </p:nvSpPr>
        <p:spPr bwMode="auto">
          <a:xfrm>
            <a:off x="3903123" y="5719966"/>
            <a:ext cx="466133" cy="470703"/>
          </a:xfrm>
          <a:custGeom>
            <a:avLst/>
            <a:gdLst>
              <a:gd name="T0" fmla="*/ 1427 w 3262"/>
              <a:gd name="T1" fmla="*/ 1730 h 3292"/>
              <a:gd name="T2" fmla="*/ 2387 w 3262"/>
              <a:gd name="T3" fmla="*/ 2118 h 3292"/>
              <a:gd name="T4" fmla="*/ 1835 w 3262"/>
              <a:gd name="T5" fmla="*/ 823 h 3292"/>
              <a:gd name="T6" fmla="*/ 1631 w 3262"/>
              <a:gd name="T7" fmla="*/ 0 h 3292"/>
              <a:gd name="T8" fmla="*/ 1734 w 3262"/>
              <a:gd name="T9" fmla="*/ 3 h 3292"/>
              <a:gd name="T10" fmla="*/ 1935 w 3262"/>
              <a:gd name="T11" fmla="*/ 28 h 3292"/>
              <a:gd name="T12" fmla="*/ 2128 w 3262"/>
              <a:gd name="T13" fmla="*/ 77 h 3292"/>
              <a:gd name="T14" fmla="*/ 2310 w 3262"/>
              <a:gd name="T15" fmla="*/ 148 h 3292"/>
              <a:gd name="T16" fmla="*/ 2482 w 3262"/>
              <a:gd name="T17" fmla="*/ 241 h 3292"/>
              <a:gd name="T18" fmla="*/ 2640 w 3262"/>
              <a:gd name="T19" fmla="*/ 353 h 3292"/>
              <a:gd name="T20" fmla="*/ 2784 w 3262"/>
              <a:gd name="T21" fmla="*/ 482 h 3292"/>
              <a:gd name="T22" fmla="*/ 2912 w 3262"/>
              <a:gd name="T23" fmla="*/ 627 h 3292"/>
              <a:gd name="T24" fmla="*/ 3022 w 3262"/>
              <a:gd name="T25" fmla="*/ 787 h 3292"/>
              <a:gd name="T26" fmla="*/ 3113 w 3262"/>
              <a:gd name="T27" fmla="*/ 960 h 3292"/>
              <a:gd name="T28" fmla="*/ 3185 w 3262"/>
              <a:gd name="T29" fmla="*/ 1144 h 3292"/>
              <a:gd name="T30" fmla="*/ 3233 w 3262"/>
              <a:gd name="T31" fmla="*/ 1339 h 3292"/>
              <a:gd name="T32" fmla="*/ 3259 w 3262"/>
              <a:gd name="T33" fmla="*/ 1541 h 3292"/>
              <a:gd name="T34" fmla="*/ 3259 w 3262"/>
              <a:gd name="T35" fmla="*/ 1750 h 3292"/>
              <a:gd name="T36" fmla="*/ 3233 w 3262"/>
              <a:gd name="T37" fmla="*/ 1953 h 3292"/>
              <a:gd name="T38" fmla="*/ 3185 w 3262"/>
              <a:gd name="T39" fmla="*/ 2147 h 3292"/>
              <a:gd name="T40" fmla="*/ 3113 w 3262"/>
              <a:gd name="T41" fmla="*/ 2332 h 3292"/>
              <a:gd name="T42" fmla="*/ 3022 w 3262"/>
              <a:gd name="T43" fmla="*/ 2504 h 3292"/>
              <a:gd name="T44" fmla="*/ 2912 w 3262"/>
              <a:gd name="T45" fmla="*/ 2664 h 3292"/>
              <a:gd name="T46" fmla="*/ 2784 w 3262"/>
              <a:gd name="T47" fmla="*/ 2810 h 3292"/>
              <a:gd name="T48" fmla="*/ 2640 w 3262"/>
              <a:gd name="T49" fmla="*/ 2939 h 3292"/>
              <a:gd name="T50" fmla="*/ 2482 w 3262"/>
              <a:gd name="T51" fmla="*/ 3050 h 3292"/>
              <a:gd name="T52" fmla="*/ 2310 w 3262"/>
              <a:gd name="T53" fmla="*/ 3142 h 3292"/>
              <a:gd name="T54" fmla="*/ 2128 w 3262"/>
              <a:gd name="T55" fmla="*/ 3213 h 3292"/>
              <a:gd name="T56" fmla="*/ 1935 w 3262"/>
              <a:gd name="T57" fmla="*/ 3263 h 3292"/>
              <a:gd name="T58" fmla="*/ 1734 w 3262"/>
              <a:gd name="T59" fmla="*/ 3289 h 3292"/>
              <a:gd name="T60" fmla="*/ 1528 w 3262"/>
              <a:gd name="T61" fmla="*/ 3289 h 3292"/>
              <a:gd name="T62" fmla="*/ 1327 w 3262"/>
              <a:gd name="T63" fmla="*/ 3263 h 3292"/>
              <a:gd name="T64" fmla="*/ 1135 w 3262"/>
              <a:gd name="T65" fmla="*/ 3213 h 3292"/>
              <a:gd name="T66" fmla="*/ 952 w 3262"/>
              <a:gd name="T67" fmla="*/ 3142 h 3292"/>
              <a:gd name="T68" fmla="*/ 781 w 3262"/>
              <a:gd name="T69" fmla="*/ 3050 h 3292"/>
              <a:gd name="T70" fmla="*/ 622 w 3262"/>
              <a:gd name="T71" fmla="*/ 2939 h 3292"/>
              <a:gd name="T72" fmla="*/ 478 w 3262"/>
              <a:gd name="T73" fmla="*/ 2810 h 3292"/>
              <a:gd name="T74" fmla="*/ 350 w 3262"/>
              <a:gd name="T75" fmla="*/ 2664 h 3292"/>
              <a:gd name="T76" fmla="*/ 239 w 3262"/>
              <a:gd name="T77" fmla="*/ 2504 h 3292"/>
              <a:gd name="T78" fmla="*/ 148 w 3262"/>
              <a:gd name="T79" fmla="*/ 2332 h 3292"/>
              <a:gd name="T80" fmla="*/ 77 w 3262"/>
              <a:gd name="T81" fmla="*/ 2147 h 3292"/>
              <a:gd name="T82" fmla="*/ 29 w 3262"/>
              <a:gd name="T83" fmla="*/ 1953 h 3292"/>
              <a:gd name="T84" fmla="*/ 3 w 3262"/>
              <a:gd name="T85" fmla="*/ 1750 h 3292"/>
              <a:gd name="T86" fmla="*/ 3 w 3262"/>
              <a:gd name="T87" fmla="*/ 1541 h 3292"/>
              <a:gd name="T88" fmla="*/ 29 w 3262"/>
              <a:gd name="T89" fmla="*/ 1339 h 3292"/>
              <a:gd name="T90" fmla="*/ 77 w 3262"/>
              <a:gd name="T91" fmla="*/ 1144 h 3292"/>
              <a:gd name="T92" fmla="*/ 148 w 3262"/>
              <a:gd name="T93" fmla="*/ 960 h 3292"/>
              <a:gd name="T94" fmla="*/ 239 w 3262"/>
              <a:gd name="T95" fmla="*/ 787 h 3292"/>
              <a:gd name="T96" fmla="*/ 350 w 3262"/>
              <a:gd name="T97" fmla="*/ 627 h 3292"/>
              <a:gd name="T98" fmla="*/ 478 w 3262"/>
              <a:gd name="T99" fmla="*/ 482 h 3292"/>
              <a:gd name="T100" fmla="*/ 622 w 3262"/>
              <a:gd name="T101" fmla="*/ 353 h 3292"/>
              <a:gd name="T102" fmla="*/ 781 w 3262"/>
              <a:gd name="T103" fmla="*/ 241 h 3292"/>
              <a:gd name="T104" fmla="*/ 952 w 3262"/>
              <a:gd name="T105" fmla="*/ 148 h 3292"/>
              <a:gd name="T106" fmla="*/ 1135 w 3262"/>
              <a:gd name="T107" fmla="*/ 77 h 3292"/>
              <a:gd name="T108" fmla="*/ 1327 w 3262"/>
              <a:gd name="T109" fmla="*/ 28 h 3292"/>
              <a:gd name="T110" fmla="*/ 1528 w 3262"/>
              <a:gd name="T111" fmla="*/ 3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62" h="3292">
                <a:moveTo>
                  <a:pt x="1427" y="823"/>
                </a:moveTo>
                <a:lnTo>
                  <a:pt x="1427" y="1730"/>
                </a:lnTo>
                <a:lnTo>
                  <a:pt x="2098" y="2408"/>
                </a:lnTo>
                <a:lnTo>
                  <a:pt x="2387" y="2118"/>
                </a:lnTo>
                <a:lnTo>
                  <a:pt x="1835" y="1560"/>
                </a:lnTo>
                <a:lnTo>
                  <a:pt x="1835" y="823"/>
                </a:lnTo>
                <a:lnTo>
                  <a:pt x="1427" y="823"/>
                </a:lnTo>
                <a:close/>
                <a:moveTo>
                  <a:pt x="1631" y="0"/>
                </a:moveTo>
                <a:lnTo>
                  <a:pt x="1631" y="0"/>
                </a:lnTo>
                <a:lnTo>
                  <a:pt x="1734" y="3"/>
                </a:lnTo>
                <a:lnTo>
                  <a:pt x="1836" y="12"/>
                </a:lnTo>
                <a:lnTo>
                  <a:pt x="1935" y="28"/>
                </a:lnTo>
                <a:lnTo>
                  <a:pt x="2033" y="49"/>
                </a:lnTo>
                <a:lnTo>
                  <a:pt x="2128" y="77"/>
                </a:lnTo>
                <a:lnTo>
                  <a:pt x="2220" y="110"/>
                </a:lnTo>
                <a:lnTo>
                  <a:pt x="2310" y="148"/>
                </a:lnTo>
                <a:lnTo>
                  <a:pt x="2397" y="193"/>
                </a:lnTo>
                <a:lnTo>
                  <a:pt x="2482" y="241"/>
                </a:lnTo>
                <a:lnTo>
                  <a:pt x="2563" y="294"/>
                </a:lnTo>
                <a:lnTo>
                  <a:pt x="2640" y="353"/>
                </a:lnTo>
                <a:lnTo>
                  <a:pt x="2714" y="415"/>
                </a:lnTo>
                <a:lnTo>
                  <a:pt x="2784" y="482"/>
                </a:lnTo>
                <a:lnTo>
                  <a:pt x="2851" y="552"/>
                </a:lnTo>
                <a:lnTo>
                  <a:pt x="2912" y="627"/>
                </a:lnTo>
                <a:lnTo>
                  <a:pt x="2969" y="705"/>
                </a:lnTo>
                <a:lnTo>
                  <a:pt x="3022" y="787"/>
                </a:lnTo>
                <a:lnTo>
                  <a:pt x="3071" y="871"/>
                </a:lnTo>
                <a:lnTo>
                  <a:pt x="3113" y="960"/>
                </a:lnTo>
                <a:lnTo>
                  <a:pt x="3152" y="1051"/>
                </a:lnTo>
                <a:lnTo>
                  <a:pt x="3185" y="1144"/>
                </a:lnTo>
                <a:lnTo>
                  <a:pt x="3212" y="1240"/>
                </a:lnTo>
                <a:lnTo>
                  <a:pt x="3233" y="1339"/>
                </a:lnTo>
                <a:lnTo>
                  <a:pt x="3250" y="1439"/>
                </a:lnTo>
                <a:lnTo>
                  <a:pt x="3259" y="1541"/>
                </a:lnTo>
                <a:lnTo>
                  <a:pt x="3262" y="1646"/>
                </a:lnTo>
                <a:lnTo>
                  <a:pt x="3259" y="1750"/>
                </a:lnTo>
                <a:lnTo>
                  <a:pt x="3250" y="1852"/>
                </a:lnTo>
                <a:lnTo>
                  <a:pt x="3233" y="1953"/>
                </a:lnTo>
                <a:lnTo>
                  <a:pt x="3212" y="2051"/>
                </a:lnTo>
                <a:lnTo>
                  <a:pt x="3185" y="2147"/>
                </a:lnTo>
                <a:lnTo>
                  <a:pt x="3152" y="2241"/>
                </a:lnTo>
                <a:lnTo>
                  <a:pt x="3113" y="2332"/>
                </a:lnTo>
                <a:lnTo>
                  <a:pt x="3071" y="2419"/>
                </a:lnTo>
                <a:lnTo>
                  <a:pt x="3022" y="2504"/>
                </a:lnTo>
                <a:lnTo>
                  <a:pt x="2969" y="2586"/>
                </a:lnTo>
                <a:lnTo>
                  <a:pt x="2912" y="2664"/>
                </a:lnTo>
                <a:lnTo>
                  <a:pt x="2851" y="2738"/>
                </a:lnTo>
                <a:lnTo>
                  <a:pt x="2784" y="2810"/>
                </a:lnTo>
                <a:lnTo>
                  <a:pt x="2714" y="2876"/>
                </a:lnTo>
                <a:lnTo>
                  <a:pt x="2640" y="2939"/>
                </a:lnTo>
                <a:lnTo>
                  <a:pt x="2563" y="2997"/>
                </a:lnTo>
                <a:lnTo>
                  <a:pt x="2482" y="3050"/>
                </a:lnTo>
                <a:lnTo>
                  <a:pt x="2397" y="3099"/>
                </a:lnTo>
                <a:lnTo>
                  <a:pt x="2310" y="3142"/>
                </a:lnTo>
                <a:lnTo>
                  <a:pt x="2220" y="3180"/>
                </a:lnTo>
                <a:lnTo>
                  <a:pt x="2128" y="3213"/>
                </a:lnTo>
                <a:lnTo>
                  <a:pt x="2033" y="3241"/>
                </a:lnTo>
                <a:lnTo>
                  <a:pt x="1935" y="3263"/>
                </a:lnTo>
                <a:lnTo>
                  <a:pt x="1836" y="3279"/>
                </a:lnTo>
                <a:lnTo>
                  <a:pt x="1734" y="3289"/>
                </a:lnTo>
                <a:lnTo>
                  <a:pt x="1631" y="3292"/>
                </a:lnTo>
                <a:lnTo>
                  <a:pt x="1528" y="3289"/>
                </a:lnTo>
                <a:lnTo>
                  <a:pt x="1426" y="3279"/>
                </a:lnTo>
                <a:lnTo>
                  <a:pt x="1327" y="3263"/>
                </a:lnTo>
                <a:lnTo>
                  <a:pt x="1230" y="3241"/>
                </a:lnTo>
                <a:lnTo>
                  <a:pt x="1135" y="3213"/>
                </a:lnTo>
                <a:lnTo>
                  <a:pt x="1042" y="3180"/>
                </a:lnTo>
                <a:lnTo>
                  <a:pt x="952" y="3142"/>
                </a:lnTo>
                <a:lnTo>
                  <a:pt x="865" y="3099"/>
                </a:lnTo>
                <a:lnTo>
                  <a:pt x="781" y="3050"/>
                </a:lnTo>
                <a:lnTo>
                  <a:pt x="699" y="2997"/>
                </a:lnTo>
                <a:lnTo>
                  <a:pt x="622" y="2939"/>
                </a:lnTo>
                <a:lnTo>
                  <a:pt x="547" y="2876"/>
                </a:lnTo>
                <a:lnTo>
                  <a:pt x="478" y="2810"/>
                </a:lnTo>
                <a:lnTo>
                  <a:pt x="411" y="2738"/>
                </a:lnTo>
                <a:lnTo>
                  <a:pt x="350" y="2664"/>
                </a:lnTo>
                <a:lnTo>
                  <a:pt x="293" y="2586"/>
                </a:lnTo>
                <a:lnTo>
                  <a:pt x="239" y="2504"/>
                </a:lnTo>
                <a:lnTo>
                  <a:pt x="191" y="2419"/>
                </a:lnTo>
                <a:lnTo>
                  <a:pt x="148" y="2332"/>
                </a:lnTo>
                <a:lnTo>
                  <a:pt x="109" y="2241"/>
                </a:lnTo>
                <a:lnTo>
                  <a:pt x="77" y="2147"/>
                </a:lnTo>
                <a:lnTo>
                  <a:pt x="50" y="2051"/>
                </a:lnTo>
                <a:lnTo>
                  <a:pt x="29" y="1953"/>
                </a:lnTo>
                <a:lnTo>
                  <a:pt x="13" y="1852"/>
                </a:lnTo>
                <a:lnTo>
                  <a:pt x="3" y="1750"/>
                </a:lnTo>
                <a:lnTo>
                  <a:pt x="0" y="1646"/>
                </a:lnTo>
                <a:lnTo>
                  <a:pt x="3" y="1541"/>
                </a:lnTo>
                <a:lnTo>
                  <a:pt x="13" y="1439"/>
                </a:lnTo>
                <a:lnTo>
                  <a:pt x="29" y="1339"/>
                </a:lnTo>
                <a:lnTo>
                  <a:pt x="50" y="1240"/>
                </a:lnTo>
                <a:lnTo>
                  <a:pt x="77" y="1144"/>
                </a:lnTo>
                <a:lnTo>
                  <a:pt x="109" y="1051"/>
                </a:lnTo>
                <a:lnTo>
                  <a:pt x="148" y="960"/>
                </a:lnTo>
                <a:lnTo>
                  <a:pt x="191" y="871"/>
                </a:lnTo>
                <a:lnTo>
                  <a:pt x="239" y="787"/>
                </a:lnTo>
                <a:lnTo>
                  <a:pt x="293" y="705"/>
                </a:lnTo>
                <a:lnTo>
                  <a:pt x="350" y="627"/>
                </a:lnTo>
                <a:lnTo>
                  <a:pt x="411" y="552"/>
                </a:lnTo>
                <a:lnTo>
                  <a:pt x="478" y="482"/>
                </a:lnTo>
                <a:lnTo>
                  <a:pt x="547" y="415"/>
                </a:lnTo>
                <a:lnTo>
                  <a:pt x="622" y="353"/>
                </a:lnTo>
                <a:lnTo>
                  <a:pt x="699" y="294"/>
                </a:lnTo>
                <a:lnTo>
                  <a:pt x="781" y="241"/>
                </a:lnTo>
                <a:lnTo>
                  <a:pt x="865" y="193"/>
                </a:lnTo>
                <a:lnTo>
                  <a:pt x="952" y="148"/>
                </a:lnTo>
                <a:lnTo>
                  <a:pt x="1042" y="110"/>
                </a:lnTo>
                <a:lnTo>
                  <a:pt x="1135" y="77"/>
                </a:lnTo>
                <a:lnTo>
                  <a:pt x="1230" y="49"/>
                </a:lnTo>
                <a:lnTo>
                  <a:pt x="1327" y="28"/>
                </a:lnTo>
                <a:lnTo>
                  <a:pt x="1426" y="12"/>
                </a:lnTo>
                <a:lnTo>
                  <a:pt x="1528" y="3"/>
                </a:lnTo>
                <a:lnTo>
                  <a:pt x="1631" y="0"/>
                </a:lnTo>
                <a:close/>
              </a:path>
            </a:pathLst>
          </a:custGeom>
          <a:solidFill>
            <a:schemeClr val="tx1"/>
          </a:solidFill>
          <a:ln w="0">
            <a:noFill/>
            <a:prstDash val="solid"/>
            <a:round/>
          </a:ln>
        </p:spPr>
        <p:txBody>
          <a:bodyPr vert="horz" wrap="square" lIns="91440" tIns="45720" rIns="91440" bIns="45720" numCol="1" anchor="t" anchorCtr="0" compatLnSpc="1"/>
          <a:lstStyle/>
          <a:p>
            <a:endParaRPr lang="zh-CN" altLang="en-US" sz="1355"/>
          </a:p>
        </p:txBody>
      </p:sp>
      <p:grpSp>
        <p:nvGrpSpPr>
          <p:cNvPr id="162" name="Group 113"/>
          <p:cNvGrpSpPr>
            <a:grpSpLocks noChangeAspect="1"/>
          </p:cNvGrpSpPr>
          <p:nvPr/>
        </p:nvGrpSpPr>
        <p:grpSpPr bwMode="auto">
          <a:xfrm>
            <a:off x="4640451" y="5719966"/>
            <a:ext cx="409008" cy="470703"/>
            <a:chOff x="8210" y="5321"/>
            <a:chExt cx="358" cy="412"/>
          </a:xfrm>
          <a:solidFill>
            <a:schemeClr val="tx1"/>
          </a:solidFill>
        </p:grpSpPr>
        <p:sp>
          <p:nvSpPr>
            <p:cNvPr id="163" name="Freeform 115"/>
            <p:cNvSpPr>
              <a:spLocks noEditPoints="1"/>
            </p:cNvSpPr>
            <p:nvPr/>
          </p:nvSpPr>
          <p:spPr bwMode="auto">
            <a:xfrm>
              <a:off x="8210" y="5321"/>
              <a:ext cx="358" cy="412"/>
            </a:xfrm>
            <a:custGeom>
              <a:avLst/>
              <a:gdLst>
                <a:gd name="T0" fmla="*/ 1101 w 2869"/>
                <a:gd name="T1" fmla="*/ 743 h 3292"/>
                <a:gd name="T2" fmla="*/ 740 w 2869"/>
                <a:gd name="T3" fmla="*/ 927 h 3292"/>
                <a:gd name="T4" fmla="*/ 467 w 2869"/>
                <a:gd name="T5" fmla="*/ 1221 h 3292"/>
                <a:gd name="T6" fmla="*/ 309 w 2869"/>
                <a:gd name="T7" fmla="*/ 1597 h 3292"/>
                <a:gd name="T8" fmla="*/ 294 w 2869"/>
                <a:gd name="T9" fmla="*/ 2023 h 3292"/>
                <a:gd name="T10" fmla="*/ 426 w 2869"/>
                <a:gd name="T11" fmla="*/ 2412 h 3292"/>
                <a:gd name="T12" fmla="*/ 678 w 2869"/>
                <a:gd name="T13" fmla="*/ 2725 h 3292"/>
                <a:gd name="T14" fmla="*/ 1023 w 2869"/>
                <a:gd name="T15" fmla="*/ 2934 h 3292"/>
                <a:gd name="T16" fmla="*/ 1434 w 2869"/>
                <a:gd name="T17" fmla="*/ 3009 h 3292"/>
                <a:gd name="T18" fmla="*/ 1845 w 2869"/>
                <a:gd name="T19" fmla="*/ 2934 h 3292"/>
                <a:gd name="T20" fmla="*/ 2190 w 2869"/>
                <a:gd name="T21" fmla="*/ 2725 h 3292"/>
                <a:gd name="T22" fmla="*/ 2442 w 2869"/>
                <a:gd name="T23" fmla="*/ 2412 h 3292"/>
                <a:gd name="T24" fmla="*/ 2574 w 2869"/>
                <a:gd name="T25" fmla="*/ 2023 h 3292"/>
                <a:gd name="T26" fmla="*/ 2558 w 2869"/>
                <a:gd name="T27" fmla="*/ 1597 h 3292"/>
                <a:gd name="T28" fmla="*/ 2401 w 2869"/>
                <a:gd name="T29" fmla="*/ 1221 h 3292"/>
                <a:gd name="T30" fmla="*/ 2127 w 2869"/>
                <a:gd name="T31" fmla="*/ 927 h 3292"/>
                <a:gd name="T32" fmla="*/ 1766 w 2869"/>
                <a:gd name="T33" fmla="*/ 743 h 3292"/>
                <a:gd name="T34" fmla="*/ 1434 w 2869"/>
                <a:gd name="T35" fmla="*/ 411 h 3292"/>
                <a:gd name="T36" fmla="*/ 1888 w 2869"/>
                <a:gd name="T37" fmla="*/ 484 h 3292"/>
                <a:gd name="T38" fmla="*/ 2281 w 2869"/>
                <a:gd name="T39" fmla="*/ 688 h 3292"/>
                <a:gd name="T40" fmla="*/ 2591 w 2869"/>
                <a:gd name="T41" fmla="*/ 1000 h 3292"/>
                <a:gd name="T42" fmla="*/ 2795 w 2869"/>
                <a:gd name="T43" fmla="*/ 1396 h 3292"/>
                <a:gd name="T44" fmla="*/ 2869 w 2869"/>
                <a:gd name="T45" fmla="*/ 1851 h 3292"/>
                <a:gd name="T46" fmla="*/ 2795 w 2869"/>
                <a:gd name="T47" fmla="*/ 2307 h 3292"/>
                <a:gd name="T48" fmla="*/ 2591 w 2869"/>
                <a:gd name="T49" fmla="*/ 2702 h 3292"/>
                <a:gd name="T50" fmla="*/ 2281 w 2869"/>
                <a:gd name="T51" fmla="*/ 3014 h 3292"/>
                <a:gd name="T52" fmla="*/ 1888 w 2869"/>
                <a:gd name="T53" fmla="*/ 3219 h 3292"/>
                <a:gd name="T54" fmla="*/ 1434 w 2869"/>
                <a:gd name="T55" fmla="*/ 3292 h 3292"/>
                <a:gd name="T56" fmla="*/ 981 w 2869"/>
                <a:gd name="T57" fmla="*/ 3219 h 3292"/>
                <a:gd name="T58" fmla="*/ 587 w 2869"/>
                <a:gd name="T59" fmla="*/ 3014 h 3292"/>
                <a:gd name="T60" fmla="*/ 277 w 2869"/>
                <a:gd name="T61" fmla="*/ 2702 h 3292"/>
                <a:gd name="T62" fmla="*/ 73 w 2869"/>
                <a:gd name="T63" fmla="*/ 2307 h 3292"/>
                <a:gd name="T64" fmla="*/ 0 w 2869"/>
                <a:gd name="T65" fmla="*/ 1851 h 3292"/>
                <a:gd name="T66" fmla="*/ 73 w 2869"/>
                <a:gd name="T67" fmla="*/ 1396 h 3292"/>
                <a:gd name="T68" fmla="*/ 277 w 2869"/>
                <a:gd name="T69" fmla="*/ 1000 h 3292"/>
                <a:gd name="T70" fmla="*/ 587 w 2869"/>
                <a:gd name="T71" fmla="*/ 688 h 3292"/>
                <a:gd name="T72" fmla="*/ 981 w 2869"/>
                <a:gd name="T73" fmla="*/ 484 h 3292"/>
                <a:gd name="T74" fmla="*/ 1434 w 2869"/>
                <a:gd name="T75" fmla="*/ 411 h 3292"/>
                <a:gd name="T76" fmla="*/ 2436 w 2869"/>
                <a:gd name="T77" fmla="*/ 28 h 3292"/>
                <a:gd name="T78" fmla="*/ 2688 w 2869"/>
                <a:gd name="T79" fmla="*/ 180 h 3292"/>
                <a:gd name="T80" fmla="*/ 2841 w 2869"/>
                <a:gd name="T81" fmla="*/ 433 h 3292"/>
                <a:gd name="T82" fmla="*/ 2858 w 2869"/>
                <a:gd name="T83" fmla="*/ 726 h 3292"/>
                <a:gd name="T84" fmla="*/ 2731 w 2869"/>
                <a:gd name="T85" fmla="*/ 844 h 3292"/>
                <a:gd name="T86" fmla="*/ 2386 w 2869"/>
                <a:gd name="T87" fmla="*/ 512 h 3292"/>
                <a:gd name="T88" fmla="*/ 1958 w 2869"/>
                <a:gd name="T89" fmla="*/ 291 h 3292"/>
                <a:gd name="T90" fmla="*/ 1885 w 2869"/>
                <a:gd name="T91" fmla="*/ 124 h 3292"/>
                <a:gd name="T92" fmla="*/ 2138 w 2869"/>
                <a:gd name="T93" fmla="*/ 10 h 3292"/>
                <a:gd name="T94" fmla="*/ 673 w 2869"/>
                <a:gd name="T95" fmla="*/ 2 h 3292"/>
                <a:gd name="T96" fmla="*/ 938 w 2869"/>
                <a:gd name="T97" fmla="*/ 92 h 3292"/>
                <a:gd name="T98" fmla="*/ 1005 w 2869"/>
                <a:gd name="T99" fmla="*/ 262 h 3292"/>
                <a:gd name="T100" fmla="*/ 561 w 2869"/>
                <a:gd name="T101" fmla="*/ 458 h 3292"/>
                <a:gd name="T102" fmla="*/ 198 w 2869"/>
                <a:gd name="T103" fmla="*/ 770 h 3292"/>
                <a:gd name="T104" fmla="*/ 22 w 2869"/>
                <a:gd name="T105" fmla="*/ 777 h 3292"/>
                <a:gd name="T106" fmla="*/ 12 w 2869"/>
                <a:gd name="T107" fmla="*/ 492 h 3292"/>
                <a:gd name="T108" fmla="*/ 141 w 2869"/>
                <a:gd name="T109" fmla="*/ 224 h 3292"/>
                <a:gd name="T110" fmla="*/ 375 w 2869"/>
                <a:gd name="T111" fmla="*/ 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69" h="3292">
                  <a:moveTo>
                    <a:pt x="1434" y="694"/>
                  </a:moveTo>
                  <a:lnTo>
                    <a:pt x="1348" y="697"/>
                  </a:lnTo>
                  <a:lnTo>
                    <a:pt x="1264" y="706"/>
                  </a:lnTo>
                  <a:lnTo>
                    <a:pt x="1181" y="722"/>
                  </a:lnTo>
                  <a:lnTo>
                    <a:pt x="1101" y="743"/>
                  </a:lnTo>
                  <a:lnTo>
                    <a:pt x="1023" y="770"/>
                  </a:lnTo>
                  <a:lnTo>
                    <a:pt x="948" y="801"/>
                  </a:lnTo>
                  <a:lnTo>
                    <a:pt x="876" y="838"/>
                  </a:lnTo>
                  <a:lnTo>
                    <a:pt x="806" y="881"/>
                  </a:lnTo>
                  <a:lnTo>
                    <a:pt x="740" y="927"/>
                  </a:lnTo>
                  <a:lnTo>
                    <a:pt x="678" y="978"/>
                  </a:lnTo>
                  <a:lnTo>
                    <a:pt x="619" y="1033"/>
                  </a:lnTo>
                  <a:lnTo>
                    <a:pt x="564" y="1092"/>
                  </a:lnTo>
                  <a:lnTo>
                    <a:pt x="513" y="1155"/>
                  </a:lnTo>
                  <a:lnTo>
                    <a:pt x="467" y="1221"/>
                  </a:lnTo>
                  <a:lnTo>
                    <a:pt x="426" y="1291"/>
                  </a:lnTo>
                  <a:lnTo>
                    <a:pt x="389" y="1364"/>
                  </a:lnTo>
                  <a:lnTo>
                    <a:pt x="357" y="1439"/>
                  </a:lnTo>
                  <a:lnTo>
                    <a:pt x="330" y="1517"/>
                  </a:lnTo>
                  <a:lnTo>
                    <a:pt x="309" y="1597"/>
                  </a:lnTo>
                  <a:lnTo>
                    <a:pt x="294" y="1680"/>
                  </a:lnTo>
                  <a:lnTo>
                    <a:pt x="285" y="1765"/>
                  </a:lnTo>
                  <a:lnTo>
                    <a:pt x="282" y="1851"/>
                  </a:lnTo>
                  <a:lnTo>
                    <a:pt x="285" y="1938"/>
                  </a:lnTo>
                  <a:lnTo>
                    <a:pt x="294" y="2023"/>
                  </a:lnTo>
                  <a:lnTo>
                    <a:pt x="309" y="2105"/>
                  </a:lnTo>
                  <a:lnTo>
                    <a:pt x="330" y="2186"/>
                  </a:lnTo>
                  <a:lnTo>
                    <a:pt x="357" y="2263"/>
                  </a:lnTo>
                  <a:lnTo>
                    <a:pt x="389" y="2340"/>
                  </a:lnTo>
                  <a:lnTo>
                    <a:pt x="426" y="2412"/>
                  </a:lnTo>
                  <a:lnTo>
                    <a:pt x="467" y="2481"/>
                  </a:lnTo>
                  <a:lnTo>
                    <a:pt x="513" y="2548"/>
                  </a:lnTo>
                  <a:lnTo>
                    <a:pt x="564" y="2610"/>
                  </a:lnTo>
                  <a:lnTo>
                    <a:pt x="619" y="2670"/>
                  </a:lnTo>
                  <a:lnTo>
                    <a:pt x="678" y="2725"/>
                  </a:lnTo>
                  <a:lnTo>
                    <a:pt x="740" y="2776"/>
                  </a:lnTo>
                  <a:lnTo>
                    <a:pt x="806" y="2822"/>
                  </a:lnTo>
                  <a:lnTo>
                    <a:pt x="876" y="2864"/>
                  </a:lnTo>
                  <a:lnTo>
                    <a:pt x="948" y="2902"/>
                  </a:lnTo>
                  <a:lnTo>
                    <a:pt x="1023" y="2934"/>
                  </a:lnTo>
                  <a:lnTo>
                    <a:pt x="1101" y="2959"/>
                  </a:lnTo>
                  <a:lnTo>
                    <a:pt x="1181" y="2981"/>
                  </a:lnTo>
                  <a:lnTo>
                    <a:pt x="1264" y="2997"/>
                  </a:lnTo>
                  <a:lnTo>
                    <a:pt x="1348" y="3006"/>
                  </a:lnTo>
                  <a:lnTo>
                    <a:pt x="1434" y="3009"/>
                  </a:lnTo>
                  <a:lnTo>
                    <a:pt x="1520" y="3006"/>
                  </a:lnTo>
                  <a:lnTo>
                    <a:pt x="1604" y="2997"/>
                  </a:lnTo>
                  <a:lnTo>
                    <a:pt x="1686" y="2981"/>
                  </a:lnTo>
                  <a:lnTo>
                    <a:pt x="1766" y="2959"/>
                  </a:lnTo>
                  <a:lnTo>
                    <a:pt x="1845" y="2934"/>
                  </a:lnTo>
                  <a:lnTo>
                    <a:pt x="1920" y="2902"/>
                  </a:lnTo>
                  <a:lnTo>
                    <a:pt x="1993" y="2864"/>
                  </a:lnTo>
                  <a:lnTo>
                    <a:pt x="2062" y="2822"/>
                  </a:lnTo>
                  <a:lnTo>
                    <a:pt x="2127" y="2776"/>
                  </a:lnTo>
                  <a:lnTo>
                    <a:pt x="2190" y="2725"/>
                  </a:lnTo>
                  <a:lnTo>
                    <a:pt x="2249" y="2670"/>
                  </a:lnTo>
                  <a:lnTo>
                    <a:pt x="2304" y="2610"/>
                  </a:lnTo>
                  <a:lnTo>
                    <a:pt x="2355" y="2548"/>
                  </a:lnTo>
                  <a:lnTo>
                    <a:pt x="2401" y="2481"/>
                  </a:lnTo>
                  <a:lnTo>
                    <a:pt x="2442" y="2412"/>
                  </a:lnTo>
                  <a:lnTo>
                    <a:pt x="2479" y="2340"/>
                  </a:lnTo>
                  <a:lnTo>
                    <a:pt x="2511" y="2263"/>
                  </a:lnTo>
                  <a:lnTo>
                    <a:pt x="2538" y="2186"/>
                  </a:lnTo>
                  <a:lnTo>
                    <a:pt x="2558" y="2105"/>
                  </a:lnTo>
                  <a:lnTo>
                    <a:pt x="2574" y="2023"/>
                  </a:lnTo>
                  <a:lnTo>
                    <a:pt x="2583" y="1938"/>
                  </a:lnTo>
                  <a:lnTo>
                    <a:pt x="2586" y="1851"/>
                  </a:lnTo>
                  <a:lnTo>
                    <a:pt x="2583" y="1765"/>
                  </a:lnTo>
                  <a:lnTo>
                    <a:pt x="2574" y="1680"/>
                  </a:lnTo>
                  <a:lnTo>
                    <a:pt x="2558" y="1597"/>
                  </a:lnTo>
                  <a:lnTo>
                    <a:pt x="2538" y="1517"/>
                  </a:lnTo>
                  <a:lnTo>
                    <a:pt x="2511" y="1439"/>
                  </a:lnTo>
                  <a:lnTo>
                    <a:pt x="2479" y="1364"/>
                  </a:lnTo>
                  <a:lnTo>
                    <a:pt x="2442" y="1291"/>
                  </a:lnTo>
                  <a:lnTo>
                    <a:pt x="2401" y="1221"/>
                  </a:lnTo>
                  <a:lnTo>
                    <a:pt x="2355" y="1155"/>
                  </a:lnTo>
                  <a:lnTo>
                    <a:pt x="2304" y="1092"/>
                  </a:lnTo>
                  <a:lnTo>
                    <a:pt x="2249" y="1033"/>
                  </a:lnTo>
                  <a:lnTo>
                    <a:pt x="2190" y="978"/>
                  </a:lnTo>
                  <a:lnTo>
                    <a:pt x="2127" y="927"/>
                  </a:lnTo>
                  <a:lnTo>
                    <a:pt x="2062" y="881"/>
                  </a:lnTo>
                  <a:lnTo>
                    <a:pt x="1993" y="838"/>
                  </a:lnTo>
                  <a:lnTo>
                    <a:pt x="1920" y="801"/>
                  </a:lnTo>
                  <a:lnTo>
                    <a:pt x="1845" y="770"/>
                  </a:lnTo>
                  <a:lnTo>
                    <a:pt x="1766" y="743"/>
                  </a:lnTo>
                  <a:lnTo>
                    <a:pt x="1686" y="722"/>
                  </a:lnTo>
                  <a:lnTo>
                    <a:pt x="1604" y="706"/>
                  </a:lnTo>
                  <a:lnTo>
                    <a:pt x="1520" y="697"/>
                  </a:lnTo>
                  <a:lnTo>
                    <a:pt x="1434" y="694"/>
                  </a:lnTo>
                  <a:close/>
                  <a:moveTo>
                    <a:pt x="1434" y="411"/>
                  </a:moveTo>
                  <a:lnTo>
                    <a:pt x="1528" y="414"/>
                  </a:lnTo>
                  <a:lnTo>
                    <a:pt x="1620" y="423"/>
                  </a:lnTo>
                  <a:lnTo>
                    <a:pt x="1712" y="438"/>
                  </a:lnTo>
                  <a:lnTo>
                    <a:pt x="1800" y="458"/>
                  </a:lnTo>
                  <a:lnTo>
                    <a:pt x="1888" y="484"/>
                  </a:lnTo>
                  <a:lnTo>
                    <a:pt x="1971" y="515"/>
                  </a:lnTo>
                  <a:lnTo>
                    <a:pt x="2053" y="552"/>
                  </a:lnTo>
                  <a:lnTo>
                    <a:pt x="2132" y="592"/>
                  </a:lnTo>
                  <a:lnTo>
                    <a:pt x="2209" y="639"/>
                  </a:lnTo>
                  <a:lnTo>
                    <a:pt x="2281" y="688"/>
                  </a:lnTo>
                  <a:lnTo>
                    <a:pt x="2350" y="743"/>
                  </a:lnTo>
                  <a:lnTo>
                    <a:pt x="2416" y="802"/>
                  </a:lnTo>
                  <a:lnTo>
                    <a:pt x="2479" y="865"/>
                  </a:lnTo>
                  <a:lnTo>
                    <a:pt x="2538" y="931"/>
                  </a:lnTo>
                  <a:lnTo>
                    <a:pt x="2591" y="1000"/>
                  </a:lnTo>
                  <a:lnTo>
                    <a:pt x="2641" y="1074"/>
                  </a:lnTo>
                  <a:lnTo>
                    <a:pt x="2687" y="1150"/>
                  </a:lnTo>
                  <a:lnTo>
                    <a:pt x="2728" y="1230"/>
                  </a:lnTo>
                  <a:lnTo>
                    <a:pt x="2764" y="1311"/>
                  </a:lnTo>
                  <a:lnTo>
                    <a:pt x="2795" y="1396"/>
                  </a:lnTo>
                  <a:lnTo>
                    <a:pt x="2821" y="1483"/>
                  </a:lnTo>
                  <a:lnTo>
                    <a:pt x="2841" y="1572"/>
                  </a:lnTo>
                  <a:lnTo>
                    <a:pt x="2856" y="1663"/>
                  </a:lnTo>
                  <a:lnTo>
                    <a:pt x="2866" y="1756"/>
                  </a:lnTo>
                  <a:lnTo>
                    <a:pt x="2869" y="1851"/>
                  </a:lnTo>
                  <a:lnTo>
                    <a:pt x="2866" y="1946"/>
                  </a:lnTo>
                  <a:lnTo>
                    <a:pt x="2856" y="2039"/>
                  </a:lnTo>
                  <a:lnTo>
                    <a:pt x="2841" y="2130"/>
                  </a:lnTo>
                  <a:lnTo>
                    <a:pt x="2821" y="2220"/>
                  </a:lnTo>
                  <a:lnTo>
                    <a:pt x="2795" y="2307"/>
                  </a:lnTo>
                  <a:lnTo>
                    <a:pt x="2764" y="2391"/>
                  </a:lnTo>
                  <a:lnTo>
                    <a:pt x="2728" y="2473"/>
                  </a:lnTo>
                  <a:lnTo>
                    <a:pt x="2687" y="2553"/>
                  </a:lnTo>
                  <a:lnTo>
                    <a:pt x="2641" y="2629"/>
                  </a:lnTo>
                  <a:lnTo>
                    <a:pt x="2591" y="2702"/>
                  </a:lnTo>
                  <a:lnTo>
                    <a:pt x="2538" y="2771"/>
                  </a:lnTo>
                  <a:lnTo>
                    <a:pt x="2479" y="2838"/>
                  </a:lnTo>
                  <a:lnTo>
                    <a:pt x="2416" y="2901"/>
                  </a:lnTo>
                  <a:lnTo>
                    <a:pt x="2350" y="2959"/>
                  </a:lnTo>
                  <a:lnTo>
                    <a:pt x="2281" y="3014"/>
                  </a:lnTo>
                  <a:lnTo>
                    <a:pt x="2209" y="3064"/>
                  </a:lnTo>
                  <a:lnTo>
                    <a:pt x="2132" y="3110"/>
                  </a:lnTo>
                  <a:lnTo>
                    <a:pt x="2053" y="3150"/>
                  </a:lnTo>
                  <a:lnTo>
                    <a:pt x="1971" y="3187"/>
                  </a:lnTo>
                  <a:lnTo>
                    <a:pt x="1888" y="3219"/>
                  </a:lnTo>
                  <a:lnTo>
                    <a:pt x="1800" y="3244"/>
                  </a:lnTo>
                  <a:lnTo>
                    <a:pt x="1712" y="3265"/>
                  </a:lnTo>
                  <a:lnTo>
                    <a:pt x="1620" y="3280"/>
                  </a:lnTo>
                  <a:lnTo>
                    <a:pt x="1528" y="3289"/>
                  </a:lnTo>
                  <a:lnTo>
                    <a:pt x="1434" y="3292"/>
                  </a:lnTo>
                  <a:lnTo>
                    <a:pt x="1340" y="3289"/>
                  </a:lnTo>
                  <a:lnTo>
                    <a:pt x="1247" y="3280"/>
                  </a:lnTo>
                  <a:lnTo>
                    <a:pt x="1156" y="3265"/>
                  </a:lnTo>
                  <a:lnTo>
                    <a:pt x="1067" y="3244"/>
                  </a:lnTo>
                  <a:lnTo>
                    <a:pt x="981" y="3219"/>
                  </a:lnTo>
                  <a:lnTo>
                    <a:pt x="897" y="3187"/>
                  </a:lnTo>
                  <a:lnTo>
                    <a:pt x="814" y="3150"/>
                  </a:lnTo>
                  <a:lnTo>
                    <a:pt x="736" y="3110"/>
                  </a:lnTo>
                  <a:lnTo>
                    <a:pt x="660" y="3064"/>
                  </a:lnTo>
                  <a:lnTo>
                    <a:pt x="587" y="3014"/>
                  </a:lnTo>
                  <a:lnTo>
                    <a:pt x="517" y="2959"/>
                  </a:lnTo>
                  <a:lnTo>
                    <a:pt x="451" y="2901"/>
                  </a:lnTo>
                  <a:lnTo>
                    <a:pt x="390" y="2838"/>
                  </a:lnTo>
                  <a:lnTo>
                    <a:pt x="331" y="2771"/>
                  </a:lnTo>
                  <a:lnTo>
                    <a:pt x="277" y="2702"/>
                  </a:lnTo>
                  <a:lnTo>
                    <a:pt x="226" y="2629"/>
                  </a:lnTo>
                  <a:lnTo>
                    <a:pt x="181" y="2553"/>
                  </a:lnTo>
                  <a:lnTo>
                    <a:pt x="140" y="2473"/>
                  </a:lnTo>
                  <a:lnTo>
                    <a:pt x="104" y="2391"/>
                  </a:lnTo>
                  <a:lnTo>
                    <a:pt x="73" y="2307"/>
                  </a:lnTo>
                  <a:lnTo>
                    <a:pt x="47" y="2220"/>
                  </a:lnTo>
                  <a:lnTo>
                    <a:pt x="27" y="2130"/>
                  </a:lnTo>
                  <a:lnTo>
                    <a:pt x="12" y="2039"/>
                  </a:lnTo>
                  <a:lnTo>
                    <a:pt x="3" y="1946"/>
                  </a:lnTo>
                  <a:lnTo>
                    <a:pt x="0" y="1851"/>
                  </a:lnTo>
                  <a:lnTo>
                    <a:pt x="3" y="1756"/>
                  </a:lnTo>
                  <a:lnTo>
                    <a:pt x="12" y="1663"/>
                  </a:lnTo>
                  <a:lnTo>
                    <a:pt x="27" y="1572"/>
                  </a:lnTo>
                  <a:lnTo>
                    <a:pt x="47" y="1483"/>
                  </a:lnTo>
                  <a:lnTo>
                    <a:pt x="73" y="1396"/>
                  </a:lnTo>
                  <a:lnTo>
                    <a:pt x="104" y="1311"/>
                  </a:lnTo>
                  <a:lnTo>
                    <a:pt x="140" y="1230"/>
                  </a:lnTo>
                  <a:lnTo>
                    <a:pt x="181" y="1150"/>
                  </a:lnTo>
                  <a:lnTo>
                    <a:pt x="226" y="1074"/>
                  </a:lnTo>
                  <a:lnTo>
                    <a:pt x="277" y="1000"/>
                  </a:lnTo>
                  <a:lnTo>
                    <a:pt x="331" y="931"/>
                  </a:lnTo>
                  <a:lnTo>
                    <a:pt x="390" y="865"/>
                  </a:lnTo>
                  <a:lnTo>
                    <a:pt x="451" y="802"/>
                  </a:lnTo>
                  <a:lnTo>
                    <a:pt x="517" y="743"/>
                  </a:lnTo>
                  <a:lnTo>
                    <a:pt x="587" y="688"/>
                  </a:lnTo>
                  <a:lnTo>
                    <a:pt x="660" y="639"/>
                  </a:lnTo>
                  <a:lnTo>
                    <a:pt x="736" y="592"/>
                  </a:lnTo>
                  <a:lnTo>
                    <a:pt x="814" y="552"/>
                  </a:lnTo>
                  <a:lnTo>
                    <a:pt x="897" y="515"/>
                  </a:lnTo>
                  <a:lnTo>
                    <a:pt x="981" y="484"/>
                  </a:lnTo>
                  <a:lnTo>
                    <a:pt x="1067" y="458"/>
                  </a:lnTo>
                  <a:lnTo>
                    <a:pt x="1156" y="438"/>
                  </a:lnTo>
                  <a:lnTo>
                    <a:pt x="1247" y="423"/>
                  </a:lnTo>
                  <a:lnTo>
                    <a:pt x="1340" y="414"/>
                  </a:lnTo>
                  <a:lnTo>
                    <a:pt x="1434" y="411"/>
                  </a:lnTo>
                  <a:close/>
                  <a:moveTo>
                    <a:pt x="2254" y="0"/>
                  </a:moveTo>
                  <a:lnTo>
                    <a:pt x="2254" y="0"/>
                  </a:lnTo>
                  <a:lnTo>
                    <a:pt x="2317" y="3"/>
                  </a:lnTo>
                  <a:lnTo>
                    <a:pt x="2377" y="12"/>
                  </a:lnTo>
                  <a:lnTo>
                    <a:pt x="2436" y="28"/>
                  </a:lnTo>
                  <a:lnTo>
                    <a:pt x="2492" y="48"/>
                  </a:lnTo>
                  <a:lnTo>
                    <a:pt x="2547" y="74"/>
                  </a:lnTo>
                  <a:lnTo>
                    <a:pt x="2597" y="105"/>
                  </a:lnTo>
                  <a:lnTo>
                    <a:pt x="2645" y="140"/>
                  </a:lnTo>
                  <a:lnTo>
                    <a:pt x="2688" y="180"/>
                  </a:lnTo>
                  <a:lnTo>
                    <a:pt x="2728" y="224"/>
                  </a:lnTo>
                  <a:lnTo>
                    <a:pt x="2763" y="271"/>
                  </a:lnTo>
                  <a:lnTo>
                    <a:pt x="2794" y="323"/>
                  </a:lnTo>
                  <a:lnTo>
                    <a:pt x="2820" y="377"/>
                  </a:lnTo>
                  <a:lnTo>
                    <a:pt x="2841" y="433"/>
                  </a:lnTo>
                  <a:lnTo>
                    <a:pt x="2855" y="492"/>
                  </a:lnTo>
                  <a:lnTo>
                    <a:pt x="2865" y="554"/>
                  </a:lnTo>
                  <a:lnTo>
                    <a:pt x="2869" y="617"/>
                  </a:lnTo>
                  <a:lnTo>
                    <a:pt x="2866" y="672"/>
                  </a:lnTo>
                  <a:lnTo>
                    <a:pt x="2858" y="726"/>
                  </a:lnTo>
                  <a:lnTo>
                    <a:pt x="2847" y="777"/>
                  </a:lnTo>
                  <a:lnTo>
                    <a:pt x="2832" y="828"/>
                  </a:lnTo>
                  <a:lnTo>
                    <a:pt x="2811" y="876"/>
                  </a:lnTo>
                  <a:lnTo>
                    <a:pt x="2787" y="923"/>
                  </a:lnTo>
                  <a:lnTo>
                    <a:pt x="2731" y="844"/>
                  </a:lnTo>
                  <a:lnTo>
                    <a:pt x="2670" y="770"/>
                  </a:lnTo>
                  <a:lnTo>
                    <a:pt x="2605" y="700"/>
                  </a:lnTo>
                  <a:lnTo>
                    <a:pt x="2536" y="633"/>
                  </a:lnTo>
                  <a:lnTo>
                    <a:pt x="2464" y="570"/>
                  </a:lnTo>
                  <a:lnTo>
                    <a:pt x="2386" y="512"/>
                  </a:lnTo>
                  <a:lnTo>
                    <a:pt x="2307" y="458"/>
                  </a:lnTo>
                  <a:lnTo>
                    <a:pt x="2224" y="409"/>
                  </a:lnTo>
                  <a:lnTo>
                    <a:pt x="2138" y="364"/>
                  </a:lnTo>
                  <a:lnTo>
                    <a:pt x="2049" y="325"/>
                  </a:lnTo>
                  <a:lnTo>
                    <a:pt x="1958" y="291"/>
                  </a:lnTo>
                  <a:lnTo>
                    <a:pt x="1864" y="262"/>
                  </a:lnTo>
                  <a:lnTo>
                    <a:pt x="1767" y="239"/>
                  </a:lnTo>
                  <a:lnTo>
                    <a:pt x="1802" y="197"/>
                  </a:lnTo>
                  <a:lnTo>
                    <a:pt x="1843" y="159"/>
                  </a:lnTo>
                  <a:lnTo>
                    <a:pt x="1885" y="124"/>
                  </a:lnTo>
                  <a:lnTo>
                    <a:pt x="1930" y="92"/>
                  </a:lnTo>
                  <a:lnTo>
                    <a:pt x="1978" y="65"/>
                  </a:lnTo>
                  <a:lnTo>
                    <a:pt x="2030" y="42"/>
                  </a:lnTo>
                  <a:lnTo>
                    <a:pt x="2082" y="23"/>
                  </a:lnTo>
                  <a:lnTo>
                    <a:pt x="2138" y="10"/>
                  </a:lnTo>
                  <a:lnTo>
                    <a:pt x="2195" y="2"/>
                  </a:lnTo>
                  <a:lnTo>
                    <a:pt x="2254" y="0"/>
                  </a:lnTo>
                  <a:close/>
                  <a:moveTo>
                    <a:pt x="615" y="0"/>
                  </a:moveTo>
                  <a:lnTo>
                    <a:pt x="615" y="0"/>
                  </a:lnTo>
                  <a:lnTo>
                    <a:pt x="673" y="2"/>
                  </a:lnTo>
                  <a:lnTo>
                    <a:pt x="730" y="10"/>
                  </a:lnTo>
                  <a:lnTo>
                    <a:pt x="786" y="23"/>
                  </a:lnTo>
                  <a:lnTo>
                    <a:pt x="839" y="42"/>
                  </a:lnTo>
                  <a:lnTo>
                    <a:pt x="889" y="65"/>
                  </a:lnTo>
                  <a:lnTo>
                    <a:pt x="938" y="92"/>
                  </a:lnTo>
                  <a:lnTo>
                    <a:pt x="984" y="124"/>
                  </a:lnTo>
                  <a:lnTo>
                    <a:pt x="1026" y="159"/>
                  </a:lnTo>
                  <a:lnTo>
                    <a:pt x="1065" y="197"/>
                  </a:lnTo>
                  <a:lnTo>
                    <a:pt x="1101" y="239"/>
                  </a:lnTo>
                  <a:lnTo>
                    <a:pt x="1005" y="262"/>
                  </a:lnTo>
                  <a:lnTo>
                    <a:pt x="911" y="291"/>
                  </a:lnTo>
                  <a:lnTo>
                    <a:pt x="819" y="325"/>
                  </a:lnTo>
                  <a:lnTo>
                    <a:pt x="730" y="364"/>
                  </a:lnTo>
                  <a:lnTo>
                    <a:pt x="644" y="409"/>
                  </a:lnTo>
                  <a:lnTo>
                    <a:pt x="561" y="458"/>
                  </a:lnTo>
                  <a:lnTo>
                    <a:pt x="481" y="512"/>
                  </a:lnTo>
                  <a:lnTo>
                    <a:pt x="405" y="570"/>
                  </a:lnTo>
                  <a:lnTo>
                    <a:pt x="332" y="633"/>
                  </a:lnTo>
                  <a:lnTo>
                    <a:pt x="263" y="700"/>
                  </a:lnTo>
                  <a:lnTo>
                    <a:pt x="198" y="770"/>
                  </a:lnTo>
                  <a:lnTo>
                    <a:pt x="138" y="844"/>
                  </a:lnTo>
                  <a:lnTo>
                    <a:pt x="81" y="923"/>
                  </a:lnTo>
                  <a:lnTo>
                    <a:pt x="57" y="876"/>
                  </a:lnTo>
                  <a:lnTo>
                    <a:pt x="37" y="828"/>
                  </a:lnTo>
                  <a:lnTo>
                    <a:pt x="22" y="777"/>
                  </a:lnTo>
                  <a:lnTo>
                    <a:pt x="9" y="726"/>
                  </a:lnTo>
                  <a:lnTo>
                    <a:pt x="2" y="672"/>
                  </a:lnTo>
                  <a:lnTo>
                    <a:pt x="0" y="617"/>
                  </a:lnTo>
                  <a:lnTo>
                    <a:pt x="3" y="554"/>
                  </a:lnTo>
                  <a:lnTo>
                    <a:pt x="12" y="492"/>
                  </a:lnTo>
                  <a:lnTo>
                    <a:pt x="28" y="433"/>
                  </a:lnTo>
                  <a:lnTo>
                    <a:pt x="48" y="377"/>
                  </a:lnTo>
                  <a:lnTo>
                    <a:pt x="74" y="323"/>
                  </a:lnTo>
                  <a:lnTo>
                    <a:pt x="105" y="271"/>
                  </a:lnTo>
                  <a:lnTo>
                    <a:pt x="141" y="224"/>
                  </a:lnTo>
                  <a:lnTo>
                    <a:pt x="180" y="180"/>
                  </a:lnTo>
                  <a:lnTo>
                    <a:pt x="224" y="140"/>
                  </a:lnTo>
                  <a:lnTo>
                    <a:pt x="271" y="105"/>
                  </a:lnTo>
                  <a:lnTo>
                    <a:pt x="322" y="74"/>
                  </a:lnTo>
                  <a:lnTo>
                    <a:pt x="375" y="48"/>
                  </a:lnTo>
                  <a:lnTo>
                    <a:pt x="432" y="28"/>
                  </a:lnTo>
                  <a:lnTo>
                    <a:pt x="490" y="12"/>
                  </a:lnTo>
                  <a:lnTo>
                    <a:pt x="552" y="3"/>
                  </a:lnTo>
                  <a:lnTo>
                    <a:pt x="615" y="0"/>
                  </a:lnTo>
                  <a:close/>
                </a:path>
              </a:pathLst>
            </a:custGeom>
            <a:grpFill/>
            <a:ln w="0">
              <a:noFill/>
              <a:prstDash val="solid"/>
              <a:round/>
            </a:ln>
          </p:spPr>
          <p:txBody>
            <a:bodyPr vert="horz" wrap="square" lIns="91440" tIns="45720" rIns="91440" bIns="45720" numCol="1" anchor="t" anchorCtr="0" compatLnSpc="1"/>
            <a:lstStyle/>
            <a:p>
              <a:endParaRPr lang="zh-CN" altLang="en-US" sz="1355"/>
            </a:p>
          </p:txBody>
        </p:sp>
        <p:sp>
          <p:nvSpPr>
            <p:cNvPr id="164" name="Freeform 116"/>
            <p:cNvSpPr/>
            <p:nvPr/>
          </p:nvSpPr>
          <p:spPr bwMode="auto">
            <a:xfrm>
              <a:off x="8363" y="5450"/>
              <a:ext cx="103" cy="129"/>
            </a:xfrm>
            <a:custGeom>
              <a:avLst/>
              <a:gdLst>
                <a:gd name="T0" fmla="*/ 0 w 820"/>
                <a:gd name="T1" fmla="*/ 0 h 1029"/>
                <a:gd name="T2" fmla="*/ 205 w 820"/>
                <a:gd name="T3" fmla="*/ 0 h 1029"/>
                <a:gd name="T4" fmla="*/ 205 w 820"/>
                <a:gd name="T5" fmla="*/ 823 h 1029"/>
                <a:gd name="T6" fmla="*/ 820 w 820"/>
                <a:gd name="T7" fmla="*/ 823 h 1029"/>
                <a:gd name="T8" fmla="*/ 820 w 820"/>
                <a:gd name="T9" fmla="*/ 1029 h 1029"/>
                <a:gd name="T10" fmla="*/ 0 w 820"/>
                <a:gd name="T11" fmla="*/ 1029 h 1029"/>
                <a:gd name="T12" fmla="*/ 0 w 820"/>
                <a:gd name="T13" fmla="*/ 0 h 1029"/>
              </a:gdLst>
              <a:ahLst/>
              <a:cxnLst>
                <a:cxn ang="0">
                  <a:pos x="T0" y="T1"/>
                </a:cxn>
                <a:cxn ang="0">
                  <a:pos x="T2" y="T3"/>
                </a:cxn>
                <a:cxn ang="0">
                  <a:pos x="T4" y="T5"/>
                </a:cxn>
                <a:cxn ang="0">
                  <a:pos x="T6" y="T7"/>
                </a:cxn>
                <a:cxn ang="0">
                  <a:pos x="T8" y="T9"/>
                </a:cxn>
                <a:cxn ang="0">
                  <a:pos x="T10" y="T11"/>
                </a:cxn>
                <a:cxn ang="0">
                  <a:pos x="T12" y="T13"/>
                </a:cxn>
              </a:cxnLst>
              <a:rect l="0" t="0" r="r" b="b"/>
              <a:pathLst>
                <a:path w="820" h="1029">
                  <a:moveTo>
                    <a:pt x="0" y="0"/>
                  </a:moveTo>
                  <a:lnTo>
                    <a:pt x="205" y="0"/>
                  </a:lnTo>
                  <a:lnTo>
                    <a:pt x="205" y="823"/>
                  </a:lnTo>
                  <a:lnTo>
                    <a:pt x="820" y="823"/>
                  </a:lnTo>
                  <a:lnTo>
                    <a:pt x="820" y="1029"/>
                  </a:lnTo>
                  <a:lnTo>
                    <a:pt x="0" y="1029"/>
                  </a:lnTo>
                  <a:lnTo>
                    <a:pt x="0" y="0"/>
                  </a:lnTo>
                  <a:close/>
                </a:path>
              </a:pathLst>
            </a:custGeom>
            <a:grpFill/>
            <a:ln w="0">
              <a:noFill/>
              <a:prstDash val="solid"/>
              <a:round/>
            </a:ln>
          </p:spPr>
          <p:txBody>
            <a:bodyPr vert="horz" wrap="square" lIns="91440" tIns="45720" rIns="91440" bIns="45720" numCol="1" anchor="t" anchorCtr="0" compatLnSpc="1"/>
            <a:lstStyle/>
            <a:p>
              <a:endParaRPr lang="zh-CN" altLang="en-US" sz="1355"/>
            </a:p>
          </p:txBody>
        </p:sp>
      </p:grpSp>
      <p:sp>
        <p:nvSpPr>
          <p:cNvPr id="165" name="Freeform 121"/>
          <p:cNvSpPr>
            <a:spLocks noEditPoints="1"/>
          </p:cNvSpPr>
          <p:nvPr/>
        </p:nvSpPr>
        <p:spPr bwMode="auto">
          <a:xfrm>
            <a:off x="5320655" y="5719966"/>
            <a:ext cx="466133" cy="470703"/>
          </a:xfrm>
          <a:custGeom>
            <a:avLst/>
            <a:gdLst>
              <a:gd name="T0" fmla="*/ 1199 w 3267"/>
              <a:gd name="T1" fmla="*/ 2302 h 3292"/>
              <a:gd name="T2" fmla="*/ 715 w 3267"/>
              <a:gd name="T3" fmla="*/ 2376 h 3292"/>
              <a:gd name="T4" fmla="*/ 401 w 3267"/>
              <a:gd name="T5" fmla="*/ 2475 h 3292"/>
              <a:gd name="T6" fmla="*/ 252 w 3267"/>
              <a:gd name="T7" fmla="*/ 2559 h 3292"/>
              <a:gd name="T8" fmla="*/ 325 w 3267"/>
              <a:gd name="T9" fmla="*/ 2631 h 3292"/>
              <a:gd name="T10" fmla="*/ 563 w 3267"/>
              <a:gd name="T11" fmla="*/ 2726 h 3292"/>
              <a:gd name="T12" fmla="*/ 1012 w 3267"/>
              <a:gd name="T13" fmla="*/ 2821 h 3292"/>
              <a:gd name="T14" fmla="*/ 1262 w 3267"/>
              <a:gd name="T15" fmla="*/ 2707 h 3292"/>
              <a:gd name="T16" fmla="*/ 1409 w 3267"/>
              <a:gd name="T17" fmla="*/ 2535 h 3292"/>
              <a:gd name="T18" fmla="*/ 1631 w 3267"/>
              <a:gd name="T19" fmla="*/ 2469 h 3292"/>
              <a:gd name="T20" fmla="*/ 1853 w 3267"/>
              <a:gd name="T21" fmla="*/ 2535 h 3292"/>
              <a:gd name="T22" fmla="*/ 2001 w 3267"/>
              <a:gd name="T23" fmla="*/ 2707 h 3292"/>
              <a:gd name="T24" fmla="*/ 2250 w 3267"/>
              <a:gd name="T25" fmla="*/ 2821 h 3292"/>
              <a:gd name="T26" fmla="*/ 2700 w 3267"/>
              <a:gd name="T27" fmla="*/ 2726 h 3292"/>
              <a:gd name="T28" fmla="*/ 2937 w 3267"/>
              <a:gd name="T29" fmla="*/ 2631 h 3292"/>
              <a:gd name="T30" fmla="*/ 3010 w 3267"/>
              <a:gd name="T31" fmla="*/ 2559 h 3292"/>
              <a:gd name="T32" fmla="*/ 2861 w 3267"/>
              <a:gd name="T33" fmla="*/ 2475 h 3292"/>
              <a:gd name="T34" fmla="*/ 2547 w 3267"/>
              <a:gd name="T35" fmla="*/ 2376 h 3292"/>
              <a:gd name="T36" fmla="*/ 2064 w 3267"/>
              <a:gd name="T37" fmla="*/ 2302 h 3292"/>
              <a:gd name="T38" fmla="*/ 1631 w 3267"/>
              <a:gd name="T39" fmla="*/ 0 h 3292"/>
              <a:gd name="T40" fmla="*/ 1775 w 3267"/>
              <a:gd name="T41" fmla="*/ 56 h 3292"/>
              <a:gd name="T42" fmla="*/ 1835 w 3267"/>
              <a:gd name="T43" fmla="*/ 194 h 3292"/>
              <a:gd name="T44" fmla="*/ 2007 w 3267"/>
              <a:gd name="T45" fmla="*/ 309 h 3292"/>
              <a:gd name="T46" fmla="*/ 2250 w 3267"/>
              <a:gd name="T47" fmla="*/ 528 h 3292"/>
              <a:gd name="T48" fmla="*/ 2404 w 3267"/>
              <a:gd name="T49" fmla="*/ 836 h 3292"/>
              <a:gd name="T50" fmla="*/ 2450 w 3267"/>
              <a:gd name="T51" fmla="*/ 1088 h 3292"/>
              <a:gd name="T52" fmla="*/ 2476 w 3267"/>
              <a:gd name="T53" fmla="*/ 1330 h 3292"/>
              <a:gd name="T54" fmla="*/ 2567 w 3267"/>
              <a:gd name="T55" fmla="*/ 1515 h 3292"/>
              <a:gd name="T56" fmla="*/ 2702 w 3267"/>
              <a:gd name="T57" fmla="*/ 1653 h 3292"/>
              <a:gd name="T58" fmla="*/ 2859 w 3267"/>
              <a:gd name="T59" fmla="*/ 1774 h 3292"/>
              <a:gd name="T60" fmla="*/ 3016 w 3267"/>
              <a:gd name="T61" fmla="*/ 1906 h 3292"/>
              <a:gd name="T62" fmla="*/ 3151 w 3267"/>
              <a:gd name="T63" fmla="*/ 2076 h 3292"/>
              <a:gd name="T64" fmla="*/ 3241 w 3267"/>
              <a:gd name="T65" fmla="*/ 2314 h 3292"/>
              <a:gd name="T66" fmla="*/ 3262 w 3267"/>
              <a:gd name="T67" fmla="*/ 2569 h 3292"/>
              <a:gd name="T68" fmla="*/ 3206 w 3267"/>
              <a:gd name="T69" fmla="*/ 2706 h 3292"/>
              <a:gd name="T70" fmla="*/ 2991 w 3267"/>
              <a:gd name="T71" fmla="*/ 2855 h 3292"/>
              <a:gd name="T72" fmla="*/ 2644 w 3267"/>
              <a:gd name="T73" fmla="*/ 2975 h 3292"/>
              <a:gd name="T74" fmla="*/ 2194 w 3267"/>
              <a:gd name="T75" fmla="*/ 3054 h 3292"/>
              <a:gd name="T76" fmla="*/ 1902 w 3267"/>
              <a:gd name="T77" fmla="*/ 3188 h 3292"/>
              <a:gd name="T78" fmla="*/ 1682 w 3267"/>
              <a:gd name="T79" fmla="*/ 3289 h 3292"/>
              <a:gd name="T80" fmla="*/ 1440 w 3267"/>
              <a:gd name="T81" fmla="*/ 3243 h 3292"/>
              <a:gd name="T82" fmla="*/ 1271 w 3267"/>
              <a:gd name="T83" fmla="*/ 3073 h 3292"/>
              <a:gd name="T84" fmla="*/ 788 w 3267"/>
              <a:gd name="T85" fmla="*/ 3012 h 3292"/>
              <a:gd name="T86" fmla="*/ 396 w 3267"/>
              <a:gd name="T87" fmla="*/ 2908 h 3292"/>
              <a:gd name="T88" fmla="*/ 125 w 3267"/>
              <a:gd name="T89" fmla="*/ 2769 h 3292"/>
              <a:gd name="T90" fmla="*/ 4 w 3267"/>
              <a:gd name="T91" fmla="*/ 2606 h 3292"/>
              <a:gd name="T92" fmla="*/ 26 w 3267"/>
              <a:gd name="T93" fmla="*/ 2314 h 3292"/>
              <a:gd name="T94" fmla="*/ 116 w 3267"/>
              <a:gd name="T95" fmla="*/ 2076 h 3292"/>
              <a:gd name="T96" fmla="*/ 251 w 3267"/>
              <a:gd name="T97" fmla="*/ 1906 h 3292"/>
              <a:gd name="T98" fmla="*/ 408 w 3267"/>
              <a:gd name="T99" fmla="*/ 1774 h 3292"/>
              <a:gd name="T100" fmla="*/ 565 w 3267"/>
              <a:gd name="T101" fmla="*/ 1653 h 3292"/>
              <a:gd name="T102" fmla="*/ 700 w 3267"/>
              <a:gd name="T103" fmla="*/ 1515 h 3292"/>
              <a:gd name="T104" fmla="*/ 791 w 3267"/>
              <a:gd name="T105" fmla="*/ 1330 h 3292"/>
              <a:gd name="T106" fmla="*/ 815 w 3267"/>
              <a:gd name="T107" fmla="*/ 1113 h 3292"/>
              <a:gd name="T108" fmla="*/ 892 w 3267"/>
              <a:gd name="T109" fmla="*/ 740 h 3292"/>
              <a:gd name="T110" fmla="*/ 1086 w 3267"/>
              <a:gd name="T111" fmla="*/ 443 h 3292"/>
              <a:gd name="T112" fmla="*/ 1367 w 3267"/>
              <a:gd name="T113" fmla="*/ 255 h 3292"/>
              <a:gd name="T114" fmla="*/ 1438 w 3267"/>
              <a:gd name="T115" fmla="*/ 133 h 3292"/>
              <a:gd name="T116" fmla="*/ 1538 w 3267"/>
              <a:gd name="T117" fmla="*/ 21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67" h="3292">
                <a:moveTo>
                  <a:pt x="1631" y="2282"/>
                </a:moveTo>
                <a:lnTo>
                  <a:pt x="1520" y="2283"/>
                </a:lnTo>
                <a:lnTo>
                  <a:pt x="1412" y="2287"/>
                </a:lnTo>
                <a:lnTo>
                  <a:pt x="1305" y="2293"/>
                </a:lnTo>
                <a:lnTo>
                  <a:pt x="1199" y="2302"/>
                </a:lnTo>
                <a:lnTo>
                  <a:pt x="1096" y="2312"/>
                </a:lnTo>
                <a:lnTo>
                  <a:pt x="996" y="2324"/>
                </a:lnTo>
                <a:lnTo>
                  <a:pt x="898" y="2340"/>
                </a:lnTo>
                <a:lnTo>
                  <a:pt x="805" y="2357"/>
                </a:lnTo>
                <a:lnTo>
                  <a:pt x="715" y="2376"/>
                </a:lnTo>
                <a:lnTo>
                  <a:pt x="630" y="2398"/>
                </a:lnTo>
                <a:lnTo>
                  <a:pt x="563" y="2417"/>
                </a:lnTo>
                <a:lnTo>
                  <a:pt x="501" y="2437"/>
                </a:lnTo>
                <a:lnTo>
                  <a:pt x="448" y="2456"/>
                </a:lnTo>
                <a:lnTo>
                  <a:pt x="401" y="2475"/>
                </a:lnTo>
                <a:lnTo>
                  <a:pt x="360" y="2494"/>
                </a:lnTo>
                <a:lnTo>
                  <a:pt x="325" y="2512"/>
                </a:lnTo>
                <a:lnTo>
                  <a:pt x="296" y="2529"/>
                </a:lnTo>
                <a:lnTo>
                  <a:pt x="271" y="2545"/>
                </a:lnTo>
                <a:lnTo>
                  <a:pt x="252" y="2559"/>
                </a:lnTo>
                <a:lnTo>
                  <a:pt x="237" y="2571"/>
                </a:lnTo>
                <a:lnTo>
                  <a:pt x="252" y="2584"/>
                </a:lnTo>
                <a:lnTo>
                  <a:pt x="271" y="2598"/>
                </a:lnTo>
                <a:lnTo>
                  <a:pt x="296" y="2613"/>
                </a:lnTo>
                <a:lnTo>
                  <a:pt x="325" y="2631"/>
                </a:lnTo>
                <a:lnTo>
                  <a:pt x="360" y="2649"/>
                </a:lnTo>
                <a:lnTo>
                  <a:pt x="401" y="2667"/>
                </a:lnTo>
                <a:lnTo>
                  <a:pt x="448" y="2687"/>
                </a:lnTo>
                <a:lnTo>
                  <a:pt x="501" y="2706"/>
                </a:lnTo>
                <a:lnTo>
                  <a:pt x="563" y="2726"/>
                </a:lnTo>
                <a:lnTo>
                  <a:pt x="630" y="2746"/>
                </a:lnTo>
                <a:lnTo>
                  <a:pt x="719" y="2767"/>
                </a:lnTo>
                <a:lnTo>
                  <a:pt x="812" y="2788"/>
                </a:lnTo>
                <a:lnTo>
                  <a:pt x="911" y="2806"/>
                </a:lnTo>
                <a:lnTo>
                  <a:pt x="1012" y="2821"/>
                </a:lnTo>
                <a:lnTo>
                  <a:pt x="1117" y="2833"/>
                </a:lnTo>
                <a:lnTo>
                  <a:pt x="1225" y="2844"/>
                </a:lnTo>
                <a:lnTo>
                  <a:pt x="1232" y="2796"/>
                </a:lnTo>
                <a:lnTo>
                  <a:pt x="1244" y="2751"/>
                </a:lnTo>
                <a:lnTo>
                  <a:pt x="1262" y="2707"/>
                </a:lnTo>
                <a:lnTo>
                  <a:pt x="1283" y="2666"/>
                </a:lnTo>
                <a:lnTo>
                  <a:pt x="1309" y="2628"/>
                </a:lnTo>
                <a:lnTo>
                  <a:pt x="1338" y="2594"/>
                </a:lnTo>
                <a:lnTo>
                  <a:pt x="1372" y="2562"/>
                </a:lnTo>
                <a:lnTo>
                  <a:pt x="1409" y="2535"/>
                </a:lnTo>
                <a:lnTo>
                  <a:pt x="1449" y="2512"/>
                </a:lnTo>
                <a:lnTo>
                  <a:pt x="1491" y="2494"/>
                </a:lnTo>
                <a:lnTo>
                  <a:pt x="1536" y="2480"/>
                </a:lnTo>
                <a:lnTo>
                  <a:pt x="1583" y="2471"/>
                </a:lnTo>
                <a:lnTo>
                  <a:pt x="1631" y="2469"/>
                </a:lnTo>
                <a:lnTo>
                  <a:pt x="1680" y="2471"/>
                </a:lnTo>
                <a:lnTo>
                  <a:pt x="1726" y="2480"/>
                </a:lnTo>
                <a:lnTo>
                  <a:pt x="1771" y="2494"/>
                </a:lnTo>
                <a:lnTo>
                  <a:pt x="1813" y="2512"/>
                </a:lnTo>
                <a:lnTo>
                  <a:pt x="1853" y="2535"/>
                </a:lnTo>
                <a:lnTo>
                  <a:pt x="1890" y="2562"/>
                </a:lnTo>
                <a:lnTo>
                  <a:pt x="1924" y="2594"/>
                </a:lnTo>
                <a:lnTo>
                  <a:pt x="1953" y="2628"/>
                </a:lnTo>
                <a:lnTo>
                  <a:pt x="1979" y="2666"/>
                </a:lnTo>
                <a:lnTo>
                  <a:pt x="2001" y="2707"/>
                </a:lnTo>
                <a:lnTo>
                  <a:pt x="2018" y="2751"/>
                </a:lnTo>
                <a:lnTo>
                  <a:pt x="2030" y="2796"/>
                </a:lnTo>
                <a:lnTo>
                  <a:pt x="2037" y="2844"/>
                </a:lnTo>
                <a:lnTo>
                  <a:pt x="2145" y="2833"/>
                </a:lnTo>
                <a:lnTo>
                  <a:pt x="2250" y="2821"/>
                </a:lnTo>
                <a:lnTo>
                  <a:pt x="2351" y="2806"/>
                </a:lnTo>
                <a:lnTo>
                  <a:pt x="2449" y="2788"/>
                </a:lnTo>
                <a:lnTo>
                  <a:pt x="2544" y="2767"/>
                </a:lnTo>
                <a:lnTo>
                  <a:pt x="2632" y="2746"/>
                </a:lnTo>
                <a:lnTo>
                  <a:pt x="2700" y="2726"/>
                </a:lnTo>
                <a:lnTo>
                  <a:pt x="2760" y="2706"/>
                </a:lnTo>
                <a:lnTo>
                  <a:pt x="2814" y="2687"/>
                </a:lnTo>
                <a:lnTo>
                  <a:pt x="2861" y="2667"/>
                </a:lnTo>
                <a:lnTo>
                  <a:pt x="2902" y="2649"/>
                </a:lnTo>
                <a:lnTo>
                  <a:pt x="2937" y="2631"/>
                </a:lnTo>
                <a:lnTo>
                  <a:pt x="2966" y="2613"/>
                </a:lnTo>
                <a:lnTo>
                  <a:pt x="2991" y="2598"/>
                </a:lnTo>
                <a:lnTo>
                  <a:pt x="3010" y="2584"/>
                </a:lnTo>
                <a:lnTo>
                  <a:pt x="3024" y="2571"/>
                </a:lnTo>
                <a:lnTo>
                  <a:pt x="3010" y="2559"/>
                </a:lnTo>
                <a:lnTo>
                  <a:pt x="2991" y="2545"/>
                </a:lnTo>
                <a:lnTo>
                  <a:pt x="2966" y="2529"/>
                </a:lnTo>
                <a:lnTo>
                  <a:pt x="2937" y="2512"/>
                </a:lnTo>
                <a:lnTo>
                  <a:pt x="2902" y="2494"/>
                </a:lnTo>
                <a:lnTo>
                  <a:pt x="2861" y="2475"/>
                </a:lnTo>
                <a:lnTo>
                  <a:pt x="2814" y="2456"/>
                </a:lnTo>
                <a:lnTo>
                  <a:pt x="2760" y="2437"/>
                </a:lnTo>
                <a:lnTo>
                  <a:pt x="2700" y="2417"/>
                </a:lnTo>
                <a:lnTo>
                  <a:pt x="2632" y="2398"/>
                </a:lnTo>
                <a:lnTo>
                  <a:pt x="2547" y="2376"/>
                </a:lnTo>
                <a:lnTo>
                  <a:pt x="2458" y="2357"/>
                </a:lnTo>
                <a:lnTo>
                  <a:pt x="2363" y="2340"/>
                </a:lnTo>
                <a:lnTo>
                  <a:pt x="2266" y="2324"/>
                </a:lnTo>
                <a:lnTo>
                  <a:pt x="2166" y="2312"/>
                </a:lnTo>
                <a:lnTo>
                  <a:pt x="2064" y="2302"/>
                </a:lnTo>
                <a:lnTo>
                  <a:pt x="1958" y="2293"/>
                </a:lnTo>
                <a:lnTo>
                  <a:pt x="1851" y="2287"/>
                </a:lnTo>
                <a:lnTo>
                  <a:pt x="1741" y="2283"/>
                </a:lnTo>
                <a:lnTo>
                  <a:pt x="1631" y="2282"/>
                </a:lnTo>
                <a:close/>
                <a:moveTo>
                  <a:pt x="1631" y="0"/>
                </a:moveTo>
                <a:lnTo>
                  <a:pt x="1664" y="2"/>
                </a:lnTo>
                <a:lnTo>
                  <a:pt x="1695" y="10"/>
                </a:lnTo>
                <a:lnTo>
                  <a:pt x="1724" y="21"/>
                </a:lnTo>
                <a:lnTo>
                  <a:pt x="1752" y="37"/>
                </a:lnTo>
                <a:lnTo>
                  <a:pt x="1775" y="56"/>
                </a:lnTo>
                <a:lnTo>
                  <a:pt x="1796" y="79"/>
                </a:lnTo>
                <a:lnTo>
                  <a:pt x="1812" y="105"/>
                </a:lnTo>
                <a:lnTo>
                  <a:pt x="1824" y="133"/>
                </a:lnTo>
                <a:lnTo>
                  <a:pt x="1832" y="163"/>
                </a:lnTo>
                <a:lnTo>
                  <a:pt x="1835" y="194"/>
                </a:lnTo>
                <a:lnTo>
                  <a:pt x="1833" y="213"/>
                </a:lnTo>
                <a:lnTo>
                  <a:pt x="1830" y="233"/>
                </a:lnTo>
                <a:lnTo>
                  <a:pt x="1892" y="254"/>
                </a:lnTo>
                <a:lnTo>
                  <a:pt x="1951" y="280"/>
                </a:lnTo>
                <a:lnTo>
                  <a:pt x="2007" y="309"/>
                </a:lnTo>
                <a:lnTo>
                  <a:pt x="2062" y="346"/>
                </a:lnTo>
                <a:lnTo>
                  <a:pt x="2114" y="385"/>
                </a:lnTo>
                <a:lnTo>
                  <a:pt x="2162" y="429"/>
                </a:lnTo>
                <a:lnTo>
                  <a:pt x="2208" y="477"/>
                </a:lnTo>
                <a:lnTo>
                  <a:pt x="2250" y="528"/>
                </a:lnTo>
                <a:lnTo>
                  <a:pt x="2289" y="584"/>
                </a:lnTo>
                <a:lnTo>
                  <a:pt x="2324" y="642"/>
                </a:lnTo>
                <a:lnTo>
                  <a:pt x="2354" y="704"/>
                </a:lnTo>
                <a:lnTo>
                  <a:pt x="2382" y="769"/>
                </a:lnTo>
                <a:lnTo>
                  <a:pt x="2404" y="836"/>
                </a:lnTo>
                <a:lnTo>
                  <a:pt x="2422" y="905"/>
                </a:lnTo>
                <a:lnTo>
                  <a:pt x="2435" y="977"/>
                </a:lnTo>
                <a:lnTo>
                  <a:pt x="2442" y="1011"/>
                </a:lnTo>
                <a:lnTo>
                  <a:pt x="2447" y="1048"/>
                </a:lnTo>
                <a:lnTo>
                  <a:pt x="2450" y="1088"/>
                </a:lnTo>
                <a:lnTo>
                  <a:pt x="2451" y="1132"/>
                </a:lnTo>
                <a:lnTo>
                  <a:pt x="2453" y="1186"/>
                </a:lnTo>
                <a:lnTo>
                  <a:pt x="2458" y="1238"/>
                </a:lnTo>
                <a:lnTo>
                  <a:pt x="2466" y="1285"/>
                </a:lnTo>
                <a:lnTo>
                  <a:pt x="2476" y="1330"/>
                </a:lnTo>
                <a:lnTo>
                  <a:pt x="2490" y="1372"/>
                </a:lnTo>
                <a:lnTo>
                  <a:pt x="2506" y="1411"/>
                </a:lnTo>
                <a:lnTo>
                  <a:pt x="2524" y="1448"/>
                </a:lnTo>
                <a:lnTo>
                  <a:pt x="2545" y="1482"/>
                </a:lnTo>
                <a:lnTo>
                  <a:pt x="2567" y="1515"/>
                </a:lnTo>
                <a:lnTo>
                  <a:pt x="2591" y="1545"/>
                </a:lnTo>
                <a:lnTo>
                  <a:pt x="2617" y="1574"/>
                </a:lnTo>
                <a:lnTo>
                  <a:pt x="2644" y="1601"/>
                </a:lnTo>
                <a:lnTo>
                  <a:pt x="2672" y="1627"/>
                </a:lnTo>
                <a:lnTo>
                  <a:pt x="2702" y="1653"/>
                </a:lnTo>
                <a:lnTo>
                  <a:pt x="2732" y="1678"/>
                </a:lnTo>
                <a:lnTo>
                  <a:pt x="2764" y="1702"/>
                </a:lnTo>
                <a:lnTo>
                  <a:pt x="2795" y="1726"/>
                </a:lnTo>
                <a:lnTo>
                  <a:pt x="2827" y="1750"/>
                </a:lnTo>
                <a:lnTo>
                  <a:pt x="2859" y="1774"/>
                </a:lnTo>
                <a:lnTo>
                  <a:pt x="2891" y="1799"/>
                </a:lnTo>
                <a:lnTo>
                  <a:pt x="2923" y="1824"/>
                </a:lnTo>
                <a:lnTo>
                  <a:pt x="2955" y="1850"/>
                </a:lnTo>
                <a:lnTo>
                  <a:pt x="2986" y="1877"/>
                </a:lnTo>
                <a:lnTo>
                  <a:pt x="3016" y="1906"/>
                </a:lnTo>
                <a:lnTo>
                  <a:pt x="3046" y="1936"/>
                </a:lnTo>
                <a:lnTo>
                  <a:pt x="3074" y="1968"/>
                </a:lnTo>
                <a:lnTo>
                  <a:pt x="3101" y="2002"/>
                </a:lnTo>
                <a:lnTo>
                  <a:pt x="3127" y="2038"/>
                </a:lnTo>
                <a:lnTo>
                  <a:pt x="3151" y="2076"/>
                </a:lnTo>
                <a:lnTo>
                  <a:pt x="3174" y="2118"/>
                </a:lnTo>
                <a:lnTo>
                  <a:pt x="3193" y="2162"/>
                </a:lnTo>
                <a:lnTo>
                  <a:pt x="3212" y="2210"/>
                </a:lnTo>
                <a:lnTo>
                  <a:pt x="3228" y="2260"/>
                </a:lnTo>
                <a:lnTo>
                  <a:pt x="3241" y="2314"/>
                </a:lnTo>
                <a:lnTo>
                  <a:pt x="3252" y="2373"/>
                </a:lnTo>
                <a:lnTo>
                  <a:pt x="3260" y="2435"/>
                </a:lnTo>
                <a:lnTo>
                  <a:pt x="3265" y="2501"/>
                </a:lnTo>
                <a:lnTo>
                  <a:pt x="3267" y="2571"/>
                </a:lnTo>
                <a:lnTo>
                  <a:pt x="3262" y="2569"/>
                </a:lnTo>
                <a:lnTo>
                  <a:pt x="3262" y="2571"/>
                </a:lnTo>
                <a:lnTo>
                  <a:pt x="3258" y="2606"/>
                </a:lnTo>
                <a:lnTo>
                  <a:pt x="3248" y="2640"/>
                </a:lnTo>
                <a:lnTo>
                  <a:pt x="3230" y="2673"/>
                </a:lnTo>
                <a:lnTo>
                  <a:pt x="3206" y="2706"/>
                </a:lnTo>
                <a:lnTo>
                  <a:pt x="3174" y="2738"/>
                </a:lnTo>
                <a:lnTo>
                  <a:pt x="3137" y="2769"/>
                </a:lnTo>
                <a:lnTo>
                  <a:pt x="3094" y="2799"/>
                </a:lnTo>
                <a:lnTo>
                  <a:pt x="3045" y="2828"/>
                </a:lnTo>
                <a:lnTo>
                  <a:pt x="2991" y="2855"/>
                </a:lnTo>
                <a:lnTo>
                  <a:pt x="2931" y="2882"/>
                </a:lnTo>
                <a:lnTo>
                  <a:pt x="2866" y="2908"/>
                </a:lnTo>
                <a:lnTo>
                  <a:pt x="2796" y="2932"/>
                </a:lnTo>
                <a:lnTo>
                  <a:pt x="2723" y="2954"/>
                </a:lnTo>
                <a:lnTo>
                  <a:pt x="2644" y="2975"/>
                </a:lnTo>
                <a:lnTo>
                  <a:pt x="2561" y="2995"/>
                </a:lnTo>
                <a:lnTo>
                  <a:pt x="2474" y="3012"/>
                </a:lnTo>
                <a:lnTo>
                  <a:pt x="2384" y="3028"/>
                </a:lnTo>
                <a:lnTo>
                  <a:pt x="2291" y="3042"/>
                </a:lnTo>
                <a:lnTo>
                  <a:pt x="2194" y="3054"/>
                </a:lnTo>
                <a:lnTo>
                  <a:pt x="2093" y="3065"/>
                </a:lnTo>
                <a:lnTo>
                  <a:pt x="1991" y="3073"/>
                </a:lnTo>
                <a:lnTo>
                  <a:pt x="1965" y="3115"/>
                </a:lnTo>
                <a:lnTo>
                  <a:pt x="1936" y="3154"/>
                </a:lnTo>
                <a:lnTo>
                  <a:pt x="1902" y="3188"/>
                </a:lnTo>
                <a:lnTo>
                  <a:pt x="1864" y="3218"/>
                </a:lnTo>
                <a:lnTo>
                  <a:pt x="1823" y="3243"/>
                </a:lnTo>
                <a:lnTo>
                  <a:pt x="1778" y="3264"/>
                </a:lnTo>
                <a:lnTo>
                  <a:pt x="1731" y="3280"/>
                </a:lnTo>
                <a:lnTo>
                  <a:pt x="1682" y="3289"/>
                </a:lnTo>
                <a:lnTo>
                  <a:pt x="1631" y="3292"/>
                </a:lnTo>
                <a:lnTo>
                  <a:pt x="1580" y="3289"/>
                </a:lnTo>
                <a:lnTo>
                  <a:pt x="1531" y="3280"/>
                </a:lnTo>
                <a:lnTo>
                  <a:pt x="1484" y="3264"/>
                </a:lnTo>
                <a:lnTo>
                  <a:pt x="1440" y="3243"/>
                </a:lnTo>
                <a:lnTo>
                  <a:pt x="1398" y="3218"/>
                </a:lnTo>
                <a:lnTo>
                  <a:pt x="1360" y="3188"/>
                </a:lnTo>
                <a:lnTo>
                  <a:pt x="1326" y="3154"/>
                </a:lnTo>
                <a:lnTo>
                  <a:pt x="1296" y="3115"/>
                </a:lnTo>
                <a:lnTo>
                  <a:pt x="1271" y="3073"/>
                </a:lnTo>
                <a:lnTo>
                  <a:pt x="1168" y="3065"/>
                </a:lnTo>
                <a:lnTo>
                  <a:pt x="1068" y="3054"/>
                </a:lnTo>
                <a:lnTo>
                  <a:pt x="972" y="3042"/>
                </a:lnTo>
                <a:lnTo>
                  <a:pt x="878" y="3028"/>
                </a:lnTo>
                <a:lnTo>
                  <a:pt x="788" y="3012"/>
                </a:lnTo>
                <a:lnTo>
                  <a:pt x="701" y="2995"/>
                </a:lnTo>
                <a:lnTo>
                  <a:pt x="618" y="2975"/>
                </a:lnTo>
                <a:lnTo>
                  <a:pt x="539" y="2954"/>
                </a:lnTo>
                <a:lnTo>
                  <a:pt x="466" y="2932"/>
                </a:lnTo>
                <a:lnTo>
                  <a:pt x="396" y="2908"/>
                </a:lnTo>
                <a:lnTo>
                  <a:pt x="331" y="2882"/>
                </a:lnTo>
                <a:lnTo>
                  <a:pt x="271" y="2855"/>
                </a:lnTo>
                <a:lnTo>
                  <a:pt x="217" y="2828"/>
                </a:lnTo>
                <a:lnTo>
                  <a:pt x="168" y="2799"/>
                </a:lnTo>
                <a:lnTo>
                  <a:pt x="125" y="2769"/>
                </a:lnTo>
                <a:lnTo>
                  <a:pt x="88" y="2738"/>
                </a:lnTo>
                <a:lnTo>
                  <a:pt x="57" y="2706"/>
                </a:lnTo>
                <a:lnTo>
                  <a:pt x="33" y="2673"/>
                </a:lnTo>
                <a:lnTo>
                  <a:pt x="14" y="2640"/>
                </a:lnTo>
                <a:lnTo>
                  <a:pt x="4" y="2606"/>
                </a:lnTo>
                <a:lnTo>
                  <a:pt x="0" y="2571"/>
                </a:lnTo>
                <a:lnTo>
                  <a:pt x="2" y="2501"/>
                </a:lnTo>
                <a:lnTo>
                  <a:pt x="7" y="2435"/>
                </a:lnTo>
                <a:lnTo>
                  <a:pt x="14" y="2373"/>
                </a:lnTo>
                <a:lnTo>
                  <a:pt x="26" y="2314"/>
                </a:lnTo>
                <a:lnTo>
                  <a:pt x="39" y="2260"/>
                </a:lnTo>
                <a:lnTo>
                  <a:pt x="54" y="2210"/>
                </a:lnTo>
                <a:lnTo>
                  <a:pt x="73" y="2162"/>
                </a:lnTo>
                <a:lnTo>
                  <a:pt x="93" y="2118"/>
                </a:lnTo>
                <a:lnTo>
                  <a:pt x="116" y="2076"/>
                </a:lnTo>
                <a:lnTo>
                  <a:pt x="140" y="2038"/>
                </a:lnTo>
                <a:lnTo>
                  <a:pt x="166" y="2002"/>
                </a:lnTo>
                <a:lnTo>
                  <a:pt x="192" y="1968"/>
                </a:lnTo>
                <a:lnTo>
                  <a:pt x="221" y="1936"/>
                </a:lnTo>
                <a:lnTo>
                  <a:pt x="251" y="1906"/>
                </a:lnTo>
                <a:lnTo>
                  <a:pt x="281" y="1877"/>
                </a:lnTo>
                <a:lnTo>
                  <a:pt x="312" y="1850"/>
                </a:lnTo>
                <a:lnTo>
                  <a:pt x="344" y="1824"/>
                </a:lnTo>
                <a:lnTo>
                  <a:pt x="375" y="1799"/>
                </a:lnTo>
                <a:lnTo>
                  <a:pt x="408" y="1774"/>
                </a:lnTo>
                <a:lnTo>
                  <a:pt x="440" y="1750"/>
                </a:lnTo>
                <a:lnTo>
                  <a:pt x="472" y="1726"/>
                </a:lnTo>
                <a:lnTo>
                  <a:pt x="503" y="1702"/>
                </a:lnTo>
                <a:lnTo>
                  <a:pt x="535" y="1678"/>
                </a:lnTo>
                <a:lnTo>
                  <a:pt x="565" y="1653"/>
                </a:lnTo>
                <a:lnTo>
                  <a:pt x="594" y="1627"/>
                </a:lnTo>
                <a:lnTo>
                  <a:pt x="623" y="1601"/>
                </a:lnTo>
                <a:lnTo>
                  <a:pt x="650" y="1574"/>
                </a:lnTo>
                <a:lnTo>
                  <a:pt x="676" y="1545"/>
                </a:lnTo>
                <a:lnTo>
                  <a:pt x="700" y="1515"/>
                </a:lnTo>
                <a:lnTo>
                  <a:pt x="722" y="1482"/>
                </a:lnTo>
                <a:lnTo>
                  <a:pt x="743" y="1448"/>
                </a:lnTo>
                <a:lnTo>
                  <a:pt x="761" y="1411"/>
                </a:lnTo>
                <a:lnTo>
                  <a:pt x="777" y="1372"/>
                </a:lnTo>
                <a:lnTo>
                  <a:pt x="791" y="1330"/>
                </a:lnTo>
                <a:lnTo>
                  <a:pt x="801" y="1285"/>
                </a:lnTo>
                <a:lnTo>
                  <a:pt x="809" y="1238"/>
                </a:lnTo>
                <a:lnTo>
                  <a:pt x="814" y="1186"/>
                </a:lnTo>
                <a:lnTo>
                  <a:pt x="815" y="1132"/>
                </a:lnTo>
                <a:lnTo>
                  <a:pt x="815" y="1113"/>
                </a:lnTo>
                <a:lnTo>
                  <a:pt x="821" y="1033"/>
                </a:lnTo>
                <a:lnTo>
                  <a:pt x="830" y="957"/>
                </a:lnTo>
                <a:lnTo>
                  <a:pt x="845" y="882"/>
                </a:lnTo>
                <a:lnTo>
                  <a:pt x="867" y="809"/>
                </a:lnTo>
                <a:lnTo>
                  <a:pt x="892" y="740"/>
                </a:lnTo>
                <a:lnTo>
                  <a:pt x="922" y="674"/>
                </a:lnTo>
                <a:lnTo>
                  <a:pt x="957" y="611"/>
                </a:lnTo>
                <a:lnTo>
                  <a:pt x="996" y="551"/>
                </a:lnTo>
                <a:lnTo>
                  <a:pt x="1038" y="495"/>
                </a:lnTo>
                <a:lnTo>
                  <a:pt x="1086" y="443"/>
                </a:lnTo>
                <a:lnTo>
                  <a:pt x="1136" y="396"/>
                </a:lnTo>
                <a:lnTo>
                  <a:pt x="1189" y="353"/>
                </a:lnTo>
                <a:lnTo>
                  <a:pt x="1245" y="315"/>
                </a:lnTo>
                <a:lnTo>
                  <a:pt x="1306" y="283"/>
                </a:lnTo>
                <a:lnTo>
                  <a:pt x="1367" y="255"/>
                </a:lnTo>
                <a:lnTo>
                  <a:pt x="1431" y="233"/>
                </a:lnTo>
                <a:lnTo>
                  <a:pt x="1428" y="213"/>
                </a:lnTo>
                <a:lnTo>
                  <a:pt x="1427" y="194"/>
                </a:lnTo>
                <a:lnTo>
                  <a:pt x="1429" y="163"/>
                </a:lnTo>
                <a:lnTo>
                  <a:pt x="1438" y="133"/>
                </a:lnTo>
                <a:lnTo>
                  <a:pt x="1450" y="105"/>
                </a:lnTo>
                <a:lnTo>
                  <a:pt x="1466" y="79"/>
                </a:lnTo>
                <a:lnTo>
                  <a:pt x="1487" y="56"/>
                </a:lnTo>
                <a:lnTo>
                  <a:pt x="1511" y="37"/>
                </a:lnTo>
                <a:lnTo>
                  <a:pt x="1538" y="21"/>
                </a:lnTo>
                <a:lnTo>
                  <a:pt x="1566" y="10"/>
                </a:lnTo>
                <a:lnTo>
                  <a:pt x="1598" y="2"/>
                </a:lnTo>
                <a:lnTo>
                  <a:pt x="1631" y="0"/>
                </a:lnTo>
                <a:close/>
              </a:path>
            </a:pathLst>
          </a:custGeom>
          <a:solidFill>
            <a:schemeClr val="tx1"/>
          </a:solidFill>
          <a:ln w="0">
            <a:noFill/>
            <a:prstDash val="solid"/>
            <a:round/>
          </a:ln>
        </p:spPr>
        <p:txBody>
          <a:bodyPr vert="horz" wrap="square" lIns="91440" tIns="45720" rIns="91440" bIns="45720" numCol="1" anchor="t" anchorCtr="0" compatLnSpc="1"/>
          <a:lstStyle/>
          <a:p>
            <a:endParaRPr lang="zh-CN" altLang="en-US" sz="1355"/>
          </a:p>
        </p:txBody>
      </p:sp>
      <p:sp>
        <p:nvSpPr>
          <p:cNvPr id="166" name="Freeform 126"/>
          <p:cNvSpPr>
            <a:spLocks noEditPoints="1"/>
          </p:cNvSpPr>
          <p:nvPr/>
        </p:nvSpPr>
        <p:spPr bwMode="auto">
          <a:xfrm>
            <a:off x="6057983" y="5719966"/>
            <a:ext cx="380447" cy="470703"/>
          </a:xfrm>
          <a:custGeom>
            <a:avLst/>
            <a:gdLst>
              <a:gd name="T0" fmla="*/ 1090 w 2663"/>
              <a:gd name="T1" fmla="*/ 954 h 3292"/>
              <a:gd name="T2" fmla="*/ 832 w 2663"/>
              <a:gd name="T3" fmla="*/ 1056 h 3292"/>
              <a:gd name="T4" fmla="*/ 607 w 2663"/>
              <a:gd name="T5" fmla="*/ 1227 h 3292"/>
              <a:gd name="T6" fmla="*/ 432 w 2663"/>
              <a:gd name="T7" fmla="*/ 1462 h 3292"/>
              <a:gd name="T8" fmla="*/ 331 w 2663"/>
              <a:gd name="T9" fmla="*/ 1734 h 3292"/>
              <a:gd name="T10" fmla="*/ 310 w 2663"/>
              <a:gd name="T11" fmla="*/ 2029 h 3292"/>
              <a:gd name="T12" fmla="*/ 372 w 2663"/>
              <a:gd name="T13" fmla="*/ 2314 h 3292"/>
              <a:gd name="T14" fmla="*/ 511 w 2663"/>
              <a:gd name="T15" fmla="*/ 2570 h 3292"/>
              <a:gd name="T16" fmla="*/ 720 w 2663"/>
              <a:gd name="T17" fmla="*/ 2779 h 3292"/>
              <a:gd name="T18" fmla="*/ 973 w 2663"/>
              <a:gd name="T19" fmla="*/ 2918 h 3292"/>
              <a:gd name="T20" fmla="*/ 1257 w 2663"/>
              <a:gd name="T21" fmla="*/ 2980 h 3292"/>
              <a:gd name="T22" fmla="*/ 1551 w 2663"/>
              <a:gd name="T23" fmla="*/ 2959 h 3292"/>
              <a:gd name="T24" fmla="*/ 1821 w 2663"/>
              <a:gd name="T25" fmla="*/ 2858 h 3292"/>
              <a:gd name="T26" fmla="*/ 2056 w 2663"/>
              <a:gd name="T27" fmla="*/ 2682 h 3292"/>
              <a:gd name="T28" fmla="*/ 2232 w 2663"/>
              <a:gd name="T29" fmla="*/ 2446 h 3292"/>
              <a:gd name="T30" fmla="*/ 2332 w 2663"/>
              <a:gd name="T31" fmla="*/ 2175 h 3292"/>
              <a:gd name="T32" fmla="*/ 2353 w 2663"/>
              <a:gd name="T33" fmla="*/ 1879 h 3292"/>
              <a:gd name="T34" fmla="*/ 2291 w 2663"/>
              <a:gd name="T35" fmla="*/ 1594 h 3292"/>
              <a:gd name="T36" fmla="*/ 2152 w 2663"/>
              <a:gd name="T37" fmla="*/ 1339 h 3292"/>
              <a:gd name="T38" fmla="*/ 1949 w 2663"/>
              <a:gd name="T39" fmla="*/ 1133 h 3292"/>
              <a:gd name="T40" fmla="*/ 1706 w 2663"/>
              <a:gd name="T41" fmla="*/ 996 h 3292"/>
              <a:gd name="T42" fmla="*/ 1435 w 2663"/>
              <a:gd name="T43" fmla="*/ 931 h 3292"/>
              <a:gd name="T44" fmla="*/ 1430 w 2663"/>
              <a:gd name="T45" fmla="*/ 1985 h 3292"/>
              <a:gd name="T46" fmla="*/ 1387 w 2663"/>
              <a:gd name="T47" fmla="*/ 2044 h 3292"/>
              <a:gd name="T48" fmla="*/ 1312 w 2663"/>
              <a:gd name="T49" fmla="*/ 2056 h 3292"/>
              <a:gd name="T50" fmla="*/ 1249 w 2663"/>
              <a:gd name="T51" fmla="*/ 2021 h 3292"/>
              <a:gd name="T52" fmla="*/ 1229 w 2663"/>
              <a:gd name="T53" fmla="*/ 1936 h 3292"/>
              <a:gd name="T54" fmla="*/ 1672 w 2663"/>
              <a:gd name="T55" fmla="*/ 2 h 3292"/>
              <a:gd name="T56" fmla="*/ 1783 w 2663"/>
              <a:gd name="T57" fmla="*/ 60 h 3292"/>
              <a:gd name="T58" fmla="*/ 1841 w 2663"/>
              <a:gd name="T59" fmla="*/ 172 h 3292"/>
              <a:gd name="T60" fmla="*/ 1434 w 2663"/>
              <a:gd name="T61" fmla="*/ 620 h 3292"/>
              <a:gd name="T62" fmla="*/ 1777 w 2663"/>
              <a:gd name="T63" fmla="*/ 694 h 3292"/>
              <a:gd name="T64" fmla="*/ 2082 w 2663"/>
              <a:gd name="T65" fmla="*/ 849 h 3292"/>
              <a:gd name="T66" fmla="*/ 2334 w 2663"/>
              <a:gd name="T67" fmla="*/ 1075 h 3292"/>
              <a:gd name="T68" fmla="*/ 2524 w 2663"/>
              <a:gd name="T69" fmla="*/ 1358 h 3292"/>
              <a:gd name="T70" fmla="*/ 2637 w 2663"/>
              <a:gd name="T71" fmla="*/ 1686 h 3292"/>
              <a:gd name="T72" fmla="*/ 2660 w 2663"/>
              <a:gd name="T73" fmla="*/ 2045 h 3292"/>
              <a:gd name="T74" fmla="*/ 2589 w 2663"/>
              <a:gd name="T75" fmla="*/ 2393 h 3292"/>
              <a:gd name="T76" fmla="*/ 2436 w 2663"/>
              <a:gd name="T77" fmla="*/ 2702 h 3292"/>
              <a:gd name="T78" fmla="*/ 2211 w 2663"/>
              <a:gd name="T79" fmla="*/ 2958 h 3292"/>
              <a:gd name="T80" fmla="*/ 1928 w 2663"/>
              <a:gd name="T81" fmla="*/ 3150 h 3292"/>
              <a:gd name="T82" fmla="*/ 1600 w 2663"/>
              <a:gd name="T83" fmla="*/ 3264 h 3292"/>
              <a:gd name="T84" fmla="*/ 1241 w 2663"/>
              <a:gd name="T85" fmla="*/ 3289 h 3292"/>
              <a:gd name="T86" fmla="*/ 894 w 2663"/>
              <a:gd name="T87" fmla="*/ 3218 h 3292"/>
              <a:gd name="T88" fmla="*/ 587 w 2663"/>
              <a:gd name="T89" fmla="*/ 3063 h 3292"/>
              <a:gd name="T90" fmla="*/ 332 w 2663"/>
              <a:gd name="T91" fmla="*/ 2838 h 3292"/>
              <a:gd name="T92" fmla="*/ 141 w 2663"/>
              <a:gd name="T93" fmla="*/ 2554 h 3292"/>
              <a:gd name="T94" fmla="*/ 28 w 2663"/>
              <a:gd name="T95" fmla="*/ 2224 h 3292"/>
              <a:gd name="T96" fmla="*/ 3 w 2663"/>
              <a:gd name="T97" fmla="*/ 1863 h 3292"/>
              <a:gd name="T98" fmla="*/ 73 w 2663"/>
              <a:gd name="T99" fmla="*/ 1517 h 3292"/>
              <a:gd name="T100" fmla="*/ 225 w 2663"/>
              <a:gd name="T101" fmla="*/ 1210 h 3292"/>
              <a:gd name="T102" fmla="*/ 448 w 2663"/>
              <a:gd name="T103" fmla="*/ 954 h 3292"/>
              <a:gd name="T104" fmla="*/ 728 w 2663"/>
              <a:gd name="T105" fmla="*/ 762 h 3292"/>
              <a:gd name="T106" fmla="*/ 1054 w 2663"/>
              <a:gd name="T107" fmla="*/ 646 h 3292"/>
              <a:gd name="T108" fmla="*/ 819 w 2663"/>
              <a:gd name="T109" fmla="*/ 411 h 3292"/>
              <a:gd name="T110" fmla="*/ 843 w 2663"/>
              <a:gd name="T111" fmla="*/ 111 h 3292"/>
              <a:gd name="T112" fmla="*/ 930 w 2663"/>
              <a:gd name="T113" fmla="*/ 22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63" h="3292">
                <a:moveTo>
                  <a:pt x="1299" y="926"/>
                </a:moveTo>
                <a:lnTo>
                  <a:pt x="1228" y="931"/>
                </a:lnTo>
                <a:lnTo>
                  <a:pt x="1158" y="940"/>
                </a:lnTo>
                <a:lnTo>
                  <a:pt x="1090" y="954"/>
                </a:lnTo>
                <a:lnTo>
                  <a:pt x="1023" y="972"/>
                </a:lnTo>
                <a:lnTo>
                  <a:pt x="957" y="996"/>
                </a:lnTo>
                <a:lnTo>
                  <a:pt x="893" y="1024"/>
                </a:lnTo>
                <a:lnTo>
                  <a:pt x="832" y="1056"/>
                </a:lnTo>
                <a:lnTo>
                  <a:pt x="772" y="1092"/>
                </a:lnTo>
                <a:lnTo>
                  <a:pt x="714" y="1133"/>
                </a:lnTo>
                <a:lnTo>
                  <a:pt x="660" y="1178"/>
                </a:lnTo>
                <a:lnTo>
                  <a:pt x="607" y="1227"/>
                </a:lnTo>
                <a:lnTo>
                  <a:pt x="557" y="1281"/>
                </a:lnTo>
                <a:lnTo>
                  <a:pt x="511" y="1339"/>
                </a:lnTo>
                <a:lnTo>
                  <a:pt x="469" y="1399"/>
                </a:lnTo>
                <a:lnTo>
                  <a:pt x="432" y="1462"/>
                </a:lnTo>
                <a:lnTo>
                  <a:pt x="400" y="1527"/>
                </a:lnTo>
                <a:lnTo>
                  <a:pt x="372" y="1594"/>
                </a:lnTo>
                <a:lnTo>
                  <a:pt x="349" y="1663"/>
                </a:lnTo>
                <a:lnTo>
                  <a:pt x="331" y="1734"/>
                </a:lnTo>
                <a:lnTo>
                  <a:pt x="319" y="1806"/>
                </a:lnTo>
                <a:lnTo>
                  <a:pt x="310" y="1879"/>
                </a:lnTo>
                <a:lnTo>
                  <a:pt x="307" y="1955"/>
                </a:lnTo>
                <a:lnTo>
                  <a:pt x="310" y="2029"/>
                </a:lnTo>
                <a:lnTo>
                  <a:pt x="319" y="2102"/>
                </a:lnTo>
                <a:lnTo>
                  <a:pt x="331" y="2175"/>
                </a:lnTo>
                <a:lnTo>
                  <a:pt x="349" y="2245"/>
                </a:lnTo>
                <a:lnTo>
                  <a:pt x="372" y="2314"/>
                </a:lnTo>
                <a:lnTo>
                  <a:pt x="400" y="2381"/>
                </a:lnTo>
                <a:lnTo>
                  <a:pt x="432" y="2446"/>
                </a:lnTo>
                <a:lnTo>
                  <a:pt x="469" y="2509"/>
                </a:lnTo>
                <a:lnTo>
                  <a:pt x="511" y="2570"/>
                </a:lnTo>
                <a:lnTo>
                  <a:pt x="557" y="2627"/>
                </a:lnTo>
                <a:lnTo>
                  <a:pt x="607" y="2682"/>
                </a:lnTo>
                <a:lnTo>
                  <a:pt x="662" y="2732"/>
                </a:lnTo>
                <a:lnTo>
                  <a:pt x="720" y="2779"/>
                </a:lnTo>
                <a:lnTo>
                  <a:pt x="779" y="2821"/>
                </a:lnTo>
                <a:lnTo>
                  <a:pt x="842" y="2858"/>
                </a:lnTo>
                <a:lnTo>
                  <a:pt x="907" y="2890"/>
                </a:lnTo>
                <a:lnTo>
                  <a:pt x="973" y="2918"/>
                </a:lnTo>
                <a:lnTo>
                  <a:pt x="1042" y="2942"/>
                </a:lnTo>
                <a:lnTo>
                  <a:pt x="1112" y="2959"/>
                </a:lnTo>
                <a:lnTo>
                  <a:pt x="1184" y="2973"/>
                </a:lnTo>
                <a:lnTo>
                  <a:pt x="1257" y="2980"/>
                </a:lnTo>
                <a:lnTo>
                  <a:pt x="1332" y="2983"/>
                </a:lnTo>
                <a:lnTo>
                  <a:pt x="1406" y="2980"/>
                </a:lnTo>
                <a:lnTo>
                  <a:pt x="1479" y="2973"/>
                </a:lnTo>
                <a:lnTo>
                  <a:pt x="1551" y="2959"/>
                </a:lnTo>
                <a:lnTo>
                  <a:pt x="1621" y="2942"/>
                </a:lnTo>
                <a:lnTo>
                  <a:pt x="1690" y="2918"/>
                </a:lnTo>
                <a:lnTo>
                  <a:pt x="1757" y="2890"/>
                </a:lnTo>
                <a:lnTo>
                  <a:pt x="1821" y="2858"/>
                </a:lnTo>
                <a:lnTo>
                  <a:pt x="1884" y="2821"/>
                </a:lnTo>
                <a:lnTo>
                  <a:pt x="1944" y="2779"/>
                </a:lnTo>
                <a:lnTo>
                  <a:pt x="2001" y="2732"/>
                </a:lnTo>
                <a:lnTo>
                  <a:pt x="2056" y="2682"/>
                </a:lnTo>
                <a:lnTo>
                  <a:pt x="2106" y="2627"/>
                </a:lnTo>
                <a:lnTo>
                  <a:pt x="2152" y="2570"/>
                </a:lnTo>
                <a:lnTo>
                  <a:pt x="2195" y="2509"/>
                </a:lnTo>
                <a:lnTo>
                  <a:pt x="2232" y="2446"/>
                </a:lnTo>
                <a:lnTo>
                  <a:pt x="2263" y="2381"/>
                </a:lnTo>
                <a:lnTo>
                  <a:pt x="2291" y="2314"/>
                </a:lnTo>
                <a:lnTo>
                  <a:pt x="2315" y="2245"/>
                </a:lnTo>
                <a:lnTo>
                  <a:pt x="2332" y="2175"/>
                </a:lnTo>
                <a:lnTo>
                  <a:pt x="2346" y="2102"/>
                </a:lnTo>
                <a:lnTo>
                  <a:pt x="2353" y="2029"/>
                </a:lnTo>
                <a:lnTo>
                  <a:pt x="2356" y="1955"/>
                </a:lnTo>
                <a:lnTo>
                  <a:pt x="2353" y="1879"/>
                </a:lnTo>
                <a:lnTo>
                  <a:pt x="2346" y="1806"/>
                </a:lnTo>
                <a:lnTo>
                  <a:pt x="2332" y="1734"/>
                </a:lnTo>
                <a:lnTo>
                  <a:pt x="2315" y="1663"/>
                </a:lnTo>
                <a:lnTo>
                  <a:pt x="2291" y="1594"/>
                </a:lnTo>
                <a:lnTo>
                  <a:pt x="2263" y="1527"/>
                </a:lnTo>
                <a:lnTo>
                  <a:pt x="2232" y="1462"/>
                </a:lnTo>
                <a:lnTo>
                  <a:pt x="2195" y="1399"/>
                </a:lnTo>
                <a:lnTo>
                  <a:pt x="2152" y="1339"/>
                </a:lnTo>
                <a:lnTo>
                  <a:pt x="2106" y="1281"/>
                </a:lnTo>
                <a:lnTo>
                  <a:pt x="2056" y="1227"/>
                </a:lnTo>
                <a:lnTo>
                  <a:pt x="2003" y="1178"/>
                </a:lnTo>
                <a:lnTo>
                  <a:pt x="1949" y="1133"/>
                </a:lnTo>
                <a:lnTo>
                  <a:pt x="1891" y="1092"/>
                </a:lnTo>
                <a:lnTo>
                  <a:pt x="1832" y="1056"/>
                </a:lnTo>
                <a:lnTo>
                  <a:pt x="1770" y="1024"/>
                </a:lnTo>
                <a:lnTo>
                  <a:pt x="1706" y="996"/>
                </a:lnTo>
                <a:lnTo>
                  <a:pt x="1641" y="972"/>
                </a:lnTo>
                <a:lnTo>
                  <a:pt x="1574" y="954"/>
                </a:lnTo>
                <a:lnTo>
                  <a:pt x="1505" y="940"/>
                </a:lnTo>
                <a:lnTo>
                  <a:pt x="1435" y="931"/>
                </a:lnTo>
                <a:lnTo>
                  <a:pt x="1364" y="926"/>
                </a:lnTo>
                <a:lnTo>
                  <a:pt x="1434" y="1936"/>
                </a:lnTo>
                <a:lnTo>
                  <a:pt x="1434" y="1962"/>
                </a:lnTo>
                <a:lnTo>
                  <a:pt x="1430" y="1985"/>
                </a:lnTo>
                <a:lnTo>
                  <a:pt x="1424" y="2004"/>
                </a:lnTo>
                <a:lnTo>
                  <a:pt x="1414" y="2021"/>
                </a:lnTo>
                <a:lnTo>
                  <a:pt x="1402" y="2034"/>
                </a:lnTo>
                <a:lnTo>
                  <a:pt x="1387" y="2044"/>
                </a:lnTo>
                <a:lnTo>
                  <a:pt x="1370" y="2052"/>
                </a:lnTo>
                <a:lnTo>
                  <a:pt x="1352" y="2056"/>
                </a:lnTo>
                <a:lnTo>
                  <a:pt x="1332" y="2057"/>
                </a:lnTo>
                <a:lnTo>
                  <a:pt x="1312" y="2056"/>
                </a:lnTo>
                <a:lnTo>
                  <a:pt x="1293" y="2052"/>
                </a:lnTo>
                <a:lnTo>
                  <a:pt x="1277" y="2044"/>
                </a:lnTo>
                <a:lnTo>
                  <a:pt x="1261" y="2034"/>
                </a:lnTo>
                <a:lnTo>
                  <a:pt x="1249" y="2021"/>
                </a:lnTo>
                <a:lnTo>
                  <a:pt x="1240" y="2004"/>
                </a:lnTo>
                <a:lnTo>
                  <a:pt x="1233" y="1985"/>
                </a:lnTo>
                <a:lnTo>
                  <a:pt x="1229" y="1962"/>
                </a:lnTo>
                <a:lnTo>
                  <a:pt x="1229" y="1936"/>
                </a:lnTo>
                <a:lnTo>
                  <a:pt x="1299" y="926"/>
                </a:lnTo>
                <a:close/>
                <a:moveTo>
                  <a:pt x="1025" y="0"/>
                </a:moveTo>
                <a:lnTo>
                  <a:pt x="1639" y="0"/>
                </a:lnTo>
                <a:lnTo>
                  <a:pt x="1672" y="2"/>
                </a:lnTo>
                <a:lnTo>
                  <a:pt x="1703" y="10"/>
                </a:lnTo>
                <a:lnTo>
                  <a:pt x="1733" y="22"/>
                </a:lnTo>
                <a:lnTo>
                  <a:pt x="1760" y="39"/>
                </a:lnTo>
                <a:lnTo>
                  <a:pt x="1783" y="60"/>
                </a:lnTo>
                <a:lnTo>
                  <a:pt x="1804" y="83"/>
                </a:lnTo>
                <a:lnTo>
                  <a:pt x="1820" y="111"/>
                </a:lnTo>
                <a:lnTo>
                  <a:pt x="1834" y="140"/>
                </a:lnTo>
                <a:lnTo>
                  <a:pt x="1841" y="172"/>
                </a:lnTo>
                <a:lnTo>
                  <a:pt x="1844" y="205"/>
                </a:lnTo>
                <a:lnTo>
                  <a:pt x="1844" y="411"/>
                </a:lnTo>
                <a:lnTo>
                  <a:pt x="1434" y="411"/>
                </a:lnTo>
                <a:lnTo>
                  <a:pt x="1434" y="620"/>
                </a:lnTo>
                <a:lnTo>
                  <a:pt x="1522" y="631"/>
                </a:lnTo>
                <a:lnTo>
                  <a:pt x="1610" y="646"/>
                </a:lnTo>
                <a:lnTo>
                  <a:pt x="1695" y="667"/>
                </a:lnTo>
                <a:lnTo>
                  <a:pt x="1777" y="694"/>
                </a:lnTo>
                <a:lnTo>
                  <a:pt x="1857" y="725"/>
                </a:lnTo>
                <a:lnTo>
                  <a:pt x="1936" y="762"/>
                </a:lnTo>
                <a:lnTo>
                  <a:pt x="2010" y="803"/>
                </a:lnTo>
                <a:lnTo>
                  <a:pt x="2082" y="849"/>
                </a:lnTo>
                <a:lnTo>
                  <a:pt x="2150" y="899"/>
                </a:lnTo>
                <a:lnTo>
                  <a:pt x="2215" y="954"/>
                </a:lnTo>
                <a:lnTo>
                  <a:pt x="2277" y="1013"/>
                </a:lnTo>
                <a:lnTo>
                  <a:pt x="2334" y="1075"/>
                </a:lnTo>
                <a:lnTo>
                  <a:pt x="2389" y="1141"/>
                </a:lnTo>
                <a:lnTo>
                  <a:pt x="2438" y="1210"/>
                </a:lnTo>
                <a:lnTo>
                  <a:pt x="2483" y="1282"/>
                </a:lnTo>
                <a:lnTo>
                  <a:pt x="2524" y="1358"/>
                </a:lnTo>
                <a:lnTo>
                  <a:pt x="2559" y="1436"/>
                </a:lnTo>
                <a:lnTo>
                  <a:pt x="2590" y="1517"/>
                </a:lnTo>
                <a:lnTo>
                  <a:pt x="2616" y="1600"/>
                </a:lnTo>
                <a:lnTo>
                  <a:pt x="2637" y="1686"/>
                </a:lnTo>
                <a:lnTo>
                  <a:pt x="2651" y="1774"/>
                </a:lnTo>
                <a:lnTo>
                  <a:pt x="2660" y="1863"/>
                </a:lnTo>
                <a:lnTo>
                  <a:pt x="2663" y="1955"/>
                </a:lnTo>
                <a:lnTo>
                  <a:pt x="2660" y="2045"/>
                </a:lnTo>
                <a:lnTo>
                  <a:pt x="2651" y="2135"/>
                </a:lnTo>
                <a:lnTo>
                  <a:pt x="2636" y="2224"/>
                </a:lnTo>
                <a:lnTo>
                  <a:pt x="2616" y="2310"/>
                </a:lnTo>
                <a:lnTo>
                  <a:pt x="2589" y="2393"/>
                </a:lnTo>
                <a:lnTo>
                  <a:pt x="2558" y="2475"/>
                </a:lnTo>
                <a:lnTo>
                  <a:pt x="2522" y="2554"/>
                </a:lnTo>
                <a:lnTo>
                  <a:pt x="2481" y="2629"/>
                </a:lnTo>
                <a:lnTo>
                  <a:pt x="2436" y="2702"/>
                </a:lnTo>
                <a:lnTo>
                  <a:pt x="2386" y="2771"/>
                </a:lnTo>
                <a:lnTo>
                  <a:pt x="2331" y="2838"/>
                </a:lnTo>
                <a:lnTo>
                  <a:pt x="2273" y="2900"/>
                </a:lnTo>
                <a:lnTo>
                  <a:pt x="2211" y="2958"/>
                </a:lnTo>
                <a:lnTo>
                  <a:pt x="2145" y="3013"/>
                </a:lnTo>
                <a:lnTo>
                  <a:pt x="2076" y="3063"/>
                </a:lnTo>
                <a:lnTo>
                  <a:pt x="2003" y="3109"/>
                </a:lnTo>
                <a:lnTo>
                  <a:pt x="1928" y="3150"/>
                </a:lnTo>
                <a:lnTo>
                  <a:pt x="1850" y="3187"/>
                </a:lnTo>
                <a:lnTo>
                  <a:pt x="1769" y="3218"/>
                </a:lnTo>
                <a:lnTo>
                  <a:pt x="1686" y="3243"/>
                </a:lnTo>
                <a:lnTo>
                  <a:pt x="1600" y="3264"/>
                </a:lnTo>
                <a:lnTo>
                  <a:pt x="1512" y="3280"/>
                </a:lnTo>
                <a:lnTo>
                  <a:pt x="1423" y="3289"/>
                </a:lnTo>
                <a:lnTo>
                  <a:pt x="1332" y="3292"/>
                </a:lnTo>
                <a:lnTo>
                  <a:pt x="1241" y="3289"/>
                </a:lnTo>
                <a:lnTo>
                  <a:pt x="1151" y="3280"/>
                </a:lnTo>
                <a:lnTo>
                  <a:pt x="1064" y="3264"/>
                </a:lnTo>
                <a:lnTo>
                  <a:pt x="978" y="3243"/>
                </a:lnTo>
                <a:lnTo>
                  <a:pt x="894" y="3218"/>
                </a:lnTo>
                <a:lnTo>
                  <a:pt x="813" y="3187"/>
                </a:lnTo>
                <a:lnTo>
                  <a:pt x="735" y="3150"/>
                </a:lnTo>
                <a:lnTo>
                  <a:pt x="660" y="3109"/>
                </a:lnTo>
                <a:lnTo>
                  <a:pt x="587" y="3063"/>
                </a:lnTo>
                <a:lnTo>
                  <a:pt x="518" y="3013"/>
                </a:lnTo>
                <a:lnTo>
                  <a:pt x="452" y="2958"/>
                </a:lnTo>
                <a:lnTo>
                  <a:pt x="391" y="2900"/>
                </a:lnTo>
                <a:lnTo>
                  <a:pt x="332" y="2838"/>
                </a:lnTo>
                <a:lnTo>
                  <a:pt x="278" y="2771"/>
                </a:lnTo>
                <a:lnTo>
                  <a:pt x="228" y="2702"/>
                </a:lnTo>
                <a:lnTo>
                  <a:pt x="182" y="2629"/>
                </a:lnTo>
                <a:lnTo>
                  <a:pt x="141" y="2554"/>
                </a:lnTo>
                <a:lnTo>
                  <a:pt x="105" y="2475"/>
                </a:lnTo>
                <a:lnTo>
                  <a:pt x="74" y="2393"/>
                </a:lnTo>
                <a:lnTo>
                  <a:pt x="48" y="2310"/>
                </a:lnTo>
                <a:lnTo>
                  <a:pt x="28" y="2224"/>
                </a:lnTo>
                <a:lnTo>
                  <a:pt x="12" y="2135"/>
                </a:lnTo>
                <a:lnTo>
                  <a:pt x="3" y="2045"/>
                </a:lnTo>
                <a:lnTo>
                  <a:pt x="0" y="1955"/>
                </a:lnTo>
                <a:lnTo>
                  <a:pt x="3" y="1863"/>
                </a:lnTo>
                <a:lnTo>
                  <a:pt x="12" y="1774"/>
                </a:lnTo>
                <a:lnTo>
                  <a:pt x="27" y="1686"/>
                </a:lnTo>
                <a:lnTo>
                  <a:pt x="47" y="1600"/>
                </a:lnTo>
                <a:lnTo>
                  <a:pt x="73" y="1517"/>
                </a:lnTo>
                <a:lnTo>
                  <a:pt x="104" y="1436"/>
                </a:lnTo>
                <a:lnTo>
                  <a:pt x="140" y="1358"/>
                </a:lnTo>
                <a:lnTo>
                  <a:pt x="180" y="1282"/>
                </a:lnTo>
                <a:lnTo>
                  <a:pt x="225" y="1210"/>
                </a:lnTo>
                <a:lnTo>
                  <a:pt x="275" y="1141"/>
                </a:lnTo>
                <a:lnTo>
                  <a:pt x="329" y="1075"/>
                </a:lnTo>
                <a:lnTo>
                  <a:pt x="386" y="1013"/>
                </a:lnTo>
                <a:lnTo>
                  <a:pt x="448" y="954"/>
                </a:lnTo>
                <a:lnTo>
                  <a:pt x="513" y="899"/>
                </a:lnTo>
                <a:lnTo>
                  <a:pt x="582" y="850"/>
                </a:lnTo>
                <a:lnTo>
                  <a:pt x="654" y="803"/>
                </a:lnTo>
                <a:lnTo>
                  <a:pt x="728" y="762"/>
                </a:lnTo>
                <a:lnTo>
                  <a:pt x="806" y="726"/>
                </a:lnTo>
                <a:lnTo>
                  <a:pt x="886" y="694"/>
                </a:lnTo>
                <a:lnTo>
                  <a:pt x="968" y="667"/>
                </a:lnTo>
                <a:lnTo>
                  <a:pt x="1054" y="646"/>
                </a:lnTo>
                <a:lnTo>
                  <a:pt x="1140" y="631"/>
                </a:lnTo>
                <a:lnTo>
                  <a:pt x="1229" y="620"/>
                </a:lnTo>
                <a:lnTo>
                  <a:pt x="1229" y="411"/>
                </a:lnTo>
                <a:lnTo>
                  <a:pt x="819" y="411"/>
                </a:lnTo>
                <a:lnTo>
                  <a:pt x="819" y="205"/>
                </a:lnTo>
                <a:lnTo>
                  <a:pt x="822" y="172"/>
                </a:lnTo>
                <a:lnTo>
                  <a:pt x="831" y="140"/>
                </a:lnTo>
                <a:lnTo>
                  <a:pt x="843" y="111"/>
                </a:lnTo>
                <a:lnTo>
                  <a:pt x="859" y="83"/>
                </a:lnTo>
                <a:lnTo>
                  <a:pt x="880" y="60"/>
                </a:lnTo>
                <a:lnTo>
                  <a:pt x="904" y="39"/>
                </a:lnTo>
                <a:lnTo>
                  <a:pt x="930" y="22"/>
                </a:lnTo>
                <a:lnTo>
                  <a:pt x="960" y="10"/>
                </a:lnTo>
                <a:lnTo>
                  <a:pt x="991" y="2"/>
                </a:lnTo>
                <a:lnTo>
                  <a:pt x="1025" y="0"/>
                </a:lnTo>
                <a:close/>
              </a:path>
            </a:pathLst>
          </a:custGeom>
          <a:solidFill>
            <a:schemeClr val="tx1"/>
          </a:solidFill>
          <a:ln w="0">
            <a:noFill/>
            <a:prstDash val="solid"/>
            <a:round/>
          </a:ln>
        </p:spPr>
        <p:txBody>
          <a:bodyPr vert="horz" wrap="square" lIns="91440" tIns="45720" rIns="91440" bIns="45720" numCol="1" anchor="t" anchorCtr="0" compatLnSpc="1"/>
          <a:lstStyle/>
          <a:p>
            <a:endParaRPr lang="zh-CN" altLang="en-US" sz="1355"/>
          </a:p>
        </p:txBody>
      </p:sp>
      <p:sp>
        <p:nvSpPr>
          <p:cNvPr id="167" name="Freeform 131"/>
          <p:cNvSpPr>
            <a:spLocks noEditPoints="1"/>
          </p:cNvSpPr>
          <p:nvPr/>
        </p:nvSpPr>
        <p:spPr bwMode="auto">
          <a:xfrm>
            <a:off x="6709624" y="5719966"/>
            <a:ext cx="438713" cy="470703"/>
          </a:xfrm>
          <a:custGeom>
            <a:avLst/>
            <a:gdLst>
              <a:gd name="T0" fmla="*/ 2048 w 3072"/>
              <a:gd name="T1" fmla="*/ 2469 h 3292"/>
              <a:gd name="T2" fmla="*/ 1639 w 3072"/>
              <a:gd name="T3" fmla="*/ 2880 h 3292"/>
              <a:gd name="T4" fmla="*/ 1024 w 3072"/>
              <a:gd name="T5" fmla="*/ 2469 h 3292"/>
              <a:gd name="T6" fmla="*/ 1433 w 3072"/>
              <a:gd name="T7" fmla="*/ 2880 h 3292"/>
              <a:gd name="T8" fmla="*/ 1024 w 3072"/>
              <a:gd name="T9" fmla="*/ 2469 h 3292"/>
              <a:gd name="T10" fmla="*/ 819 w 3072"/>
              <a:gd name="T11" fmla="*/ 2469 h 3292"/>
              <a:gd name="T12" fmla="*/ 409 w 3072"/>
              <a:gd name="T13" fmla="*/ 2880 h 3292"/>
              <a:gd name="T14" fmla="*/ 2253 w 3072"/>
              <a:gd name="T15" fmla="*/ 1851 h 3292"/>
              <a:gd name="T16" fmla="*/ 2663 w 3072"/>
              <a:gd name="T17" fmla="*/ 2262 h 3292"/>
              <a:gd name="T18" fmla="*/ 2253 w 3072"/>
              <a:gd name="T19" fmla="*/ 1851 h 3292"/>
              <a:gd name="T20" fmla="*/ 2048 w 3072"/>
              <a:gd name="T21" fmla="*/ 1851 h 3292"/>
              <a:gd name="T22" fmla="*/ 1639 w 3072"/>
              <a:gd name="T23" fmla="*/ 2262 h 3292"/>
              <a:gd name="T24" fmla="*/ 1024 w 3072"/>
              <a:gd name="T25" fmla="*/ 1851 h 3292"/>
              <a:gd name="T26" fmla="*/ 1433 w 3072"/>
              <a:gd name="T27" fmla="*/ 2262 h 3292"/>
              <a:gd name="T28" fmla="*/ 1024 w 3072"/>
              <a:gd name="T29" fmla="*/ 1851 h 3292"/>
              <a:gd name="T30" fmla="*/ 819 w 3072"/>
              <a:gd name="T31" fmla="*/ 1851 h 3292"/>
              <a:gd name="T32" fmla="*/ 409 w 3072"/>
              <a:gd name="T33" fmla="*/ 2262 h 3292"/>
              <a:gd name="T34" fmla="*/ 2253 w 3072"/>
              <a:gd name="T35" fmla="*/ 1234 h 3292"/>
              <a:gd name="T36" fmla="*/ 2663 w 3072"/>
              <a:gd name="T37" fmla="*/ 1646 h 3292"/>
              <a:gd name="T38" fmla="*/ 2253 w 3072"/>
              <a:gd name="T39" fmla="*/ 1234 h 3292"/>
              <a:gd name="T40" fmla="*/ 2048 w 3072"/>
              <a:gd name="T41" fmla="*/ 1234 h 3292"/>
              <a:gd name="T42" fmla="*/ 1639 w 3072"/>
              <a:gd name="T43" fmla="*/ 1646 h 3292"/>
              <a:gd name="T44" fmla="*/ 1024 w 3072"/>
              <a:gd name="T45" fmla="*/ 1234 h 3292"/>
              <a:gd name="T46" fmla="*/ 1433 w 3072"/>
              <a:gd name="T47" fmla="*/ 1646 h 3292"/>
              <a:gd name="T48" fmla="*/ 1024 w 3072"/>
              <a:gd name="T49" fmla="*/ 1234 h 3292"/>
              <a:gd name="T50" fmla="*/ 205 w 3072"/>
              <a:gd name="T51" fmla="*/ 3085 h 3292"/>
              <a:gd name="T52" fmla="*/ 2867 w 3072"/>
              <a:gd name="T53" fmla="*/ 823 h 3292"/>
              <a:gd name="T54" fmla="*/ 0 w 3072"/>
              <a:gd name="T55" fmla="*/ 0 h 3292"/>
              <a:gd name="T56" fmla="*/ 409 w 3072"/>
              <a:gd name="T57" fmla="*/ 205 h 3292"/>
              <a:gd name="T58" fmla="*/ 819 w 3072"/>
              <a:gd name="T59" fmla="*/ 0 h 3292"/>
              <a:gd name="T60" fmla="*/ 2253 w 3072"/>
              <a:gd name="T61" fmla="*/ 205 h 3292"/>
              <a:gd name="T62" fmla="*/ 2663 w 3072"/>
              <a:gd name="T63" fmla="*/ 0 h 3292"/>
              <a:gd name="T64" fmla="*/ 3072 w 3072"/>
              <a:gd name="T65" fmla="*/ 3292 h 3292"/>
              <a:gd name="T66" fmla="*/ 0 w 3072"/>
              <a:gd name="T67" fmla="*/ 0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72" h="3292">
                <a:moveTo>
                  <a:pt x="1639" y="2469"/>
                </a:moveTo>
                <a:lnTo>
                  <a:pt x="2048" y="2469"/>
                </a:lnTo>
                <a:lnTo>
                  <a:pt x="2048" y="2880"/>
                </a:lnTo>
                <a:lnTo>
                  <a:pt x="1639" y="2880"/>
                </a:lnTo>
                <a:lnTo>
                  <a:pt x="1639" y="2469"/>
                </a:lnTo>
                <a:close/>
                <a:moveTo>
                  <a:pt x="1024" y="2469"/>
                </a:moveTo>
                <a:lnTo>
                  <a:pt x="1433" y="2469"/>
                </a:lnTo>
                <a:lnTo>
                  <a:pt x="1433" y="2880"/>
                </a:lnTo>
                <a:lnTo>
                  <a:pt x="1024" y="2880"/>
                </a:lnTo>
                <a:lnTo>
                  <a:pt x="1024" y="2469"/>
                </a:lnTo>
                <a:close/>
                <a:moveTo>
                  <a:pt x="409" y="2469"/>
                </a:moveTo>
                <a:lnTo>
                  <a:pt x="819" y="2469"/>
                </a:lnTo>
                <a:lnTo>
                  <a:pt x="819" y="2880"/>
                </a:lnTo>
                <a:lnTo>
                  <a:pt x="409" y="2880"/>
                </a:lnTo>
                <a:lnTo>
                  <a:pt x="409" y="2469"/>
                </a:lnTo>
                <a:close/>
                <a:moveTo>
                  <a:pt x="2253" y="1851"/>
                </a:moveTo>
                <a:lnTo>
                  <a:pt x="2663" y="1851"/>
                </a:lnTo>
                <a:lnTo>
                  <a:pt x="2663" y="2262"/>
                </a:lnTo>
                <a:lnTo>
                  <a:pt x="2253" y="2262"/>
                </a:lnTo>
                <a:lnTo>
                  <a:pt x="2253" y="1851"/>
                </a:lnTo>
                <a:close/>
                <a:moveTo>
                  <a:pt x="1639" y="1851"/>
                </a:moveTo>
                <a:lnTo>
                  <a:pt x="2048" y="1851"/>
                </a:lnTo>
                <a:lnTo>
                  <a:pt x="2048" y="2262"/>
                </a:lnTo>
                <a:lnTo>
                  <a:pt x="1639" y="2262"/>
                </a:lnTo>
                <a:lnTo>
                  <a:pt x="1639" y="1851"/>
                </a:lnTo>
                <a:close/>
                <a:moveTo>
                  <a:pt x="1024" y="1851"/>
                </a:moveTo>
                <a:lnTo>
                  <a:pt x="1433" y="1851"/>
                </a:lnTo>
                <a:lnTo>
                  <a:pt x="1433" y="2262"/>
                </a:lnTo>
                <a:lnTo>
                  <a:pt x="1024" y="2262"/>
                </a:lnTo>
                <a:lnTo>
                  <a:pt x="1024" y="1851"/>
                </a:lnTo>
                <a:close/>
                <a:moveTo>
                  <a:pt x="409" y="1851"/>
                </a:moveTo>
                <a:lnTo>
                  <a:pt x="819" y="1851"/>
                </a:lnTo>
                <a:lnTo>
                  <a:pt x="819" y="2262"/>
                </a:lnTo>
                <a:lnTo>
                  <a:pt x="409" y="2262"/>
                </a:lnTo>
                <a:lnTo>
                  <a:pt x="409" y="1851"/>
                </a:lnTo>
                <a:close/>
                <a:moveTo>
                  <a:pt x="2253" y="1234"/>
                </a:moveTo>
                <a:lnTo>
                  <a:pt x="2663" y="1234"/>
                </a:lnTo>
                <a:lnTo>
                  <a:pt x="2663" y="1646"/>
                </a:lnTo>
                <a:lnTo>
                  <a:pt x="2253" y="1646"/>
                </a:lnTo>
                <a:lnTo>
                  <a:pt x="2253" y="1234"/>
                </a:lnTo>
                <a:close/>
                <a:moveTo>
                  <a:pt x="1639" y="1234"/>
                </a:moveTo>
                <a:lnTo>
                  <a:pt x="2048" y="1234"/>
                </a:lnTo>
                <a:lnTo>
                  <a:pt x="2048" y="1646"/>
                </a:lnTo>
                <a:lnTo>
                  <a:pt x="1639" y="1646"/>
                </a:lnTo>
                <a:lnTo>
                  <a:pt x="1639" y="1234"/>
                </a:lnTo>
                <a:close/>
                <a:moveTo>
                  <a:pt x="1024" y="1234"/>
                </a:moveTo>
                <a:lnTo>
                  <a:pt x="1433" y="1234"/>
                </a:lnTo>
                <a:lnTo>
                  <a:pt x="1433" y="1646"/>
                </a:lnTo>
                <a:lnTo>
                  <a:pt x="1024" y="1646"/>
                </a:lnTo>
                <a:lnTo>
                  <a:pt x="1024" y="1234"/>
                </a:lnTo>
                <a:close/>
                <a:moveTo>
                  <a:pt x="205" y="823"/>
                </a:moveTo>
                <a:lnTo>
                  <a:pt x="205" y="3085"/>
                </a:lnTo>
                <a:lnTo>
                  <a:pt x="2867" y="3085"/>
                </a:lnTo>
                <a:lnTo>
                  <a:pt x="2867" y="823"/>
                </a:lnTo>
                <a:lnTo>
                  <a:pt x="205" y="823"/>
                </a:lnTo>
                <a:close/>
                <a:moveTo>
                  <a:pt x="0" y="0"/>
                </a:moveTo>
                <a:lnTo>
                  <a:pt x="409" y="0"/>
                </a:lnTo>
                <a:lnTo>
                  <a:pt x="409" y="205"/>
                </a:lnTo>
                <a:lnTo>
                  <a:pt x="819" y="205"/>
                </a:lnTo>
                <a:lnTo>
                  <a:pt x="819" y="0"/>
                </a:lnTo>
                <a:lnTo>
                  <a:pt x="2253" y="0"/>
                </a:lnTo>
                <a:lnTo>
                  <a:pt x="2253" y="205"/>
                </a:lnTo>
                <a:lnTo>
                  <a:pt x="2663" y="205"/>
                </a:lnTo>
                <a:lnTo>
                  <a:pt x="2663" y="0"/>
                </a:lnTo>
                <a:lnTo>
                  <a:pt x="3072" y="0"/>
                </a:lnTo>
                <a:lnTo>
                  <a:pt x="3072" y="3292"/>
                </a:lnTo>
                <a:lnTo>
                  <a:pt x="0" y="3292"/>
                </a:lnTo>
                <a:lnTo>
                  <a:pt x="0" y="0"/>
                </a:lnTo>
                <a:close/>
              </a:path>
            </a:pathLst>
          </a:custGeom>
          <a:solidFill>
            <a:schemeClr val="tx1"/>
          </a:solidFill>
          <a:ln w="0">
            <a:noFill/>
            <a:prstDash val="solid"/>
            <a:round/>
          </a:ln>
        </p:spPr>
        <p:txBody>
          <a:bodyPr vert="horz" wrap="square" lIns="91440" tIns="45720" rIns="91440" bIns="45720" numCol="1" anchor="t" anchorCtr="0" compatLnSpc="1"/>
          <a:lstStyle/>
          <a:p>
            <a:endParaRPr lang="zh-CN" altLang="en-US" sz="1355"/>
          </a:p>
        </p:txBody>
      </p:sp>
      <p:grpSp>
        <p:nvGrpSpPr>
          <p:cNvPr id="168" name="Group 134"/>
          <p:cNvGrpSpPr>
            <a:grpSpLocks noChangeAspect="1"/>
          </p:cNvGrpSpPr>
          <p:nvPr/>
        </p:nvGrpSpPr>
        <p:grpSpPr bwMode="auto">
          <a:xfrm>
            <a:off x="7419534" y="5751957"/>
            <a:ext cx="466133" cy="406724"/>
            <a:chOff x="196" y="4139"/>
            <a:chExt cx="408" cy="356"/>
          </a:xfrm>
          <a:solidFill>
            <a:schemeClr val="tx1"/>
          </a:solidFill>
        </p:grpSpPr>
        <p:sp>
          <p:nvSpPr>
            <p:cNvPr id="169" name="Freeform 136"/>
            <p:cNvSpPr/>
            <p:nvPr/>
          </p:nvSpPr>
          <p:spPr bwMode="auto">
            <a:xfrm>
              <a:off x="298" y="4139"/>
              <a:ext cx="204" cy="50"/>
            </a:xfrm>
            <a:custGeom>
              <a:avLst/>
              <a:gdLst>
                <a:gd name="T0" fmla="*/ 0 w 1631"/>
                <a:gd name="T1" fmla="*/ 0 h 407"/>
                <a:gd name="T2" fmla="*/ 791 w 1631"/>
                <a:gd name="T3" fmla="*/ 0 h 407"/>
                <a:gd name="T4" fmla="*/ 1631 w 1631"/>
                <a:gd name="T5" fmla="*/ 0 h 407"/>
                <a:gd name="T6" fmla="*/ 1631 w 1631"/>
                <a:gd name="T7" fmla="*/ 407 h 407"/>
                <a:gd name="T8" fmla="*/ 0 w 1631"/>
                <a:gd name="T9" fmla="*/ 407 h 407"/>
                <a:gd name="T10" fmla="*/ 0 w 1631"/>
                <a:gd name="T11" fmla="*/ 0 h 407"/>
              </a:gdLst>
              <a:ahLst/>
              <a:cxnLst>
                <a:cxn ang="0">
                  <a:pos x="T0" y="T1"/>
                </a:cxn>
                <a:cxn ang="0">
                  <a:pos x="T2" y="T3"/>
                </a:cxn>
                <a:cxn ang="0">
                  <a:pos x="T4" y="T5"/>
                </a:cxn>
                <a:cxn ang="0">
                  <a:pos x="T6" y="T7"/>
                </a:cxn>
                <a:cxn ang="0">
                  <a:pos x="T8" y="T9"/>
                </a:cxn>
                <a:cxn ang="0">
                  <a:pos x="T10" y="T11"/>
                </a:cxn>
              </a:cxnLst>
              <a:rect l="0" t="0" r="r" b="b"/>
              <a:pathLst>
                <a:path w="1631" h="407">
                  <a:moveTo>
                    <a:pt x="0" y="0"/>
                  </a:moveTo>
                  <a:lnTo>
                    <a:pt x="791" y="0"/>
                  </a:lnTo>
                  <a:lnTo>
                    <a:pt x="1631" y="0"/>
                  </a:lnTo>
                  <a:lnTo>
                    <a:pt x="1631" y="407"/>
                  </a:lnTo>
                  <a:lnTo>
                    <a:pt x="0" y="407"/>
                  </a:lnTo>
                  <a:lnTo>
                    <a:pt x="0" y="0"/>
                  </a:lnTo>
                  <a:close/>
                </a:path>
              </a:pathLst>
            </a:custGeom>
            <a:grpFill/>
            <a:ln w="0">
              <a:noFill/>
              <a:prstDash val="solid"/>
              <a:round/>
            </a:ln>
          </p:spPr>
          <p:txBody>
            <a:bodyPr vert="horz" wrap="square" lIns="91440" tIns="45720" rIns="91440" bIns="45720" numCol="1" anchor="t" anchorCtr="0" compatLnSpc="1"/>
            <a:lstStyle/>
            <a:p>
              <a:endParaRPr lang="zh-CN" altLang="en-US" sz="1355"/>
            </a:p>
          </p:txBody>
        </p:sp>
        <p:sp>
          <p:nvSpPr>
            <p:cNvPr id="170" name="Freeform 137"/>
            <p:cNvSpPr>
              <a:spLocks noEditPoints="1"/>
            </p:cNvSpPr>
            <p:nvPr/>
          </p:nvSpPr>
          <p:spPr bwMode="auto">
            <a:xfrm>
              <a:off x="196" y="4215"/>
              <a:ext cx="408" cy="280"/>
            </a:xfrm>
            <a:custGeom>
              <a:avLst/>
              <a:gdLst>
                <a:gd name="T0" fmla="*/ 1019 w 3261"/>
                <a:gd name="T1" fmla="*/ 2037 h 2241"/>
                <a:gd name="T2" fmla="*/ 2242 w 3261"/>
                <a:gd name="T3" fmla="*/ 1019 h 2241"/>
                <a:gd name="T4" fmla="*/ 407 w 3261"/>
                <a:gd name="T5" fmla="*/ 204 h 2241"/>
                <a:gd name="T6" fmla="*/ 343 w 3261"/>
                <a:gd name="T7" fmla="*/ 215 h 2241"/>
                <a:gd name="T8" fmla="*/ 287 w 3261"/>
                <a:gd name="T9" fmla="*/ 244 h 2241"/>
                <a:gd name="T10" fmla="*/ 243 w 3261"/>
                <a:gd name="T11" fmla="*/ 288 h 2241"/>
                <a:gd name="T12" fmla="*/ 214 w 3261"/>
                <a:gd name="T13" fmla="*/ 343 h 2241"/>
                <a:gd name="T14" fmla="*/ 204 w 3261"/>
                <a:gd name="T15" fmla="*/ 407 h 2241"/>
                <a:gd name="T16" fmla="*/ 214 w 3261"/>
                <a:gd name="T17" fmla="*/ 472 h 2241"/>
                <a:gd name="T18" fmla="*/ 243 w 3261"/>
                <a:gd name="T19" fmla="*/ 528 h 2241"/>
                <a:gd name="T20" fmla="*/ 287 w 3261"/>
                <a:gd name="T21" fmla="*/ 572 h 2241"/>
                <a:gd name="T22" fmla="*/ 343 w 3261"/>
                <a:gd name="T23" fmla="*/ 601 h 2241"/>
                <a:gd name="T24" fmla="*/ 407 w 3261"/>
                <a:gd name="T25" fmla="*/ 611 h 2241"/>
                <a:gd name="T26" fmla="*/ 472 w 3261"/>
                <a:gd name="T27" fmla="*/ 601 h 2241"/>
                <a:gd name="T28" fmla="*/ 528 w 3261"/>
                <a:gd name="T29" fmla="*/ 572 h 2241"/>
                <a:gd name="T30" fmla="*/ 572 w 3261"/>
                <a:gd name="T31" fmla="*/ 528 h 2241"/>
                <a:gd name="T32" fmla="*/ 601 w 3261"/>
                <a:gd name="T33" fmla="*/ 472 h 2241"/>
                <a:gd name="T34" fmla="*/ 611 w 3261"/>
                <a:gd name="T35" fmla="*/ 407 h 2241"/>
                <a:gd name="T36" fmla="*/ 601 w 3261"/>
                <a:gd name="T37" fmla="*/ 343 h 2241"/>
                <a:gd name="T38" fmla="*/ 572 w 3261"/>
                <a:gd name="T39" fmla="*/ 288 h 2241"/>
                <a:gd name="T40" fmla="*/ 528 w 3261"/>
                <a:gd name="T41" fmla="*/ 244 h 2241"/>
                <a:gd name="T42" fmla="*/ 472 w 3261"/>
                <a:gd name="T43" fmla="*/ 215 h 2241"/>
                <a:gd name="T44" fmla="*/ 407 w 3261"/>
                <a:gd name="T45" fmla="*/ 204 h 2241"/>
                <a:gd name="T46" fmla="*/ 3057 w 3261"/>
                <a:gd name="T47" fmla="*/ 0 h 2241"/>
                <a:gd name="T48" fmla="*/ 3121 w 3261"/>
                <a:gd name="T49" fmla="*/ 11 h 2241"/>
                <a:gd name="T50" fmla="*/ 3178 w 3261"/>
                <a:gd name="T51" fmla="*/ 40 h 2241"/>
                <a:gd name="T52" fmla="*/ 3222 w 3261"/>
                <a:gd name="T53" fmla="*/ 84 h 2241"/>
                <a:gd name="T54" fmla="*/ 3251 w 3261"/>
                <a:gd name="T55" fmla="*/ 139 h 2241"/>
                <a:gd name="T56" fmla="*/ 3261 w 3261"/>
                <a:gd name="T57" fmla="*/ 204 h 2241"/>
                <a:gd name="T58" fmla="*/ 3259 w 3261"/>
                <a:gd name="T59" fmla="*/ 1256 h 2241"/>
                <a:gd name="T60" fmla="*/ 3238 w 3261"/>
                <a:gd name="T61" fmla="*/ 1316 h 2241"/>
                <a:gd name="T62" fmla="*/ 3202 w 3261"/>
                <a:gd name="T63" fmla="*/ 1366 h 2241"/>
                <a:gd name="T64" fmla="*/ 3150 w 3261"/>
                <a:gd name="T65" fmla="*/ 1403 h 2241"/>
                <a:gd name="T66" fmla="*/ 3090 w 3261"/>
                <a:gd name="T67" fmla="*/ 1423 h 2241"/>
                <a:gd name="T68" fmla="*/ 2446 w 3261"/>
                <a:gd name="T69" fmla="*/ 1426 h 2241"/>
                <a:gd name="T70" fmla="*/ 815 w 3261"/>
                <a:gd name="T71" fmla="*/ 2241 h 2241"/>
                <a:gd name="T72" fmla="*/ 204 w 3261"/>
                <a:gd name="T73" fmla="*/ 1426 h 2241"/>
                <a:gd name="T74" fmla="*/ 140 w 3261"/>
                <a:gd name="T75" fmla="*/ 1415 h 2241"/>
                <a:gd name="T76" fmla="*/ 83 w 3261"/>
                <a:gd name="T77" fmla="*/ 1387 h 2241"/>
                <a:gd name="T78" fmla="*/ 39 w 3261"/>
                <a:gd name="T79" fmla="*/ 1342 h 2241"/>
                <a:gd name="T80" fmla="*/ 10 w 3261"/>
                <a:gd name="T81" fmla="*/ 1287 h 2241"/>
                <a:gd name="T82" fmla="*/ 0 w 3261"/>
                <a:gd name="T83" fmla="*/ 1223 h 2241"/>
                <a:gd name="T84" fmla="*/ 3 w 3261"/>
                <a:gd name="T85" fmla="*/ 171 h 2241"/>
                <a:gd name="T86" fmla="*/ 23 w 3261"/>
                <a:gd name="T87" fmla="*/ 110 h 2241"/>
                <a:gd name="T88" fmla="*/ 60 w 3261"/>
                <a:gd name="T89" fmla="*/ 60 h 2241"/>
                <a:gd name="T90" fmla="*/ 110 w 3261"/>
                <a:gd name="T91" fmla="*/ 23 h 2241"/>
                <a:gd name="T92" fmla="*/ 171 w 3261"/>
                <a:gd name="T93" fmla="*/ 3 h 2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61" h="2241">
                  <a:moveTo>
                    <a:pt x="1019" y="1019"/>
                  </a:moveTo>
                  <a:lnTo>
                    <a:pt x="1019" y="2037"/>
                  </a:lnTo>
                  <a:lnTo>
                    <a:pt x="2242" y="2037"/>
                  </a:lnTo>
                  <a:lnTo>
                    <a:pt x="2242" y="1019"/>
                  </a:lnTo>
                  <a:lnTo>
                    <a:pt x="1019" y="1019"/>
                  </a:lnTo>
                  <a:close/>
                  <a:moveTo>
                    <a:pt x="407" y="204"/>
                  </a:moveTo>
                  <a:lnTo>
                    <a:pt x="374" y="207"/>
                  </a:lnTo>
                  <a:lnTo>
                    <a:pt x="343" y="215"/>
                  </a:lnTo>
                  <a:lnTo>
                    <a:pt x="314" y="227"/>
                  </a:lnTo>
                  <a:lnTo>
                    <a:pt x="287" y="244"/>
                  </a:lnTo>
                  <a:lnTo>
                    <a:pt x="264" y="264"/>
                  </a:lnTo>
                  <a:lnTo>
                    <a:pt x="243" y="288"/>
                  </a:lnTo>
                  <a:lnTo>
                    <a:pt x="227" y="314"/>
                  </a:lnTo>
                  <a:lnTo>
                    <a:pt x="214" y="343"/>
                  </a:lnTo>
                  <a:lnTo>
                    <a:pt x="207" y="375"/>
                  </a:lnTo>
                  <a:lnTo>
                    <a:pt x="204" y="407"/>
                  </a:lnTo>
                  <a:lnTo>
                    <a:pt x="207" y="440"/>
                  </a:lnTo>
                  <a:lnTo>
                    <a:pt x="214" y="472"/>
                  </a:lnTo>
                  <a:lnTo>
                    <a:pt x="227" y="501"/>
                  </a:lnTo>
                  <a:lnTo>
                    <a:pt x="243" y="528"/>
                  </a:lnTo>
                  <a:lnTo>
                    <a:pt x="264" y="552"/>
                  </a:lnTo>
                  <a:lnTo>
                    <a:pt x="287" y="572"/>
                  </a:lnTo>
                  <a:lnTo>
                    <a:pt x="314" y="589"/>
                  </a:lnTo>
                  <a:lnTo>
                    <a:pt x="343" y="601"/>
                  </a:lnTo>
                  <a:lnTo>
                    <a:pt x="374" y="609"/>
                  </a:lnTo>
                  <a:lnTo>
                    <a:pt x="407" y="611"/>
                  </a:lnTo>
                  <a:lnTo>
                    <a:pt x="441" y="609"/>
                  </a:lnTo>
                  <a:lnTo>
                    <a:pt x="472" y="601"/>
                  </a:lnTo>
                  <a:lnTo>
                    <a:pt x="501" y="589"/>
                  </a:lnTo>
                  <a:lnTo>
                    <a:pt x="528" y="572"/>
                  </a:lnTo>
                  <a:lnTo>
                    <a:pt x="552" y="552"/>
                  </a:lnTo>
                  <a:lnTo>
                    <a:pt x="572" y="528"/>
                  </a:lnTo>
                  <a:lnTo>
                    <a:pt x="589" y="501"/>
                  </a:lnTo>
                  <a:lnTo>
                    <a:pt x="601" y="472"/>
                  </a:lnTo>
                  <a:lnTo>
                    <a:pt x="609" y="440"/>
                  </a:lnTo>
                  <a:lnTo>
                    <a:pt x="611" y="407"/>
                  </a:lnTo>
                  <a:lnTo>
                    <a:pt x="609" y="375"/>
                  </a:lnTo>
                  <a:lnTo>
                    <a:pt x="601" y="343"/>
                  </a:lnTo>
                  <a:lnTo>
                    <a:pt x="589" y="314"/>
                  </a:lnTo>
                  <a:lnTo>
                    <a:pt x="572" y="288"/>
                  </a:lnTo>
                  <a:lnTo>
                    <a:pt x="552" y="264"/>
                  </a:lnTo>
                  <a:lnTo>
                    <a:pt x="528" y="244"/>
                  </a:lnTo>
                  <a:lnTo>
                    <a:pt x="501" y="227"/>
                  </a:lnTo>
                  <a:lnTo>
                    <a:pt x="472" y="215"/>
                  </a:lnTo>
                  <a:lnTo>
                    <a:pt x="441" y="207"/>
                  </a:lnTo>
                  <a:lnTo>
                    <a:pt x="407" y="204"/>
                  </a:lnTo>
                  <a:close/>
                  <a:moveTo>
                    <a:pt x="204" y="0"/>
                  </a:moveTo>
                  <a:lnTo>
                    <a:pt x="3057" y="0"/>
                  </a:lnTo>
                  <a:lnTo>
                    <a:pt x="3090" y="3"/>
                  </a:lnTo>
                  <a:lnTo>
                    <a:pt x="3121" y="11"/>
                  </a:lnTo>
                  <a:lnTo>
                    <a:pt x="3150" y="23"/>
                  </a:lnTo>
                  <a:lnTo>
                    <a:pt x="3178" y="40"/>
                  </a:lnTo>
                  <a:lnTo>
                    <a:pt x="3202" y="60"/>
                  </a:lnTo>
                  <a:lnTo>
                    <a:pt x="3222" y="84"/>
                  </a:lnTo>
                  <a:lnTo>
                    <a:pt x="3238" y="110"/>
                  </a:lnTo>
                  <a:lnTo>
                    <a:pt x="3251" y="139"/>
                  </a:lnTo>
                  <a:lnTo>
                    <a:pt x="3259" y="171"/>
                  </a:lnTo>
                  <a:lnTo>
                    <a:pt x="3261" y="204"/>
                  </a:lnTo>
                  <a:lnTo>
                    <a:pt x="3261" y="1223"/>
                  </a:lnTo>
                  <a:lnTo>
                    <a:pt x="3259" y="1256"/>
                  </a:lnTo>
                  <a:lnTo>
                    <a:pt x="3251" y="1287"/>
                  </a:lnTo>
                  <a:lnTo>
                    <a:pt x="3238" y="1316"/>
                  </a:lnTo>
                  <a:lnTo>
                    <a:pt x="3222" y="1342"/>
                  </a:lnTo>
                  <a:lnTo>
                    <a:pt x="3202" y="1366"/>
                  </a:lnTo>
                  <a:lnTo>
                    <a:pt x="3178" y="1387"/>
                  </a:lnTo>
                  <a:lnTo>
                    <a:pt x="3150" y="1403"/>
                  </a:lnTo>
                  <a:lnTo>
                    <a:pt x="3121" y="1415"/>
                  </a:lnTo>
                  <a:lnTo>
                    <a:pt x="3090" y="1423"/>
                  </a:lnTo>
                  <a:lnTo>
                    <a:pt x="3057" y="1426"/>
                  </a:lnTo>
                  <a:lnTo>
                    <a:pt x="2446" y="1426"/>
                  </a:lnTo>
                  <a:lnTo>
                    <a:pt x="2446" y="2241"/>
                  </a:lnTo>
                  <a:lnTo>
                    <a:pt x="815" y="2241"/>
                  </a:lnTo>
                  <a:lnTo>
                    <a:pt x="815" y="1426"/>
                  </a:lnTo>
                  <a:lnTo>
                    <a:pt x="204" y="1426"/>
                  </a:lnTo>
                  <a:lnTo>
                    <a:pt x="171" y="1423"/>
                  </a:lnTo>
                  <a:lnTo>
                    <a:pt x="140" y="1415"/>
                  </a:lnTo>
                  <a:lnTo>
                    <a:pt x="110" y="1403"/>
                  </a:lnTo>
                  <a:lnTo>
                    <a:pt x="83" y="1387"/>
                  </a:lnTo>
                  <a:lnTo>
                    <a:pt x="60" y="1366"/>
                  </a:lnTo>
                  <a:lnTo>
                    <a:pt x="39" y="1342"/>
                  </a:lnTo>
                  <a:lnTo>
                    <a:pt x="23" y="1316"/>
                  </a:lnTo>
                  <a:lnTo>
                    <a:pt x="10" y="1287"/>
                  </a:lnTo>
                  <a:lnTo>
                    <a:pt x="3" y="1256"/>
                  </a:lnTo>
                  <a:lnTo>
                    <a:pt x="0" y="1223"/>
                  </a:lnTo>
                  <a:lnTo>
                    <a:pt x="0" y="204"/>
                  </a:lnTo>
                  <a:lnTo>
                    <a:pt x="3" y="171"/>
                  </a:lnTo>
                  <a:lnTo>
                    <a:pt x="10" y="139"/>
                  </a:lnTo>
                  <a:lnTo>
                    <a:pt x="23" y="110"/>
                  </a:lnTo>
                  <a:lnTo>
                    <a:pt x="39" y="84"/>
                  </a:lnTo>
                  <a:lnTo>
                    <a:pt x="60" y="60"/>
                  </a:lnTo>
                  <a:lnTo>
                    <a:pt x="83" y="40"/>
                  </a:lnTo>
                  <a:lnTo>
                    <a:pt x="110" y="23"/>
                  </a:lnTo>
                  <a:lnTo>
                    <a:pt x="140" y="11"/>
                  </a:lnTo>
                  <a:lnTo>
                    <a:pt x="171" y="3"/>
                  </a:lnTo>
                  <a:lnTo>
                    <a:pt x="204" y="0"/>
                  </a:lnTo>
                  <a:close/>
                </a:path>
              </a:pathLst>
            </a:custGeom>
            <a:grpFill/>
            <a:ln w="0">
              <a:noFill/>
              <a:prstDash val="solid"/>
              <a:round/>
            </a:ln>
          </p:spPr>
          <p:txBody>
            <a:bodyPr vert="horz" wrap="square" lIns="91440" tIns="45720" rIns="91440" bIns="45720" numCol="1" anchor="t" anchorCtr="0" compatLnSpc="1"/>
            <a:lstStyle/>
            <a:p>
              <a:endParaRPr lang="zh-CN" altLang="en-US" sz="1355"/>
            </a:p>
          </p:txBody>
        </p:sp>
      </p:grpSp>
      <p:sp>
        <p:nvSpPr>
          <p:cNvPr id="171" name="Freeform 142"/>
          <p:cNvSpPr>
            <a:spLocks noEditPoints="1"/>
          </p:cNvSpPr>
          <p:nvPr/>
        </p:nvSpPr>
        <p:spPr bwMode="auto">
          <a:xfrm>
            <a:off x="8156862" y="5751957"/>
            <a:ext cx="466133" cy="406724"/>
          </a:xfrm>
          <a:custGeom>
            <a:avLst/>
            <a:gdLst>
              <a:gd name="T0" fmla="*/ 1121 w 3261"/>
              <a:gd name="T1" fmla="*/ 2241 h 2852"/>
              <a:gd name="T2" fmla="*/ 2140 w 3261"/>
              <a:gd name="T3" fmla="*/ 2241 h 2852"/>
              <a:gd name="T4" fmla="*/ 2242 w 3261"/>
              <a:gd name="T5" fmla="*/ 2648 h 2852"/>
              <a:gd name="T6" fmla="*/ 2446 w 3261"/>
              <a:gd name="T7" fmla="*/ 2852 h 2852"/>
              <a:gd name="T8" fmla="*/ 815 w 3261"/>
              <a:gd name="T9" fmla="*/ 2852 h 2852"/>
              <a:gd name="T10" fmla="*/ 1019 w 3261"/>
              <a:gd name="T11" fmla="*/ 2648 h 2852"/>
              <a:gd name="T12" fmla="*/ 1121 w 3261"/>
              <a:gd name="T13" fmla="*/ 2241 h 2852"/>
              <a:gd name="T14" fmla="*/ 204 w 3261"/>
              <a:gd name="T15" fmla="*/ 204 h 2852"/>
              <a:gd name="T16" fmla="*/ 204 w 3261"/>
              <a:gd name="T17" fmla="*/ 1834 h 2852"/>
              <a:gd name="T18" fmla="*/ 3057 w 3261"/>
              <a:gd name="T19" fmla="*/ 1834 h 2852"/>
              <a:gd name="T20" fmla="*/ 3057 w 3261"/>
              <a:gd name="T21" fmla="*/ 204 h 2852"/>
              <a:gd name="T22" fmla="*/ 204 w 3261"/>
              <a:gd name="T23" fmla="*/ 204 h 2852"/>
              <a:gd name="T24" fmla="*/ 0 w 3261"/>
              <a:gd name="T25" fmla="*/ 0 h 2852"/>
              <a:gd name="T26" fmla="*/ 3261 w 3261"/>
              <a:gd name="T27" fmla="*/ 0 h 2852"/>
              <a:gd name="T28" fmla="*/ 3261 w 3261"/>
              <a:gd name="T29" fmla="*/ 2037 h 2852"/>
              <a:gd name="T30" fmla="*/ 0 w 3261"/>
              <a:gd name="T31" fmla="*/ 2037 h 2852"/>
              <a:gd name="T32" fmla="*/ 0 w 3261"/>
              <a:gd name="T33" fmla="*/ 0 h 2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61" h="2852">
                <a:moveTo>
                  <a:pt x="1121" y="2241"/>
                </a:moveTo>
                <a:lnTo>
                  <a:pt x="2140" y="2241"/>
                </a:lnTo>
                <a:lnTo>
                  <a:pt x="2242" y="2648"/>
                </a:lnTo>
                <a:lnTo>
                  <a:pt x="2446" y="2852"/>
                </a:lnTo>
                <a:lnTo>
                  <a:pt x="815" y="2852"/>
                </a:lnTo>
                <a:lnTo>
                  <a:pt x="1019" y="2648"/>
                </a:lnTo>
                <a:lnTo>
                  <a:pt x="1121" y="2241"/>
                </a:lnTo>
                <a:close/>
                <a:moveTo>
                  <a:pt x="204" y="204"/>
                </a:moveTo>
                <a:lnTo>
                  <a:pt x="204" y="1834"/>
                </a:lnTo>
                <a:lnTo>
                  <a:pt x="3057" y="1834"/>
                </a:lnTo>
                <a:lnTo>
                  <a:pt x="3057" y="204"/>
                </a:lnTo>
                <a:lnTo>
                  <a:pt x="204" y="204"/>
                </a:lnTo>
                <a:close/>
                <a:moveTo>
                  <a:pt x="0" y="0"/>
                </a:moveTo>
                <a:lnTo>
                  <a:pt x="3261" y="0"/>
                </a:lnTo>
                <a:lnTo>
                  <a:pt x="3261" y="2037"/>
                </a:lnTo>
                <a:lnTo>
                  <a:pt x="0" y="2037"/>
                </a:lnTo>
                <a:lnTo>
                  <a:pt x="0" y="0"/>
                </a:lnTo>
                <a:close/>
              </a:path>
            </a:pathLst>
          </a:custGeom>
          <a:solidFill>
            <a:schemeClr val="tx1"/>
          </a:solidFill>
          <a:ln w="0">
            <a:noFill/>
            <a:prstDash val="solid"/>
            <a:round/>
          </a:ln>
        </p:spPr>
        <p:txBody>
          <a:bodyPr vert="horz" wrap="square" lIns="91440" tIns="45720" rIns="91440" bIns="45720" numCol="1" anchor="t" anchorCtr="0" compatLnSpc="1"/>
          <a:lstStyle/>
          <a:p>
            <a:endParaRPr lang="zh-CN" altLang="en-US" sz="1355"/>
          </a:p>
        </p:txBody>
      </p:sp>
      <p:sp>
        <p:nvSpPr>
          <p:cNvPr id="172" name="Freeform 147"/>
          <p:cNvSpPr>
            <a:spLocks noEditPoints="1"/>
          </p:cNvSpPr>
          <p:nvPr/>
        </p:nvSpPr>
        <p:spPr bwMode="auto">
          <a:xfrm>
            <a:off x="8894190" y="5781089"/>
            <a:ext cx="524399" cy="348457"/>
          </a:xfrm>
          <a:custGeom>
            <a:avLst/>
            <a:gdLst>
              <a:gd name="T0" fmla="*/ 2651 w 3670"/>
              <a:gd name="T1" fmla="*/ 2036 h 2443"/>
              <a:gd name="T2" fmla="*/ 3263 w 3670"/>
              <a:gd name="T3" fmla="*/ 1629 h 2443"/>
              <a:gd name="T4" fmla="*/ 815 w 3670"/>
              <a:gd name="T5" fmla="*/ 1629 h 2443"/>
              <a:gd name="T6" fmla="*/ 2447 w 3670"/>
              <a:gd name="T7" fmla="*/ 2036 h 2443"/>
              <a:gd name="T8" fmla="*/ 815 w 3670"/>
              <a:gd name="T9" fmla="*/ 1629 h 2443"/>
              <a:gd name="T10" fmla="*/ 408 w 3670"/>
              <a:gd name="T11" fmla="*/ 2036 h 2443"/>
              <a:gd name="T12" fmla="*/ 612 w 3670"/>
              <a:gd name="T13" fmla="*/ 1629 h 2443"/>
              <a:gd name="T14" fmla="*/ 2855 w 3670"/>
              <a:gd name="T15" fmla="*/ 1019 h 2443"/>
              <a:gd name="T16" fmla="*/ 3263 w 3670"/>
              <a:gd name="T17" fmla="*/ 1426 h 2443"/>
              <a:gd name="T18" fmla="*/ 2855 w 3670"/>
              <a:gd name="T19" fmla="*/ 1019 h 2443"/>
              <a:gd name="T20" fmla="*/ 2243 w 3670"/>
              <a:gd name="T21" fmla="*/ 1426 h 2443"/>
              <a:gd name="T22" fmla="*/ 2651 w 3670"/>
              <a:gd name="T23" fmla="*/ 1019 h 2443"/>
              <a:gd name="T24" fmla="*/ 1632 w 3670"/>
              <a:gd name="T25" fmla="*/ 1019 h 2443"/>
              <a:gd name="T26" fmla="*/ 2040 w 3670"/>
              <a:gd name="T27" fmla="*/ 1426 h 2443"/>
              <a:gd name="T28" fmla="*/ 1632 w 3670"/>
              <a:gd name="T29" fmla="*/ 1019 h 2443"/>
              <a:gd name="T30" fmla="*/ 1019 w 3670"/>
              <a:gd name="T31" fmla="*/ 1426 h 2443"/>
              <a:gd name="T32" fmla="*/ 1427 w 3670"/>
              <a:gd name="T33" fmla="*/ 1019 h 2443"/>
              <a:gd name="T34" fmla="*/ 408 w 3670"/>
              <a:gd name="T35" fmla="*/ 1019 h 2443"/>
              <a:gd name="T36" fmla="*/ 815 w 3670"/>
              <a:gd name="T37" fmla="*/ 1426 h 2443"/>
              <a:gd name="T38" fmla="*/ 408 w 3670"/>
              <a:gd name="T39" fmla="*/ 1019 h 2443"/>
              <a:gd name="T40" fmla="*/ 2651 w 3670"/>
              <a:gd name="T41" fmla="*/ 815 h 2443"/>
              <a:gd name="T42" fmla="*/ 3263 w 3670"/>
              <a:gd name="T43" fmla="*/ 407 h 2443"/>
              <a:gd name="T44" fmla="*/ 2040 w 3670"/>
              <a:gd name="T45" fmla="*/ 407 h 2443"/>
              <a:gd name="T46" fmla="*/ 2447 w 3670"/>
              <a:gd name="T47" fmla="*/ 815 h 2443"/>
              <a:gd name="T48" fmla="*/ 2040 w 3670"/>
              <a:gd name="T49" fmla="*/ 407 h 2443"/>
              <a:gd name="T50" fmla="*/ 1427 w 3670"/>
              <a:gd name="T51" fmla="*/ 815 h 2443"/>
              <a:gd name="T52" fmla="*/ 1836 w 3670"/>
              <a:gd name="T53" fmla="*/ 407 h 2443"/>
              <a:gd name="T54" fmla="*/ 815 w 3670"/>
              <a:gd name="T55" fmla="*/ 407 h 2443"/>
              <a:gd name="T56" fmla="*/ 1223 w 3670"/>
              <a:gd name="T57" fmla="*/ 815 h 2443"/>
              <a:gd name="T58" fmla="*/ 815 w 3670"/>
              <a:gd name="T59" fmla="*/ 407 h 2443"/>
              <a:gd name="T60" fmla="*/ 408 w 3670"/>
              <a:gd name="T61" fmla="*/ 815 h 2443"/>
              <a:gd name="T62" fmla="*/ 612 w 3670"/>
              <a:gd name="T63" fmla="*/ 407 h 2443"/>
              <a:gd name="T64" fmla="*/ 204 w 3670"/>
              <a:gd name="T65" fmla="*/ 0 h 2443"/>
              <a:gd name="T66" fmla="*/ 3503 w 3670"/>
              <a:gd name="T67" fmla="*/ 3 h 2443"/>
              <a:gd name="T68" fmla="*/ 3569 w 3670"/>
              <a:gd name="T69" fmla="*/ 28 h 2443"/>
              <a:gd name="T70" fmla="*/ 3622 w 3670"/>
              <a:gd name="T71" fmla="*/ 73 h 2443"/>
              <a:gd name="T72" fmla="*/ 3658 w 3670"/>
              <a:gd name="T73" fmla="*/ 133 h 2443"/>
              <a:gd name="T74" fmla="*/ 3670 w 3670"/>
              <a:gd name="T75" fmla="*/ 203 h 2443"/>
              <a:gd name="T76" fmla="*/ 3667 w 3670"/>
              <a:gd name="T77" fmla="*/ 2277 h 2443"/>
              <a:gd name="T78" fmla="*/ 3642 w 3670"/>
              <a:gd name="T79" fmla="*/ 2343 h 2443"/>
              <a:gd name="T80" fmla="*/ 3597 w 3670"/>
              <a:gd name="T81" fmla="*/ 2395 h 2443"/>
              <a:gd name="T82" fmla="*/ 3537 w 3670"/>
              <a:gd name="T83" fmla="*/ 2431 h 2443"/>
              <a:gd name="T84" fmla="*/ 3466 w 3670"/>
              <a:gd name="T85" fmla="*/ 2443 h 2443"/>
              <a:gd name="T86" fmla="*/ 167 w 3670"/>
              <a:gd name="T87" fmla="*/ 2440 h 2443"/>
              <a:gd name="T88" fmla="*/ 101 w 3670"/>
              <a:gd name="T89" fmla="*/ 2415 h 2443"/>
              <a:gd name="T90" fmla="*/ 48 w 3670"/>
              <a:gd name="T91" fmla="*/ 2371 h 2443"/>
              <a:gd name="T92" fmla="*/ 12 w 3670"/>
              <a:gd name="T93" fmla="*/ 2310 h 2443"/>
              <a:gd name="T94" fmla="*/ 0 w 3670"/>
              <a:gd name="T95" fmla="*/ 2240 h 2443"/>
              <a:gd name="T96" fmla="*/ 3 w 3670"/>
              <a:gd name="T97" fmla="*/ 168 h 2443"/>
              <a:gd name="T98" fmla="*/ 28 w 3670"/>
              <a:gd name="T99" fmla="*/ 102 h 2443"/>
              <a:gd name="T100" fmla="*/ 73 w 3670"/>
              <a:gd name="T101" fmla="*/ 48 h 2443"/>
              <a:gd name="T102" fmla="*/ 133 w 3670"/>
              <a:gd name="T103" fmla="*/ 13 h 2443"/>
              <a:gd name="T104" fmla="*/ 204 w 3670"/>
              <a:gd name="T105" fmla="*/ 0 h 2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70" h="2443">
                <a:moveTo>
                  <a:pt x="2651" y="1629"/>
                </a:moveTo>
                <a:lnTo>
                  <a:pt x="2651" y="2036"/>
                </a:lnTo>
                <a:lnTo>
                  <a:pt x="3263" y="2036"/>
                </a:lnTo>
                <a:lnTo>
                  <a:pt x="3263" y="1629"/>
                </a:lnTo>
                <a:lnTo>
                  <a:pt x="2651" y="1629"/>
                </a:lnTo>
                <a:close/>
                <a:moveTo>
                  <a:pt x="815" y="1629"/>
                </a:moveTo>
                <a:lnTo>
                  <a:pt x="815" y="2036"/>
                </a:lnTo>
                <a:lnTo>
                  <a:pt x="2447" y="2036"/>
                </a:lnTo>
                <a:lnTo>
                  <a:pt x="2447" y="1629"/>
                </a:lnTo>
                <a:lnTo>
                  <a:pt x="815" y="1629"/>
                </a:lnTo>
                <a:close/>
                <a:moveTo>
                  <a:pt x="408" y="1629"/>
                </a:moveTo>
                <a:lnTo>
                  <a:pt x="408" y="2036"/>
                </a:lnTo>
                <a:lnTo>
                  <a:pt x="612" y="2036"/>
                </a:lnTo>
                <a:lnTo>
                  <a:pt x="612" y="1629"/>
                </a:lnTo>
                <a:lnTo>
                  <a:pt x="408" y="1629"/>
                </a:lnTo>
                <a:close/>
                <a:moveTo>
                  <a:pt x="2855" y="1019"/>
                </a:moveTo>
                <a:lnTo>
                  <a:pt x="2855" y="1426"/>
                </a:lnTo>
                <a:lnTo>
                  <a:pt x="3263" y="1426"/>
                </a:lnTo>
                <a:lnTo>
                  <a:pt x="3263" y="1019"/>
                </a:lnTo>
                <a:lnTo>
                  <a:pt x="2855" y="1019"/>
                </a:lnTo>
                <a:close/>
                <a:moveTo>
                  <a:pt x="2243" y="1019"/>
                </a:moveTo>
                <a:lnTo>
                  <a:pt x="2243" y="1426"/>
                </a:lnTo>
                <a:lnTo>
                  <a:pt x="2651" y="1426"/>
                </a:lnTo>
                <a:lnTo>
                  <a:pt x="2651" y="1019"/>
                </a:lnTo>
                <a:lnTo>
                  <a:pt x="2243" y="1019"/>
                </a:lnTo>
                <a:close/>
                <a:moveTo>
                  <a:pt x="1632" y="1019"/>
                </a:moveTo>
                <a:lnTo>
                  <a:pt x="1632" y="1426"/>
                </a:lnTo>
                <a:lnTo>
                  <a:pt x="2040" y="1426"/>
                </a:lnTo>
                <a:lnTo>
                  <a:pt x="2040" y="1019"/>
                </a:lnTo>
                <a:lnTo>
                  <a:pt x="1632" y="1019"/>
                </a:lnTo>
                <a:close/>
                <a:moveTo>
                  <a:pt x="1019" y="1019"/>
                </a:moveTo>
                <a:lnTo>
                  <a:pt x="1019" y="1426"/>
                </a:lnTo>
                <a:lnTo>
                  <a:pt x="1427" y="1426"/>
                </a:lnTo>
                <a:lnTo>
                  <a:pt x="1427" y="1019"/>
                </a:lnTo>
                <a:lnTo>
                  <a:pt x="1019" y="1019"/>
                </a:lnTo>
                <a:close/>
                <a:moveTo>
                  <a:pt x="408" y="1019"/>
                </a:moveTo>
                <a:lnTo>
                  <a:pt x="408" y="1426"/>
                </a:lnTo>
                <a:lnTo>
                  <a:pt x="815" y="1426"/>
                </a:lnTo>
                <a:lnTo>
                  <a:pt x="815" y="1019"/>
                </a:lnTo>
                <a:lnTo>
                  <a:pt x="408" y="1019"/>
                </a:lnTo>
                <a:close/>
                <a:moveTo>
                  <a:pt x="2651" y="407"/>
                </a:moveTo>
                <a:lnTo>
                  <a:pt x="2651" y="815"/>
                </a:lnTo>
                <a:lnTo>
                  <a:pt x="3263" y="815"/>
                </a:lnTo>
                <a:lnTo>
                  <a:pt x="3263" y="407"/>
                </a:lnTo>
                <a:lnTo>
                  <a:pt x="2651" y="407"/>
                </a:lnTo>
                <a:close/>
                <a:moveTo>
                  <a:pt x="2040" y="407"/>
                </a:moveTo>
                <a:lnTo>
                  <a:pt x="2040" y="815"/>
                </a:lnTo>
                <a:lnTo>
                  <a:pt x="2447" y="815"/>
                </a:lnTo>
                <a:lnTo>
                  <a:pt x="2447" y="407"/>
                </a:lnTo>
                <a:lnTo>
                  <a:pt x="2040" y="407"/>
                </a:lnTo>
                <a:close/>
                <a:moveTo>
                  <a:pt x="1427" y="407"/>
                </a:moveTo>
                <a:lnTo>
                  <a:pt x="1427" y="815"/>
                </a:lnTo>
                <a:lnTo>
                  <a:pt x="1836" y="815"/>
                </a:lnTo>
                <a:lnTo>
                  <a:pt x="1836" y="407"/>
                </a:lnTo>
                <a:lnTo>
                  <a:pt x="1427" y="407"/>
                </a:lnTo>
                <a:close/>
                <a:moveTo>
                  <a:pt x="815" y="407"/>
                </a:moveTo>
                <a:lnTo>
                  <a:pt x="815" y="815"/>
                </a:lnTo>
                <a:lnTo>
                  <a:pt x="1223" y="815"/>
                </a:lnTo>
                <a:lnTo>
                  <a:pt x="1223" y="407"/>
                </a:lnTo>
                <a:lnTo>
                  <a:pt x="815" y="407"/>
                </a:lnTo>
                <a:close/>
                <a:moveTo>
                  <a:pt x="408" y="407"/>
                </a:moveTo>
                <a:lnTo>
                  <a:pt x="408" y="815"/>
                </a:lnTo>
                <a:lnTo>
                  <a:pt x="612" y="815"/>
                </a:lnTo>
                <a:lnTo>
                  <a:pt x="612" y="407"/>
                </a:lnTo>
                <a:lnTo>
                  <a:pt x="408" y="407"/>
                </a:lnTo>
                <a:close/>
                <a:moveTo>
                  <a:pt x="204" y="0"/>
                </a:moveTo>
                <a:lnTo>
                  <a:pt x="3466" y="0"/>
                </a:lnTo>
                <a:lnTo>
                  <a:pt x="3503" y="3"/>
                </a:lnTo>
                <a:lnTo>
                  <a:pt x="3537" y="13"/>
                </a:lnTo>
                <a:lnTo>
                  <a:pt x="3569" y="28"/>
                </a:lnTo>
                <a:lnTo>
                  <a:pt x="3597" y="48"/>
                </a:lnTo>
                <a:lnTo>
                  <a:pt x="3622" y="73"/>
                </a:lnTo>
                <a:lnTo>
                  <a:pt x="3642" y="102"/>
                </a:lnTo>
                <a:lnTo>
                  <a:pt x="3658" y="133"/>
                </a:lnTo>
                <a:lnTo>
                  <a:pt x="3667" y="168"/>
                </a:lnTo>
                <a:lnTo>
                  <a:pt x="3670" y="203"/>
                </a:lnTo>
                <a:lnTo>
                  <a:pt x="3670" y="2240"/>
                </a:lnTo>
                <a:lnTo>
                  <a:pt x="3667" y="2277"/>
                </a:lnTo>
                <a:lnTo>
                  <a:pt x="3658" y="2310"/>
                </a:lnTo>
                <a:lnTo>
                  <a:pt x="3642" y="2343"/>
                </a:lnTo>
                <a:lnTo>
                  <a:pt x="3622" y="2371"/>
                </a:lnTo>
                <a:lnTo>
                  <a:pt x="3597" y="2395"/>
                </a:lnTo>
                <a:lnTo>
                  <a:pt x="3569" y="2415"/>
                </a:lnTo>
                <a:lnTo>
                  <a:pt x="3537" y="2431"/>
                </a:lnTo>
                <a:lnTo>
                  <a:pt x="3503" y="2440"/>
                </a:lnTo>
                <a:lnTo>
                  <a:pt x="3466" y="2443"/>
                </a:lnTo>
                <a:lnTo>
                  <a:pt x="204" y="2443"/>
                </a:lnTo>
                <a:lnTo>
                  <a:pt x="167" y="2440"/>
                </a:lnTo>
                <a:lnTo>
                  <a:pt x="133" y="2431"/>
                </a:lnTo>
                <a:lnTo>
                  <a:pt x="101" y="2415"/>
                </a:lnTo>
                <a:lnTo>
                  <a:pt x="73" y="2395"/>
                </a:lnTo>
                <a:lnTo>
                  <a:pt x="48" y="2371"/>
                </a:lnTo>
                <a:lnTo>
                  <a:pt x="28" y="2343"/>
                </a:lnTo>
                <a:lnTo>
                  <a:pt x="12" y="2310"/>
                </a:lnTo>
                <a:lnTo>
                  <a:pt x="3" y="2277"/>
                </a:lnTo>
                <a:lnTo>
                  <a:pt x="0" y="2240"/>
                </a:lnTo>
                <a:lnTo>
                  <a:pt x="0" y="203"/>
                </a:lnTo>
                <a:lnTo>
                  <a:pt x="3" y="168"/>
                </a:lnTo>
                <a:lnTo>
                  <a:pt x="12" y="133"/>
                </a:lnTo>
                <a:lnTo>
                  <a:pt x="28" y="102"/>
                </a:lnTo>
                <a:lnTo>
                  <a:pt x="48" y="73"/>
                </a:lnTo>
                <a:lnTo>
                  <a:pt x="73" y="48"/>
                </a:lnTo>
                <a:lnTo>
                  <a:pt x="101" y="28"/>
                </a:lnTo>
                <a:lnTo>
                  <a:pt x="133" y="13"/>
                </a:lnTo>
                <a:lnTo>
                  <a:pt x="167" y="3"/>
                </a:lnTo>
                <a:lnTo>
                  <a:pt x="204" y="0"/>
                </a:lnTo>
                <a:close/>
              </a:path>
            </a:pathLst>
          </a:custGeom>
          <a:solidFill>
            <a:schemeClr val="tx1"/>
          </a:solidFill>
          <a:ln w="0">
            <a:noFill/>
            <a:prstDash val="solid"/>
            <a:round/>
          </a:ln>
        </p:spPr>
        <p:txBody>
          <a:bodyPr vert="horz" wrap="square" lIns="91440" tIns="45720" rIns="91440" bIns="45720" numCol="1" anchor="t" anchorCtr="0" compatLnSpc="1"/>
          <a:lstStyle/>
          <a:p>
            <a:endParaRPr lang="zh-CN" altLang="en-US" sz="1355"/>
          </a:p>
        </p:txBody>
      </p:sp>
      <p:sp>
        <p:nvSpPr>
          <p:cNvPr id="173" name="Freeform 152"/>
          <p:cNvSpPr>
            <a:spLocks noEditPoints="1"/>
          </p:cNvSpPr>
          <p:nvPr/>
        </p:nvSpPr>
        <p:spPr bwMode="auto">
          <a:xfrm>
            <a:off x="10255739" y="5781089"/>
            <a:ext cx="466132" cy="348457"/>
          </a:xfrm>
          <a:custGeom>
            <a:avLst/>
            <a:gdLst>
              <a:gd name="T0" fmla="*/ 1222 w 3261"/>
              <a:gd name="T1" fmla="*/ 2036 h 2443"/>
              <a:gd name="T2" fmla="*/ 1222 w 3261"/>
              <a:gd name="T3" fmla="*/ 2239 h 2443"/>
              <a:gd name="T4" fmla="*/ 2038 w 3261"/>
              <a:gd name="T5" fmla="*/ 2239 h 2443"/>
              <a:gd name="T6" fmla="*/ 2038 w 3261"/>
              <a:gd name="T7" fmla="*/ 2036 h 2443"/>
              <a:gd name="T8" fmla="*/ 1222 w 3261"/>
              <a:gd name="T9" fmla="*/ 2036 h 2443"/>
              <a:gd name="T10" fmla="*/ 612 w 3261"/>
              <a:gd name="T11" fmla="*/ 204 h 2443"/>
              <a:gd name="T12" fmla="*/ 611 w 3261"/>
              <a:gd name="T13" fmla="*/ 204 h 2443"/>
              <a:gd name="T14" fmla="*/ 611 w 3261"/>
              <a:gd name="T15" fmla="*/ 1832 h 2443"/>
              <a:gd name="T16" fmla="*/ 2650 w 3261"/>
              <a:gd name="T17" fmla="*/ 1832 h 2443"/>
              <a:gd name="T18" fmla="*/ 2650 w 3261"/>
              <a:gd name="T19" fmla="*/ 204 h 2443"/>
              <a:gd name="T20" fmla="*/ 2650 w 3261"/>
              <a:gd name="T21" fmla="*/ 204 h 2443"/>
              <a:gd name="T22" fmla="*/ 612 w 3261"/>
              <a:gd name="T23" fmla="*/ 204 h 2443"/>
              <a:gd name="T24" fmla="*/ 611 w 3261"/>
              <a:gd name="T25" fmla="*/ 0 h 2443"/>
              <a:gd name="T26" fmla="*/ 2650 w 3261"/>
              <a:gd name="T27" fmla="*/ 0 h 2443"/>
              <a:gd name="T28" fmla="*/ 2683 w 3261"/>
              <a:gd name="T29" fmla="*/ 3 h 2443"/>
              <a:gd name="T30" fmla="*/ 2714 w 3261"/>
              <a:gd name="T31" fmla="*/ 10 h 2443"/>
              <a:gd name="T32" fmla="*/ 2743 w 3261"/>
              <a:gd name="T33" fmla="*/ 23 h 2443"/>
              <a:gd name="T34" fmla="*/ 2770 w 3261"/>
              <a:gd name="T35" fmla="*/ 39 h 2443"/>
              <a:gd name="T36" fmla="*/ 2793 w 3261"/>
              <a:gd name="T37" fmla="*/ 60 h 2443"/>
              <a:gd name="T38" fmla="*/ 2814 w 3261"/>
              <a:gd name="T39" fmla="*/ 83 h 2443"/>
              <a:gd name="T40" fmla="*/ 2830 w 3261"/>
              <a:gd name="T41" fmla="*/ 110 h 2443"/>
              <a:gd name="T42" fmla="*/ 2843 w 3261"/>
              <a:gd name="T43" fmla="*/ 139 h 2443"/>
              <a:gd name="T44" fmla="*/ 2850 w 3261"/>
              <a:gd name="T45" fmla="*/ 170 h 2443"/>
              <a:gd name="T46" fmla="*/ 2853 w 3261"/>
              <a:gd name="T47" fmla="*/ 204 h 2443"/>
              <a:gd name="T48" fmla="*/ 2853 w 3261"/>
              <a:gd name="T49" fmla="*/ 1832 h 2443"/>
              <a:gd name="T50" fmla="*/ 3261 w 3261"/>
              <a:gd name="T51" fmla="*/ 1832 h 2443"/>
              <a:gd name="T52" fmla="*/ 3261 w 3261"/>
              <a:gd name="T53" fmla="*/ 2443 h 2443"/>
              <a:gd name="T54" fmla="*/ 0 w 3261"/>
              <a:gd name="T55" fmla="*/ 2443 h 2443"/>
              <a:gd name="T56" fmla="*/ 0 w 3261"/>
              <a:gd name="T57" fmla="*/ 1832 h 2443"/>
              <a:gd name="T58" fmla="*/ 407 w 3261"/>
              <a:gd name="T59" fmla="*/ 1832 h 2443"/>
              <a:gd name="T60" fmla="*/ 407 w 3261"/>
              <a:gd name="T61" fmla="*/ 204 h 2443"/>
              <a:gd name="T62" fmla="*/ 410 w 3261"/>
              <a:gd name="T63" fmla="*/ 170 h 2443"/>
              <a:gd name="T64" fmla="*/ 418 w 3261"/>
              <a:gd name="T65" fmla="*/ 139 h 2443"/>
              <a:gd name="T66" fmla="*/ 431 w 3261"/>
              <a:gd name="T67" fmla="*/ 110 h 2443"/>
              <a:gd name="T68" fmla="*/ 447 w 3261"/>
              <a:gd name="T69" fmla="*/ 83 h 2443"/>
              <a:gd name="T70" fmla="*/ 468 w 3261"/>
              <a:gd name="T71" fmla="*/ 60 h 2443"/>
              <a:gd name="T72" fmla="*/ 491 w 3261"/>
              <a:gd name="T73" fmla="*/ 39 h 2443"/>
              <a:gd name="T74" fmla="*/ 518 w 3261"/>
              <a:gd name="T75" fmla="*/ 23 h 2443"/>
              <a:gd name="T76" fmla="*/ 547 w 3261"/>
              <a:gd name="T77" fmla="*/ 10 h 2443"/>
              <a:gd name="T78" fmla="*/ 578 w 3261"/>
              <a:gd name="T79" fmla="*/ 3 h 2443"/>
              <a:gd name="T80" fmla="*/ 611 w 3261"/>
              <a:gd name="T81" fmla="*/ 0 h 2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61" h="2443">
                <a:moveTo>
                  <a:pt x="1222" y="2036"/>
                </a:moveTo>
                <a:lnTo>
                  <a:pt x="1222" y="2239"/>
                </a:lnTo>
                <a:lnTo>
                  <a:pt x="2038" y="2239"/>
                </a:lnTo>
                <a:lnTo>
                  <a:pt x="2038" y="2036"/>
                </a:lnTo>
                <a:lnTo>
                  <a:pt x="1222" y="2036"/>
                </a:lnTo>
                <a:close/>
                <a:moveTo>
                  <a:pt x="612" y="204"/>
                </a:moveTo>
                <a:lnTo>
                  <a:pt x="611" y="204"/>
                </a:lnTo>
                <a:lnTo>
                  <a:pt x="611" y="1832"/>
                </a:lnTo>
                <a:lnTo>
                  <a:pt x="2650" y="1832"/>
                </a:lnTo>
                <a:lnTo>
                  <a:pt x="2650" y="204"/>
                </a:lnTo>
                <a:lnTo>
                  <a:pt x="2650" y="204"/>
                </a:lnTo>
                <a:lnTo>
                  <a:pt x="612" y="204"/>
                </a:lnTo>
                <a:close/>
                <a:moveTo>
                  <a:pt x="611" y="0"/>
                </a:moveTo>
                <a:lnTo>
                  <a:pt x="2650" y="0"/>
                </a:lnTo>
                <a:lnTo>
                  <a:pt x="2683" y="3"/>
                </a:lnTo>
                <a:lnTo>
                  <a:pt x="2714" y="10"/>
                </a:lnTo>
                <a:lnTo>
                  <a:pt x="2743" y="23"/>
                </a:lnTo>
                <a:lnTo>
                  <a:pt x="2770" y="39"/>
                </a:lnTo>
                <a:lnTo>
                  <a:pt x="2793" y="60"/>
                </a:lnTo>
                <a:lnTo>
                  <a:pt x="2814" y="83"/>
                </a:lnTo>
                <a:lnTo>
                  <a:pt x="2830" y="110"/>
                </a:lnTo>
                <a:lnTo>
                  <a:pt x="2843" y="139"/>
                </a:lnTo>
                <a:lnTo>
                  <a:pt x="2850" y="170"/>
                </a:lnTo>
                <a:lnTo>
                  <a:pt x="2853" y="204"/>
                </a:lnTo>
                <a:lnTo>
                  <a:pt x="2853" y="1832"/>
                </a:lnTo>
                <a:lnTo>
                  <a:pt x="3261" y="1832"/>
                </a:lnTo>
                <a:lnTo>
                  <a:pt x="3261" y="2443"/>
                </a:lnTo>
                <a:lnTo>
                  <a:pt x="0" y="2443"/>
                </a:lnTo>
                <a:lnTo>
                  <a:pt x="0" y="1832"/>
                </a:lnTo>
                <a:lnTo>
                  <a:pt x="407" y="1832"/>
                </a:lnTo>
                <a:lnTo>
                  <a:pt x="407" y="204"/>
                </a:lnTo>
                <a:lnTo>
                  <a:pt x="410" y="170"/>
                </a:lnTo>
                <a:lnTo>
                  <a:pt x="418" y="139"/>
                </a:lnTo>
                <a:lnTo>
                  <a:pt x="431" y="110"/>
                </a:lnTo>
                <a:lnTo>
                  <a:pt x="447" y="83"/>
                </a:lnTo>
                <a:lnTo>
                  <a:pt x="468" y="60"/>
                </a:lnTo>
                <a:lnTo>
                  <a:pt x="491" y="39"/>
                </a:lnTo>
                <a:lnTo>
                  <a:pt x="518" y="23"/>
                </a:lnTo>
                <a:lnTo>
                  <a:pt x="547" y="10"/>
                </a:lnTo>
                <a:lnTo>
                  <a:pt x="578" y="3"/>
                </a:lnTo>
                <a:lnTo>
                  <a:pt x="611" y="0"/>
                </a:lnTo>
                <a:close/>
              </a:path>
            </a:pathLst>
          </a:custGeom>
          <a:solidFill>
            <a:schemeClr val="tx1"/>
          </a:solidFill>
          <a:ln w="0">
            <a:noFill/>
            <a:prstDash val="solid"/>
            <a:round/>
          </a:ln>
        </p:spPr>
        <p:txBody>
          <a:bodyPr vert="horz" wrap="square" lIns="91440" tIns="45720" rIns="91440" bIns="45720" numCol="1" anchor="t" anchorCtr="0" compatLnSpc="1"/>
          <a:lstStyle/>
          <a:p>
            <a:endParaRPr lang="zh-CN" altLang="en-US" sz="1355"/>
          </a:p>
        </p:txBody>
      </p:sp>
      <p:sp>
        <p:nvSpPr>
          <p:cNvPr id="174" name="Freeform 157"/>
          <p:cNvSpPr>
            <a:spLocks noEditPoints="1"/>
          </p:cNvSpPr>
          <p:nvPr/>
        </p:nvSpPr>
        <p:spPr bwMode="auto">
          <a:xfrm>
            <a:off x="9689783" y="5719966"/>
            <a:ext cx="294760" cy="470703"/>
          </a:xfrm>
          <a:custGeom>
            <a:avLst/>
            <a:gdLst>
              <a:gd name="T0" fmla="*/ 999 w 2064"/>
              <a:gd name="T1" fmla="*/ 2677 h 3292"/>
              <a:gd name="T2" fmla="*/ 937 w 2064"/>
              <a:gd name="T3" fmla="*/ 2697 h 3292"/>
              <a:gd name="T4" fmla="*/ 886 w 2064"/>
              <a:gd name="T5" fmla="*/ 2734 h 3292"/>
              <a:gd name="T6" fmla="*/ 849 w 2064"/>
              <a:gd name="T7" fmla="*/ 2786 h 3292"/>
              <a:gd name="T8" fmla="*/ 828 w 2064"/>
              <a:gd name="T9" fmla="*/ 2847 h 3292"/>
              <a:gd name="T10" fmla="*/ 828 w 2064"/>
              <a:gd name="T11" fmla="*/ 2914 h 3292"/>
              <a:gd name="T12" fmla="*/ 849 w 2064"/>
              <a:gd name="T13" fmla="*/ 2975 h 3292"/>
              <a:gd name="T14" fmla="*/ 886 w 2064"/>
              <a:gd name="T15" fmla="*/ 3026 h 3292"/>
              <a:gd name="T16" fmla="*/ 937 w 2064"/>
              <a:gd name="T17" fmla="*/ 3063 h 3292"/>
              <a:gd name="T18" fmla="*/ 999 w 2064"/>
              <a:gd name="T19" fmla="*/ 3083 h 3292"/>
              <a:gd name="T20" fmla="*/ 1065 w 2064"/>
              <a:gd name="T21" fmla="*/ 3083 h 3292"/>
              <a:gd name="T22" fmla="*/ 1127 w 2064"/>
              <a:gd name="T23" fmla="*/ 3063 h 3292"/>
              <a:gd name="T24" fmla="*/ 1178 w 2064"/>
              <a:gd name="T25" fmla="*/ 3026 h 3292"/>
              <a:gd name="T26" fmla="*/ 1215 w 2064"/>
              <a:gd name="T27" fmla="*/ 2975 h 3292"/>
              <a:gd name="T28" fmla="*/ 1236 w 2064"/>
              <a:gd name="T29" fmla="*/ 2914 h 3292"/>
              <a:gd name="T30" fmla="*/ 1236 w 2064"/>
              <a:gd name="T31" fmla="*/ 2847 h 3292"/>
              <a:gd name="T32" fmla="*/ 1215 w 2064"/>
              <a:gd name="T33" fmla="*/ 2786 h 3292"/>
              <a:gd name="T34" fmla="*/ 1178 w 2064"/>
              <a:gd name="T35" fmla="*/ 2734 h 3292"/>
              <a:gd name="T36" fmla="*/ 1127 w 2064"/>
              <a:gd name="T37" fmla="*/ 2697 h 3292"/>
              <a:gd name="T38" fmla="*/ 1065 w 2064"/>
              <a:gd name="T39" fmla="*/ 2677 h 3292"/>
              <a:gd name="T40" fmla="*/ 206 w 2064"/>
              <a:gd name="T41" fmla="*/ 411 h 3292"/>
              <a:gd name="T42" fmla="*/ 1858 w 2064"/>
              <a:gd name="T43" fmla="*/ 2469 h 3292"/>
              <a:gd name="T44" fmla="*/ 206 w 2064"/>
              <a:gd name="T45" fmla="*/ 411 h 3292"/>
              <a:gd name="T46" fmla="*/ 620 w 2064"/>
              <a:gd name="T47" fmla="*/ 257 h 3292"/>
              <a:gd name="T48" fmla="*/ 1444 w 2064"/>
              <a:gd name="T49" fmla="*/ 154 h 3292"/>
              <a:gd name="T50" fmla="*/ 310 w 2064"/>
              <a:gd name="T51" fmla="*/ 0 h 3292"/>
              <a:gd name="T52" fmla="*/ 1797 w 2064"/>
              <a:gd name="T53" fmla="*/ 3 h 3292"/>
              <a:gd name="T54" fmla="*/ 1874 w 2064"/>
              <a:gd name="T55" fmla="*/ 23 h 3292"/>
              <a:gd name="T56" fmla="*/ 1944 w 2064"/>
              <a:gd name="T57" fmla="*/ 64 h 3292"/>
              <a:gd name="T58" fmla="*/ 2000 w 2064"/>
              <a:gd name="T59" fmla="*/ 119 h 3292"/>
              <a:gd name="T60" fmla="*/ 2040 w 2064"/>
              <a:gd name="T61" fmla="*/ 189 h 3292"/>
              <a:gd name="T62" fmla="*/ 2061 w 2064"/>
              <a:gd name="T63" fmla="*/ 266 h 3292"/>
              <a:gd name="T64" fmla="*/ 2064 w 2064"/>
              <a:gd name="T65" fmla="*/ 2983 h 3292"/>
              <a:gd name="T66" fmla="*/ 2054 w 2064"/>
              <a:gd name="T67" fmla="*/ 3065 h 3292"/>
              <a:gd name="T68" fmla="*/ 2022 w 2064"/>
              <a:gd name="T69" fmla="*/ 3138 h 3292"/>
              <a:gd name="T70" fmla="*/ 1973 w 2064"/>
              <a:gd name="T71" fmla="*/ 3201 h 3292"/>
              <a:gd name="T72" fmla="*/ 1911 w 2064"/>
              <a:gd name="T73" fmla="*/ 3250 h 3292"/>
              <a:gd name="T74" fmla="*/ 1837 w 2064"/>
              <a:gd name="T75" fmla="*/ 3281 h 3292"/>
              <a:gd name="T76" fmla="*/ 1754 w 2064"/>
              <a:gd name="T77" fmla="*/ 3292 h 3292"/>
              <a:gd name="T78" fmla="*/ 267 w 2064"/>
              <a:gd name="T79" fmla="*/ 3289 h 3292"/>
              <a:gd name="T80" fmla="*/ 190 w 2064"/>
              <a:gd name="T81" fmla="*/ 3267 h 3292"/>
              <a:gd name="T82" fmla="*/ 120 w 2064"/>
              <a:gd name="T83" fmla="*/ 3227 h 3292"/>
              <a:gd name="T84" fmla="*/ 64 w 2064"/>
              <a:gd name="T85" fmla="*/ 3171 h 3292"/>
              <a:gd name="T86" fmla="*/ 24 w 2064"/>
              <a:gd name="T87" fmla="*/ 3103 h 3292"/>
              <a:gd name="T88" fmla="*/ 3 w 2064"/>
              <a:gd name="T89" fmla="*/ 3024 h 3292"/>
              <a:gd name="T90" fmla="*/ 0 w 2064"/>
              <a:gd name="T91" fmla="*/ 308 h 3292"/>
              <a:gd name="T92" fmla="*/ 10 w 2064"/>
              <a:gd name="T93" fmla="*/ 227 h 3292"/>
              <a:gd name="T94" fmla="*/ 42 w 2064"/>
              <a:gd name="T95" fmla="*/ 152 h 3292"/>
              <a:gd name="T96" fmla="*/ 91 w 2064"/>
              <a:gd name="T97" fmla="*/ 91 h 3292"/>
              <a:gd name="T98" fmla="*/ 153 w 2064"/>
              <a:gd name="T99" fmla="*/ 42 h 3292"/>
              <a:gd name="T100" fmla="*/ 227 w 2064"/>
              <a:gd name="T101" fmla="*/ 11 h 3292"/>
              <a:gd name="T102" fmla="*/ 310 w 2064"/>
              <a:gd name="T103" fmla="*/ 0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64" h="3292">
                <a:moveTo>
                  <a:pt x="1032" y="2674"/>
                </a:moveTo>
                <a:lnTo>
                  <a:pt x="999" y="2677"/>
                </a:lnTo>
                <a:lnTo>
                  <a:pt x="967" y="2685"/>
                </a:lnTo>
                <a:lnTo>
                  <a:pt x="937" y="2697"/>
                </a:lnTo>
                <a:lnTo>
                  <a:pt x="910" y="2714"/>
                </a:lnTo>
                <a:lnTo>
                  <a:pt x="886" y="2734"/>
                </a:lnTo>
                <a:lnTo>
                  <a:pt x="865" y="2759"/>
                </a:lnTo>
                <a:lnTo>
                  <a:pt x="849" y="2786"/>
                </a:lnTo>
                <a:lnTo>
                  <a:pt x="836" y="2815"/>
                </a:lnTo>
                <a:lnTo>
                  <a:pt x="828" y="2847"/>
                </a:lnTo>
                <a:lnTo>
                  <a:pt x="826" y="2880"/>
                </a:lnTo>
                <a:lnTo>
                  <a:pt x="828" y="2914"/>
                </a:lnTo>
                <a:lnTo>
                  <a:pt x="836" y="2945"/>
                </a:lnTo>
                <a:lnTo>
                  <a:pt x="849" y="2975"/>
                </a:lnTo>
                <a:lnTo>
                  <a:pt x="865" y="3002"/>
                </a:lnTo>
                <a:lnTo>
                  <a:pt x="886" y="3026"/>
                </a:lnTo>
                <a:lnTo>
                  <a:pt x="910" y="3046"/>
                </a:lnTo>
                <a:lnTo>
                  <a:pt x="937" y="3063"/>
                </a:lnTo>
                <a:lnTo>
                  <a:pt x="967" y="3075"/>
                </a:lnTo>
                <a:lnTo>
                  <a:pt x="999" y="3083"/>
                </a:lnTo>
                <a:lnTo>
                  <a:pt x="1032" y="3085"/>
                </a:lnTo>
                <a:lnTo>
                  <a:pt x="1065" y="3083"/>
                </a:lnTo>
                <a:lnTo>
                  <a:pt x="1097" y="3075"/>
                </a:lnTo>
                <a:lnTo>
                  <a:pt x="1127" y="3063"/>
                </a:lnTo>
                <a:lnTo>
                  <a:pt x="1154" y="3046"/>
                </a:lnTo>
                <a:lnTo>
                  <a:pt x="1178" y="3026"/>
                </a:lnTo>
                <a:lnTo>
                  <a:pt x="1199" y="3002"/>
                </a:lnTo>
                <a:lnTo>
                  <a:pt x="1215" y="2975"/>
                </a:lnTo>
                <a:lnTo>
                  <a:pt x="1228" y="2945"/>
                </a:lnTo>
                <a:lnTo>
                  <a:pt x="1236" y="2914"/>
                </a:lnTo>
                <a:lnTo>
                  <a:pt x="1238" y="2880"/>
                </a:lnTo>
                <a:lnTo>
                  <a:pt x="1236" y="2847"/>
                </a:lnTo>
                <a:lnTo>
                  <a:pt x="1228" y="2815"/>
                </a:lnTo>
                <a:lnTo>
                  <a:pt x="1215" y="2786"/>
                </a:lnTo>
                <a:lnTo>
                  <a:pt x="1199" y="2759"/>
                </a:lnTo>
                <a:lnTo>
                  <a:pt x="1178" y="2734"/>
                </a:lnTo>
                <a:lnTo>
                  <a:pt x="1154" y="2714"/>
                </a:lnTo>
                <a:lnTo>
                  <a:pt x="1127" y="2697"/>
                </a:lnTo>
                <a:lnTo>
                  <a:pt x="1097" y="2685"/>
                </a:lnTo>
                <a:lnTo>
                  <a:pt x="1065" y="2677"/>
                </a:lnTo>
                <a:lnTo>
                  <a:pt x="1032" y="2674"/>
                </a:lnTo>
                <a:close/>
                <a:moveTo>
                  <a:pt x="206" y="411"/>
                </a:moveTo>
                <a:lnTo>
                  <a:pt x="206" y="2469"/>
                </a:lnTo>
                <a:lnTo>
                  <a:pt x="1858" y="2469"/>
                </a:lnTo>
                <a:lnTo>
                  <a:pt x="1858" y="411"/>
                </a:lnTo>
                <a:lnTo>
                  <a:pt x="206" y="411"/>
                </a:lnTo>
                <a:close/>
                <a:moveTo>
                  <a:pt x="620" y="154"/>
                </a:moveTo>
                <a:lnTo>
                  <a:pt x="620" y="257"/>
                </a:lnTo>
                <a:lnTo>
                  <a:pt x="1444" y="257"/>
                </a:lnTo>
                <a:lnTo>
                  <a:pt x="1444" y="154"/>
                </a:lnTo>
                <a:lnTo>
                  <a:pt x="620" y="154"/>
                </a:lnTo>
                <a:close/>
                <a:moveTo>
                  <a:pt x="310" y="0"/>
                </a:moveTo>
                <a:lnTo>
                  <a:pt x="1754" y="0"/>
                </a:lnTo>
                <a:lnTo>
                  <a:pt x="1797" y="3"/>
                </a:lnTo>
                <a:lnTo>
                  <a:pt x="1837" y="11"/>
                </a:lnTo>
                <a:lnTo>
                  <a:pt x="1874" y="23"/>
                </a:lnTo>
                <a:lnTo>
                  <a:pt x="1911" y="42"/>
                </a:lnTo>
                <a:lnTo>
                  <a:pt x="1944" y="64"/>
                </a:lnTo>
                <a:lnTo>
                  <a:pt x="1973" y="91"/>
                </a:lnTo>
                <a:lnTo>
                  <a:pt x="2000" y="119"/>
                </a:lnTo>
                <a:lnTo>
                  <a:pt x="2022" y="152"/>
                </a:lnTo>
                <a:lnTo>
                  <a:pt x="2040" y="189"/>
                </a:lnTo>
                <a:lnTo>
                  <a:pt x="2054" y="227"/>
                </a:lnTo>
                <a:lnTo>
                  <a:pt x="2061" y="266"/>
                </a:lnTo>
                <a:lnTo>
                  <a:pt x="2064" y="308"/>
                </a:lnTo>
                <a:lnTo>
                  <a:pt x="2064" y="2983"/>
                </a:lnTo>
                <a:lnTo>
                  <a:pt x="2061" y="3024"/>
                </a:lnTo>
                <a:lnTo>
                  <a:pt x="2054" y="3065"/>
                </a:lnTo>
                <a:lnTo>
                  <a:pt x="2040" y="3103"/>
                </a:lnTo>
                <a:lnTo>
                  <a:pt x="2022" y="3138"/>
                </a:lnTo>
                <a:lnTo>
                  <a:pt x="2000" y="3171"/>
                </a:lnTo>
                <a:lnTo>
                  <a:pt x="1973" y="3201"/>
                </a:lnTo>
                <a:lnTo>
                  <a:pt x="1944" y="3227"/>
                </a:lnTo>
                <a:lnTo>
                  <a:pt x="1911" y="3250"/>
                </a:lnTo>
                <a:lnTo>
                  <a:pt x="1874" y="3267"/>
                </a:lnTo>
                <a:lnTo>
                  <a:pt x="1837" y="3281"/>
                </a:lnTo>
                <a:lnTo>
                  <a:pt x="1797" y="3289"/>
                </a:lnTo>
                <a:lnTo>
                  <a:pt x="1754" y="3292"/>
                </a:lnTo>
                <a:lnTo>
                  <a:pt x="310" y="3292"/>
                </a:lnTo>
                <a:lnTo>
                  <a:pt x="267" y="3289"/>
                </a:lnTo>
                <a:lnTo>
                  <a:pt x="227" y="3281"/>
                </a:lnTo>
                <a:lnTo>
                  <a:pt x="190" y="3267"/>
                </a:lnTo>
                <a:lnTo>
                  <a:pt x="153" y="3250"/>
                </a:lnTo>
                <a:lnTo>
                  <a:pt x="120" y="3227"/>
                </a:lnTo>
                <a:lnTo>
                  <a:pt x="91" y="3201"/>
                </a:lnTo>
                <a:lnTo>
                  <a:pt x="64" y="3171"/>
                </a:lnTo>
                <a:lnTo>
                  <a:pt x="42" y="3138"/>
                </a:lnTo>
                <a:lnTo>
                  <a:pt x="24" y="3103"/>
                </a:lnTo>
                <a:lnTo>
                  <a:pt x="10" y="3065"/>
                </a:lnTo>
                <a:lnTo>
                  <a:pt x="3" y="3024"/>
                </a:lnTo>
                <a:lnTo>
                  <a:pt x="0" y="2983"/>
                </a:lnTo>
                <a:lnTo>
                  <a:pt x="0" y="308"/>
                </a:lnTo>
                <a:lnTo>
                  <a:pt x="3" y="266"/>
                </a:lnTo>
                <a:lnTo>
                  <a:pt x="10" y="227"/>
                </a:lnTo>
                <a:lnTo>
                  <a:pt x="24" y="189"/>
                </a:lnTo>
                <a:lnTo>
                  <a:pt x="42" y="152"/>
                </a:lnTo>
                <a:lnTo>
                  <a:pt x="64" y="119"/>
                </a:lnTo>
                <a:lnTo>
                  <a:pt x="91" y="91"/>
                </a:lnTo>
                <a:lnTo>
                  <a:pt x="120" y="64"/>
                </a:lnTo>
                <a:lnTo>
                  <a:pt x="153" y="42"/>
                </a:lnTo>
                <a:lnTo>
                  <a:pt x="190" y="23"/>
                </a:lnTo>
                <a:lnTo>
                  <a:pt x="227" y="11"/>
                </a:lnTo>
                <a:lnTo>
                  <a:pt x="267" y="3"/>
                </a:lnTo>
                <a:lnTo>
                  <a:pt x="310" y="0"/>
                </a:lnTo>
                <a:close/>
              </a:path>
            </a:pathLst>
          </a:custGeom>
          <a:solidFill>
            <a:schemeClr val="tx1"/>
          </a:solidFill>
          <a:ln w="0">
            <a:noFill/>
            <a:prstDash val="solid"/>
            <a:round/>
          </a:ln>
        </p:spPr>
        <p:txBody>
          <a:bodyPr vert="horz" wrap="square" lIns="91440" tIns="45720" rIns="91440" bIns="45720" numCol="1" anchor="t" anchorCtr="0" compatLnSpc="1"/>
          <a:lstStyle/>
          <a:p>
            <a:endParaRPr lang="zh-CN" altLang="en-US" sz="1355"/>
          </a:p>
        </p:txBody>
      </p:sp>
      <p:sp>
        <p:nvSpPr>
          <p:cNvPr id="175" name="Freeform 162"/>
          <p:cNvSpPr>
            <a:spLocks noEditPoints="1"/>
          </p:cNvSpPr>
          <p:nvPr/>
        </p:nvSpPr>
        <p:spPr bwMode="auto">
          <a:xfrm>
            <a:off x="10993064" y="5719966"/>
            <a:ext cx="322180" cy="470703"/>
          </a:xfrm>
          <a:custGeom>
            <a:avLst/>
            <a:gdLst>
              <a:gd name="T0" fmla="*/ 1098 w 2254"/>
              <a:gd name="T1" fmla="*/ 2825 h 3292"/>
              <a:gd name="T2" fmla="*/ 1047 w 2254"/>
              <a:gd name="T3" fmla="*/ 2845 h 3292"/>
              <a:gd name="T4" fmla="*/ 1005 w 2254"/>
              <a:gd name="T5" fmla="*/ 2880 h 3292"/>
              <a:gd name="T6" fmla="*/ 978 w 2254"/>
              <a:gd name="T7" fmla="*/ 2927 h 3292"/>
              <a:gd name="T8" fmla="*/ 967 w 2254"/>
              <a:gd name="T9" fmla="*/ 2983 h 3292"/>
              <a:gd name="T10" fmla="*/ 978 w 2254"/>
              <a:gd name="T11" fmla="*/ 3039 h 3292"/>
              <a:gd name="T12" fmla="*/ 1005 w 2254"/>
              <a:gd name="T13" fmla="*/ 3086 h 3292"/>
              <a:gd name="T14" fmla="*/ 1047 w 2254"/>
              <a:gd name="T15" fmla="*/ 3122 h 3292"/>
              <a:gd name="T16" fmla="*/ 1098 w 2254"/>
              <a:gd name="T17" fmla="*/ 3140 h 3292"/>
              <a:gd name="T18" fmla="*/ 1156 w 2254"/>
              <a:gd name="T19" fmla="*/ 3140 h 3292"/>
              <a:gd name="T20" fmla="*/ 1207 w 2254"/>
              <a:gd name="T21" fmla="*/ 3122 h 3292"/>
              <a:gd name="T22" fmla="*/ 1249 w 2254"/>
              <a:gd name="T23" fmla="*/ 3086 h 3292"/>
              <a:gd name="T24" fmla="*/ 1276 w 2254"/>
              <a:gd name="T25" fmla="*/ 3039 h 3292"/>
              <a:gd name="T26" fmla="*/ 1286 w 2254"/>
              <a:gd name="T27" fmla="*/ 2983 h 3292"/>
              <a:gd name="T28" fmla="*/ 1276 w 2254"/>
              <a:gd name="T29" fmla="*/ 2927 h 3292"/>
              <a:gd name="T30" fmla="*/ 1249 w 2254"/>
              <a:gd name="T31" fmla="*/ 2880 h 3292"/>
              <a:gd name="T32" fmla="*/ 1207 w 2254"/>
              <a:gd name="T33" fmla="*/ 2845 h 3292"/>
              <a:gd name="T34" fmla="*/ 1156 w 2254"/>
              <a:gd name="T35" fmla="*/ 2825 h 3292"/>
              <a:gd name="T36" fmla="*/ 205 w 2254"/>
              <a:gd name="T37" fmla="*/ 411 h 3292"/>
              <a:gd name="T38" fmla="*/ 2049 w 2254"/>
              <a:gd name="T39" fmla="*/ 2674 h 3292"/>
              <a:gd name="T40" fmla="*/ 205 w 2254"/>
              <a:gd name="T41" fmla="*/ 411 h 3292"/>
              <a:gd name="T42" fmla="*/ 2049 w 2254"/>
              <a:gd name="T43" fmla="*/ 0 h 3292"/>
              <a:gd name="T44" fmla="*/ 2114 w 2254"/>
              <a:gd name="T45" fmla="*/ 10 h 3292"/>
              <a:gd name="T46" fmla="*/ 2169 w 2254"/>
              <a:gd name="T47" fmla="*/ 39 h 3292"/>
              <a:gd name="T48" fmla="*/ 2213 w 2254"/>
              <a:gd name="T49" fmla="*/ 84 h 3292"/>
              <a:gd name="T50" fmla="*/ 2243 w 2254"/>
              <a:gd name="T51" fmla="*/ 140 h 3292"/>
              <a:gd name="T52" fmla="*/ 2254 w 2254"/>
              <a:gd name="T53" fmla="*/ 205 h 3292"/>
              <a:gd name="T54" fmla="*/ 2251 w 2254"/>
              <a:gd name="T55" fmla="*/ 3120 h 3292"/>
              <a:gd name="T56" fmla="*/ 2231 w 2254"/>
              <a:gd name="T57" fmla="*/ 3180 h 3292"/>
              <a:gd name="T58" fmla="*/ 2193 w 2254"/>
              <a:gd name="T59" fmla="*/ 3231 h 3292"/>
              <a:gd name="T60" fmla="*/ 2143 w 2254"/>
              <a:gd name="T61" fmla="*/ 3268 h 3292"/>
              <a:gd name="T62" fmla="*/ 2082 w 2254"/>
              <a:gd name="T63" fmla="*/ 3289 h 3292"/>
              <a:gd name="T64" fmla="*/ 205 w 2254"/>
              <a:gd name="T65" fmla="*/ 3292 h 3292"/>
              <a:gd name="T66" fmla="*/ 141 w 2254"/>
              <a:gd name="T67" fmla="*/ 3281 h 3292"/>
              <a:gd name="T68" fmla="*/ 84 w 2254"/>
              <a:gd name="T69" fmla="*/ 3252 h 3292"/>
              <a:gd name="T70" fmla="*/ 40 w 2254"/>
              <a:gd name="T71" fmla="*/ 3207 h 3292"/>
              <a:gd name="T72" fmla="*/ 10 w 2254"/>
              <a:gd name="T73" fmla="*/ 3150 h 3292"/>
              <a:gd name="T74" fmla="*/ 0 w 2254"/>
              <a:gd name="T75" fmla="*/ 3085 h 3292"/>
              <a:gd name="T76" fmla="*/ 3 w 2254"/>
              <a:gd name="T77" fmla="*/ 172 h 3292"/>
              <a:gd name="T78" fmla="*/ 24 w 2254"/>
              <a:gd name="T79" fmla="*/ 111 h 3292"/>
              <a:gd name="T80" fmla="*/ 61 w 2254"/>
              <a:gd name="T81" fmla="*/ 60 h 3292"/>
              <a:gd name="T82" fmla="*/ 111 w 2254"/>
              <a:gd name="T83" fmla="*/ 22 h 3292"/>
              <a:gd name="T84" fmla="*/ 172 w 2254"/>
              <a:gd name="T85" fmla="*/ 2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4" h="3292">
                <a:moveTo>
                  <a:pt x="1127" y="2823"/>
                </a:moveTo>
                <a:lnTo>
                  <a:pt x="1098" y="2825"/>
                </a:lnTo>
                <a:lnTo>
                  <a:pt x="1071" y="2833"/>
                </a:lnTo>
                <a:lnTo>
                  <a:pt x="1047" y="2845"/>
                </a:lnTo>
                <a:lnTo>
                  <a:pt x="1024" y="2860"/>
                </a:lnTo>
                <a:lnTo>
                  <a:pt x="1005" y="2880"/>
                </a:lnTo>
                <a:lnTo>
                  <a:pt x="989" y="2903"/>
                </a:lnTo>
                <a:lnTo>
                  <a:pt x="978" y="2927"/>
                </a:lnTo>
                <a:lnTo>
                  <a:pt x="969" y="2954"/>
                </a:lnTo>
                <a:lnTo>
                  <a:pt x="967" y="2983"/>
                </a:lnTo>
                <a:lnTo>
                  <a:pt x="969" y="3012"/>
                </a:lnTo>
                <a:lnTo>
                  <a:pt x="978" y="3039"/>
                </a:lnTo>
                <a:lnTo>
                  <a:pt x="989" y="3064"/>
                </a:lnTo>
                <a:lnTo>
                  <a:pt x="1005" y="3086"/>
                </a:lnTo>
                <a:lnTo>
                  <a:pt x="1024" y="3105"/>
                </a:lnTo>
                <a:lnTo>
                  <a:pt x="1047" y="3122"/>
                </a:lnTo>
                <a:lnTo>
                  <a:pt x="1071" y="3133"/>
                </a:lnTo>
                <a:lnTo>
                  <a:pt x="1098" y="3140"/>
                </a:lnTo>
                <a:lnTo>
                  <a:pt x="1127" y="3143"/>
                </a:lnTo>
                <a:lnTo>
                  <a:pt x="1156" y="3140"/>
                </a:lnTo>
                <a:lnTo>
                  <a:pt x="1182" y="3133"/>
                </a:lnTo>
                <a:lnTo>
                  <a:pt x="1207" y="3122"/>
                </a:lnTo>
                <a:lnTo>
                  <a:pt x="1230" y="3105"/>
                </a:lnTo>
                <a:lnTo>
                  <a:pt x="1249" y="3086"/>
                </a:lnTo>
                <a:lnTo>
                  <a:pt x="1265" y="3064"/>
                </a:lnTo>
                <a:lnTo>
                  <a:pt x="1276" y="3039"/>
                </a:lnTo>
                <a:lnTo>
                  <a:pt x="1284" y="3012"/>
                </a:lnTo>
                <a:lnTo>
                  <a:pt x="1286" y="2983"/>
                </a:lnTo>
                <a:lnTo>
                  <a:pt x="1284" y="2954"/>
                </a:lnTo>
                <a:lnTo>
                  <a:pt x="1276" y="2927"/>
                </a:lnTo>
                <a:lnTo>
                  <a:pt x="1265" y="2903"/>
                </a:lnTo>
                <a:lnTo>
                  <a:pt x="1249" y="2880"/>
                </a:lnTo>
                <a:lnTo>
                  <a:pt x="1230" y="2860"/>
                </a:lnTo>
                <a:lnTo>
                  <a:pt x="1207" y="2845"/>
                </a:lnTo>
                <a:lnTo>
                  <a:pt x="1182" y="2833"/>
                </a:lnTo>
                <a:lnTo>
                  <a:pt x="1156" y="2825"/>
                </a:lnTo>
                <a:lnTo>
                  <a:pt x="1127" y="2823"/>
                </a:lnTo>
                <a:close/>
                <a:moveTo>
                  <a:pt x="205" y="411"/>
                </a:moveTo>
                <a:lnTo>
                  <a:pt x="205" y="2674"/>
                </a:lnTo>
                <a:lnTo>
                  <a:pt x="2049" y="2674"/>
                </a:lnTo>
                <a:lnTo>
                  <a:pt x="2049" y="411"/>
                </a:lnTo>
                <a:lnTo>
                  <a:pt x="205" y="411"/>
                </a:lnTo>
                <a:close/>
                <a:moveTo>
                  <a:pt x="205" y="0"/>
                </a:moveTo>
                <a:lnTo>
                  <a:pt x="2049" y="0"/>
                </a:lnTo>
                <a:lnTo>
                  <a:pt x="2082" y="2"/>
                </a:lnTo>
                <a:lnTo>
                  <a:pt x="2114" y="10"/>
                </a:lnTo>
                <a:lnTo>
                  <a:pt x="2143" y="22"/>
                </a:lnTo>
                <a:lnTo>
                  <a:pt x="2169" y="39"/>
                </a:lnTo>
                <a:lnTo>
                  <a:pt x="2193" y="60"/>
                </a:lnTo>
                <a:lnTo>
                  <a:pt x="2213" y="84"/>
                </a:lnTo>
                <a:lnTo>
                  <a:pt x="2231" y="111"/>
                </a:lnTo>
                <a:lnTo>
                  <a:pt x="2243" y="140"/>
                </a:lnTo>
                <a:lnTo>
                  <a:pt x="2251" y="172"/>
                </a:lnTo>
                <a:lnTo>
                  <a:pt x="2254" y="205"/>
                </a:lnTo>
                <a:lnTo>
                  <a:pt x="2254" y="3085"/>
                </a:lnTo>
                <a:lnTo>
                  <a:pt x="2251" y="3120"/>
                </a:lnTo>
                <a:lnTo>
                  <a:pt x="2243" y="3150"/>
                </a:lnTo>
                <a:lnTo>
                  <a:pt x="2231" y="3180"/>
                </a:lnTo>
                <a:lnTo>
                  <a:pt x="2213" y="3207"/>
                </a:lnTo>
                <a:lnTo>
                  <a:pt x="2193" y="3231"/>
                </a:lnTo>
                <a:lnTo>
                  <a:pt x="2169" y="3252"/>
                </a:lnTo>
                <a:lnTo>
                  <a:pt x="2143" y="3268"/>
                </a:lnTo>
                <a:lnTo>
                  <a:pt x="2114" y="3281"/>
                </a:lnTo>
                <a:lnTo>
                  <a:pt x="2082" y="3289"/>
                </a:lnTo>
                <a:lnTo>
                  <a:pt x="2049" y="3292"/>
                </a:lnTo>
                <a:lnTo>
                  <a:pt x="205" y="3292"/>
                </a:lnTo>
                <a:lnTo>
                  <a:pt x="172" y="3289"/>
                </a:lnTo>
                <a:lnTo>
                  <a:pt x="141" y="3281"/>
                </a:lnTo>
                <a:lnTo>
                  <a:pt x="111" y="3268"/>
                </a:lnTo>
                <a:lnTo>
                  <a:pt x="84" y="3252"/>
                </a:lnTo>
                <a:lnTo>
                  <a:pt x="61" y="3231"/>
                </a:lnTo>
                <a:lnTo>
                  <a:pt x="40" y="3207"/>
                </a:lnTo>
                <a:lnTo>
                  <a:pt x="24" y="3180"/>
                </a:lnTo>
                <a:lnTo>
                  <a:pt x="10" y="3150"/>
                </a:lnTo>
                <a:lnTo>
                  <a:pt x="3" y="3120"/>
                </a:lnTo>
                <a:lnTo>
                  <a:pt x="0" y="3085"/>
                </a:lnTo>
                <a:lnTo>
                  <a:pt x="0" y="205"/>
                </a:lnTo>
                <a:lnTo>
                  <a:pt x="3" y="172"/>
                </a:lnTo>
                <a:lnTo>
                  <a:pt x="10" y="140"/>
                </a:lnTo>
                <a:lnTo>
                  <a:pt x="24" y="111"/>
                </a:lnTo>
                <a:lnTo>
                  <a:pt x="40" y="84"/>
                </a:lnTo>
                <a:lnTo>
                  <a:pt x="61" y="60"/>
                </a:lnTo>
                <a:lnTo>
                  <a:pt x="84" y="39"/>
                </a:lnTo>
                <a:lnTo>
                  <a:pt x="111" y="22"/>
                </a:lnTo>
                <a:lnTo>
                  <a:pt x="141" y="10"/>
                </a:lnTo>
                <a:lnTo>
                  <a:pt x="172" y="2"/>
                </a:lnTo>
                <a:lnTo>
                  <a:pt x="205" y="0"/>
                </a:lnTo>
                <a:close/>
              </a:path>
            </a:pathLst>
          </a:custGeom>
          <a:solidFill>
            <a:schemeClr val="tx1"/>
          </a:solidFill>
          <a:ln w="0">
            <a:noFill/>
            <a:prstDash val="solid"/>
            <a:round/>
          </a:ln>
        </p:spPr>
        <p:txBody>
          <a:bodyPr vert="horz" wrap="square" lIns="91440" tIns="45720" rIns="91440" bIns="45720" numCol="1" anchor="t" anchorCtr="0" compatLnSpc="1"/>
          <a:lstStyle/>
          <a:p>
            <a:endParaRPr lang="zh-CN" altLang="en-US" sz="1355"/>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177367" y="2527723"/>
            <a:ext cx="370840" cy="379307"/>
            <a:chOff x="5106988" y="2174876"/>
            <a:chExt cx="522288" cy="531812"/>
          </a:xfrm>
          <a:solidFill>
            <a:schemeClr val="tx1"/>
          </a:solidFill>
        </p:grpSpPr>
        <p:sp>
          <p:nvSpPr>
            <p:cNvPr id="3" name="Freeform 5"/>
            <p:cNvSpPr/>
            <p:nvPr/>
          </p:nvSpPr>
          <p:spPr bwMode="auto">
            <a:xfrm>
              <a:off x="5402263" y="2262188"/>
              <a:ext cx="227013" cy="409575"/>
            </a:xfrm>
            <a:custGeom>
              <a:avLst/>
              <a:gdLst>
                <a:gd name="T0" fmla="*/ 26 w 26"/>
                <a:gd name="T1" fmla="*/ 22 h 47"/>
                <a:gd name="T2" fmla="*/ 26 w 26"/>
                <a:gd name="T3" fmla="*/ 21 h 47"/>
                <a:gd name="T4" fmla="*/ 26 w 26"/>
                <a:gd name="T5" fmla="*/ 19 h 47"/>
                <a:gd name="T6" fmla="*/ 18 w 26"/>
                <a:gd name="T7" fmla="*/ 0 h 47"/>
                <a:gd name="T8" fmla="*/ 1 w 26"/>
                <a:gd name="T9" fmla="*/ 19 h 47"/>
                <a:gd name="T10" fmla="*/ 0 w 26"/>
                <a:gd name="T11" fmla="*/ 21 h 47"/>
                <a:gd name="T12" fmla="*/ 0 w 26"/>
                <a:gd name="T13" fmla="*/ 22 h 47"/>
                <a:gd name="T14" fmla="*/ 10 w 26"/>
                <a:gd name="T15" fmla="*/ 47 h 47"/>
                <a:gd name="T16" fmla="*/ 26 w 26"/>
                <a:gd name="T17" fmla="*/ 22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47">
                  <a:moveTo>
                    <a:pt x="26" y="22"/>
                  </a:moveTo>
                  <a:cubicBezTo>
                    <a:pt x="26" y="22"/>
                    <a:pt x="26" y="21"/>
                    <a:pt x="26" y="21"/>
                  </a:cubicBezTo>
                  <a:cubicBezTo>
                    <a:pt x="26" y="20"/>
                    <a:pt x="26" y="20"/>
                    <a:pt x="26" y="19"/>
                  </a:cubicBezTo>
                  <a:cubicBezTo>
                    <a:pt x="26" y="12"/>
                    <a:pt x="23" y="5"/>
                    <a:pt x="18" y="0"/>
                  </a:cubicBezTo>
                  <a:cubicBezTo>
                    <a:pt x="1" y="19"/>
                    <a:pt x="1" y="19"/>
                    <a:pt x="1" y="19"/>
                  </a:cubicBezTo>
                  <a:cubicBezTo>
                    <a:pt x="0" y="21"/>
                    <a:pt x="0" y="21"/>
                    <a:pt x="0" y="21"/>
                  </a:cubicBezTo>
                  <a:cubicBezTo>
                    <a:pt x="0" y="22"/>
                    <a:pt x="0" y="22"/>
                    <a:pt x="0" y="22"/>
                  </a:cubicBezTo>
                  <a:cubicBezTo>
                    <a:pt x="10" y="47"/>
                    <a:pt x="10" y="47"/>
                    <a:pt x="10" y="47"/>
                  </a:cubicBezTo>
                  <a:cubicBezTo>
                    <a:pt x="19" y="43"/>
                    <a:pt x="26" y="33"/>
                    <a:pt x="26"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635042"/>
                </a:solidFill>
              </a:endParaRPr>
            </a:p>
          </p:txBody>
        </p:sp>
        <p:sp>
          <p:nvSpPr>
            <p:cNvPr id="4" name="Freeform 6"/>
            <p:cNvSpPr/>
            <p:nvPr/>
          </p:nvSpPr>
          <p:spPr bwMode="auto">
            <a:xfrm>
              <a:off x="5106988" y="2462213"/>
              <a:ext cx="347663" cy="244475"/>
            </a:xfrm>
            <a:custGeom>
              <a:avLst/>
              <a:gdLst>
                <a:gd name="T0" fmla="*/ 40 w 40"/>
                <a:gd name="T1" fmla="*/ 26 h 28"/>
                <a:gd name="T2" fmla="*/ 30 w 40"/>
                <a:gd name="T3" fmla="*/ 1 h 28"/>
                <a:gd name="T4" fmla="*/ 29 w 40"/>
                <a:gd name="T5" fmla="*/ 0 h 28"/>
                <a:gd name="T6" fmla="*/ 27 w 40"/>
                <a:gd name="T7" fmla="*/ 0 h 28"/>
                <a:gd name="T8" fmla="*/ 0 w 40"/>
                <a:gd name="T9" fmla="*/ 0 h 28"/>
                <a:gd name="T10" fmla="*/ 9 w 40"/>
                <a:gd name="T11" fmla="*/ 19 h 28"/>
                <a:gd name="T12" fmla="*/ 12 w 40"/>
                <a:gd name="T13" fmla="*/ 21 h 28"/>
                <a:gd name="T14" fmla="*/ 30 w 40"/>
                <a:gd name="T15" fmla="*/ 28 h 28"/>
                <a:gd name="T16" fmla="*/ 40 w 40"/>
                <a:gd name="T17"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28">
                  <a:moveTo>
                    <a:pt x="40" y="26"/>
                  </a:moveTo>
                  <a:cubicBezTo>
                    <a:pt x="30" y="1"/>
                    <a:pt x="30" y="1"/>
                    <a:pt x="30" y="1"/>
                  </a:cubicBezTo>
                  <a:cubicBezTo>
                    <a:pt x="29" y="0"/>
                    <a:pt x="29" y="0"/>
                    <a:pt x="29" y="0"/>
                  </a:cubicBezTo>
                  <a:cubicBezTo>
                    <a:pt x="27" y="0"/>
                    <a:pt x="27" y="0"/>
                    <a:pt x="27" y="0"/>
                  </a:cubicBezTo>
                  <a:cubicBezTo>
                    <a:pt x="0" y="0"/>
                    <a:pt x="0" y="0"/>
                    <a:pt x="0" y="0"/>
                  </a:cubicBezTo>
                  <a:cubicBezTo>
                    <a:pt x="1" y="7"/>
                    <a:pt x="4" y="14"/>
                    <a:pt x="9" y="19"/>
                  </a:cubicBezTo>
                  <a:cubicBezTo>
                    <a:pt x="10" y="20"/>
                    <a:pt x="11" y="21"/>
                    <a:pt x="12" y="21"/>
                  </a:cubicBezTo>
                  <a:cubicBezTo>
                    <a:pt x="17" y="25"/>
                    <a:pt x="23" y="28"/>
                    <a:pt x="30" y="28"/>
                  </a:cubicBezTo>
                  <a:cubicBezTo>
                    <a:pt x="33" y="28"/>
                    <a:pt x="36" y="27"/>
                    <a:pt x="40"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635042"/>
                </a:solidFill>
              </a:endParaRPr>
            </a:p>
          </p:txBody>
        </p:sp>
        <p:sp>
          <p:nvSpPr>
            <p:cNvPr id="5" name="Freeform 7"/>
            <p:cNvSpPr/>
            <p:nvPr/>
          </p:nvSpPr>
          <p:spPr bwMode="auto">
            <a:xfrm>
              <a:off x="5116513" y="2174876"/>
              <a:ext cx="417513" cy="244475"/>
            </a:xfrm>
            <a:custGeom>
              <a:avLst/>
              <a:gdLst>
                <a:gd name="T0" fmla="*/ 29 w 48"/>
                <a:gd name="T1" fmla="*/ 0 h 28"/>
                <a:gd name="T2" fmla="*/ 21 w 48"/>
                <a:gd name="T3" fmla="*/ 2 h 28"/>
                <a:gd name="T4" fmla="*/ 18 w 48"/>
                <a:gd name="T5" fmla="*/ 3 h 28"/>
                <a:gd name="T6" fmla="*/ 4 w 48"/>
                <a:gd name="T7" fmla="*/ 15 h 28"/>
                <a:gd name="T8" fmla="*/ 27 w 48"/>
                <a:gd name="T9" fmla="*/ 15 h 28"/>
                <a:gd name="T10" fmla="*/ 28 w 48"/>
                <a:gd name="T11" fmla="*/ 16 h 28"/>
                <a:gd name="T12" fmla="*/ 28 w 48"/>
                <a:gd name="T13" fmla="*/ 17 h 28"/>
                <a:gd name="T14" fmla="*/ 27 w 48"/>
                <a:gd name="T15" fmla="*/ 18 h 28"/>
                <a:gd name="T16" fmla="*/ 2 w 48"/>
                <a:gd name="T17" fmla="*/ 18 h 28"/>
                <a:gd name="T18" fmla="*/ 2 w 48"/>
                <a:gd name="T19" fmla="*/ 21 h 28"/>
                <a:gd name="T20" fmla="*/ 24 w 48"/>
                <a:gd name="T21" fmla="*/ 21 h 28"/>
                <a:gd name="T22" fmla="*/ 25 w 48"/>
                <a:gd name="T23" fmla="*/ 21 h 28"/>
                <a:gd name="T24" fmla="*/ 25 w 48"/>
                <a:gd name="T25" fmla="*/ 23 h 28"/>
                <a:gd name="T26" fmla="*/ 24 w 48"/>
                <a:gd name="T27" fmla="*/ 23 h 28"/>
                <a:gd name="T28" fmla="*/ 1 w 48"/>
                <a:gd name="T29" fmla="*/ 23 h 28"/>
                <a:gd name="T30" fmla="*/ 0 w 48"/>
                <a:gd name="T31" fmla="*/ 28 h 28"/>
                <a:gd name="T32" fmla="*/ 28 w 48"/>
                <a:gd name="T33" fmla="*/ 28 h 28"/>
                <a:gd name="T34" fmla="*/ 30 w 48"/>
                <a:gd name="T35" fmla="*/ 28 h 28"/>
                <a:gd name="T36" fmla="*/ 31 w 48"/>
                <a:gd name="T37" fmla="*/ 27 h 28"/>
                <a:gd name="T38" fmla="*/ 48 w 48"/>
                <a:gd name="T39" fmla="*/ 7 h 28"/>
                <a:gd name="T40" fmla="*/ 29 w 48"/>
                <a:gd name="T41"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28">
                  <a:moveTo>
                    <a:pt x="29" y="0"/>
                  </a:moveTo>
                  <a:cubicBezTo>
                    <a:pt x="27" y="0"/>
                    <a:pt x="24" y="1"/>
                    <a:pt x="21" y="2"/>
                  </a:cubicBezTo>
                  <a:cubicBezTo>
                    <a:pt x="20" y="2"/>
                    <a:pt x="19" y="2"/>
                    <a:pt x="18" y="3"/>
                  </a:cubicBezTo>
                  <a:cubicBezTo>
                    <a:pt x="12" y="5"/>
                    <a:pt x="7" y="10"/>
                    <a:pt x="4" y="15"/>
                  </a:cubicBezTo>
                  <a:cubicBezTo>
                    <a:pt x="27" y="15"/>
                    <a:pt x="27" y="15"/>
                    <a:pt x="27" y="15"/>
                  </a:cubicBezTo>
                  <a:cubicBezTo>
                    <a:pt x="27" y="15"/>
                    <a:pt x="28" y="16"/>
                    <a:pt x="28" y="16"/>
                  </a:cubicBezTo>
                  <a:cubicBezTo>
                    <a:pt x="28" y="17"/>
                    <a:pt x="28" y="17"/>
                    <a:pt x="28" y="17"/>
                  </a:cubicBezTo>
                  <a:cubicBezTo>
                    <a:pt x="28" y="18"/>
                    <a:pt x="27" y="18"/>
                    <a:pt x="27" y="18"/>
                  </a:cubicBezTo>
                  <a:cubicBezTo>
                    <a:pt x="2" y="18"/>
                    <a:pt x="2" y="18"/>
                    <a:pt x="2" y="18"/>
                  </a:cubicBezTo>
                  <a:cubicBezTo>
                    <a:pt x="2" y="19"/>
                    <a:pt x="2" y="20"/>
                    <a:pt x="2" y="21"/>
                  </a:cubicBezTo>
                  <a:cubicBezTo>
                    <a:pt x="24" y="21"/>
                    <a:pt x="24" y="21"/>
                    <a:pt x="24" y="21"/>
                  </a:cubicBezTo>
                  <a:cubicBezTo>
                    <a:pt x="25" y="21"/>
                    <a:pt x="25" y="21"/>
                    <a:pt x="25" y="21"/>
                  </a:cubicBezTo>
                  <a:cubicBezTo>
                    <a:pt x="25" y="23"/>
                    <a:pt x="25" y="23"/>
                    <a:pt x="25" y="23"/>
                  </a:cubicBezTo>
                  <a:cubicBezTo>
                    <a:pt x="25" y="23"/>
                    <a:pt x="25" y="23"/>
                    <a:pt x="24" y="23"/>
                  </a:cubicBezTo>
                  <a:cubicBezTo>
                    <a:pt x="1" y="23"/>
                    <a:pt x="1" y="23"/>
                    <a:pt x="1" y="23"/>
                  </a:cubicBezTo>
                  <a:cubicBezTo>
                    <a:pt x="0" y="25"/>
                    <a:pt x="0" y="27"/>
                    <a:pt x="0" y="28"/>
                  </a:cubicBezTo>
                  <a:cubicBezTo>
                    <a:pt x="28" y="28"/>
                    <a:pt x="28" y="28"/>
                    <a:pt x="28" y="28"/>
                  </a:cubicBezTo>
                  <a:cubicBezTo>
                    <a:pt x="30" y="28"/>
                    <a:pt x="30" y="28"/>
                    <a:pt x="30" y="28"/>
                  </a:cubicBezTo>
                  <a:cubicBezTo>
                    <a:pt x="31" y="27"/>
                    <a:pt x="31" y="27"/>
                    <a:pt x="31" y="27"/>
                  </a:cubicBezTo>
                  <a:cubicBezTo>
                    <a:pt x="48" y="7"/>
                    <a:pt x="48" y="7"/>
                    <a:pt x="48" y="7"/>
                  </a:cubicBezTo>
                  <a:cubicBezTo>
                    <a:pt x="43" y="3"/>
                    <a:pt x="37" y="0"/>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635042"/>
                </a:solidFill>
              </a:endParaRPr>
            </a:p>
          </p:txBody>
        </p:sp>
      </p:grpSp>
      <p:grpSp>
        <p:nvGrpSpPr>
          <p:cNvPr id="6" name="组合 5"/>
          <p:cNvGrpSpPr/>
          <p:nvPr/>
        </p:nvGrpSpPr>
        <p:grpSpPr>
          <a:xfrm>
            <a:off x="1070187" y="1581150"/>
            <a:ext cx="234527" cy="496993"/>
            <a:chOff x="1000125" y="1179513"/>
            <a:chExt cx="330200" cy="698501"/>
          </a:xfrm>
          <a:solidFill>
            <a:schemeClr val="tx1"/>
          </a:solidFill>
        </p:grpSpPr>
        <p:sp>
          <p:nvSpPr>
            <p:cNvPr id="7" name="Freeform 8"/>
            <p:cNvSpPr/>
            <p:nvPr/>
          </p:nvSpPr>
          <p:spPr bwMode="auto">
            <a:xfrm>
              <a:off x="1174750" y="1371601"/>
              <a:ext cx="155575" cy="227013"/>
            </a:xfrm>
            <a:custGeom>
              <a:avLst/>
              <a:gdLst>
                <a:gd name="T0" fmla="*/ 3 w 18"/>
                <a:gd name="T1" fmla="*/ 10 h 26"/>
                <a:gd name="T2" fmla="*/ 5 w 18"/>
                <a:gd name="T3" fmla="*/ 16 h 26"/>
                <a:gd name="T4" fmla="*/ 0 w 18"/>
                <a:gd name="T5" fmla="*/ 22 h 26"/>
                <a:gd name="T6" fmla="*/ 0 w 18"/>
                <a:gd name="T7" fmla="*/ 26 h 26"/>
                <a:gd name="T8" fmla="*/ 18 w 18"/>
                <a:gd name="T9" fmla="*/ 26 h 26"/>
                <a:gd name="T10" fmla="*/ 11 w 18"/>
                <a:gd name="T11" fmla="*/ 8 h 26"/>
                <a:gd name="T12" fmla="*/ 0 w 18"/>
                <a:gd name="T13" fmla="*/ 0 h 26"/>
                <a:gd name="T14" fmla="*/ 0 w 18"/>
                <a:gd name="T15" fmla="*/ 8 h 26"/>
                <a:gd name="T16" fmla="*/ 3 w 18"/>
                <a:gd name="T17"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6">
                  <a:moveTo>
                    <a:pt x="3" y="10"/>
                  </a:moveTo>
                  <a:cubicBezTo>
                    <a:pt x="4" y="12"/>
                    <a:pt x="5" y="14"/>
                    <a:pt x="5" y="16"/>
                  </a:cubicBezTo>
                  <a:cubicBezTo>
                    <a:pt x="5" y="19"/>
                    <a:pt x="3" y="22"/>
                    <a:pt x="0" y="22"/>
                  </a:cubicBezTo>
                  <a:cubicBezTo>
                    <a:pt x="0" y="26"/>
                    <a:pt x="0" y="26"/>
                    <a:pt x="0" y="26"/>
                  </a:cubicBezTo>
                  <a:cubicBezTo>
                    <a:pt x="18" y="26"/>
                    <a:pt x="18" y="26"/>
                    <a:pt x="18" y="26"/>
                  </a:cubicBezTo>
                  <a:cubicBezTo>
                    <a:pt x="17" y="19"/>
                    <a:pt x="15" y="13"/>
                    <a:pt x="11" y="8"/>
                  </a:cubicBezTo>
                  <a:cubicBezTo>
                    <a:pt x="8" y="3"/>
                    <a:pt x="4" y="0"/>
                    <a:pt x="0" y="0"/>
                  </a:cubicBezTo>
                  <a:cubicBezTo>
                    <a:pt x="0" y="8"/>
                    <a:pt x="0" y="8"/>
                    <a:pt x="0" y="8"/>
                  </a:cubicBezTo>
                  <a:cubicBezTo>
                    <a:pt x="2" y="8"/>
                    <a:pt x="3"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635042"/>
                </a:solidFill>
              </a:endParaRPr>
            </a:p>
          </p:txBody>
        </p:sp>
        <p:sp>
          <p:nvSpPr>
            <p:cNvPr id="8" name="Freeform 9"/>
            <p:cNvSpPr/>
            <p:nvPr/>
          </p:nvSpPr>
          <p:spPr bwMode="auto">
            <a:xfrm>
              <a:off x="1157288" y="1346201"/>
              <a:ext cx="7938"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0" y="0"/>
                    <a:pt x="0"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635042"/>
                </a:solidFill>
              </a:endParaRPr>
            </a:p>
          </p:txBody>
        </p:sp>
        <p:sp>
          <p:nvSpPr>
            <p:cNvPr id="9" name="Freeform 10"/>
            <p:cNvSpPr>
              <a:spLocks noEditPoints="1"/>
            </p:cNvSpPr>
            <p:nvPr/>
          </p:nvSpPr>
          <p:spPr bwMode="auto">
            <a:xfrm>
              <a:off x="1000125" y="1625601"/>
              <a:ext cx="330200" cy="252413"/>
            </a:xfrm>
            <a:custGeom>
              <a:avLst/>
              <a:gdLst>
                <a:gd name="T0" fmla="*/ 0 w 38"/>
                <a:gd name="T1" fmla="*/ 0 h 29"/>
                <a:gd name="T2" fmla="*/ 0 w 38"/>
                <a:gd name="T3" fmla="*/ 3 h 29"/>
                <a:gd name="T4" fmla="*/ 6 w 38"/>
                <a:gd name="T5" fmla="*/ 22 h 29"/>
                <a:gd name="T6" fmla="*/ 19 w 38"/>
                <a:gd name="T7" fmla="*/ 29 h 29"/>
                <a:gd name="T8" fmla="*/ 33 w 38"/>
                <a:gd name="T9" fmla="*/ 22 h 29"/>
                <a:gd name="T10" fmla="*/ 38 w 38"/>
                <a:gd name="T11" fmla="*/ 3 h 29"/>
                <a:gd name="T12" fmla="*/ 38 w 38"/>
                <a:gd name="T13" fmla="*/ 0 h 29"/>
                <a:gd name="T14" fmla="*/ 0 w 38"/>
                <a:gd name="T15" fmla="*/ 0 h 29"/>
                <a:gd name="T16" fmla="*/ 22 w 38"/>
                <a:gd name="T17" fmla="*/ 23 h 29"/>
                <a:gd name="T18" fmla="*/ 22 w 38"/>
                <a:gd name="T19" fmla="*/ 23 h 29"/>
                <a:gd name="T20" fmla="*/ 22 w 38"/>
                <a:gd name="T21" fmla="*/ 23 h 29"/>
                <a:gd name="T22" fmla="*/ 21 w 38"/>
                <a:gd name="T23" fmla="*/ 22 h 29"/>
                <a:gd name="T24" fmla="*/ 22 w 38"/>
                <a:gd name="T25" fmla="*/ 21 h 29"/>
                <a:gd name="T26" fmla="*/ 34 w 38"/>
                <a:gd name="T27" fmla="*/ 6 h 29"/>
                <a:gd name="T28" fmla="*/ 34 w 38"/>
                <a:gd name="T29" fmla="*/ 5 h 29"/>
                <a:gd name="T30" fmla="*/ 35 w 38"/>
                <a:gd name="T31" fmla="*/ 4 h 29"/>
                <a:gd name="T32" fmla="*/ 36 w 38"/>
                <a:gd name="T33" fmla="*/ 5 h 29"/>
                <a:gd name="T34" fmla="*/ 36 w 38"/>
                <a:gd name="T35" fmla="*/ 6 h 29"/>
                <a:gd name="T36" fmla="*/ 22 w 38"/>
                <a:gd name="T37"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29">
                  <a:moveTo>
                    <a:pt x="0" y="0"/>
                  </a:moveTo>
                  <a:cubicBezTo>
                    <a:pt x="0" y="1"/>
                    <a:pt x="0" y="2"/>
                    <a:pt x="0" y="3"/>
                  </a:cubicBezTo>
                  <a:cubicBezTo>
                    <a:pt x="0" y="11"/>
                    <a:pt x="2" y="17"/>
                    <a:pt x="6" y="22"/>
                  </a:cubicBezTo>
                  <a:cubicBezTo>
                    <a:pt x="9" y="26"/>
                    <a:pt x="14" y="29"/>
                    <a:pt x="19" y="29"/>
                  </a:cubicBezTo>
                  <a:cubicBezTo>
                    <a:pt x="24" y="29"/>
                    <a:pt x="29" y="26"/>
                    <a:pt x="33" y="22"/>
                  </a:cubicBezTo>
                  <a:cubicBezTo>
                    <a:pt x="36" y="17"/>
                    <a:pt x="38" y="11"/>
                    <a:pt x="38" y="3"/>
                  </a:cubicBezTo>
                  <a:cubicBezTo>
                    <a:pt x="38" y="2"/>
                    <a:pt x="38" y="1"/>
                    <a:pt x="38" y="0"/>
                  </a:cubicBezTo>
                  <a:lnTo>
                    <a:pt x="0" y="0"/>
                  </a:lnTo>
                  <a:close/>
                  <a:moveTo>
                    <a:pt x="22" y="23"/>
                  </a:moveTo>
                  <a:cubicBezTo>
                    <a:pt x="22" y="23"/>
                    <a:pt x="22" y="23"/>
                    <a:pt x="22" y="23"/>
                  </a:cubicBezTo>
                  <a:cubicBezTo>
                    <a:pt x="22" y="23"/>
                    <a:pt x="22" y="23"/>
                    <a:pt x="22" y="23"/>
                  </a:cubicBezTo>
                  <a:cubicBezTo>
                    <a:pt x="21" y="23"/>
                    <a:pt x="21" y="22"/>
                    <a:pt x="21" y="22"/>
                  </a:cubicBezTo>
                  <a:cubicBezTo>
                    <a:pt x="21" y="21"/>
                    <a:pt x="21" y="21"/>
                    <a:pt x="22" y="21"/>
                  </a:cubicBezTo>
                  <a:cubicBezTo>
                    <a:pt x="28" y="21"/>
                    <a:pt x="34" y="14"/>
                    <a:pt x="34" y="6"/>
                  </a:cubicBezTo>
                  <a:cubicBezTo>
                    <a:pt x="34" y="5"/>
                    <a:pt x="34" y="5"/>
                    <a:pt x="34" y="5"/>
                  </a:cubicBezTo>
                  <a:cubicBezTo>
                    <a:pt x="34" y="5"/>
                    <a:pt x="34" y="4"/>
                    <a:pt x="35" y="4"/>
                  </a:cubicBezTo>
                  <a:cubicBezTo>
                    <a:pt x="35" y="4"/>
                    <a:pt x="36" y="5"/>
                    <a:pt x="36" y="5"/>
                  </a:cubicBezTo>
                  <a:cubicBezTo>
                    <a:pt x="36" y="6"/>
                    <a:pt x="36" y="6"/>
                    <a:pt x="36" y="6"/>
                  </a:cubicBezTo>
                  <a:cubicBezTo>
                    <a:pt x="36" y="15"/>
                    <a:pt x="30" y="23"/>
                    <a:pt x="22"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635042"/>
                </a:solidFill>
              </a:endParaRPr>
            </a:p>
          </p:txBody>
        </p:sp>
        <p:sp>
          <p:nvSpPr>
            <p:cNvPr id="10" name="Freeform 11"/>
            <p:cNvSpPr/>
            <p:nvPr/>
          </p:nvSpPr>
          <p:spPr bwMode="auto">
            <a:xfrm>
              <a:off x="1000125" y="1371601"/>
              <a:ext cx="157163" cy="227013"/>
            </a:xfrm>
            <a:custGeom>
              <a:avLst/>
              <a:gdLst>
                <a:gd name="T0" fmla="*/ 13 w 18"/>
                <a:gd name="T1" fmla="*/ 16 h 26"/>
                <a:gd name="T2" fmla="*/ 15 w 18"/>
                <a:gd name="T3" fmla="*/ 10 h 26"/>
                <a:gd name="T4" fmla="*/ 18 w 18"/>
                <a:gd name="T5" fmla="*/ 8 h 26"/>
                <a:gd name="T6" fmla="*/ 18 w 18"/>
                <a:gd name="T7" fmla="*/ 0 h 26"/>
                <a:gd name="T8" fmla="*/ 7 w 18"/>
                <a:gd name="T9" fmla="*/ 8 h 26"/>
                <a:gd name="T10" fmla="*/ 0 w 18"/>
                <a:gd name="T11" fmla="*/ 26 h 26"/>
                <a:gd name="T12" fmla="*/ 18 w 18"/>
                <a:gd name="T13" fmla="*/ 26 h 26"/>
                <a:gd name="T14" fmla="*/ 18 w 18"/>
                <a:gd name="T15" fmla="*/ 22 h 26"/>
                <a:gd name="T16" fmla="*/ 13 w 18"/>
                <a:gd name="T17" fmla="*/ 1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6">
                  <a:moveTo>
                    <a:pt x="13" y="16"/>
                  </a:moveTo>
                  <a:cubicBezTo>
                    <a:pt x="13" y="14"/>
                    <a:pt x="14" y="12"/>
                    <a:pt x="15" y="10"/>
                  </a:cubicBezTo>
                  <a:cubicBezTo>
                    <a:pt x="15" y="9"/>
                    <a:pt x="16" y="8"/>
                    <a:pt x="18" y="8"/>
                  </a:cubicBezTo>
                  <a:cubicBezTo>
                    <a:pt x="18" y="0"/>
                    <a:pt x="18" y="0"/>
                    <a:pt x="18" y="0"/>
                  </a:cubicBezTo>
                  <a:cubicBezTo>
                    <a:pt x="14" y="0"/>
                    <a:pt x="10" y="3"/>
                    <a:pt x="7" y="8"/>
                  </a:cubicBezTo>
                  <a:cubicBezTo>
                    <a:pt x="3" y="13"/>
                    <a:pt x="1" y="20"/>
                    <a:pt x="0" y="26"/>
                  </a:cubicBezTo>
                  <a:cubicBezTo>
                    <a:pt x="18" y="26"/>
                    <a:pt x="18" y="26"/>
                    <a:pt x="18" y="26"/>
                  </a:cubicBezTo>
                  <a:cubicBezTo>
                    <a:pt x="18" y="22"/>
                    <a:pt x="18" y="22"/>
                    <a:pt x="18" y="22"/>
                  </a:cubicBezTo>
                  <a:cubicBezTo>
                    <a:pt x="15" y="22"/>
                    <a:pt x="13" y="19"/>
                    <a:pt x="13"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635042"/>
                </a:solidFill>
              </a:endParaRPr>
            </a:p>
          </p:txBody>
        </p:sp>
        <p:sp>
          <p:nvSpPr>
            <p:cNvPr id="11" name="Freeform 12"/>
            <p:cNvSpPr/>
            <p:nvPr/>
          </p:nvSpPr>
          <p:spPr bwMode="auto">
            <a:xfrm>
              <a:off x="1165225" y="1346201"/>
              <a:ext cx="9525" cy="0"/>
            </a:xfrm>
            <a:custGeom>
              <a:avLst/>
              <a:gdLst>
                <a:gd name="T0" fmla="*/ 1 w 1"/>
                <a:gd name="T1" fmla="*/ 1 w 1"/>
                <a:gd name="T2" fmla="*/ 0 w 1"/>
                <a:gd name="T3" fmla="*/ 0 w 1"/>
                <a:gd name="T4" fmla="*/ 1 w 1"/>
              </a:gdLst>
              <a:ahLst/>
              <a:cxnLst>
                <a:cxn ang="0">
                  <a:pos x="T0" y="0"/>
                </a:cxn>
                <a:cxn ang="0">
                  <a:pos x="T1" y="0"/>
                </a:cxn>
                <a:cxn ang="0">
                  <a:pos x="T2" y="0"/>
                </a:cxn>
                <a:cxn ang="0">
                  <a:pos x="T3" y="0"/>
                </a:cxn>
                <a:cxn ang="0">
                  <a:pos x="T4" y="0"/>
                </a:cxn>
              </a:cxnLst>
              <a:rect l="0" t="0" r="r" b="b"/>
              <a:pathLst>
                <a:path w="1">
                  <a:moveTo>
                    <a:pt x="1" y="0"/>
                  </a:moveTo>
                  <a:cubicBezTo>
                    <a:pt x="1" y="0"/>
                    <a:pt x="1" y="0"/>
                    <a:pt x="1" y="0"/>
                  </a:cubicBezTo>
                  <a:cubicBezTo>
                    <a:pt x="0" y="0"/>
                    <a:pt x="0" y="0"/>
                    <a:pt x="0" y="0"/>
                  </a:cubicBezTo>
                  <a:cubicBezTo>
                    <a:pt x="0" y="0"/>
                    <a:pt x="0" y="0"/>
                    <a:pt x="0" y="0"/>
                  </a:cubicBezTo>
                  <a:cubicBezTo>
                    <a:pt x="1" y="0"/>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635042"/>
                </a:solidFill>
              </a:endParaRPr>
            </a:p>
          </p:txBody>
        </p:sp>
        <p:sp>
          <p:nvSpPr>
            <p:cNvPr id="12" name="Freeform 13"/>
            <p:cNvSpPr/>
            <p:nvPr/>
          </p:nvSpPr>
          <p:spPr bwMode="auto">
            <a:xfrm>
              <a:off x="1087438" y="1179513"/>
              <a:ext cx="104775" cy="166688"/>
            </a:xfrm>
            <a:custGeom>
              <a:avLst/>
              <a:gdLst>
                <a:gd name="T0" fmla="*/ 2 w 12"/>
                <a:gd name="T1" fmla="*/ 8 h 19"/>
                <a:gd name="T2" fmla="*/ 8 w 12"/>
                <a:gd name="T3" fmla="*/ 10 h 19"/>
                <a:gd name="T4" fmla="*/ 10 w 12"/>
                <a:gd name="T5" fmla="*/ 11 h 19"/>
                <a:gd name="T6" fmla="*/ 10 w 12"/>
                <a:gd name="T7" fmla="*/ 12 h 19"/>
                <a:gd name="T8" fmla="*/ 8 w 12"/>
                <a:gd name="T9" fmla="*/ 17 h 19"/>
                <a:gd name="T10" fmla="*/ 8 w 12"/>
                <a:gd name="T11" fmla="*/ 19 h 19"/>
                <a:gd name="T12" fmla="*/ 9 w 12"/>
                <a:gd name="T13" fmla="*/ 19 h 19"/>
                <a:gd name="T14" fmla="*/ 10 w 12"/>
                <a:gd name="T15" fmla="*/ 18 h 19"/>
                <a:gd name="T16" fmla="*/ 10 w 12"/>
                <a:gd name="T17" fmla="*/ 18 h 19"/>
                <a:gd name="T18" fmla="*/ 12 w 12"/>
                <a:gd name="T19" fmla="*/ 12 h 19"/>
                <a:gd name="T20" fmla="*/ 10 w 12"/>
                <a:gd name="T21" fmla="*/ 9 h 19"/>
                <a:gd name="T22" fmla="*/ 5 w 12"/>
                <a:gd name="T23" fmla="*/ 7 h 19"/>
                <a:gd name="T24" fmla="*/ 3 w 12"/>
                <a:gd name="T25" fmla="*/ 7 h 19"/>
                <a:gd name="T26" fmla="*/ 2 w 12"/>
                <a:gd name="T27" fmla="*/ 5 h 19"/>
                <a:gd name="T28" fmla="*/ 4 w 12"/>
                <a:gd name="T29" fmla="*/ 1 h 19"/>
                <a:gd name="T30" fmla="*/ 3 w 12"/>
                <a:gd name="T31" fmla="*/ 0 h 19"/>
                <a:gd name="T32" fmla="*/ 2 w 12"/>
                <a:gd name="T33" fmla="*/ 0 h 19"/>
                <a:gd name="T34" fmla="*/ 0 w 12"/>
                <a:gd name="T35" fmla="*/ 5 h 19"/>
                <a:gd name="T36" fmla="*/ 2 w 12"/>
                <a:gd name="T37"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 h="19">
                  <a:moveTo>
                    <a:pt x="2" y="8"/>
                  </a:moveTo>
                  <a:cubicBezTo>
                    <a:pt x="4" y="9"/>
                    <a:pt x="6" y="10"/>
                    <a:pt x="8" y="10"/>
                  </a:cubicBezTo>
                  <a:cubicBezTo>
                    <a:pt x="8" y="10"/>
                    <a:pt x="9" y="11"/>
                    <a:pt x="10" y="11"/>
                  </a:cubicBezTo>
                  <a:cubicBezTo>
                    <a:pt x="10" y="11"/>
                    <a:pt x="10" y="12"/>
                    <a:pt x="10" y="12"/>
                  </a:cubicBezTo>
                  <a:cubicBezTo>
                    <a:pt x="10" y="13"/>
                    <a:pt x="10" y="15"/>
                    <a:pt x="8" y="17"/>
                  </a:cubicBezTo>
                  <a:cubicBezTo>
                    <a:pt x="8" y="18"/>
                    <a:pt x="8" y="18"/>
                    <a:pt x="8" y="19"/>
                  </a:cubicBezTo>
                  <a:cubicBezTo>
                    <a:pt x="9" y="19"/>
                    <a:pt x="9" y="19"/>
                    <a:pt x="9" y="19"/>
                  </a:cubicBezTo>
                  <a:cubicBezTo>
                    <a:pt x="10" y="18"/>
                    <a:pt x="10" y="18"/>
                    <a:pt x="10" y="18"/>
                  </a:cubicBezTo>
                  <a:cubicBezTo>
                    <a:pt x="10" y="18"/>
                    <a:pt x="10" y="18"/>
                    <a:pt x="10" y="18"/>
                  </a:cubicBezTo>
                  <a:cubicBezTo>
                    <a:pt x="11" y="16"/>
                    <a:pt x="12" y="14"/>
                    <a:pt x="12" y="12"/>
                  </a:cubicBezTo>
                  <a:cubicBezTo>
                    <a:pt x="12" y="11"/>
                    <a:pt x="11" y="10"/>
                    <a:pt x="10" y="9"/>
                  </a:cubicBezTo>
                  <a:cubicBezTo>
                    <a:pt x="8" y="8"/>
                    <a:pt x="6" y="8"/>
                    <a:pt x="5" y="7"/>
                  </a:cubicBezTo>
                  <a:cubicBezTo>
                    <a:pt x="4" y="7"/>
                    <a:pt x="3" y="7"/>
                    <a:pt x="3" y="7"/>
                  </a:cubicBezTo>
                  <a:cubicBezTo>
                    <a:pt x="2" y="6"/>
                    <a:pt x="2" y="6"/>
                    <a:pt x="2" y="5"/>
                  </a:cubicBezTo>
                  <a:cubicBezTo>
                    <a:pt x="2" y="4"/>
                    <a:pt x="2" y="3"/>
                    <a:pt x="4" y="1"/>
                  </a:cubicBezTo>
                  <a:cubicBezTo>
                    <a:pt x="4" y="1"/>
                    <a:pt x="4" y="0"/>
                    <a:pt x="3" y="0"/>
                  </a:cubicBezTo>
                  <a:cubicBezTo>
                    <a:pt x="3" y="0"/>
                    <a:pt x="2" y="0"/>
                    <a:pt x="2" y="0"/>
                  </a:cubicBezTo>
                  <a:cubicBezTo>
                    <a:pt x="1" y="2"/>
                    <a:pt x="0" y="4"/>
                    <a:pt x="0" y="5"/>
                  </a:cubicBezTo>
                  <a:cubicBezTo>
                    <a:pt x="0" y="7"/>
                    <a:pt x="1" y="8"/>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635042"/>
                </a:solidFill>
              </a:endParaRPr>
            </a:p>
          </p:txBody>
        </p:sp>
      </p:grpSp>
      <p:grpSp>
        <p:nvGrpSpPr>
          <p:cNvPr id="13" name="组合 12"/>
          <p:cNvGrpSpPr/>
          <p:nvPr/>
        </p:nvGrpSpPr>
        <p:grpSpPr>
          <a:xfrm>
            <a:off x="2114973" y="1607397"/>
            <a:ext cx="241300" cy="410633"/>
            <a:chOff x="2044700" y="1241426"/>
            <a:chExt cx="339725" cy="576263"/>
          </a:xfrm>
          <a:solidFill>
            <a:schemeClr val="tx1"/>
          </a:solidFill>
        </p:grpSpPr>
        <p:sp>
          <p:nvSpPr>
            <p:cNvPr id="14" name="Freeform 14"/>
            <p:cNvSpPr/>
            <p:nvPr/>
          </p:nvSpPr>
          <p:spPr bwMode="auto">
            <a:xfrm>
              <a:off x="2217738" y="1328738"/>
              <a:ext cx="17463" cy="42863"/>
            </a:xfrm>
            <a:custGeom>
              <a:avLst/>
              <a:gdLst>
                <a:gd name="T0" fmla="*/ 6 w 11"/>
                <a:gd name="T1" fmla="*/ 5 h 27"/>
                <a:gd name="T2" fmla="*/ 6 w 11"/>
                <a:gd name="T3" fmla="*/ 5 h 27"/>
                <a:gd name="T4" fmla="*/ 0 w 11"/>
                <a:gd name="T5" fmla="*/ 11 h 27"/>
                <a:gd name="T6" fmla="*/ 0 w 11"/>
                <a:gd name="T7" fmla="*/ 5 h 27"/>
                <a:gd name="T8" fmla="*/ 6 w 11"/>
                <a:gd name="T9" fmla="*/ 0 h 27"/>
                <a:gd name="T10" fmla="*/ 11 w 11"/>
                <a:gd name="T11" fmla="*/ 0 h 27"/>
                <a:gd name="T12" fmla="*/ 11 w 11"/>
                <a:gd name="T13" fmla="*/ 27 h 27"/>
                <a:gd name="T14" fmla="*/ 6 w 11"/>
                <a:gd name="T15" fmla="*/ 27 h 27"/>
                <a:gd name="T16" fmla="*/ 6 w 11"/>
                <a:gd name="T17" fmla="*/ 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7">
                  <a:moveTo>
                    <a:pt x="6" y="5"/>
                  </a:moveTo>
                  <a:lnTo>
                    <a:pt x="6" y="5"/>
                  </a:lnTo>
                  <a:lnTo>
                    <a:pt x="0" y="11"/>
                  </a:lnTo>
                  <a:lnTo>
                    <a:pt x="0" y="5"/>
                  </a:lnTo>
                  <a:lnTo>
                    <a:pt x="6" y="0"/>
                  </a:lnTo>
                  <a:lnTo>
                    <a:pt x="11" y="0"/>
                  </a:lnTo>
                  <a:lnTo>
                    <a:pt x="11" y="27"/>
                  </a:lnTo>
                  <a:lnTo>
                    <a:pt x="6" y="27"/>
                  </a:lnTo>
                  <a:lnTo>
                    <a:pt x="6"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635042"/>
                </a:solidFill>
              </a:endParaRPr>
            </a:p>
          </p:txBody>
        </p:sp>
        <p:sp>
          <p:nvSpPr>
            <p:cNvPr id="15" name="Freeform 15"/>
            <p:cNvSpPr>
              <a:spLocks noEditPoints="1"/>
            </p:cNvSpPr>
            <p:nvPr/>
          </p:nvSpPr>
          <p:spPr bwMode="auto">
            <a:xfrm>
              <a:off x="2252663" y="1328738"/>
              <a:ext cx="34925" cy="42863"/>
            </a:xfrm>
            <a:custGeom>
              <a:avLst/>
              <a:gdLst>
                <a:gd name="T0" fmla="*/ 4 w 4"/>
                <a:gd name="T1" fmla="*/ 3 h 5"/>
                <a:gd name="T2" fmla="*/ 2 w 4"/>
                <a:gd name="T3" fmla="*/ 5 h 5"/>
                <a:gd name="T4" fmla="*/ 0 w 4"/>
                <a:gd name="T5" fmla="*/ 3 h 5"/>
                <a:gd name="T6" fmla="*/ 2 w 4"/>
                <a:gd name="T7" fmla="*/ 0 h 5"/>
                <a:gd name="T8" fmla="*/ 4 w 4"/>
                <a:gd name="T9" fmla="*/ 3 h 5"/>
                <a:gd name="T10" fmla="*/ 1 w 4"/>
                <a:gd name="T11" fmla="*/ 3 h 5"/>
                <a:gd name="T12" fmla="*/ 2 w 4"/>
                <a:gd name="T13" fmla="*/ 5 h 5"/>
                <a:gd name="T14" fmla="*/ 3 w 4"/>
                <a:gd name="T15" fmla="*/ 3 h 5"/>
                <a:gd name="T16" fmla="*/ 2 w 4"/>
                <a:gd name="T17" fmla="*/ 1 h 5"/>
                <a:gd name="T18" fmla="*/ 1 w 4"/>
                <a:gd name="T19"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4" y="3"/>
                  </a:moveTo>
                  <a:cubicBezTo>
                    <a:pt x="4" y="4"/>
                    <a:pt x="3" y="5"/>
                    <a:pt x="2" y="5"/>
                  </a:cubicBezTo>
                  <a:cubicBezTo>
                    <a:pt x="1" y="5"/>
                    <a:pt x="0" y="4"/>
                    <a:pt x="0" y="3"/>
                  </a:cubicBezTo>
                  <a:cubicBezTo>
                    <a:pt x="0" y="1"/>
                    <a:pt x="1" y="0"/>
                    <a:pt x="2" y="0"/>
                  </a:cubicBezTo>
                  <a:cubicBezTo>
                    <a:pt x="4" y="0"/>
                    <a:pt x="4" y="1"/>
                    <a:pt x="4" y="3"/>
                  </a:cubicBezTo>
                  <a:close/>
                  <a:moveTo>
                    <a:pt x="1" y="3"/>
                  </a:moveTo>
                  <a:cubicBezTo>
                    <a:pt x="1" y="4"/>
                    <a:pt x="2" y="5"/>
                    <a:pt x="2" y="5"/>
                  </a:cubicBezTo>
                  <a:cubicBezTo>
                    <a:pt x="3" y="5"/>
                    <a:pt x="3" y="4"/>
                    <a:pt x="3" y="3"/>
                  </a:cubicBezTo>
                  <a:cubicBezTo>
                    <a:pt x="3" y="2"/>
                    <a:pt x="3" y="1"/>
                    <a:pt x="2" y="1"/>
                  </a:cubicBezTo>
                  <a:cubicBezTo>
                    <a:pt x="2" y="1"/>
                    <a:pt x="1" y="1"/>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635042"/>
                </a:solidFill>
              </a:endParaRPr>
            </a:p>
          </p:txBody>
        </p:sp>
        <p:sp>
          <p:nvSpPr>
            <p:cNvPr id="16" name="Freeform 16"/>
            <p:cNvSpPr>
              <a:spLocks noEditPoints="1"/>
            </p:cNvSpPr>
            <p:nvPr/>
          </p:nvSpPr>
          <p:spPr bwMode="auto">
            <a:xfrm>
              <a:off x="2297113" y="1328738"/>
              <a:ext cx="34925" cy="42863"/>
            </a:xfrm>
            <a:custGeom>
              <a:avLst/>
              <a:gdLst>
                <a:gd name="T0" fmla="*/ 4 w 4"/>
                <a:gd name="T1" fmla="*/ 3 h 5"/>
                <a:gd name="T2" fmla="*/ 2 w 4"/>
                <a:gd name="T3" fmla="*/ 5 h 5"/>
                <a:gd name="T4" fmla="*/ 0 w 4"/>
                <a:gd name="T5" fmla="*/ 3 h 5"/>
                <a:gd name="T6" fmla="*/ 2 w 4"/>
                <a:gd name="T7" fmla="*/ 0 h 5"/>
                <a:gd name="T8" fmla="*/ 4 w 4"/>
                <a:gd name="T9" fmla="*/ 3 h 5"/>
                <a:gd name="T10" fmla="*/ 1 w 4"/>
                <a:gd name="T11" fmla="*/ 3 h 5"/>
                <a:gd name="T12" fmla="*/ 2 w 4"/>
                <a:gd name="T13" fmla="*/ 5 h 5"/>
                <a:gd name="T14" fmla="*/ 3 w 4"/>
                <a:gd name="T15" fmla="*/ 3 h 5"/>
                <a:gd name="T16" fmla="*/ 2 w 4"/>
                <a:gd name="T17" fmla="*/ 1 h 5"/>
                <a:gd name="T18" fmla="*/ 1 w 4"/>
                <a:gd name="T19"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5">
                  <a:moveTo>
                    <a:pt x="4" y="3"/>
                  </a:moveTo>
                  <a:cubicBezTo>
                    <a:pt x="4" y="4"/>
                    <a:pt x="3" y="5"/>
                    <a:pt x="2" y="5"/>
                  </a:cubicBezTo>
                  <a:cubicBezTo>
                    <a:pt x="0" y="5"/>
                    <a:pt x="0" y="4"/>
                    <a:pt x="0" y="3"/>
                  </a:cubicBezTo>
                  <a:cubicBezTo>
                    <a:pt x="0" y="1"/>
                    <a:pt x="0" y="0"/>
                    <a:pt x="2" y="0"/>
                  </a:cubicBezTo>
                  <a:cubicBezTo>
                    <a:pt x="3" y="0"/>
                    <a:pt x="4" y="1"/>
                    <a:pt x="4" y="3"/>
                  </a:cubicBezTo>
                  <a:close/>
                  <a:moveTo>
                    <a:pt x="1" y="3"/>
                  </a:moveTo>
                  <a:cubicBezTo>
                    <a:pt x="1" y="4"/>
                    <a:pt x="1" y="5"/>
                    <a:pt x="2" y="5"/>
                  </a:cubicBezTo>
                  <a:cubicBezTo>
                    <a:pt x="2" y="5"/>
                    <a:pt x="3" y="4"/>
                    <a:pt x="3" y="3"/>
                  </a:cubicBezTo>
                  <a:cubicBezTo>
                    <a:pt x="3" y="2"/>
                    <a:pt x="2" y="1"/>
                    <a:pt x="2" y="1"/>
                  </a:cubicBezTo>
                  <a:cubicBezTo>
                    <a:pt x="1" y="1"/>
                    <a:pt x="1" y="1"/>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635042"/>
                </a:solidFill>
              </a:endParaRPr>
            </a:p>
          </p:txBody>
        </p:sp>
        <p:sp>
          <p:nvSpPr>
            <p:cNvPr id="17" name="Freeform 17"/>
            <p:cNvSpPr>
              <a:spLocks noEditPoints="1"/>
            </p:cNvSpPr>
            <p:nvPr/>
          </p:nvSpPr>
          <p:spPr bwMode="auto">
            <a:xfrm>
              <a:off x="2044700" y="1241426"/>
              <a:ext cx="339725" cy="576263"/>
            </a:xfrm>
            <a:custGeom>
              <a:avLst/>
              <a:gdLst>
                <a:gd name="T0" fmla="*/ 6 w 39"/>
                <a:gd name="T1" fmla="*/ 0 h 66"/>
                <a:gd name="T2" fmla="*/ 0 w 39"/>
                <a:gd name="T3" fmla="*/ 59 h 66"/>
                <a:gd name="T4" fmla="*/ 32 w 39"/>
                <a:gd name="T5" fmla="*/ 66 h 66"/>
                <a:gd name="T6" fmla="*/ 39 w 39"/>
                <a:gd name="T7" fmla="*/ 7 h 66"/>
                <a:gd name="T8" fmla="*/ 10 w 39"/>
                <a:gd name="T9" fmla="*/ 58 h 66"/>
                <a:gd name="T10" fmla="*/ 10 w 39"/>
                <a:gd name="T11" fmla="*/ 50 h 66"/>
                <a:gd name="T12" fmla="*/ 10 w 39"/>
                <a:gd name="T13" fmla="*/ 58 h 66"/>
                <a:gd name="T14" fmla="*/ 6 w 39"/>
                <a:gd name="T15" fmla="*/ 44 h 66"/>
                <a:gd name="T16" fmla="*/ 13 w 39"/>
                <a:gd name="T17" fmla="*/ 44 h 66"/>
                <a:gd name="T18" fmla="*/ 10 w 39"/>
                <a:gd name="T19" fmla="*/ 39 h 66"/>
                <a:gd name="T20" fmla="*/ 10 w 39"/>
                <a:gd name="T21" fmla="*/ 31 h 66"/>
                <a:gd name="T22" fmla="*/ 10 w 39"/>
                <a:gd name="T23" fmla="*/ 39 h 66"/>
                <a:gd name="T24" fmla="*/ 6 w 39"/>
                <a:gd name="T25" fmla="*/ 24 h 66"/>
                <a:gd name="T26" fmla="*/ 16 w 39"/>
                <a:gd name="T27" fmla="*/ 22 h 66"/>
                <a:gd name="T28" fmla="*/ 17 w 39"/>
                <a:gd name="T29" fmla="*/ 26 h 66"/>
                <a:gd name="T30" fmla="*/ 8 w 39"/>
                <a:gd name="T31" fmla="*/ 28 h 66"/>
                <a:gd name="T32" fmla="*/ 19 w 39"/>
                <a:gd name="T33" fmla="*/ 58 h 66"/>
                <a:gd name="T34" fmla="*/ 19 w 39"/>
                <a:gd name="T35" fmla="*/ 50 h 66"/>
                <a:gd name="T36" fmla="*/ 19 w 39"/>
                <a:gd name="T37" fmla="*/ 58 h 66"/>
                <a:gd name="T38" fmla="*/ 15 w 39"/>
                <a:gd name="T39" fmla="*/ 44 h 66"/>
                <a:gd name="T40" fmla="*/ 23 w 39"/>
                <a:gd name="T41" fmla="*/ 44 h 66"/>
                <a:gd name="T42" fmla="*/ 19 w 39"/>
                <a:gd name="T43" fmla="*/ 39 h 66"/>
                <a:gd name="T44" fmla="*/ 19 w 39"/>
                <a:gd name="T45" fmla="*/ 31 h 66"/>
                <a:gd name="T46" fmla="*/ 19 w 39"/>
                <a:gd name="T47" fmla="*/ 39 h 66"/>
                <a:gd name="T48" fmla="*/ 22 w 39"/>
                <a:gd name="T49" fmla="*/ 24 h 66"/>
                <a:gd name="T50" fmla="*/ 31 w 39"/>
                <a:gd name="T51" fmla="*/ 22 h 66"/>
                <a:gd name="T52" fmla="*/ 32 w 39"/>
                <a:gd name="T53" fmla="*/ 26 h 66"/>
                <a:gd name="T54" fmla="*/ 23 w 39"/>
                <a:gd name="T55" fmla="*/ 28 h 66"/>
                <a:gd name="T56" fmla="*/ 29 w 39"/>
                <a:gd name="T57" fmla="*/ 58 h 66"/>
                <a:gd name="T58" fmla="*/ 29 w 39"/>
                <a:gd name="T59" fmla="*/ 50 h 66"/>
                <a:gd name="T60" fmla="*/ 29 w 39"/>
                <a:gd name="T61" fmla="*/ 58 h 66"/>
                <a:gd name="T62" fmla="*/ 25 w 39"/>
                <a:gd name="T63" fmla="*/ 44 h 66"/>
                <a:gd name="T64" fmla="*/ 33 w 39"/>
                <a:gd name="T65" fmla="*/ 44 h 66"/>
                <a:gd name="T66" fmla="*/ 29 w 39"/>
                <a:gd name="T67" fmla="*/ 39 h 66"/>
                <a:gd name="T68" fmla="*/ 29 w 39"/>
                <a:gd name="T69" fmla="*/ 31 h 66"/>
                <a:gd name="T70" fmla="*/ 29 w 39"/>
                <a:gd name="T71" fmla="*/ 39 h 66"/>
                <a:gd name="T72" fmla="*/ 31 w 39"/>
                <a:gd name="T73" fmla="*/ 18 h 66"/>
                <a:gd name="T74" fmla="*/ 3 w 39"/>
                <a:gd name="T75" fmla="*/ 13 h 66"/>
                <a:gd name="T76" fmla="*/ 8 w 39"/>
                <a:gd name="T77" fmla="*/ 5 h 66"/>
                <a:gd name="T78" fmla="*/ 35 w 39"/>
                <a:gd name="T79" fmla="*/ 1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 h="66">
                  <a:moveTo>
                    <a:pt x="32" y="0"/>
                  </a:moveTo>
                  <a:cubicBezTo>
                    <a:pt x="6" y="0"/>
                    <a:pt x="6" y="0"/>
                    <a:pt x="6" y="0"/>
                  </a:cubicBezTo>
                  <a:cubicBezTo>
                    <a:pt x="3" y="0"/>
                    <a:pt x="0" y="3"/>
                    <a:pt x="0" y="7"/>
                  </a:cubicBezTo>
                  <a:cubicBezTo>
                    <a:pt x="0" y="59"/>
                    <a:pt x="0" y="59"/>
                    <a:pt x="0" y="59"/>
                  </a:cubicBezTo>
                  <a:cubicBezTo>
                    <a:pt x="0" y="63"/>
                    <a:pt x="3" y="66"/>
                    <a:pt x="6" y="66"/>
                  </a:cubicBezTo>
                  <a:cubicBezTo>
                    <a:pt x="32" y="66"/>
                    <a:pt x="32" y="66"/>
                    <a:pt x="32" y="66"/>
                  </a:cubicBezTo>
                  <a:cubicBezTo>
                    <a:pt x="36" y="66"/>
                    <a:pt x="39" y="63"/>
                    <a:pt x="39" y="59"/>
                  </a:cubicBezTo>
                  <a:cubicBezTo>
                    <a:pt x="39" y="7"/>
                    <a:pt x="39" y="7"/>
                    <a:pt x="39" y="7"/>
                  </a:cubicBezTo>
                  <a:cubicBezTo>
                    <a:pt x="39" y="3"/>
                    <a:pt x="36" y="0"/>
                    <a:pt x="32" y="0"/>
                  </a:cubicBezTo>
                  <a:close/>
                  <a:moveTo>
                    <a:pt x="10" y="58"/>
                  </a:moveTo>
                  <a:cubicBezTo>
                    <a:pt x="7" y="58"/>
                    <a:pt x="6" y="56"/>
                    <a:pt x="6" y="54"/>
                  </a:cubicBezTo>
                  <a:cubicBezTo>
                    <a:pt x="6" y="52"/>
                    <a:pt x="7" y="50"/>
                    <a:pt x="10" y="50"/>
                  </a:cubicBezTo>
                  <a:cubicBezTo>
                    <a:pt x="12" y="50"/>
                    <a:pt x="13" y="52"/>
                    <a:pt x="13" y="54"/>
                  </a:cubicBezTo>
                  <a:cubicBezTo>
                    <a:pt x="13" y="56"/>
                    <a:pt x="12" y="58"/>
                    <a:pt x="10" y="58"/>
                  </a:cubicBezTo>
                  <a:close/>
                  <a:moveTo>
                    <a:pt x="10" y="48"/>
                  </a:moveTo>
                  <a:cubicBezTo>
                    <a:pt x="7" y="48"/>
                    <a:pt x="6" y="46"/>
                    <a:pt x="6" y="44"/>
                  </a:cubicBezTo>
                  <a:cubicBezTo>
                    <a:pt x="6" y="42"/>
                    <a:pt x="7" y="40"/>
                    <a:pt x="10" y="40"/>
                  </a:cubicBezTo>
                  <a:cubicBezTo>
                    <a:pt x="12" y="40"/>
                    <a:pt x="13" y="42"/>
                    <a:pt x="13" y="44"/>
                  </a:cubicBezTo>
                  <a:cubicBezTo>
                    <a:pt x="13" y="46"/>
                    <a:pt x="12" y="48"/>
                    <a:pt x="10" y="48"/>
                  </a:cubicBezTo>
                  <a:close/>
                  <a:moveTo>
                    <a:pt x="10" y="39"/>
                  </a:moveTo>
                  <a:cubicBezTo>
                    <a:pt x="7" y="39"/>
                    <a:pt x="6" y="37"/>
                    <a:pt x="6" y="35"/>
                  </a:cubicBezTo>
                  <a:cubicBezTo>
                    <a:pt x="6" y="33"/>
                    <a:pt x="7" y="31"/>
                    <a:pt x="10" y="31"/>
                  </a:cubicBezTo>
                  <a:cubicBezTo>
                    <a:pt x="12" y="31"/>
                    <a:pt x="13" y="33"/>
                    <a:pt x="13" y="35"/>
                  </a:cubicBezTo>
                  <a:cubicBezTo>
                    <a:pt x="13" y="37"/>
                    <a:pt x="12" y="39"/>
                    <a:pt x="10" y="39"/>
                  </a:cubicBezTo>
                  <a:close/>
                  <a:moveTo>
                    <a:pt x="6" y="26"/>
                  </a:moveTo>
                  <a:cubicBezTo>
                    <a:pt x="6" y="24"/>
                    <a:pt x="6" y="24"/>
                    <a:pt x="6" y="24"/>
                  </a:cubicBezTo>
                  <a:cubicBezTo>
                    <a:pt x="6" y="23"/>
                    <a:pt x="7" y="22"/>
                    <a:pt x="8" y="22"/>
                  </a:cubicBezTo>
                  <a:cubicBezTo>
                    <a:pt x="16" y="22"/>
                    <a:pt x="16" y="22"/>
                    <a:pt x="16" y="22"/>
                  </a:cubicBezTo>
                  <a:cubicBezTo>
                    <a:pt x="17" y="22"/>
                    <a:pt x="17" y="23"/>
                    <a:pt x="17" y="24"/>
                  </a:cubicBezTo>
                  <a:cubicBezTo>
                    <a:pt x="17" y="26"/>
                    <a:pt x="17" y="26"/>
                    <a:pt x="17" y="26"/>
                  </a:cubicBezTo>
                  <a:cubicBezTo>
                    <a:pt x="17" y="27"/>
                    <a:pt x="17" y="28"/>
                    <a:pt x="16" y="28"/>
                  </a:cubicBezTo>
                  <a:cubicBezTo>
                    <a:pt x="8" y="28"/>
                    <a:pt x="8" y="28"/>
                    <a:pt x="8" y="28"/>
                  </a:cubicBezTo>
                  <a:cubicBezTo>
                    <a:pt x="7" y="28"/>
                    <a:pt x="6" y="27"/>
                    <a:pt x="6" y="26"/>
                  </a:cubicBezTo>
                  <a:close/>
                  <a:moveTo>
                    <a:pt x="19" y="58"/>
                  </a:moveTo>
                  <a:cubicBezTo>
                    <a:pt x="17" y="58"/>
                    <a:pt x="15" y="56"/>
                    <a:pt x="15" y="54"/>
                  </a:cubicBezTo>
                  <a:cubicBezTo>
                    <a:pt x="15" y="52"/>
                    <a:pt x="17" y="50"/>
                    <a:pt x="19" y="50"/>
                  </a:cubicBezTo>
                  <a:cubicBezTo>
                    <a:pt x="21" y="50"/>
                    <a:pt x="23" y="52"/>
                    <a:pt x="23" y="54"/>
                  </a:cubicBezTo>
                  <a:cubicBezTo>
                    <a:pt x="23" y="56"/>
                    <a:pt x="21" y="58"/>
                    <a:pt x="19" y="58"/>
                  </a:cubicBezTo>
                  <a:close/>
                  <a:moveTo>
                    <a:pt x="19" y="48"/>
                  </a:moveTo>
                  <a:cubicBezTo>
                    <a:pt x="17" y="48"/>
                    <a:pt x="15" y="46"/>
                    <a:pt x="15" y="44"/>
                  </a:cubicBezTo>
                  <a:cubicBezTo>
                    <a:pt x="15" y="42"/>
                    <a:pt x="17" y="40"/>
                    <a:pt x="19" y="40"/>
                  </a:cubicBezTo>
                  <a:cubicBezTo>
                    <a:pt x="21" y="40"/>
                    <a:pt x="23" y="42"/>
                    <a:pt x="23" y="44"/>
                  </a:cubicBezTo>
                  <a:cubicBezTo>
                    <a:pt x="23" y="46"/>
                    <a:pt x="21" y="48"/>
                    <a:pt x="19" y="48"/>
                  </a:cubicBezTo>
                  <a:close/>
                  <a:moveTo>
                    <a:pt x="19" y="39"/>
                  </a:moveTo>
                  <a:cubicBezTo>
                    <a:pt x="17" y="39"/>
                    <a:pt x="15" y="37"/>
                    <a:pt x="15" y="35"/>
                  </a:cubicBezTo>
                  <a:cubicBezTo>
                    <a:pt x="15" y="33"/>
                    <a:pt x="17" y="31"/>
                    <a:pt x="19" y="31"/>
                  </a:cubicBezTo>
                  <a:cubicBezTo>
                    <a:pt x="21" y="31"/>
                    <a:pt x="23" y="33"/>
                    <a:pt x="23" y="35"/>
                  </a:cubicBezTo>
                  <a:cubicBezTo>
                    <a:pt x="23" y="37"/>
                    <a:pt x="21" y="39"/>
                    <a:pt x="19" y="39"/>
                  </a:cubicBezTo>
                  <a:close/>
                  <a:moveTo>
                    <a:pt x="22" y="26"/>
                  </a:moveTo>
                  <a:cubicBezTo>
                    <a:pt x="22" y="24"/>
                    <a:pt x="22" y="24"/>
                    <a:pt x="22" y="24"/>
                  </a:cubicBezTo>
                  <a:cubicBezTo>
                    <a:pt x="22" y="23"/>
                    <a:pt x="22" y="22"/>
                    <a:pt x="23" y="22"/>
                  </a:cubicBezTo>
                  <a:cubicBezTo>
                    <a:pt x="31" y="22"/>
                    <a:pt x="31" y="22"/>
                    <a:pt x="31" y="22"/>
                  </a:cubicBezTo>
                  <a:cubicBezTo>
                    <a:pt x="32" y="22"/>
                    <a:pt x="32" y="23"/>
                    <a:pt x="32" y="24"/>
                  </a:cubicBezTo>
                  <a:cubicBezTo>
                    <a:pt x="32" y="26"/>
                    <a:pt x="32" y="26"/>
                    <a:pt x="32" y="26"/>
                  </a:cubicBezTo>
                  <a:cubicBezTo>
                    <a:pt x="32" y="27"/>
                    <a:pt x="32" y="28"/>
                    <a:pt x="31" y="28"/>
                  </a:cubicBezTo>
                  <a:cubicBezTo>
                    <a:pt x="23" y="28"/>
                    <a:pt x="23" y="28"/>
                    <a:pt x="23" y="28"/>
                  </a:cubicBezTo>
                  <a:cubicBezTo>
                    <a:pt x="22" y="28"/>
                    <a:pt x="22" y="27"/>
                    <a:pt x="22" y="26"/>
                  </a:cubicBezTo>
                  <a:close/>
                  <a:moveTo>
                    <a:pt x="29" y="58"/>
                  </a:moveTo>
                  <a:cubicBezTo>
                    <a:pt x="27" y="58"/>
                    <a:pt x="25" y="56"/>
                    <a:pt x="25" y="54"/>
                  </a:cubicBezTo>
                  <a:cubicBezTo>
                    <a:pt x="25" y="52"/>
                    <a:pt x="27" y="50"/>
                    <a:pt x="29" y="50"/>
                  </a:cubicBezTo>
                  <a:cubicBezTo>
                    <a:pt x="31" y="50"/>
                    <a:pt x="33" y="52"/>
                    <a:pt x="33" y="54"/>
                  </a:cubicBezTo>
                  <a:cubicBezTo>
                    <a:pt x="33" y="56"/>
                    <a:pt x="31" y="58"/>
                    <a:pt x="29" y="58"/>
                  </a:cubicBezTo>
                  <a:close/>
                  <a:moveTo>
                    <a:pt x="29" y="48"/>
                  </a:moveTo>
                  <a:cubicBezTo>
                    <a:pt x="27" y="48"/>
                    <a:pt x="25" y="46"/>
                    <a:pt x="25" y="44"/>
                  </a:cubicBezTo>
                  <a:cubicBezTo>
                    <a:pt x="25" y="42"/>
                    <a:pt x="27" y="40"/>
                    <a:pt x="29" y="40"/>
                  </a:cubicBezTo>
                  <a:cubicBezTo>
                    <a:pt x="31" y="40"/>
                    <a:pt x="33" y="42"/>
                    <a:pt x="33" y="44"/>
                  </a:cubicBezTo>
                  <a:cubicBezTo>
                    <a:pt x="33" y="46"/>
                    <a:pt x="31" y="48"/>
                    <a:pt x="29" y="48"/>
                  </a:cubicBezTo>
                  <a:close/>
                  <a:moveTo>
                    <a:pt x="29" y="39"/>
                  </a:moveTo>
                  <a:cubicBezTo>
                    <a:pt x="27" y="39"/>
                    <a:pt x="25" y="37"/>
                    <a:pt x="25" y="35"/>
                  </a:cubicBezTo>
                  <a:cubicBezTo>
                    <a:pt x="25" y="33"/>
                    <a:pt x="27" y="31"/>
                    <a:pt x="29" y="31"/>
                  </a:cubicBezTo>
                  <a:cubicBezTo>
                    <a:pt x="31" y="31"/>
                    <a:pt x="33" y="33"/>
                    <a:pt x="33" y="35"/>
                  </a:cubicBezTo>
                  <a:cubicBezTo>
                    <a:pt x="33" y="37"/>
                    <a:pt x="31" y="39"/>
                    <a:pt x="29" y="39"/>
                  </a:cubicBezTo>
                  <a:close/>
                  <a:moveTo>
                    <a:pt x="35" y="13"/>
                  </a:moveTo>
                  <a:cubicBezTo>
                    <a:pt x="35" y="16"/>
                    <a:pt x="33" y="18"/>
                    <a:pt x="31" y="18"/>
                  </a:cubicBezTo>
                  <a:cubicBezTo>
                    <a:pt x="8" y="18"/>
                    <a:pt x="8" y="18"/>
                    <a:pt x="8" y="18"/>
                  </a:cubicBezTo>
                  <a:cubicBezTo>
                    <a:pt x="5" y="18"/>
                    <a:pt x="3" y="16"/>
                    <a:pt x="3" y="13"/>
                  </a:cubicBezTo>
                  <a:cubicBezTo>
                    <a:pt x="3" y="10"/>
                    <a:pt x="3" y="10"/>
                    <a:pt x="3" y="10"/>
                  </a:cubicBezTo>
                  <a:cubicBezTo>
                    <a:pt x="3" y="7"/>
                    <a:pt x="5" y="5"/>
                    <a:pt x="8" y="5"/>
                  </a:cubicBezTo>
                  <a:cubicBezTo>
                    <a:pt x="31" y="5"/>
                    <a:pt x="31" y="5"/>
                    <a:pt x="31" y="5"/>
                  </a:cubicBezTo>
                  <a:cubicBezTo>
                    <a:pt x="33" y="5"/>
                    <a:pt x="35" y="7"/>
                    <a:pt x="35" y="10"/>
                  </a:cubicBezTo>
                  <a:lnTo>
                    <a:pt x="35"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635042"/>
                </a:solidFill>
              </a:endParaRPr>
            </a:p>
          </p:txBody>
        </p:sp>
      </p:grpSp>
      <p:grpSp>
        <p:nvGrpSpPr>
          <p:cNvPr id="18" name="组合 17"/>
          <p:cNvGrpSpPr/>
          <p:nvPr/>
        </p:nvGrpSpPr>
        <p:grpSpPr>
          <a:xfrm>
            <a:off x="5159587" y="1533737"/>
            <a:ext cx="388620" cy="509693"/>
            <a:chOff x="5089525" y="1127126"/>
            <a:chExt cx="547688" cy="715962"/>
          </a:xfrm>
          <a:solidFill>
            <a:schemeClr val="tx1"/>
          </a:solidFill>
        </p:grpSpPr>
        <p:sp>
          <p:nvSpPr>
            <p:cNvPr id="19" name="Rectangle 18"/>
            <p:cNvSpPr>
              <a:spLocks noChangeArrowheads="1"/>
            </p:cNvSpPr>
            <p:nvPr/>
          </p:nvSpPr>
          <p:spPr bwMode="auto">
            <a:xfrm>
              <a:off x="5089525" y="1223963"/>
              <a:ext cx="34925" cy="6191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solidFill>
                  <a:srgbClr val="635042"/>
                </a:solidFill>
              </a:endParaRPr>
            </a:p>
          </p:txBody>
        </p:sp>
        <p:sp>
          <p:nvSpPr>
            <p:cNvPr id="20" name="Freeform 19"/>
            <p:cNvSpPr/>
            <p:nvPr/>
          </p:nvSpPr>
          <p:spPr bwMode="auto">
            <a:xfrm>
              <a:off x="5159375" y="1127126"/>
              <a:ext cx="477838" cy="436563"/>
            </a:xfrm>
            <a:custGeom>
              <a:avLst/>
              <a:gdLst>
                <a:gd name="T0" fmla="*/ 0 w 55"/>
                <a:gd name="T1" fmla="*/ 10 h 50"/>
                <a:gd name="T2" fmla="*/ 0 w 55"/>
                <a:gd name="T3" fmla="*/ 44 h 50"/>
                <a:gd name="T4" fmla="*/ 55 w 55"/>
                <a:gd name="T5" fmla="*/ 42 h 50"/>
                <a:gd name="T6" fmla="*/ 55 w 55"/>
                <a:gd name="T7" fmla="*/ 8 h 50"/>
                <a:gd name="T8" fmla="*/ 0 w 55"/>
                <a:gd name="T9" fmla="*/ 10 h 50"/>
              </a:gdLst>
              <a:ahLst/>
              <a:cxnLst>
                <a:cxn ang="0">
                  <a:pos x="T0" y="T1"/>
                </a:cxn>
                <a:cxn ang="0">
                  <a:pos x="T2" y="T3"/>
                </a:cxn>
                <a:cxn ang="0">
                  <a:pos x="T4" y="T5"/>
                </a:cxn>
                <a:cxn ang="0">
                  <a:pos x="T6" y="T7"/>
                </a:cxn>
                <a:cxn ang="0">
                  <a:pos x="T8" y="T9"/>
                </a:cxn>
              </a:cxnLst>
              <a:rect l="0" t="0" r="r" b="b"/>
              <a:pathLst>
                <a:path w="55" h="50">
                  <a:moveTo>
                    <a:pt x="0" y="10"/>
                  </a:moveTo>
                  <a:cubicBezTo>
                    <a:pt x="0" y="44"/>
                    <a:pt x="0" y="44"/>
                    <a:pt x="0" y="44"/>
                  </a:cubicBezTo>
                  <a:cubicBezTo>
                    <a:pt x="21" y="35"/>
                    <a:pt x="33" y="50"/>
                    <a:pt x="55" y="42"/>
                  </a:cubicBezTo>
                  <a:cubicBezTo>
                    <a:pt x="55" y="31"/>
                    <a:pt x="55" y="19"/>
                    <a:pt x="55" y="8"/>
                  </a:cubicBezTo>
                  <a:cubicBezTo>
                    <a:pt x="33" y="16"/>
                    <a:pt x="21" y="0"/>
                    <a:pt x="0"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635042"/>
                </a:solidFill>
              </a:endParaRPr>
            </a:p>
          </p:txBody>
        </p:sp>
      </p:grpSp>
      <p:grpSp>
        <p:nvGrpSpPr>
          <p:cNvPr id="21" name="组合 20"/>
          <p:cNvGrpSpPr/>
          <p:nvPr/>
        </p:nvGrpSpPr>
        <p:grpSpPr>
          <a:xfrm>
            <a:off x="4115647" y="2551430"/>
            <a:ext cx="389467" cy="390313"/>
            <a:chOff x="4044950" y="2192338"/>
            <a:chExt cx="549276" cy="549275"/>
          </a:xfrm>
          <a:solidFill>
            <a:schemeClr val="tx1"/>
          </a:solidFill>
        </p:grpSpPr>
        <p:sp>
          <p:nvSpPr>
            <p:cNvPr id="22" name="Freeform 20"/>
            <p:cNvSpPr/>
            <p:nvPr/>
          </p:nvSpPr>
          <p:spPr bwMode="auto">
            <a:xfrm>
              <a:off x="4044950" y="2192338"/>
              <a:ext cx="549275" cy="549275"/>
            </a:xfrm>
            <a:custGeom>
              <a:avLst/>
              <a:gdLst>
                <a:gd name="T0" fmla="*/ 61 w 63"/>
                <a:gd name="T1" fmla="*/ 54 h 63"/>
                <a:gd name="T2" fmla="*/ 12 w 63"/>
                <a:gd name="T3" fmla="*/ 54 h 63"/>
                <a:gd name="T4" fmla="*/ 12 w 63"/>
                <a:gd name="T5" fmla="*/ 3 h 63"/>
                <a:gd name="T6" fmla="*/ 8 w 63"/>
                <a:gd name="T7" fmla="*/ 3 h 63"/>
                <a:gd name="T8" fmla="*/ 8 w 63"/>
                <a:gd name="T9" fmla="*/ 54 h 63"/>
                <a:gd name="T10" fmla="*/ 3 w 63"/>
                <a:gd name="T11" fmla="*/ 54 h 63"/>
                <a:gd name="T12" fmla="*/ 3 w 63"/>
                <a:gd name="T13" fmla="*/ 58 h 63"/>
                <a:gd name="T14" fmla="*/ 8 w 63"/>
                <a:gd name="T15" fmla="*/ 58 h 63"/>
                <a:gd name="T16" fmla="*/ 8 w 63"/>
                <a:gd name="T17" fmla="*/ 60 h 63"/>
                <a:gd name="T18" fmla="*/ 12 w 63"/>
                <a:gd name="T19" fmla="*/ 60 h 63"/>
                <a:gd name="T20" fmla="*/ 12 w 63"/>
                <a:gd name="T21" fmla="*/ 58 h 63"/>
                <a:gd name="T22" fmla="*/ 61 w 63"/>
                <a:gd name="T23" fmla="*/ 58 h 63"/>
                <a:gd name="T24" fmla="*/ 61 w 63"/>
                <a:gd name="T25" fmla="*/ 5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63">
                  <a:moveTo>
                    <a:pt x="61" y="54"/>
                  </a:moveTo>
                  <a:cubicBezTo>
                    <a:pt x="44" y="54"/>
                    <a:pt x="28" y="54"/>
                    <a:pt x="12" y="54"/>
                  </a:cubicBezTo>
                  <a:cubicBezTo>
                    <a:pt x="12" y="37"/>
                    <a:pt x="12" y="20"/>
                    <a:pt x="12" y="3"/>
                  </a:cubicBezTo>
                  <a:cubicBezTo>
                    <a:pt x="12" y="0"/>
                    <a:pt x="8" y="0"/>
                    <a:pt x="8" y="3"/>
                  </a:cubicBezTo>
                  <a:cubicBezTo>
                    <a:pt x="8" y="20"/>
                    <a:pt x="8" y="37"/>
                    <a:pt x="8" y="54"/>
                  </a:cubicBezTo>
                  <a:cubicBezTo>
                    <a:pt x="6" y="54"/>
                    <a:pt x="5" y="54"/>
                    <a:pt x="3" y="54"/>
                  </a:cubicBezTo>
                  <a:cubicBezTo>
                    <a:pt x="0" y="54"/>
                    <a:pt x="0" y="58"/>
                    <a:pt x="3" y="58"/>
                  </a:cubicBezTo>
                  <a:cubicBezTo>
                    <a:pt x="5" y="58"/>
                    <a:pt x="6" y="58"/>
                    <a:pt x="8" y="58"/>
                  </a:cubicBezTo>
                  <a:cubicBezTo>
                    <a:pt x="8" y="59"/>
                    <a:pt x="8" y="60"/>
                    <a:pt x="8" y="60"/>
                  </a:cubicBezTo>
                  <a:cubicBezTo>
                    <a:pt x="8" y="63"/>
                    <a:pt x="12" y="63"/>
                    <a:pt x="12" y="60"/>
                  </a:cubicBezTo>
                  <a:cubicBezTo>
                    <a:pt x="12" y="60"/>
                    <a:pt x="12" y="59"/>
                    <a:pt x="12" y="58"/>
                  </a:cubicBezTo>
                  <a:cubicBezTo>
                    <a:pt x="28" y="58"/>
                    <a:pt x="44" y="58"/>
                    <a:pt x="61" y="58"/>
                  </a:cubicBezTo>
                  <a:cubicBezTo>
                    <a:pt x="63" y="58"/>
                    <a:pt x="63" y="54"/>
                    <a:pt x="61"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635042"/>
                </a:solidFill>
              </a:endParaRPr>
            </a:p>
          </p:txBody>
        </p:sp>
        <p:sp>
          <p:nvSpPr>
            <p:cNvPr id="23" name="Freeform 21"/>
            <p:cNvSpPr/>
            <p:nvPr/>
          </p:nvSpPr>
          <p:spPr bwMode="auto">
            <a:xfrm>
              <a:off x="4132263" y="2219326"/>
              <a:ext cx="461963" cy="417513"/>
            </a:xfrm>
            <a:custGeom>
              <a:avLst/>
              <a:gdLst>
                <a:gd name="T0" fmla="*/ 53 w 53"/>
                <a:gd name="T1" fmla="*/ 5 h 48"/>
                <a:gd name="T2" fmla="*/ 51 w 53"/>
                <a:gd name="T3" fmla="*/ 3 h 48"/>
                <a:gd name="T4" fmla="*/ 49 w 53"/>
                <a:gd name="T5" fmla="*/ 3 h 48"/>
                <a:gd name="T6" fmla="*/ 47 w 53"/>
                <a:gd name="T7" fmla="*/ 2 h 48"/>
                <a:gd name="T8" fmla="*/ 39 w 53"/>
                <a:gd name="T9" fmla="*/ 1 h 48"/>
                <a:gd name="T10" fmla="*/ 35 w 53"/>
                <a:gd name="T11" fmla="*/ 3 h 48"/>
                <a:gd name="T12" fmla="*/ 37 w 53"/>
                <a:gd name="T13" fmla="*/ 7 h 48"/>
                <a:gd name="T14" fmla="*/ 26 w 53"/>
                <a:gd name="T15" fmla="*/ 20 h 48"/>
                <a:gd name="T16" fmla="*/ 7 w 53"/>
                <a:gd name="T17" fmla="*/ 37 h 48"/>
                <a:gd name="T18" fmla="*/ 10 w 53"/>
                <a:gd name="T19" fmla="*/ 46 h 48"/>
                <a:gd name="T20" fmla="*/ 32 w 53"/>
                <a:gd name="T21" fmla="*/ 30 h 48"/>
                <a:gd name="T22" fmla="*/ 45 w 53"/>
                <a:gd name="T23" fmla="*/ 14 h 48"/>
                <a:gd name="T24" fmla="*/ 44 w 53"/>
                <a:gd name="T25" fmla="*/ 16 h 48"/>
                <a:gd name="T26" fmla="*/ 47 w 53"/>
                <a:gd name="T27" fmla="*/ 20 h 48"/>
                <a:gd name="T28" fmla="*/ 47 w 53"/>
                <a:gd name="T29" fmla="*/ 20 h 48"/>
                <a:gd name="T30" fmla="*/ 51 w 53"/>
                <a:gd name="T31" fmla="*/ 18 h 48"/>
                <a:gd name="T32" fmla="*/ 53 w 53"/>
                <a:gd name="T33" fmla="*/ 7 h 48"/>
                <a:gd name="T34" fmla="*/ 53 w 53"/>
                <a:gd name="T35" fmla="*/ 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48">
                  <a:moveTo>
                    <a:pt x="53" y="5"/>
                  </a:moveTo>
                  <a:cubicBezTo>
                    <a:pt x="52" y="4"/>
                    <a:pt x="51" y="3"/>
                    <a:pt x="51" y="3"/>
                  </a:cubicBezTo>
                  <a:cubicBezTo>
                    <a:pt x="49" y="3"/>
                    <a:pt x="49" y="3"/>
                    <a:pt x="49" y="3"/>
                  </a:cubicBezTo>
                  <a:cubicBezTo>
                    <a:pt x="49" y="2"/>
                    <a:pt x="48" y="2"/>
                    <a:pt x="47" y="2"/>
                  </a:cubicBezTo>
                  <a:cubicBezTo>
                    <a:pt x="39" y="1"/>
                    <a:pt x="39" y="1"/>
                    <a:pt x="39" y="1"/>
                  </a:cubicBezTo>
                  <a:cubicBezTo>
                    <a:pt x="37" y="0"/>
                    <a:pt x="35" y="2"/>
                    <a:pt x="35" y="3"/>
                  </a:cubicBezTo>
                  <a:cubicBezTo>
                    <a:pt x="34" y="5"/>
                    <a:pt x="35" y="7"/>
                    <a:pt x="37" y="7"/>
                  </a:cubicBezTo>
                  <a:cubicBezTo>
                    <a:pt x="33" y="11"/>
                    <a:pt x="29" y="15"/>
                    <a:pt x="26" y="20"/>
                  </a:cubicBezTo>
                  <a:cubicBezTo>
                    <a:pt x="21" y="28"/>
                    <a:pt x="16" y="34"/>
                    <a:pt x="7" y="37"/>
                  </a:cubicBezTo>
                  <a:cubicBezTo>
                    <a:pt x="0" y="38"/>
                    <a:pt x="3" y="48"/>
                    <a:pt x="10" y="46"/>
                  </a:cubicBezTo>
                  <a:cubicBezTo>
                    <a:pt x="19" y="44"/>
                    <a:pt x="26" y="38"/>
                    <a:pt x="32" y="30"/>
                  </a:cubicBezTo>
                  <a:cubicBezTo>
                    <a:pt x="36" y="24"/>
                    <a:pt x="39" y="18"/>
                    <a:pt x="45" y="14"/>
                  </a:cubicBezTo>
                  <a:cubicBezTo>
                    <a:pt x="44" y="16"/>
                    <a:pt x="44" y="16"/>
                    <a:pt x="44" y="16"/>
                  </a:cubicBezTo>
                  <a:cubicBezTo>
                    <a:pt x="44" y="18"/>
                    <a:pt x="45" y="20"/>
                    <a:pt x="47" y="20"/>
                  </a:cubicBezTo>
                  <a:cubicBezTo>
                    <a:pt x="47" y="20"/>
                    <a:pt x="47" y="20"/>
                    <a:pt x="47" y="20"/>
                  </a:cubicBezTo>
                  <a:cubicBezTo>
                    <a:pt x="49" y="20"/>
                    <a:pt x="50" y="19"/>
                    <a:pt x="51" y="18"/>
                  </a:cubicBezTo>
                  <a:cubicBezTo>
                    <a:pt x="53" y="7"/>
                    <a:pt x="53" y="7"/>
                    <a:pt x="53" y="7"/>
                  </a:cubicBezTo>
                  <a:cubicBezTo>
                    <a:pt x="53" y="6"/>
                    <a:pt x="53" y="5"/>
                    <a:pt x="5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635042"/>
                </a:solidFill>
              </a:endParaRPr>
            </a:p>
          </p:txBody>
        </p:sp>
      </p:grpSp>
      <p:grpSp>
        <p:nvGrpSpPr>
          <p:cNvPr id="24" name="组合 23"/>
          <p:cNvGrpSpPr/>
          <p:nvPr/>
        </p:nvGrpSpPr>
        <p:grpSpPr>
          <a:xfrm>
            <a:off x="4090247" y="1541357"/>
            <a:ext cx="450427" cy="634153"/>
            <a:chOff x="4019550" y="1084263"/>
            <a:chExt cx="635001" cy="890588"/>
          </a:xfrm>
          <a:solidFill>
            <a:schemeClr val="tx1"/>
          </a:solidFill>
        </p:grpSpPr>
        <p:sp>
          <p:nvSpPr>
            <p:cNvPr id="25" name="Freeform 22"/>
            <p:cNvSpPr/>
            <p:nvPr/>
          </p:nvSpPr>
          <p:spPr bwMode="auto">
            <a:xfrm>
              <a:off x="4019550" y="1144588"/>
              <a:ext cx="477838" cy="603250"/>
            </a:xfrm>
            <a:custGeom>
              <a:avLst/>
              <a:gdLst>
                <a:gd name="T0" fmla="*/ 55 w 55"/>
                <a:gd name="T1" fmla="*/ 64 h 69"/>
                <a:gd name="T2" fmla="*/ 55 w 55"/>
                <a:gd name="T3" fmla="*/ 64 h 69"/>
                <a:gd name="T4" fmla="*/ 34 w 55"/>
                <a:gd name="T5" fmla="*/ 60 h 69"/>
                <a:gd name="T6" fmla="*/ 5 w 55"/>
                <a:gd name="T7" fmla="*/ 21 h 69"/>
                <a:gd name="T8" fmla="*/ 9 w 55"/>
                <a:gd name="T9" fmla="*/ 0 h 69"/>
              </a:gdLst>
              <a:ahLst/>
              <a:cxnLst>
                <a:cxn ang="0">
                  <a:pos x="T0" y="T1"/>
                </a:cxn>
                <a:cxn ang="0">
                  <a:pos x="T2" y="T3"/>
                </a:cxn>
                <a:cxn ang="0">
                  <a:pos x="T4" y="T5"/>
                </a:cxn>
                <a:cxn ang="0">
                  <a:pos x="T6" y="T7"/>
                </a:cxn>
                <a:cxn ang="0">
                  <a:pos x="T8" y="T9"/>
                </a:cxn>
              </a:cxnLst>
              <a:rect l="0" t="0" r="r" b="b"/>
              <a:pathLst>
                <a:path w="55" h="69">
                  <a:moveTo>
                    <a:pt x="55" y="64"/>
                  </a:moveTo>
                  <a:cubicBezTo>
                    <a:pt x="55" y="64"/>
                    <a:pt x="55" y="64"/>
                    <a:pt x="55" y="64"/>
                  </a:cubicBezTo>
                  <a:cubicBezTo>
                    <a:pt x="48" y="69"/>
                    <a:pt x="38" y="67"/>
                    <a:pt x="34" y="60"/>
                  </a:cubicBezTo>
                  <a:cubicBezTo>
                    <a:pt x="5" y="21"/>
                    <a:pt x="5" y="21"/>
                    <a:pt x="5" y="21"/>
                  </a:cubicBezTo>
                  <a:cubicBezTo>
                    <a:pt x="0" y="14"/>
                    <a:pt x="2" y="5"/>
                    <a:pt x="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635042"/>
                </a:solidFill>
              </a:endParaRPr>
            </a:p>
          </p:txBody>
        </p:sp>
        <p:sp>
          <p:nvSpPr>
            <p:cNvPr id="26" name="Freeform 23"/>
            <p:cNvSpPr/>
            <p:nvPr/>
          </p:nvSpPr>
          <p:spPr bwMode="auto">
            <a:xfrm>
              <a:off x="4124325" y="1084263"/>
              <a:ext cx="182563" cy="209550"/>
            </a:xfrm>
            <a:custGeom>
              <a:avLst/>
              <a:gdLst>
                <a:gd name="T0" fmla="*/ 20 w 21"/>
                <a:gd name="T1" fmla="*/ 14 h 24"/>
                <a:gd name="T2" fmla="*/ 19 w 21"/>
                <a:gd name="T3" fmla="*/ 20 h 24"/>
                <a:gd name="T4" fmla="*/ 16 w 21"/>
                <a:gd name="T5" fmla="*/ 22 h 24"/>
                <a:gd name="T6" fmla="*/ 10 w 21"/>
                <a:gd name="T7" fmla="*/ 21 h 24"/>
                <a:gd name="T8" fmla="*/ 1 w 21"/>
                <a:gd name="T9" fmla="*/ 9 h 24"/>
                <a:gd name="T10" fmla="*/ 2 w 21"/>
                <a:gd name="T11" fmla="*/ 3 h 24"/>
                <a:gd name="T12" fmla="*/ 5 w 21"/>
                <a:gd name="T13" fmla="*/ 1 h 24"/>
                <a:gd name="T14" fmla="*/ 11 w 21"/>
                <a:gd name="T15" fmla="*/ 2 h 24"/>
                <a:gd name="T16" fmla="*/ 20 w 21"/>
                <a:gd name="T17"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24">
                  <a:moveTo>
                    <a:pt x="20" y="14"/>
                  </a:moveTo>
                  <a:cubicBezTo>
                    <a:pt x="21" y="16"/>
                    <a:pt x="21" y="19"/>
                    <a:pt x="19" y="20"/>
                  </a:cubicBezTo>
                  <a:cubicBezTo>
                    <a:pt x="16" y="22"/>
                    <a:pt x="16" y="22"/>
                    <a:pt x="16" y="22"/>
                  </a:cubicBezTo>
                  <a:cubicBezTo>
                    <a:pt x="14" y="24"/>
                    <a:pt x="11" y="23"/>
                    <a:pt x="10" y="21"/>
                  </a:cubicBezTo>
                  <a:cubicBezTo>
                    <a:pt x="1" y="9"/>
                    <a:pt x="1" y="9"/>
                    <a:pt x="1" y="9"/>
                  </a:cubicBezTo>
                  <a:cubicBezTo>
                    <a:pt x="0" y="7"/>
                    <a:pt x="0" y="4"/>
                    <a:pt x="2" y="3"/>
                  </a:cubicBezTo>
                  <a:cubicBezTo>
                    <a:pt x="5" y="1"/>
                    <a:pt x="5" y="1"/>
                    <a:pt x="5" y="1"/>
                  </a:cubicBezTo>
                  <a:cubicBezTo>
                    <a:pt x="7" y="0"/>
                    <a:pt x="10" y="0"/>
                    <a:pt x="11" y="2"/>
                  </a:cubicBezTo>
                  <a:lnTo>
                    <a:pt x="20"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635042"/>
                </a:solidFill>
              </a:endParaRPr>
            </a:p>
          </p:txBody>
        </p:sp>
        <p:sp>
          <p:nvSpPr>
            <p:cNvPr id="27" name="Freeform 24"/>
            <p:cNvSpPr/>
            <p:nvPr/>
          </p:nvSpPr>
          <p:spPr bwMode="auto">
            <a:xfrm>
              <a:off x="4402138" y="1476376"/>
              <a:ext cx="192088" cy="209550"/>
            </a:xfrm>
            <a:custGeom>
              <a:avLst/>
              <a:gdLst>
                <a:gd name="T0" fmla="*/ 20 w 22"/>
                <a:gd name="T1" fmla="*/ 14 h 24"/>
                <a:gd name="T2" fmla="*/ 19 w 22"/>
                <a:gd name="T3" fmla="*/ 21 h 24"/>
                <a:gd name="T4" fmla="*/ 17 w 22"/>
                <a:gd name="T5" fmla="*/ 22 h 24"/>
                <a:gd name="T6" fmla="*/ 10 w 22"/>
                <a:gd name="T7" fmla="*/ 21 h 24"/>
                <a:gd name="T8" fmla="*/ 2 w 22"/>
                <a:gd name="T9" fmla="*/ 10 h 24"/>
                <a:gd name="T10" fmla="*/ 3 w 22"/>
                <a:gd name="T11" fmla="*/ 3 h 24"/>
                <a:gd name="T12" fmla="*/ 5 w 22"/>
                <a:gd name="T13" fmla="*/ 1 h 24"/>
                <a:gd name="T14" fmla="*/ 12 w 22"/>
                <a:gd name="T15" fmla="*/ 2 h 24"/>
                <a:gd name="T16" fmla="*/ 20 w 22"/>
                <a:gd name="T17"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4">
                  <a:moveTo>
                    <a:pt x="20" y="14"/>
                  </a:moveTo>
                  <a:cubicBezTo>
                    <a:pt x="22" y="16"/>
                    <a:pt x="21" y="19"/>
                    <a:pt x="19" y="21"/>
                  </a:cubicBezTo>
                  <a:cubicBezTo>
                    <a:pt x="17" y="22"/>
                    <a:pt x="17" y="22"/>
                    <a:pt x="17" y="22"/>
                  </a:cubicBezTo>
                  <a:cubicBezTo>
                    <a:pt x="15" y="24"/>
                    <a:pt x="12" y="23"/>
                    <a:pt x="10" y="21"/>
                  </a:cubicBezTo>
                  <a:cubicBezTo>
                    <a:pt x="2" y="10"/>
                    <a:pt x="2" y="10"/>
                    <a:pt x="2" y="10"/>
                  </a:cubicBezTo>
                  <a:cubicBezTo>
                    <a:pt x="0" y="7"/>
                    <a:pt x="1" y="5"/>
                    <a:pt x="3" y="3"/>
                  </a:cubicBezTo>
                  <a:cubicBezTo>
                    <a:pt x="5" y="1"/>
                    <a:pt x="5" y="1"/>
                    <a:pt x="5" y="1"/>
                  </a:cubicBezTo>
                  <a:cubicBezTo>
                    <a:pt x="7" y="0"/>
                    <a:pt x="10" y="0"/>
                    <a:pt x="12" y="2"/>
                  </a:cubicBezTo>
                  <a:lnTo>
                    <a:pt x="20"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635042"/>
                </a:solidFill>
              </a:endParaRPr>
            </a:p>
          </p:txBody>
        </p:sp>
        <p:sp>
          <p:nvSpPr>
            <p:cNvPr id="28" name="Freeform 25"/>
            <p:cNvSpPr/>
            <p:nvPr/>
          </p:nvSpPr>
          <p:spPr bwMode="auto">
            <a:xfrm>
              <a:off x="4037013" y="1730376"/>
              <a:ext cx="617538" cy="244475"/>
            </a:xfrm>
            <a:custGeom>
              <a:avLst/>
              <a:gdLst>
                <a:gd name="T0" fmla="*/ 53 w 71"/>
                <a:gd name="T1" fmla="*/ 28 h 28"/>
                <a:gd name="T2" fmla="*/ 40 w 71"/>
                <a:gd name="T3" fmla="*/ 24 h 28"/>
                <a:gd name="T4" fmla="*/ 34 w 71"/>
                <a:gd name="T5" fmla="*/ 15 h 28"/>
                <a:gd name="T6" fmla="*/ 34 w 71"/>
                <a:gd name="T7" fmla="*/ 15 h 28"/>
                <a:gd name="T8" fmla="*/ 30 w 71"/>
                <a:gd name="T9" fmla="*/ 8 h 28"/>
                <a:gd name="T10" fmla="*/ 19 w 71"/>
                <a:gd name="T11" fmla="*/ 4 h 28"/>
                <a:gd name="T12" fmla="*/ 18 w 71"/>
                <a:gd name="T13" fmla="*/ 4 h 28"/>
                <a:gd name="T14" fmla="*/ 8 w 71"/>
                <a:gd name="T15" fmla="*/ 8 h 28"/>
                <a:gd name="T16" fmla="*/ 4 w 71"/>
                <a:gd name="T17" fmla="*/ 14 h 28"/>
                <a:gd name="T18" fmla="*/ 4 w 71"/>
                <a:gd name="T19" fmla="*/ 15 h 28"/>
                <a:gd name="T20" fmla="*/ 2 w 71"/>
                <a:gd name="T21" fmla="*/ 16 h 28"/>
                <a:gd name="T22" fmla="*/ 0 w 71"/>
                <a:gd name="T23" fmla="*/ 15 h 28"/>
                <a:gd name="T24" fmla="*/ 0 w 71"/>
                <a:gd name="T25" fmla="*/ 14 h 28"/>
                <a:gd name="T26" fmla="*/ 6 w 71"/>
                <a:gd name="T27" fmla="*/ 5 h 28"/>
                <a:gd name="T28" fmla="*/ 18 w 71"/>
                <a:gd name="T29" fmla="*/ 1 h 28"/>
                <a:gd name="T30" fmla="*/ 19 w 71"/>
                <a:gd name="T31" fmla="*/ 1 h 28"/>
                <a:gd name="T32" fmla="*/ 32 w 71"/>
                <a:gd name="T33" fmla="*/ 5 h 28"/>
                <a:gd name="T34" fmla="*/ 37 w 71"/>
                <a:gd name="T35" fmla="*/ 13 h 28"/>
                <a:gd name="T36" fmla="*/ 37 w 71"/>
                <a:gd name="T37" fmla="*/ 14 h 28"/>
                <a:gd name="T38" fmla="*/ 42 w 71"/>
                <a:gd name="T39" fmla="*/ 21 h 28"/>
                <a:gd name="T40" fmla="*/ 53 w 71"/>
                <a:gd name="T41" fmla="*/ 24 h 28"/>
                <a:gd name="T42" fmla="*/ 53 w 71"/>
                <a:gd name="T43" fmla="*/ 24 h 28"/>
                <a:gd name="T44" fmla="*/ 53 w 71"/>
                <a:gd name="T45" fmla="*/ 24 h 28"/>
                <a:gd name="T46" fmla="*/ 64 w 71"/>
                <a:gd name="T47" fmla="*/ 21 h 28"/>
                <a:gd name="T48" fmla="*/ 64 w 71"/>
                <a:gd name="T49" fmla="*/ 21 h 28"/>
                <a:gd name="T50" fmla="*/ 68 w 71"/>
                <a:gd name="T51" fmla="*/ 14 h 28"/>
                <a:gd name="T52" fmla="*/ 68 w 71"/>
                <a:gd name="T53" fmla="*/ 14 h 28"/>
                <a:gd name="T54" fmla="*/ 68 w 71"/>
                <a:gd name="T55" fmla="*/ 14 h 28"/>
                <a:gd name="T56" fmla="*/ 63 w 71"/>
                <a:gd name="T57" fmla="*/ 7 h 28"/>
                <a:gd name="T58" fmla="*/ 52 w 71"/>
                <a:gd name="T59" fmla="*/ 4 h 28"/>
                <a:gd name="T60" fmla="*/ 51 w 71"/>
                <a:gd name="T61" fmla="*/ 2 h 28"/>
                <a:gd name="T62" fmla="*/ 52 w 71"/>
                <a:gd name="T63" fmla="*/ 0 h 28"/>
                <a:gd name="T64" fmla="*/ 65 w 71"/>
                <a:gd name="T65" fmla="*/ 4 h 28"/>
                <a:gd name="T66" fmla="*/ 71 w 71"/>
                <a:gd name="T67" fmla="*/ 14 h 28"/>
                <a:gd name="T68" fmla="*/ 71 w 71"/>
                <a:gd name="T69" fmla="*/ 14 h 28"/>
                <a:gd name="T70" fmla="*/ 66 w 71"/>
                <a:gd name="T71" fmla="*/ 24 h 28"/>
                <a:gd name="T72" fmla="*/ 66 w 71"/>
                <a:gd name="T73" fmla="*/ 24 h 28"/>
                <a:gd name="T74" fmla="*/ 53 w 71"/>
                <a:gd name="T7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 h="28">
                  <a:moveTo>
                    <a:pt x="53" y="28"/>
                  </a:moveTo>
                  <a:cubicBezTo>
                    <a:pt x="48" y="28"/>
                    <a:pt x="43" y="26"/>
                    <a:pt x="40" y="24"/>
                  </a:cubicBezTo>
                  <a:cubicBezTo>
                    <a:pt x="37" y="22"/>
                    <a:pt x="35" y="19"/>
                    <a:pt x="34" y="15"/>
                  </a:cubicBezTo>
                  <a:cubicBezTo>
                    <a:pt x="34" y="15"/>
                    <a:pt x="34" y="15"/>
                    <a:pt x="34" y="15"/>
                  </a:cubicBezTo>
                  <a:cubicBezTo>
                    <a:pt x="34" y="12"/>
                    <a:pt x="33" y="10"/>
                    <a:pt x="30" y="8"/>
                  </a:cubicBezTo>
                  <a:cubicBezTo>
                    <a:pt x="27" y="6"/>
                    <a:pt x="23" y="4"/>
                    <a:pt x="19" y="4"/>
                  </a:cubicBezTo>
                  <a:cubicBezTo>
                    <a:pt x="18" y="4"/>
                    <a:pt x="18" y="4"/>
                    <a:pt x="18" y="4"/>
                  </a:cubicBezTo>
                  <a:cubicBezTo>
                    <a:pt x="14" y="4"/>
                    <a:pt x="10" y="6"/>
                    <a:pt x="8" y="8"/>
                  </a:cubicBezTo>
                  <a:cubicBezTo>
                    <a:pt x="5" y="9"/>
                    <a:pt x="4" y="12"/>
                    <a:pt x="4" y="14"/>
                  </a:cubicBezTo>
                  <a:cubicBezTo>
                    <a:pt x="4" y="15"/>
                    <a:pt x="4" y="15"/>
                    <a:pt x="4" y="15"/>
                  </a:cubicBezTo>
                  <a:cubicBezTo>
                    <a:pt x="4" y="16"/>
                    <a:pt x="3" y="16"/>
                    <a:pt x="2" y="16"/>
                  </a:cubicBezTo>
                  <a:cubicBezTo>
                    <a:pt x="1" y="16"/>
                    <a:pt x="0" y="16"/>
                    <a:pt x="0" y="15"/>
                  </a:cubicBezTo>
                  <a:cubicBezTo>
                    <a:pt x="0" y="14"/>
                    <a:pt x="0" y="14"/>
                    <a:pt x="0" y="14"/>
                  </a:cubicBezTo>
                  <a:cubicBezTo>
                    <a:pt x="0" y="11"/>
                    <a:pt x="3" y="7"/>
                    <a:pt x="6" y="5"/>
                  </a:cubicBezTo>
                  <a:cubicBezTo>
                    <a:pt x="9" y="3"/>
                    <a:pt x="14" y="1"/>
                    <a:pt x="18" y="1"/>
                  </a:cubicBezTo>
                  <a:cubicBezTo>
                    <a:pt x="19" y="1"/>
                    <a:pt x="19" y="1"/>
                    <a:pt x="19" y="1"/>
                  </a:cubicBezTo>
                  <a:cubicBezTo>
                    <a:pt x="24" y="1"/>
                    <a:pt x="28" y="3"/>
                    <a:pt x="32" y="5"/>
                  </a:cubicBezTo>
                  <a:cubicBezTo>
                    <a:pt x="35" y="7"/>
                    <a:pt x="37" y="10"/>
                    <a:pt x="37" y="13"/>
                  </a:cubicBezTo>
                  <a:cubicBezTo>
                    <a:pt x="37" y="14"/>
                    <a:pt x="37" y="14"/>
                    <a:pt x="37" y="14"/>
                  </a:cubicBezTo>
                  <a:cubicBezTo>
                    <a:pt x="37" y="17"/>
                    <a:pt x="39" y="19"/>
                    <a:pt x="42" y="21"/>
                  </a:cubicBezTo>
                  <a:cubicBezTo>
                    <a:pt x="45" y="23"/>
                    <a:pt x="49" y="24"/>
                    <a:pt x="53" y="24"/>
                  </a:cubicBezTo>
                  <a:cubicBezTo>
                    <a:pt x="53" y="24"/>
                    <a:pt x="53" y="24"/>
                    <a:pt x="53" y="24"/>
                  </a:cubicBezTo>
                  <a:cubicBezTo>
                    <a:pt x="53" y="24"/>
                    <a:pt x="53" y="24"/>
                    <a:pt x="53" y="24"/>
                  </a:cubicBezTo>
                  <a:cubicBezTo>
                    <a:pt x="57" y="24"/>
                    <a:pt x="61" y="23"/>
                    <a:pt x="64" y="21"/>
                  </a:cubicBezTo>
                  <a:cubicBezTo>
                    <a:pt x="64" y="21"/>
                    <a:pt x="64" y="21"/>
                    <a:pt x="64" y="21"/>
                  </a:cubicBezTo>
                  <a:cubicBezTo>
                    <a:pt x="67" y="19"/>
                    <a:pt x="68" y="17"/>
                    <a:pt x="68" y="14"/>
                  </a:cubicBezTo>
                  <a:cubicBezTo>
                    <a:pt x="68" y="14"/>
                    <a:pt x="68" y="14"/>
                    <a:pt x="68" y="14"/>
                  </a:cubicBezTo>
                  <a:cubicBezTo>
                    <a:pt x="68" y="14"/>
                    <a:pt x="68" y="14"/>
                    <a:pt x="68" y="14"/>
                  </a:cubicBezTo>
                  <a:cubicBezTo>
                    <a:pt x="68" y="11"/>
                    <a:pt x="66" y="9"/>
                    <a:pt x="63" y="7"/>
                  </a:cubicBezTo>
                  <a:cubicBezTo>
                    <a:pt x="61" y="5"/>
                    <a:pt x="57" y="4"/>
                    <a:pt x="52" y="4"/>
                  </a:cubicBezTo>
                  <a:cubicBezTo>
                    <a:pt x="51" y="4"/>
                    <a:pt x="51" y="3"/>
                    <a:pt x="51" y="2"/>
                  </a:cubicBezTo>
                  <a:cubicBezTo>
                    <a:pt x="51" y="1"/>
                    <a:pt x="51" y="0"/>
                    <a:pt x="52" y="0"/>
                  </a:cubicBezTo>
                  <a:cubicBezTo>
                    <a:pt x="57" y="0"/>
                    <a:pt x="62" y="2"/>
                    <a:pt x="65" y="4"/>
                  </a:cubicBezTo>
                  <a:cubicBezTo>
                    <a:pt x="69" y="7"/>
                    <a:pt x="71" y="10"/>
                    <a:pt x="71" y="14"/>
                  </a:cubicBezTo>
                  <a:cubicBezTo>
                    <a:pt x="71" y="14"/>
                    <a:pt x="71" y="14"/>
                    <a:pt x="71" y="14"/>
                  </a:cubicBezTo>
                  <a:cubicBezTo>
                    <a:pt x="71" y="18"/>
                    <a:pt x="69" y="21"/>
                    <a:pt x="66" y="24"/>
                  </a:cubicBezTo>
                  <a:cubicBezTo>
                    <a:pt x="66" y="24"/>
                    <a:pt x="66" y="24"/>
                    <a:pt x="66" y="24"/>
                  </a:cubicBezTo>
                  <a:cubicBezTo>
                    <a:pt x="62" y="26"/>
                    <a:pt x="58" y="28"/>
                    <a:pt x="53"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635042"/>
                </a:solidFill>
              </a:endParaRPr>
            </a:p>
          </p:txBody>
        </p:sp>
      </p:grpSp>
      <p:grpSp>
        <p:nvGrpSpPr>
          <p:cNvPr id="29" name="组合 28"/>
          <p:cNvGrpSpPr/>
          <p:nvPr/>
        </p:nvGrpSpPr>
        <p:grpSpPr>
          <a:xfrm>
            <a:off x="6291580" y="2553970"/>
            <a:ext cx="468207" cy="362373"/>
            <a:chOff x="6221413" y="2209801"/>
            <a:chExt cx="660400" cy="506413"/>
          </a:xfrm>
          <a:solidFill>
            <a:schemeClr val="tx1"/>
          </a:solidFill>
        </p:grpSpPr>
        <p:sp>
          <p:nvSpPr>
            <p:cNvPr id="30" name="Freeform 26"/>
            <p:cNvSpPr/>
            <p:nvPr/>
          </p:nvSpPr>
          <p:spPr bwMode="auto">
            <a:xfrm>
              <a:off x="6221413" y="2698751"/>
              <a:ext cx="660400" cy="17463"/>
            </a:xfrm>
            <a:custGeom>
              <a:avLst/>
              <a:gdLst>
                <a:gd name="T0" fmla="*/ 2 w 76"/>
                <a:gd name="T1" fmla="*/ 2 h 2"/>
                <a:gd name="T2" fmla="*/ 0 w 76"/>
                <a:gd name="T3" fmla="*/ 1 h 2"/>
                <a:gd name="T4" fmla="*/ 2 w 76"/>
                <a:gd name="T5" fmla="*/ 0 h 2"/>
                <a:gd name="T6" fmla="*/ 75 w 76"/>
                <a:gd name="T7" fmla="*/ 0 h 2"/>
                <a:gd name="T8" fmla="*/ 76 w 76"/>
                <a:gd name="T9" fmla="*/ 1 h 2"/>
                <a:gd name="T10" fmla="*/ 75 w 76"/>
                <a:gd name="T11" fmla="*/ 2 h 2"/>
                <a:gd name="T12" fmla="*/ 2 w 76"/>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76" h="2">
                  <a:moveTo>
                    <a:pt x="2" y="2"/>
                  </a:moveTo>
                  <a:cubicBezTo>
                    <a:pt x="1" y="2"/>
                    <a:pt x="0" y="2"/>
                    <a:pt x="0" y="1"/>
                  </a:cubicBezTo>
                  <a:cubicBezTo>
                    <a:pt x="0" y="0"/>
                    <a:pt x="1" y="0"/>
                    <a:pt x="2" y="0"/>
                  </a:cubicBezTo>
                  <a:cubicBezTo>
                    <a:pt x="75" y="0"/>
                    <a:pt x="75" y="0"/>
                    <a:pt x="75" y="0"/>
                  </a:cubicBezTo>
                  <a:cubicBezTo>
                    <a:pt x="75" y="0"/>
                    <a:pt x="76" y="0"/>
                    <a:pt x="76" y="1"/>
                  </a:cubicBezTo>
                  <a:cubicBezTo>
                    <a:pt x="76" y="2"/>
                    <a:pt x="75" y="2"/>
                    <a:pt x="75" y="2"/>
                  </a:cubicBez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635042"/>
                </a:solidFill>
              </a:endParaRPr>
            </a:p>
          </p:txBody>
        </p:sp>
        <p:sp>
          <p:nvSpPr>
            <p:cNvPr id="31" name="Rectangle 27"/>
            <p:cNvSpPr>
              <a:spLocks noChangeArrowheads="1"/>
            </p:cNvSpPr>
            <p:nvPr/>
          </p:nvSpPr>
          <p:spPr bwMode="auto">
            <a:xfrm>
              <a:off x="6308725" y="2322513"/>
              <a:ext cx="95250" cy="3238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solidFill>
                  <a:srgbClr val="635042"/>
                </a:solidFill>
              </a:endParaRPr>
            </a:p>
          </p:txBody>
        </p:sp>
        <p:sp>
          <p:nvSpPr>
            <p:cNvPr id="32" name="Rectangle 28"/>
            <p:cNvSpPr>
              <a:spLocks noChangeArrowheads="1"/>
            </p:cNvSpPr>
            <p:nvPr/>
          </p:nvSpPr>
          <p:spPr bwMode="auto">
            <a:xfrm>
              <a:off x="6446838" y="2209801"/>
              <a:ext cx="96838" cy="4365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solidFill>
                  <a:srgbClr val="635042"/>
                </a:solidFill>
              </a:endParaRPr>
            </a:p>
          </p:txBody>
        </p:sp>
        <p:sp>
          <p:nvSpPr>
            <p:cNvPr id="33" name="Rectangle 29"/>
            <p:cNvSpPr>
              <a:spLocks noChangeArrowheads="1"/>
            </p:cNvSpPr>
            <p:nvPr/>
          </p:nvSpPr>
          <p:spPr bwMode="auto">
            <a:xfrm>
              <a:off x="6577013" y="2349501"/>
              <a:ext cx="96838" cy="2968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solidFill>
                  <a:srgbClr val="635042"/>
                </a:solidFill>
              </a:endParaRPr>
            </a:p>
          </p:txBody>
        </p:sp>
        <p:sp>
          <p:nvSpPr>
            <p:cNvPr id="34" name="Rectangle 30"/>
            <p:cNvSpPr>
              <a:spLocks noChangeArrowheads="1"/>
            </p:cNvSpPr>
            <p:nvPr/>
          </p:nvSpPr>
          <p:spPr bwMode="auto">
            <a:xfrm>
              <a:off x="6726238" y="2444751"/>
              <a:ext cx="95250"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solidFill>
                  <a:srgbClr val="635042"/>
                </a:solidFill>
              </a:endParaRPr>
            </a:p>
          </p:txBody>
        </p:sp>
      </p:grpSp>
      <p:sp>
        <p:nvSpPr>
          <p:cNvPr id="35" name="Freeform 31"/>
          <p:cNvSpPr>
            <a:spLocks noEditPoints="1"/>
          </p:cNvSpPr>
          <p:nvPr/>
        </p:nvSpPr>
        <p:spPr bwMode="auto">
          <a:xfrm>
            <a:off x="10633287" y="1611630"/>
            <a:ext cx="413173" cy="397087"/>
          </a:xfrm>
          <a:custGeom>
            <a:avLst/>
            <a:gdLst>
              <a:gd name="T0" fmla="*/ 58 w 67"/>
              <a:gd name="T1" fmla="*/ 30 h 64"/>
              <a:gd name="T2" fmla="*/ 57 w 67"/>
              <a:gd name="T3" fmla="*/ 30 h 64"/>
              <a:gd name="T4" fmla="*/ 58 w 67"/>
              <a:gd name="T5" fmla="*/ 30 h 64"/>
              <a:gd name="T6" fmla="*/ 58 w 67"/>
              <a:gd name="T7" fmla="*/ 30 h 64"/>
              <a:gd name="T8" fmla="*/ 58 w 67"/>
              <a:gd name="T9" fmla="*/ 30 h 64"/>
              <a:gd name="T10" fmla="*/ 58 w 67"/>
              <a:gd name="T11" fmla="*/ 31 h 64"/>
              <a:gd name="T12" fmla="*/ 58 w 67"/>
              <a:gd name="T13" fmla="*/ 31 h 64"/>
              <a:gd name="T14" fmla="*/ 52 w 67"/>
              <a:gd name="T15" fmla="*/ 37 h 64"/>
              <a:gd name="T16" fmla="*/ 15 w 67"/>
              <a:gd name="T17" fmla="*/ 37 h 64"/>
              <a:gd name="T18" fmla="*/ 9 w 67"/>
              <a:gd name="T19" fmla="*/ 31 h 64"/>
              <a:gd name="T20" fmla="*/ 9 w 67"/>
              <a:gd name="T21" fmla="*/ 31 h 64"/>
              <a:gd name="T22" fmla="*/ 9 w 67"/>
              <a:gd name="T23" fmla="*/ 30 h 64"/>
              <a:gd name="T24" fmla="*/ 9 w 67"/>
              <a:gd name="T25" fmla="*/ 30 h 64"/>
              <a:gd name="T26" fmla="*/ 9 w 67"/>
              <a:gd name="T27" fmla="*/ 30 h 64"/>
              <a:gd name="T28" fmla="*/ 10 w 67"/>
              <a:gd name="T29" fmla="*/ 30 h 64"/>
              <a:gd name="T30" fmla="*/ 9 w 67"/>
              <a:gd name="T31" fmla="*/ 30 h 64"/>
              <a:gd name="T32" fmla="*/ 0 w 67"/>
              <a:gd name="T33" fmla="*/ 39 h 64"/>
              <a:gd name="T34" fmla="*/ 0 w 67"/>
              <a:gd name="T35" fmla="*/ 54 h 64"/>
              <a:gd name="T36" fmla="*/ 9 w 67"/>
              <a:gd name="T37" fmla="*/ 64 h 64"/>
              <a:gd name="T38" fmla="*/ 58 w 67"/>
              <a:gd name="T39" fmla="*/ 64 h 64"/>
              <a:gd name="T40" fmla="*/ 67 w 67"/>
              <a:gd name="T41" fmla="*/ 54 h 64"/>
              <a:gd name="T42" fmla="*/ 67 w 67"/>
              <a:gd name="T43" fmla="*/ 39 h 64"/>
              <a:gd name="T44" fmla="*/ 58 w 67"/>
              <a:gd name="T45" fmla="*/ 30 h 64"/>
              <a:gd name="T46" fmla="*/ 7 w 67"/>
              <a:gd name="T47" fmla="*/ 38 h 64"/>
              <a:gd name="T48" fmla="*/ 6 w 67"/>
              <a:gd name="T49" fmla="*/ 38 h 64"/>
              <a:gd name="T50" fmla="*/ 5 w 67"/>
              <a:gd name="T51" fmla="*/ 36 h 64"/>
              <a:gd name="T52" fmla="*/ 6 w 67"/>
              <a:gd name="T53" fmla="*/ 35 h 64"/>
              <a:gd name="T54" fmla="*/ 7 w 67"/>
              <a:gd name="T55" fmla="*/ 35 h 64"/>
              <a:gd name="T56" fmla="*/ 9 w 67"/>
              <a:gd name="T57" fmla="*/ 36 h 64"/>
              <a:gd name="T58" fmla="*/ 7 w 67"/>
              <a:gd name="T59" fmla="*/ 38 h 64"/>
              <a:gd name="T60" fmla="*/ 58 w 67"/>
              <a:gd name="T61" fmla="*/ 56 h 64"/>
              <a:gd name="T62" fmla="*/ 57 w 67"/>
              <a:gd name="T63" fmla="*/ 57 h 64"/>
              <a:gd name="T64" fmla="*/ 10 w 67"/>
              <a:gd name="T65" fmla="*/ 57 h 64"/>
              <a:gd name="T66" fmla="*/ 9 w 67"/>
              <a:gd name="T67" fmla="*/ 56 h 64"/>
              <a:gd name="T68" fmla="*/ 9 w 67"/>
              <a:gd name="T69" fmla="*/ 51 h 64"/>
              <a:gd name="T70" fmla="*/ 10 w 67"/>
              <a:gd name="T71" fmla="*/ 50 h 64"/>
              <a:gd name="T72" fmla="*/ 57 w 67"/>
              <a:gd name="T73" fmla="*/ 50 h 64"/>
              <a:gd name="T74" fmla="*/ 58 w 67"/>
              <a:gd name="T75" fmla="*/ 51 h 64"/>
              <a:gd name="T76" fmla="*/ 58 w 67"/>
              <a:gd name="T77" fmla="*/ 56 h 64"/>
              <a:gd name="T78" fmla="*/ 62 w 67"/>
              <a:gd name="T79" fmla="*/ 38 h 64"/>
              <a:gd name="T80" fmla="*/ 60 w 67"/>
              <a:gd name="T81" fmla="*/ 38 h 64"/>
              <a:gd name="T82" fmla="*/ 58 w 67"/>
              <a:gd name="T83" fmla="*/ 36 h 64"/>
              <a:gd name="T84" fmla="*/ 60 w 67"/>
              <a:gd name="T85" fmla="*/ 35 h 64"/>
              <a:gd name="T86" fmla="*/ 62 w 67"/>
              <a:gd name="T87" fmla="*/ 35 h 64"/>
              <a:gd name="T88" fmla="*/ 63 w 67"/>
              <a:gd name="T89" fmla="*/ 36 h 64"/>
              <a:gd name="T90" fmla="*/ 62 w 67"/>
              <a:gd name="T91" fmla="*/ 38 h 64"/>
              <a:gd name="T92" fmla="*/ 55 w 67"/>
              <a:gd name="T93" fmla="*/ 30 h 64"/>
              <a:gd name="T94" fmla="*/ 57 w 67"/>
              <a:gd name="T95" fmla="*/ 30 h 64"/>
              <a:gd name="T96" fmla="*/ 55 w 67"/>
              <a:gd name="T97" fmla="*/ 27 h 64"/>
              <a:gd name="T98" fmla="*/ 55 w 67"/>
              <a:gd name="T99" fmla="*/ 0 h 64"/>
              <a:gd name="T100" fmla="*/ 12 w 67"/>
              <a:gd name="T101" fmla="*/ 0 h 64"/>
              <a:gd name="T102" fmla="*/ 12 w 67"/>
              <a:gd name="T103" fmla="*/ 27 h 64"/>
              <a:gd name="T104" fmla="*/ 10 w 67"/>
              <a:gd name="T105" fmla="*/ 30 h 64"/>
              <a:gd name="T106" fmla="*/ 12 w 67"/>
              <a:gd name="T107" fmla="*/ 30 h 64"/>
              <a:gd name="T108" fmla="*/ 55 w 67"/>
              <a:gd name="T109" fmla="*/ 3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 h="64">
                <a:moveTo>
                  <a:pt x="58" y="30"/>
                </a:moveTo>
                <a:cubicBezTo>
                  <a:pt x="57" y="30"/>
                  <a:pt x="57" y="30"/>
                  <a:pt x="57" y="30"/>
                </a:cubicBezTo>
                <a:cubicBezTo>
                  <a:pt x="58" y="30"/>
                  <a:pt x="58" y="30"/>
                  <a:pt x="58" y="30"/>
                </a:cubicBezTo>
                <a:cubicBezTo>
                  <a:pt x="58" y="30"/>
                  <a:pt x="58" y="30"/>
                  <a:pt x="58" y="30"/>
                </a:cubicBezTo>
                <a:cubicBezTo>
                  <a:pt x="58" y="30"/>
                  <a:pt x="58" y="30"/>
                  <a:pt x="58" y="30"/>
                </a:cubicBezTo>
                <a:cubicBezTo>
                  <a:pt x="58" y="31"/>
                  <a:pt x="58" y="31"/>
                  <a:pt x="58" y="31"/>
                </a:cubicBezTo>
                <a:cubicBezTo>
                  <a:pt x="58" y="31"/>
                  <a:pt x="58" y="31"/>
                  <a:pt x="58" y="31"/>
                </a:cubicBezTo>
                <a:cubicBezTo>
                  <a:pt x="57" y="34"/>
                  <a:pt x="55" y="37"/>
                  <a:pt x="52" y="37"/>
                </a:cubicBezTo>
                <a:cubicBezTo>
                  <a:pt x="15" y="37"/>
                  <a:pt x="15" y="37"/>
                  <a:pt x="15" y="37"/>
                </a:cubicBezTo>
                <a:cubicBezTo>
                  <a:pt x="12" y="37"/>
                  <a:pt x="10" y="34"/>
                  <a:pt x="9" y="31"/>
                </a:cubicBezTo>
                <a:cubicBezTo>
                  <a:pt x="9" y="31"/>
                  <a:pt x="9" y="31"/>
                  <a:pt x="9" y="31"/>
                </a:cubicBezTo>
                <a:cubicBezTo>
                  <a:pt x="9" y="30"/>
                  <a:pt x="9" y="30"/>
                  <a:pt x="9" y="30"/>
                </a:cubicBezTo>
                <a:cubicBezTo>
                  <a:pt x="9" y="30"/>
                  <a:pt x="9" y="30"/>
                  <a:pt x="9" y="30"/>
                </a:cubicBezTo>
                <a:cubicBezTo>
                  <a:pt x="9" y="30"/>
                  <a:pt x="9" y="30"/>
                  <a:pt x="9" y="30"/>
                </a:cubicBezTo>
                <a:cubicBezTo>
                  <a:pt x="10" y="30"/>
                  <a:pt x="10" y="30"/>
                  <a:pt x="10" y="30"/>
                </a:cubicBezTo>
                <a:cubicBezTo>
                  <a:pt x="9" y="30"/>
                  <a:pt x="9" y="30"/>
                  <a:pt x="9" y="30"/>
                </a:cubicBezTo>
                <a:cubicBezTo>
                  <a:pt x="4" y="30"/>
                  <a:pt x="0" y="34"/>
                  <a:pt x="0" y="39"/>
                </a:cubicBezTo>
                <a:cubicBezTo>
                  <a:pt x="0" y="54"/>
                  <a:pt x="0" y="54"/>
                  <a:pt x="0" y="54"/>
                </a:cubicBezTo>
                <a:cubicBezTo>
                  <a:pt x="0" y="60"/>
                  <a:pt x="4" y="64"/>
                  <a:pt x="9" y="64"/>
                </a:cubicBezTo>
                <a:cubicBezTo>
                  <a:pt x="58" y="64"/>
                  <a:pt x="58" y="64"/>
                  <a:pt x="58" y="64"/>
                </a:cubicBezTo>
                <a:cubicBezTo>
                  <a:pt x="63" y="64"/>
                  <a:pt x="67" y="60"/>
                  <a:pt x="67" y="54"/>
                </a:cubicBezTo>
                <a:cubicBezTo>
                  <a:pt x="67" y="39"/>
                  <a:pt x="67" y="39"/>
                  <a:pt x="67" y="39"/>
                </a:cubicBezTo>
                <a:cubicBezTo>
                  <a:pt x="67" y="34"/>
                  <a:pt x="63" y="30"/>
                  <a:pt x="58" y="30"/>
                </a:cubicBezTo>
                <a:close/>
                <a:moveTo>
                  <a:pt x="7" y="38"/>
                </a:moveTo>
                <a:cubicBezTo>
                  <a:pt x="6" y="38"/>
                  <a:pt x="6" y="38"/>
                  <a:pt x="6" y="38"/>
                </a:cubicBezTo>
                <a:cubicBezTo>
                  <a:pt x="5" y="38"/>
                  <a:pt x="5" y="37"/>
                  <a:pt x="5" y="36"/>
                </a:cubicBezTo>
                <a:cubicBezTo>
                  <a:pt x="5" y="35"/>
                  <a:pt x="5" y="35"/>
                  <a:pt x="6" y="35"/>
                </a:cubicBezTo>
                <a:cubicBezTo>
                  <a:pt x="7" y="35"/>
                  <a:pt x="7" y="35"/>
                  <a:pt x="7" y="35"/>
                </a:cubicBezTo>
                <a:cubicBezTo>
                  <a:pt x="8" y="35"/>
                  <a:pt x="9" y="35"/>
                  <a:pt x="9" y="36"/>
                </a:cubicBezTo>
                <a:cubicBezTo>
                  <a:pt x="9" y="37"/>
                  <a:pt x="8" y="38"/>
                  <a:pt x="7" y="38"/>
                </a:cubicBezTo>
                <a:close/>
                <a:moveTo>
                  <a:pt x="58" y="56"/>
                </a:moveTo>
                <a:cubicBezTo>
                  <a:pt x="58" y="57"/>
                  <a:pt x="58" y="57"/>
                  <a:pt x="57" y="57"/>
                </a:cubicBezTo>
                <a:cubicBezTo>
                  <a:pt x="10" y="57"/>
                  <a:pt x="10" y="57"/>
                  <a:pt x="10" y="57"/>
                </a:cubicBezTo>
                <a:cubicBezTo>
                  <a:pt x="9" y="57"/>
                  <a:pt x="9" y="57"/>
                  <a:pt x="9" y="56"/>
                </a:cubicBezTo>
                <a:cubicBezTo>
                  <a:pt x="9" y="51"/>
                  <a:pt x="9" y="51"/>
                  <a:pt x="9" y="51"/>
                </a:cubicBezTo>
                <a:cubicBezTo>
                  <a:pt x="9" y="51"/>
                  <a:pt x="9" y="50"/>
                  <a:pt x="10" y="50"/>
                </a:cubicBezTo>
                <a:cubicBezTo>
                  <a:pt x="57" y="50"/>
                  <a:pt x="57" y="50"/>
                  <a:pt x="57" y="50"/>
                </a:cubicBezTo>
                <a:cubicBezTo>
                  <a:pt x="58" y="50"/>
                  <a:pt x="58" y="51"/>
                  <a:pt x="58" y="51"/>
                </a:cubicBezTo>
                <a:lnTo>
                  <a:pt x="58" y="56"/>
                </a:lnTo>
                <a:close/>
                <a:moveTo>
                  <a:pt x="62" y="38"/>
                </a:moveTo>
                <a:cubicBezTo>
                  <a:pt x="60" y="38"/>
                  <a:pt x="60" y="38"/>
                  <a:pt x="60" y="38"/>
                </a:cubicBezTo>
                <a:cubicBezTo>
                  <a:pt x="59" y="38"/>
                  <a:pt x="58" y="37"/>
                  <a:pt x="58" y="36"/>
                </a:cubicBezTo>
                <a:cubicBezTo>
                  <a:pt x="58" y="35"/>
                  <a:pt x="59" y="35"/>
                  <a:pt x="60" y="35"/>
                </a:cubicBezTo>
                <a:cubicBezTo>
                  <a:pt x="62" y="35"/>
                  <a:pt x="62" y="35"/>
                  <a:pt x="62" y="35"/>
                </a:cubicBezTo>
                <a:cubicBezTo>
                  <a:pt x="63" y="35"/>
                  <a:pt x="63" y="35"/>
                  <a:pt x="63" y="36"/>
                </a:cubicBezTo>
                <a:cubicBezTo>
                  <a:pt x="63" y="37"/>
                  <a:pt x="63" y="38"/>
                  <a:pt x="62" y="38"/>
                </a:cubicBezTo>
                <a:close/>
                <a:moveTo>
                  <a:pt x="55" y="30"/>
                </a:moveTo>
                <a:cubicBezTo>
                  <a:pt x="57" y="30"/>
                  <a:pt x="57" y="30"/>
                  <a:pt x="57" y="30"/>
                </a:cubicBezTo>
                <a:cubicBezTo>
                  <a:pt x="57" y="29"/>
                  <a:pt x="56" y="28"/>
                  <a:pt x="55" y="27"/>
                </a:cubicBezTo>
                <a:cubicBezTo>
                  <a:pt x="55" y="0"/>
                  <a:pt x="55" y="0"/>
                  <a:pt x="55" y="0"/>
                </a:cubicBezTo>
                <a:cubicBezTo>
                  <a:pt x="12" y="0"/>
                  <a:pt x="12" y="0"/>
                  <a:pt x="12" y="0"/>
                </a:cubicBezTo>
                <a:cubicBezTo>
                  <a:pt x="12" y="27"/>
                  <a:pt x="12" y="27"/>
                  <a:pt x="12" y="27"/>
                </a:cubicBezTo>
                <a:cubicBezTo>
                  <a:pt x="11" y="28"/>
                  <a:pt x="10" y="29"/>
                  <a:pt x="10" y="30"/>
                </a:cubicBezTo>
                <a:cubicBezTo>
                  <a:pt x="12" y="30"/>
                  <a:pt x="12" y="30"/>
                  <a:pt x="12" y="30"/>
                </a:cubicBezTo>
                <a:lnTo>
                  <a:pt x="55" y="30"/>
                </a:lnTo>
                <a:close/>
              </a:path>
            </a:pathLst>
          </a:custGeom>
          <a:solidFill>
            <a:schemeClr val="tx1"/>
          </a:solidFill>
          <a:ln>
            <a:noFill/>
          </a:ln>
        </p:spPr>
        <p:txBody>
          <a:bodyPr vert="horz" wrap="square" lIns="91440" tIns="45720" rIns="91440" bIns="45720" numCol="1" anchor="t" anchorCtr="0" compatLnSpc="1"/>
          <a:lstStyle/>
          <a:p>
            <a:endParaRPr lang="zh-CN" altLang="en-US" sz="1355">
              <a:solidFill>
                <a:srgbClr val="635042"/>
              </a:solidFill>
            </a:endParaRPr>
          </a:p>
        </p:txBody>
      </p:sp>
      <p:sp>
        <p:nvSpPr>
          <p:cNvPr id="36" name="Freeform 32"/>
          <p:cNvSpPr>
            <a:spLocks noEditPoints="1"/>
          </p:cNvSpPr>
          <p:nvPr/>
        </p:nvSpPr>
        <p:spPr bwMode="auto">
          <a:xfrm>
            <a:off x="5264573" y="5421630"/>
            <a:ext cx="395393" cy="496993"/>
          </a:xfrm>
          <a:custGeom>
            <a:avLst/>
            <a:gdLst>
              <a:gd name="T0" fmla="*/ 15 w 64"/>
              <a:gd name="T1" fmla="*/ 20 h 80"/>
              <a:gd name="T2" fmla="*/ 28 w 64"/>
              <a:gd name="T3" fmla="*/ 9 h 80"/>
              <a:gd name="T4" fmla="*/ 40 w 64"/>
              <a:gd name="T5" fmla="*/ 9 h 80"/>
              <a:gd name="T6" fmla="*/ 40 w 64"/>
              <a:gd name="T7" fmla="*/ 0 h 80"/>
              <a:gd name="T8" fmla="*/ 24 w 64"/>
              <a:gd name="T9" fmla="*/ 0 h 80"/>
              <a:gd name="T10" fmla="*/ 6 w 64"/>
              <a:gd name="T11" fmla="*/ 17 h 80"/>
              <a:gd name="T12" fmla="*/ 6 w 64"/>
              <a:gd name="T13" fmla="*/ 28 h 80"/>
              <a:gd name="T14" fmla="*/ 15 w 64"/>
              <a:gd name="T15" fmla="*/ 28 h 80"/>
              <a:gd name="T16" fmla="*/ 15 w 64"/>
              <a:gd name="T17" fmla="*/ 20 h 80"/>
              <a:gd name="T18" fmla="*/ 64 w 64"/>
              <a:gd name="T19" fmla="*/ 46 h 80"/>
              <a:gd name="T20" fmla="*/ 64 w 64"/>
              <a:gd name="T21" fmla="*/ 38 h 80"/>
              <a:gd name="T22" fmla="*/ 56 w 64"/>
              <a:gd name="T23" fmla="*/ 30 h 80"/>
              <a:gd name="T24" fmla="*/ 8 w 64"/>
              <a:gd name="T25" fmla="*/ 30 h 80"/>
              <a:gd name="T26" fmla="*/ 0 w 64"/>
              <a:gd name="T27" fmla="*/ 38 h 80"/>
              <a:gd name="T28" fmla="*/ 0 w 64"/>
              <a:gd name="T29" fmla="*/ 72 h 80"/>
              <a:gd name="T30" fmla="*/ 8 w 64"/>
              <a:gd name="T31" fmla="*/ 80 h 80"/>
              <a:gd name="T32" fmla="*/ 56 w 64"/>
              <a:gd name="T33" fmla="*/ 80 h 80"/>
              <a:gd name="T34" fmla="*/ 64 w 64"/>
              <a:gd name="T35" fmla="*/ 72 h 80"/>
              <a:gd name="T36" fmla="*/ 64 w 64"/>
              <a:gd name="T37" fmla="*/ 70 h 80"/>
              <a:gd name="T38" fmla="*/ 53 w 64"/>
              <a:gd name="T39" fmla="*/ 70 h 80"/>
              <a:gd name="T40" fmla="*/ 53 w 64"/>
              <a:gd name="T41" fmla="*/ 66 h 80"/>
              <a:gd name="T42" fmla="*/ 64 w 64"/>
              <a:gd name="T43" fmla="*/ 66 h 80"/>
              <a:gd name="T44" fmla="*/ 64 w 64"/>
              <a:gd name="T45" fmla="*/ 60 h 80"/>
              <a:gd name="T46" fmla="*/ 53 w 64"/>
              <a:gd name="T47" fmla="*/ 60 h 80"/>
              <a:gd name="T48" fmla="*/ 53 w 64"/>
              <a:gd name="T49" fmla="*/ 56 h 80"/>
              <a:gd name="T50" fmla="*/ 64 w 64"/>
              <a:gd name="T51" fmla="*/ 56 h 80"/>
              <a:gd name="T52" fmla="*/ 64 w 64"/>
              <a:gd name="T53" fmla="*/ 50 h 80"/>
              <a:gd name="T54" fmla="*/ 53 w 64"/>
              <a:gd name="T55" fmla="*/ 50 h 80"/>
              <a:gd name="T56" fmla="*/ 53 w 64"/>
              <a:gd name="T57" fmla="*/ 46 h 80"/>
              <a:gd name="T58" fmla="*/ 64 w 64"/>
              <a:gd name="T59" fmla="*/ 46 h 80"/>
              <a:gd name="T60" fmla="*/ 35 w 64"/>
              <a:gd name="T61" fmla="*/ 61 h 80"/>
              <a:gd name="T62" fmla="*/ 35 w 64"/>
              <a:gd name="T63" fmla="*/ 66 h 80"/>
              <a:gd name="T64" fmla="*/ 32 w 64"/>
              <a:gd name="T65" fmla="*/ 68 h 80"/>
              <a:gd name="T66" fmla="*/ 29 w 64"/>
              <a:gd name="T67" fmla="*/ 66 h 80"/>
              <a:gd name="T68" fmla="*/ 29 w 64"/>
              <a:gd name="T69" fmla="*/ 61 h 80"/>
              <a:gd name="T70" fmla="*/ 25 w 64"/>
              <a:gd name="T71" fmla="*/ 55 h 80"/>
              <a:gd name="T72" fmla="*/ 32 w 64"/>
              <a:gd name="T73" fmla="*/ 48 h 80"/>
              <a:gd name="T74" fmla="*/ 38 w 64"/>
              <a:gd name="T75" fmla="*/ 55 h 80"/>
              <a:gd name="T76" fmla="*/ 35 w 64"/>
              <a:gd name="T77" fmla="*/ 6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4" h="80">
                <a:moveTo>
                  <a:pt x="15" y="20"/>
                </a:moveTo>
                <a:cubicBezTo>
                  <a:pt x="15" y="13"/>
                  <a:pt x="21" y="9"/>
                  <a:pt x="28" y="9"/>
                </a:cubicBezTo>
                <a:cubicBezTo>
                  <a:pt x="40" y="9"/>
                  <a:pt x="40" y="9"/>
                  <a:pt x="40" y="9"/>
                </a:cubicBezTo>
                <a:cubicBezTo>
                  <a:pt x="40" y="0"/>
                  <a:pt x="40" y="0"/>
                  <a:pt x="40" y="0"/>
                </a:cubicBezTo>
                <a:cubicBezTo>
                  <a:pt x="24" y="0"/>
                  <a:pt x="24" y="0"/>
                  <a:pt x="24" y="0"/>
                </a:cubicBezTo>
                <a:cubicBezTo>
                  <a:pt x="14" y="0"/>
                  <a:pt x="6" y="8"/>
                  <a:pt x="6" y="17"/>
                </a:cubicBezTo>
                <a:cubicBezTo>
                  <a:pt x="6" y="28"/>
                  <a:pt x="6" y="28"/>
                  <a:pt x="6" y="28"/>
                </a:cubicBezTo>
                <a:cubicBezTo>
                  <a:pt x="15" y="28"/>
                  <a:pt x="15" y="28"/>
                  <a:pt x="15" y="28"/>
                </a:cubicBezTo>
                <a:lnTo>
                  <a:pt x="15" y="20"/>
                </a:lnTo>
                <a:close/>
                <a:moveTo>
                  <a:pt x="64" y="46"/>
                </a:moveTo>
                <a:cubicBezTo>
                  <a:pt x="64" y="38"/>
                  <a:pt x="64" y="38"/>
                  <a:pt x="64" y="38"/>
                </a:cubicBezTo>
                <a:cubicBezTo>
                  <a:pt x="64" y="34"/>
                  <a:pt x="60" y="30"/>
                  <a:pt x="56" y="30"/>
                </a:cubicBezTo>
                <a:cubicBezTo>
                  <a:pt x="8" y="30"/>
                  <a:pt x="8" y="30"/>
                  <a:pt x="8" y="30"/>
                </a:cubicBezTo>
                <a:cubicBezTo>
                  <a:pt x="4" y="30"/>
                  <a:pt x="0" y="34"/>
                  <a:pt x="0" y="38"/>
                </a:cubicBezTo>
                <a:cubicBezTo>
                  <a:pt x="0" y="72"/>
                  <a:pt x="0" y="72"/>
                  <a:pt x="0" y="72"/>
                </a:cubicBezTo>
                <a:cubicBezTo>
                  <a:pt x="0" y="76"/>
                  <a:pt x="4" y="80"/>
                  <a:pt x="8" y="80"/>
                </a:cubicBezTo>
                <a:cubicBezTo>
                  <a:pt x="56" y="80"/>
                  <a:pt x="56" y="80"/>
                  <a:pt x="56" y="80"/>
                </a:cubicBezTo>
                <a:cubicBezTo>
                  <a:pt x="60" y="80"/>
                  <a:pt x="64" y="76"/>
                  <a:pt x="64" y="72"/>
                </a:cubicBezTo>
                <a:cubicBezTo>
                  <a:pt x="64" y="70"/>
                  <a:pt x="64" y="70"/>
                  <a:pt x="64" y="70"/>
                </a:cubicBezTo>
                <a:cubicBezTo>
                  <a:pt x="53" y="70"/>
                  <a:pt x="53" y="70"/>
                  <a:pt x="53" y="70"/>
                </a:cubicBezTo>
                <a:cubicBezTo>
                  <a:pt x="53" y="66"/>
                  <a:pt x="53" y="66"/>
                  <a:pt x="53" y="66"/>
                </a:cubicBezTo>
                <a:cubicBezTo>
                  <a:pt x="64" y="66"/>
                  <a:pt x="64" y="66"/>
                  <a:pt x="64" y="66"/>
                </a:cubicBezTo>
                <a:cubicBezTo>
                  <a:pt x="64" y="60"/>
                  <a:pt x="64" y="60"/>
                  <a:pt x="64" y="60"/>
                </a:cubicBezTo>
                <a:cubicBezTo>
                  <a:pt x="53" y="60"/>
                  <a:pt x="53" y="60"/>
                  <a:pt x="53" y="60"/>
                </a:cubicBezTo>
                <a:cubicBezTo>
                  <a:pt x="53" y="56"/>
                  <a:pt x="53" y="56"/>
                  <a:pt x="53" y="56"/>
                </a:cubicBezTo>
                <a:cubicBezTo>
                  <a:pt x="64" y="56"/>
                  <a:pt x="64" y="56"/>
                  <a:pt x="64" y="56"/>
                </a:cubicBezTo>
                <a:cubicBezTo>
                  <a:pt x="64" y="50"/>
                  <a:pt x="64" y="50"/>
                  <a:pt x="64" y="50"/>
                </a:cubicBezTo>
                <a:cubicBezTo>
                  <a:pt x="53" y="50"/>
                  <a:pt x="53" y="50"/>
                  <a:pt x="53" y="50"/>
                </a:cubicBezTo>
                <a:cubicBezTo>
                  <a:pt x="53" y="46"/>
                  <a:pt x="53" y="46"/>
                  <a:pt x="53" y="46"/>
                </a:cubicBezTo>
                <a:lnTo>
                  <a:pt x="64" y="46"/>
                </a:lnTo>
                <a:close/>
                <a:moveTo>
                  <a:pt x="35" y="61"/>
                </a:moveTo>
                <a:cubicBezTo>
                  <a:pt x="35" y="66"/>
                  <a:pt x="35" y="66"/>
                  <a:pt x="35" y="66"/>
                </a:cubicBezTo>
                <a:cubicBezTo>
                  <a:pt x="35" y="67"/>
                  <a:pt x="33" y="68"/>
                  <a:pt x="32" y="68"/>
                </a:cubicBezTo>
                <a:cubicBezTo>
                  <a:pt x="30" y="68"/>
                  <a:pt x="29" y="67"/>
                  <a:pt x="29" y="66"/>
                </a:cubicBezTo>
                <a:cubicBezTo>
                  <a:pt x="29" y="61"/>
                  <a:pt x="29" y="61"/>
                  <a:pt x="29" y="61"/>
                </a:cubicBezTo>
                <a:cubicBezTo>
                  <a:pt x="27" y="59"/>
                  <a:pt x="25" y="57"/>
                  <a:pt x="25" y="55"/>
                </a:cubicBezTo>
                <a:cubicBezTo>
                  <a:pt x="25" y="51"/>
                  <a:pt x="28" y="48"/>
                  <a:pt x="32" y="48"/>
                </a:cubicBezTo>
                <a:cubicBezTo>
                  <a:pt x="36" y="48"/>
                  <a:pt x="38" y="51"/>
                  <a:pt x="38" y="55"/>
                </a:cubicBezTo>
                <a:cubicBezTo>
                  <a:pt x="38" y="57"/>
                  <a:pt x="37" y="59"/>
                  <a:pt x="35" y="61"/>
                </a:cubicBezTo>
                <a:close/>
              </a:path>
            </a:pathLst>
          </a:custGeom>
          <a:solidFill>
            <a:schemeClr val="tx1"/>
          </a:solidFill>
          <a:ln>
            <a:noFill/>
          </a:ln>
        </p:spPr>
        <p:txBody>
          <a:bodyPr vert="horz" wrap="square" lIns="91440" tIns="45720" rIns="91440" bIns="45720" numCol="1" anchor="t" anchorCtr="0" compatLnSpc="1"/>
          <a:lstStyle/>
          <a:p>
            <a:endParaRPr lang="zh-CN" altLang="en-US" sz="1355">
              <a:solidFill>
                <a:srgbClr val="635042"/>
              </a:solidFill>
            </a:endParaRPr>
          </a:p>
        </p:txBody>
      </p:sp>
      <p:grpSp>
        <p:nvGrpSpPr>
          <p:cNvPr id="37" name="组合 36"/>
          <p:cNvGrpSpPr/>
          <p:nvPr/>
        </p:nvGrpSpPr>
        <p:grpSpPr>
          <a:xfrm>
            <a:off x="3114887" y="5403850"/>
            <a:ext cx="536787" cy="541020"/>
            <a:chOff x="3044825" y="4984751"/>
            <a:chExt cx="757238" cy="760412"/>
          </a:xfrm>
          <a:solidFill>
            <a:schemeClr val="tx1"/>
          </a:solidFill>
        </p:grpSpPr>
        <p:sp>
          <p:nvSpPr>
            <p:cNvPr id="38" name="Freeform 33"/>
            <p:cNvSpPr>
              <a:spLocks noEditPoints="1"/>
            </p:cNvSpPr>
            <p:nvPr/>
          </p:nvSpPr>
          <p:spPr bwMode="auto">
            <a:xfrm>
              <a:off x="3340100" y="4984751"/>
              <a:ext cx="461963" cy="463550"/>
            </a:xfrm>
            <a:custGeom>
              <a:avLst/>
              <a:gdLst>
                <a:gd name="T0" fmla="*/ 43 w 53"/>
                <a:gd name="T1" fmla="*/ 10 h 53"/>
                <a:gd name="T2" fmla="*/ 9 w 53"/>
                <a:gd name="T3" fmla="*/ 10 h 53"/>
                <a:gd name="T4" fmla="*/ 2 w 53"/>
                <a:gd name="T5" fmla="*/ 34 h 53"/>
                <a:gd name="T6" fmla="*/ 4 w 53"/>
                <a:gd name="T7" fmla="*/ 32 h 53"/>
                <a:gd name="T8" fmla="*/ 19 w 53"/>
                <a:gd name="T9" fmla="*/ 34 h 53"/>
                <a:gd name="T10" fmla="*/ 21 w 53"/>
                <a:gd name="T11" fmla="*/ 49 h 53"/>
                <a:gd name="T12" fmla="*/ 19 w 53"/>
                <a:gd name="T13" fmla="*/ 51 h 53"/>
                <a:gd name="T14" fmla="*/ 43 w 53"/>
                <a:gd name="T15" fmla="*/ 44 h 53"/>
                <a:gd name="T16" fmla="*/ 43 w 53"/>
                <a:gd name="T17" fmla="*/ 10 h 53"/>
                <a:gd name="T18" fmla="*/ 39 w 53"/>
                <a:gd name="T19" fmla="*/ 25 h 53"/>
                <a:gd name="T20" fmla="*/ 29 w 53"/>
                <a:gd name="T21" fmla="*/ 25 h 53"/>
                <a:gd name="T22" fmla="*/ 29 w 53"/>
                <a:gd name="T23" fmla="*/ 15 h 53"/>
                <a:gd name="T24" fmla="*/ 39 w 53"/>
                <a:gd name="T25" fmla="*/ 15 h 53"/>
                <a:gd name="T26" fmla="*/ 39 w 53"/>
                <a:gd name="T27" fmla="*/ 2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53">
                  <a:moveTo>
                    <a:pt x="43" y="10"/>
                  </a:moveTo>
                  <a:cubicBezTo>
                    <a:pt x="34" y="0"/>
                    <a:pt x="18" y="0"/>
                    <a:pt x="9" y="10"/>
                  </a:cubicBezTo>
                  <a:cubicBezTo>
                    <a:pt x="2" y="16"/>
                    <a:pt x="0" y="25"/>
                    <a:pt x="2" y="34"/>
                  </a:cubicBezTo>
                  <a:cubicBezTo>
                    <a:pt x="4" y="32"/>
                    <a:pt x="4" y="32"/>
                    <a:pt x="4" y="32"/>
                  </a:cubicBezTo>
                  <a:cubicBezTo>
                    <a:pt x="7" y="29"/>
                    <a:pt x="14" y="29"/>
                    <a:pt x="19" y="34"/>
                  </a:cubicBezTo>
                  <a:cubicBezTo>
                    <a:pt x="24" y="39"/>
                    <a:pt x="24" y="46"/>
                    <a:pt x="21" y="49"/>
                  </a:cubicBezTo>
                  <a:cubicBezTo>
                    <a:pt x="19" y="51"/>
                    <a:pt x="19" y="51"/>
                    <a:pt x="19" y="51"/>
                  </a:cubicBezTo>
                  <a:cubicBezTo>
                    <a:pt x="28" y="53"/>
                    <a:pt x="37" y="51"/>
                    <a:pt x="43" y="44"/>
                  </a:cubicBezTo>
                  <a:cubicBezTo>
                    <a:pt x="53" y="35"/>
                    <a:pt x="53" y="19"/>
                    <a:pt x="43" y="10"/>
                  </a:cubicBezTo>
                  <a:close/>
                  <a:moveTo>
                    <a:pt x="39" y="25"/>
                  </a:moveTo>
                  <a:cubicBezTo>
                    <a:pt x="36" y="28"/>
                    <a:pt x="32" y="28"/>
                    <a:pt x="29" y="25"/>
                  </a:cubicBezTo>
                  <a:cubicBezTo>
                    <a:pt x="26" y="22"/>
                    <a:pt x="26" y="18"/>
                    <a:pt x="29" y="15"/>
                  </a:cubicBezTo>
                  <a:cubicBezTo>
                    <a:pt x="32" y="12"/>
                    <a:pt x="36" y="12"/>
                    <a:pt x="39" y="15"/>
                  </a:cubicBezTo>
                  <a:cubicBezTo>
                    <a:pt x="41" y="18"/>
                    <a:pt x="41" y="22"/>
                    <a:pt x="39"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635042"/>
                </a:solidFill>
              </a:endParaRPr>
            </a:p>
          </p:txBody>
        </p:sp>
        <p:sp>
          <p:nvSpPr>
            <p:cNvPr id="39" name="Freeform 34"/>
            <p:cNvSpPr/>
            <p:nvPr/>
          </p:nvSpPr>
          <p:spPr bwMode="auto">
            <a:xfrm>
              <a:off x="3044825" y="5246688"/>
              <a:ext cx="496888" cy="498475"/>
            </a:xfrm>
            <a:custGeom>
              <a:avLst/>
              <a:gdLst>
                <a:gd name="T0" fmla="*/ 52 w 57"/>
                <a:gd name="T1" fmla="*/ 5 h 57"/>
                <a:gd name="T2" fmla="*/ 38 w 57"/>
                <a:gd name="T3" fmla="*/ 4 h 57"/>
                <a:gd name="T4" fmla="*/ 37 w 57"/>
                <a:gd name="T5" fmla="*/ 5 h 57"/>
                <a:gd name="T6" fmla="*/ 4 w 57"/>
                <a:gd name="T7" fmla="*/ 38 h 57"/>
                <a:gd name="T8" fmla="*/ 5 w 57"/>
                <a:gd name="T9" fmla="*/ 52 h 57"/>
                <a:gd name="T10" fmla="*/ 19 w 57"/>
                <a:gd name="T11" fmla="*/ 53 h 57"/>
                <a:gd name="T12" fmla="*/ 19 w 57"/>
                <a:gd name="T13" fmla="*/ 53 h 57"/>
                <a:gd name="T14" fmla="*/ 19 w 57"/>
                <a:gd name="T15" fmla="*/ 53 h 57"/>
                <a:gd name="T16" fmla="*/ 18 w 57"/>
                <a:gd name="T17" fmla="*/ 46 h 57"/>
                <a:gd name="T18" fmla="*/ 25 w 57"/>
                <a:gd name="T19" fmla="*/ 47 h 57"/>
                <a:gd name="T20" fmla="*/ 25 w 57"/>
                <a:gd name="T21" fmla="*/ 47 h 57"/>
                <a:gd name="T22" fmla="*/ 26 w 57"/>
                <a:gd name="T23" fmla="*/ 46 h 57"/>
                <a:gd name="T24" fmla="*/ 26 w 57"/>
                <a:gd name="T25" fmla="*/ 46 h 57"/>
                <a:gd name="T26" fmla="*/ 25 w 57"/>
                <a:gd name="T27" fmla="*/ 39 h 57"/>
                <a:gd name="T28" fmla="*/ 32 w 57"/>
                <a:gd name="T29" fmla="*/ 40 h 57"/>
                <a:gd name="T30" fmla="*/ 32 w 57"/>
                <a:gd name="T31" fmla="*/ 40 h 57"/>
                <a:gd name="T32" fmla="*/ 33 w 57"/>
                <a:gd name="T33" fmla="*/ 39 h 57"/>
                <a:gd name="T34" fmla="*/ 33 w 57"/>
                <a:gd name="T35" fmla="*/ 38 h 57"/>
                <a:gd name="T36" fmla="*/ 32 w 57"/>
                <a:gd name="T37" fmla="*/ 32 h 57"/>
                <a:gd name="T38" fmla="*/ 39 w 57"/>
                <a:gd name="T39" fmla="*/ 33 h 57"/>
                <a:gd name="T40" fmla="*/ 39 w 57"/>
                <a:gd name="T41" fmla="*/ 33 h 57"/>
                <a:gd name="T42" fmla="*/ 41 w 57"/>
                <a:gd name="T43" fmla="*/ 31 h 57"/>
                <a:gd name="T44" fmla="*/ 41 w 57"/>
                <a:gd name="T45" fmla="*/ 31 h 57"/>
                <a:gd name="T46" fmla="*/ 40 w 57"/>
                <a:gd name="T47" fmla="*/ 25 h 57"/>
                <a:gd name="T48" fmla="*/ 46 w 57"/>
                <a:gd name="T49" fmla="*/ 25 h 57"/>
                <a:gd name="T50" fmla="*/ 47 w 57"/>
                <a:gd name="T51" fmla="*/ 26 h 57"/>
                <a:gd name="T52" fmla="*/ 52 w 57"/>
                <a:gd name="T53" fmla="*/ 20 h 57"/>
                <a:gd name="T54" fmla="*/ 53 w 57"/>
                <a:gd name="T55" fmla="*/ 19 h 57"/>
                <a:gd name="T56" fmla="*/ 52 w 57"/>
                <a:gd name="T57" fmla="*/ 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7" h="57">
                  <a:moveTo>
                    <a:pt x="52" y="5"/>
                  </a:moveTo>
                  <a:cubicBezTo>
                    <a:pt x="48" y="1"/>
                    <a:pt x="42" y="0"/>
                    <a:pt x="38" y="4"/>
                  </a:cubicBezTo>
                  <a:cubicBezTo>
                    <a:pt x="37" y="5"/>
                    <a:pt x="37" y="5"/>
                    <a:pt x="37" y="5"/>
                  </a:cubicBezTo>
                  <a:cubicBezTo>
                    <a:pt x="4" y="38"/>
                    <a:pt x="4" y="38"/>
                    <a:pt x="4" y="38"/>
                  </a:cubicBezTo>
                  <a:cubicBezTo>
                    <a:pt x="0" y="42"/>
                    <a:pt x="1" y="48"/>
                    <a:pt x="5" y="52"/>
                  </a:cubicBezTo>
                  <a:cubicBezTo>
                    <a:pt x="9" y="56"/>
                    <a:pt x="15" y="57"/>
                    <a:pt x="19" y="53"/>
                  </a:cubicBezTo>
                  <a:cubicBezTo>
                    <a:pt x="19" y="53"/>
                    <a:pt x="19" y="53"/>
                    <a:pt x="19" y="53"/>
                  </a:cubicBezTo>
                  <a:cubicBezTo>
                    <a:pt x="19" y="53"/>
                    <a:pt x="19" y="53"/>
                    <a:pt x="19" y="53"/>
                  </a:cubicBezTo>
                  <a:cubicBezTo>
                    <a:pt x="18" y="46"/>
                    <a:pt x="18" y="46"/>
                    <a:pt x="18" y="46"/>
                  </a:cubicBezTo>
                  <a:cubicBezTo>
                    <a:pt x="25" y="47"/>
                    <a:pt x="25" y="47"/>
                    <a:pt x="25" y="47"/>
                  </a:cubicBezTo>
                  <a:cubicBezTo>
                    <a:pt x="25" y="47"/>
                    <a:pt x="25" y="47"/>
                    <a:pt x="25" y="47"/>
                  </a:cubicBezTo>
                  <a:cubicBezTo>
                    <a:pt x="26" y="46"/>
                    <a:pt x="26" y="46"/>
                    <a:pt x="26" y="46"/>
                  </a:cubicBezTo>
                  <a:cubicBezTo>
                    <a:pt x="26" y="46"/>
                    <a:pt x="26" y="46"/>
                    <a:pt x="26" y="46"/>
                  </a:cubicBezTo>
                  <a:cubicBezTo>
                    <a:pt x="25" y="39"/>
                    <a:pt x="25" y="39"/>
                    <a:pt x="25" y="39"/>
                  </a:cubicBezTo>
                  <a:cubicBezTo>
                    <a:pt x="32" y="40"/>
                    <a:pt x="32" y="40"/>
                    <a:pt x="32" y="40"/>
                  </a:cubicBezTo>
                  <a:cubicBezTo>
                    <a:pt x="32" y="40"/>
                    <a:pt x="32" y="40"/>
                    <a:pt x="32" y="40"/>
                  </a:cubicBezTo>
                  <a:cubicBezTo>
                    <a:pt x="33" y="39"/>
                    <a:pt x="33" y="39"/>
                    <a:pt x="33" y="39"/>
                  </a:cubicBezTo>
                  <a:cubicBezTo>
                    <a:pt x="33" y="38"/>
                    <a:pt x="33" y="38"/>
                    <a:pt x="33" y="38"/>
                  </a:cubicBezTo>
                  <a:cubicBezTo>
                    <a:pt x="32" y="32"/>
                    <a:pt x="32" y="32"/>
                    <a:pt x="32" y="32"/>
                  </a:cubicBezTo>
                  <a:cubicBezTo>
                    <a:pt x="39" y="33"/>
                    <a:pt x="39" y="33"/>
                    <a:pt x="39" y="33"/>
                  </a:cubicBezTo>
                  <a:cubicBezTo>
                    <a:pt x="39" y="33"/>
                    <a:pt x="39" y="33"/>
                    <a:pt x="39" y="33"/>
                  </a:cubicBezTo>
                  <a:cubicBezTo>
                    <a:pt x="41" y="31"/>
                    <a:pt x="41" y="31"/>
                    <a:pt x="41" y="31"/>
                  </a:cubicBezTo>
                  <a:cubicBezTo>
                    <a:pt x="41" y="31"/>
                    <a:pt x="41" y="31"/>
                    <a:pt x="41" y="31"/>
                  </a:cubicBezTo>
                  <a:cubicBezTo>
                    <a:pt x="40" y="25"/>
                    <a:pt x="40" y="25"/>
                    <a:pt x="40" y="25"/>
                  </a:cubicBezTo>
                  <a:cubicBezTo>
                    <a:pt x="46" y="25"/>
                    <a:pt x="46" y="25"/>
                    <a:pt x="46" y="25"/>
                  </a:cubicBezTo>
                  <a:cubicBezTo>
                    <a:pt x="47" y="26"/>
                    <a:pt x="47" y="26"/>
                    <a:pt x="47" y="26"/>
                  </a:cubicBezTo>
                  <a:cubicBezTo>
                    <a:pt x="52" y="20"/>
                    <a:pt x="52" y="20"/>
                    <a:pt x="52" y="20"/>
                  </a:cubicBezTo>
                  <a:cubicBezTo>
                    <a:pt x="53" y="19"/>
                    <a:pt x="53" y="19"/>
                    <a:pt x="53" y="19"/>
                  </a:cubicBezTo>
                  <a:cubicBezTo>
                    <a:pt x="57" y="15"/>
                    <a:pt x="56" y="9"/>
                    <a:pt x="5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635042"/>
                </a:solidFill>
              </a:endParaRPr>
            </a:p>
          </p:txBody>
        </p:sp>
      </p:grpSp>
      <p:grpSp>
        <p:nvGrpSpPr>
          <p:cNvPr id="40" name="组合 39"/>
          <p:cNvGrpSpPr/>
          <p:nvPr/>
        </p:nvGrpSpPr>
        <p:grpSpPr>
          <a:xfrm>
            <a:off x="9519073" y="5418243"/>
            <a:ext cx="536787" cy="509693"/>
            <a:chOff x="9448800" y="5011738"/>
            <a:chExt cx="757238" cy="715963"/>
          </a:xfrm>
          <a:solidFill>
            <a:schemeClr val="tx1"/>
          </a:solidFill>
        </p:grpSpPr>
        <p:sp>
          <p:nvSpPr>
            <p:cNvPr id="41" name="Freeform 35"/>
            <p:cNvSpPr/>
            <p:nvPr/>
          </p:nvSpPr>
          <p:spPr bwMode="auto">
            <a:xfrm>
              <a:off x="9448800" y="5011738"/>
              <a:ext cx="452438" cy="715963"/>
            </a:xfrm>
            <a:custGeom>
              <a:avLst/>
              <a:gdLst>
                <a:gd name="T0" fmla="*/ 42 w 52"/>
                <a:gd name="T1" fmla="*/ 74 h 82"/>
                <a:gd name="T2" fmla="*/ 41 w 52"/>
                <a:gd name="T3" fmla="*/ 74 h 82"/>
                <a:gd name="T4" fmla="*/ 41 w 52"/>
                <a:gd name="T5" fmla="*/ 73 h 82"/>
                <a:gd name="T6" fmla="*/ 41 w 52"/>
                <a:gd name="T7" fmla="*/ 68 h 82"/>
                <a:gd name="T8" fmla="*/ 52 w 52"/>
                <a:gd name="T9" fmla="*/ 44 h 82"/>
                <a:gd name="T10" fmla="*/ 38 w 52"/>
                <a:gd name="T11" fmla="*/ 32 h 82"/>
                <a:gd name="T12" fmla="*/ 33 w 52"/>
                <a:gd name="T13" fmla="*/ 30 h 82"/>
                <a:gd name="T14" fmla="*/ 37 w 52"/>
                <a:gd name="T15" fmla="*/ 28 h 82"/>
                <a:gd name="T16" fmla="*/ 45 w 52"/>
                <a:gd name="T17" fmla="*/ 15 h 82"/>
                <a:gd name="T18" fmla="*/ 28 w 52"/>
                <a:gd name="T19" fmla="*/ 0 h 82"/>
                <a:gd name="T20" fmla="*/ 11 w 52"/>
                <a:gd name="T21" fmla="*/ 15 h 82"/>
                <a:gd name="T22" fmla="*/ 19 w 52"/>
                <a:gd name="T23" fmla="*/ 28 h 82"/>
                <a:gd name="T24" fmla="*/ 23 w 52"/>
                <a:gd name="T25" fmla="*/ 30 h 82"/>
                <a:gd name="T26" fmla="*/ 19 w 52"/>
                <a:gd name="T27" fmla="*/ 32 h 82"/>
                <a:gd name="T28" fmla="*/ 0 w 52"/>
                <a:gd name="T29" fmla="*/ 63 h 82"/>
                <a:gd name="T30" fmla="*/ 0 w 52"/>
                <a:gd name="T31" fmla="*/ 68 h 82"/>
                <a:gd name="T32" fmla="*/ 28 w 52"/>
                <a:gd name="T33" fmla="*/ 82 h 82"/>
                <a:gd name="T34" fmla="*/ 45 w 52"/>
                <a:gd name="T35" fmla="*/ 78 h 82"/>
                <a:gd name="T36" fmla="*/ 42 w 52"/>
                <a:gd name="T37" fmla="*/ 74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82">
                  <a:moveTo>
                    <a:pt x="42" y="74"/>
                  </a:moveTo>
                  <a:cubicBezTo>
                    <a:pt x="41" y="74"/>
                    <a:pt x="41" y="74"/>
                    <a:pt x="41" y="74"/>
                  </a:cubicBezTo>
                  <a:cubicBezTo>
                    <a:pt x="41" y="73"/>
                    <a:pt x="41" y="73"/>
                    <a:pt x="41" y="73"/>
                  </a:cubicBezTo>
                  <a:cubicBezTo>
                    <a:pt x="41" y="72"/>
                    <a:pt x="41" y="70"/>
                    <a:pt x="41" y="68"/>
                  </a:cubicBezTo>
                  <a:cubicBezTo>
                    <a:pt x="41" y="58"/>
                    <a:pt x="45" y="50"/>
                    <a:pt x="52" y="44"/>
                  </a:cubicBezTo>
                  <a:cubicBezTo>
                    <a:pt x="48" y="39"/>
                    <a:pt x="43" y="34"/>
                    <a:pt x="38" y="32"/>
                  </a:cubicBezTo>
                  <a:cubicBezTo>
                    <a:pt x="33" y="30"/>
                    <a:pt x="33" y="30"/>
                    <a:pt x="33" y="30"/>
                  </a:cubicBezTo>
                  <a:cubicBezTo>
                    <a:pt x="37" y="28"/>
                    <a:pt x="37" y="28"/>
                    <a:pt x="37" y="28"/>
                  </a:cubicBezTo>
                  <a:cubicBezTo>
                    <a:pt x="42" y="25"/>
                    <a:pt x="45" y="20"/>
                    <a:pt x="45" y="15"/>
                  </a:cubicBezTo>
                  <a:cubicBezTo>
                    <a:pt x="45" y="7"/>
                    <a:pt x="38" y="0"/>
                    <a:pt x="28" y="0"/>
                  </a:cubicBezTo>
                  <a:cubicBezTo>
                    <a:pt x="19" y="0"/>
                    <a:pt x="11" y="7"/>
                    <a:pt x="11" y="15"/>
                  </a:cubicBezTo>
                  <a:cubicBezTo>
                    <a:pt x="11" y="20"/>
                    <a:pt x="14" y="25"/>
                    <a:pt x="19" y="28"/>
                  </a:cubicBezTo>
                  <a:cubicBezTo>
                    <a:pt x="23" y="30"/>
                    <a:pt x="23" y="30"/>
                    <a:pt x="23" y="30"/>
                  </a:cubicBezTo>
                  <a:cubicBezTo>
                    <a:pt x="19" y="32"/>
                    <a:pt x="19" y="32"/>
                    <a:pt x="19" y="32"/>
                  </a:cubicBezTo>
                  <a:cubicBezTo>
                    <a:pt x="8" y="36"/>
                    <a:pt x="0" y="48"/>
                    <a:pt x="0" y="63"/>
                  </a:cubicBezTo>
                  <a:cubicBezTo>
                    <a:pt x="0" y="65"/>
                    <a:pt x="0" y="66"/>
                    <a:pt x="0" y="68"/>
                  </a:cubicBezTo>
                  <a:cubicBezTo>
                    <a:pt x="7" y="77"/>
                    <a:pt x="17" y="82"/>
                    <a:pt x="28" y="82"/>
                  </a:cubicBezTo>
                  <a:cubicBezTo>
                    <a:pt x="34" y="82"/>
                    <a:pt x="40" y="80"/>
                    <a:pt x="45" y="78"/>
                  </a:cubicBezTo>
                  <a:cubicBezTo>
                    <a:pt x="44" y="77"/>
                    <a:pt x="43" y="76"/>
                    <a:pt x="42"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635042"/>
                </a:solidFill>
              </a:endParaRPr>
            </a:p>
          </p:txBody>
        </p:sp>
        <p:sp>
          <p:nvSpPr>
            <p:cNvPr id="42" name="Freeform 36"/>
            <p:cNvSpPr/>
            <p:nvPr/>
          </p:nvSpPr>
          <p:spPr bwMode="auto">
            <a:xfrm>
              <a:off x="9840913" y="5194301"/>
              <a:ext cx="365125" cy="533400"/>
            </a:xfrm>
            <a:custGeom>
              <a:avLst/>
              <a:gdLst>
                <a:gd name="T0" fmla="*/ 28 w 42"/>
                <a:gd name="T1" fmla="*/ 24 h 61"/>
                <a:gd name="T2" fmla="*/ 24 w 42"/>
                <a:gd name="T3" fmla="*/ 22 h 61"/>
                <a:gd name="T4" fmla="*/ 28 w 42"/>
                <a:gd name="T5" fmla="*/ 20 h 61"/>
                <a:gd name="T6" fmla="*/ 33 w 42"/>
                <a:gd name="T7" fmla="*/ 11 h 61"/>
                <a:gd name="T8" fmla="*/ 21 w 42"/>
                <a:gd name="T9" fmla="*/ 0 h 61"/>
                <a:gd name="T10" fmla="*/ 9 w 42"/>
                <a:gd name="T11" fmla="*/ 11 h 61"/>
                <a:gd name="T12" fmla="*/ 15 w 42"/>
                <a:gd name="T13" fmla="*/ 20 h 61"/>
                <a:gd name="T14" fmla="*/ 19 w 42"/>
                <a:gd name="T15" fmla="*/ 22 h 61"/>
                <a:gd name="T16" fmla="*/ 14 w 42"/>
                <a:gd name="T17" fmla="*/ 24 h 61"/>
                <a:gd name="T18" fmla="*/ 13 w 42"/>
                <a:gd name="T19" fmla="*/ 25 h 61"/>
                <a:gd name="T20" fmla="*/ 11 w 42"/>
                <a:gd name="T21" fmla="*/ 26 h 61"/>
                <a:gd name="T22" fmla="*/ 9 w 42"/>
                <a:gd name="T23" fmla="*/ 28 h 61"/>
                <a:gd name="T24" fmla="*/ 0 w 42"/>
                <a:gd name="T25" fmla="*/ 47 h 61"/>
                <a:gd name="T26" fmla="*/ 1 w 42"/>
                <a:gd name="T27" fmla="*/ 51 h 61"/>
                <a:gd name="T28" fmla="*/ 4 w 42"/>
                <a:gd name="T29" fmla="*/ 54 h 61"/>
                <a:gd name="T30" fmla="*/ 6 w 42"/>
                <a:gd name="T31" fmla="*/ 56 h 61"/>
                <a:gd name="T32" fmla="*/ 8 w 42"/>
                <a:gd name="T33" fmla="*/ 57 h 61"/>
                <a:gd name="T34" fmla="*/ 21 w 42"/>
                <a:gd name="T35" fmla="*/ 61 h 61"/>
                <a:gd name="T36" fmla="*/ 42 w 42"/>
                <a:gd name="T37" fmla="*/ 51 h 61"/>
                <a:gd name="T38" fmla="*/ 42 w 42"/>
                <a:gd name="T39" fmla="*/ 47 h 61"/>
                <a:gd name="T40" fmla="*/ 28 w 42"/>
                <a:gd name="T41" fmla="*/ 2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61">
                  <a:moveTo>
                    <a:pt x="28" y="24"/>
                  </a:moveTo>
                  <a:cubicBezTo>
                    <a:pt x="24" y="22"/>
                    <a:pt x="24" y="22"/>
                    <a:pt x="24" y="22"/>
                  </a:cubicBezTo>
                  <a:cubicBezTo>
                    <a:pt x="28" y="20"/>
                    <a:pt x="28" y="20"/>
                    <a:pt x="28" y="20"/>
                  </a:cubicBezTo>
                  <a:cubicBezTo>
                    <a:pt x="31" y="18"/>
                    <a:pt x="33" y="15"/>
                    <a:pt x="33" y="11"/>
                  </a:cubicBezTo>
                  <a:cubicBezTo>
                    <a:pt x="33" y="5"/>
                    <a:pt x="28" y="0"/>
                    <a:pt x="21" y="0"/>
                  </a:cubicBezTo>
                  <a:cubicBezTo>
                    <a:pt x="14" y="0"/>
                    <a:pt x="9" y="5"/>
                    <a:pt x="9" y="11"/>
                  </a:cubicBezTo>
                  <a:cubicBezTo>
                    <a:pt x="9" y="15"/>
                    <a:pt x="11" y="18"/>
                    <a:pt x="15" y="20"/>
                  </a:cubicBezTo>
                  <a:cubicBezTo>
                    <a:pt x="19" y="22"/>
                    <a:pt x="19" y="22"/>
                    <a:pt x="19" y="22"/>
                  </a:cubicBezTo>
                  <a:cubicBezTo>
                    <a:pt x="14" y="24"/>
                    <a:pt x="14" y="24"/>
                    <a:pt x="14" y="24"/>
                  </a:cubicBezTo>
                  <a:cubicBezTo>
                    <a:pt x="14" y="24"/>
                    <a:pt x="13" y="25"/>
                    <a:pt x="13" y="25"/>
                  </a:cubicBezTo>
                  <a:cubicBezTo>
                    <a:pt x="12" y="25"/>
                    <a:pt x="11" y="26"/>
                    <a:pt x="11" y="26"/>
                  </a:cubicBezTo>
                  <a:cubicBezTo>
                    <a:pt x="10" y="27"/>
                    <a:pt x="9" y="27"/>
                    <a:pt x="9" y="28"/>
                  </a:cubicBezTo>
                  <a:cubicBezTo>
                    <a:pt x="4" y="32"/>
                    <a:pt x="0" y="39"/>
                    <a:pt x="0" y="47"/>
                  </a:cubicBezTo>
                  <a:cubicBezTo>
                    <a:pt x="0" y="48"/>
                    <a:pt x="1" y="50"/>
                    <a:pt x="1" y="51"/>
                  </a:cubicBezTo>
                  <a:cubicBezTo>
                    <a:pt x="2" y="52"/>
                    <a:pt x="3" y="53"/>
                    <a:pt x="4" y="54"/>
                  </a:cubicBezTo>
                  <a:cubicBezTo>
                    <a:pt x="4" y="55"/>
                    <a:pt x="5" y="55"/>
                    <a:pt x="6" y="56"/>
                  </a:cubicBezTo>
                  <a:cubicBezTo>
                    <a:pt x="6" y="56"/>
                    <a:pt x="7" y="57"/>
                    <a:pt x="8" y="57"/>
                  </a:cubicBezTo>
                  <a:cubicBezTo>
                    <a:pt x="12" y="60"/>
                    <a:pt x="16" y="61"/>
                    <a:pt x="21" y="61"/>
                  </a:cubicBezTo>
                  <a:cubicBezTo>
                    <a:pt x="29" y="61"/>
                    <a:pt x="37" y="57"/>
                    <a:pt x="42" y="51"/>
                  </a:cubicBezTo>
                  <a:cubicBezTo>
                    <a:pt x="42" y="50"/>
                    <a:pt x="42" y="48"/>
                    <a:pt x="42" y="47"/>
                  </a:cubicBezTo>
                  <a:cubicBezTo>
                    <a:pt x="42" y="36"/>
                    <a:pt x="36" y="27"/>
                    <a:pt x="28"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635042"/>
                </a:solidFill>
              </a:endParaRPr>
            </a:p>
          </p:txBody>
        </p:sp>
      </p:grpSp>
      <p:grpSp>
        <p:nvGrpSpPr>
          <p:cNvPr id="43" name="组合 42"/>
          <p:cNvGrpSpPr/>
          <p:nvPr/>
        </p:nvGrpSpPr>
        <p:grpSpPr>
          <a:xfrm>
            <a:off x="4237567" y="5418243"/>
            <a:ext cx="401320" cy="509693"/>
            <a:chOff x="4167188" y="5011738"/>
            <a:chExt cx="565150" cy="715963"/>
          </a:xfrm>
          <a:solidFill>
            <a:schemeClr val="tx1"/>
          </a:solidFill>
        </p:grpSpPr>
        <p:sp>
          <p:nvSpPr>
            <p:cNvPr id="44" name="Freeform 37"/>
            <p:cNvSpPr>
              <a:spLocks noEditPoints="1"/>
            </p:cNvSpPr>
            <p:nvPr/>
          </p:nvSpPr>
          <p:spPr bwMode="auto">
            <a:xfrm>
              <a:off x="4167188" y="5281613"/>
              <a:ext cx="565150" cy="446088"/>
            </a:xfrm>
            <a:custGeom>
              <a:avLst/>
              <a:gdLst>
                <a:gd name="T0" fmla="*/ 65 w 65"/>
                <a:gd name="T1" fmla="*/ 16 h 51"/>
                <a:gd name="T2" fmla="*/ 65 w 65"/>
                <a:gd name="T3" fmla="*/ 8 h 51"/>
                <a:gd name="T4" fmla="*/ 56 w 65"/>
                <a:gd name="T5" fmla="*/ 0 h 51"/>
                <a:gd name="T6" fmla="*/ 8 w 65"/>
                <a:gd name="T7" fmla="*/ 0 h 51"/>
                <a:gd name="T8" fmla="*/ 0 w 65"/>
                <a:gd name="T9" fmla="*/ 8 h 51"/>
                <a:gd name="T10" fmla="*/ 0 w 65"/>
                <a:gd name="T11" fmla="*/ 43 h 51"/>
                <a:gd name="T12" fmla="*/ 8 w 65"/>
                <a:gd name="T13" fmla="*/ 51 h 51"/>
                <a:gd name="T14" fmla="*/ 56 w 65"/>
                <a:gd name="T15" fmla="*/ 51 h 51"/>
                <a:gd name="T16" fmla="*/ 65 w 65"/>
                <a:gd name="T17" fmla="*/ 43 h 51"/>
                <a:gd name="T18" fmla="*/ 65 w 65"/>
                <a:gd name="T19" fmla="*/ 41 h 51"/>
                <a:gd name="T20" fmla="*/ 54 w 65"/>
                <a:gd name="T21" fmla="*/ 41 h 51"/>
                <a:gd name="T22" fmla="*/ 54 w 65"/>
                <a:gd name="T23" fmla="*/ 36 h 51"/>
                <a:gd name="T24" fmla="*/ 65 w 65"/>
                <a:gd name="T25" fmla="*/ 36 h 51"/>
                <a:gd name="T26" fmla="*/ 65 w 65"/>
                <a:gd name="T27" fmla="*/ 31 h 51"/>
                <a:gd name="T28" fmla="*/ 54 w 65"/>
                <a:gd name="T29" fmla="*/ 31 h 51"/>
                <a:gd name="T30" fmla="*/ 54 w 65"/>
                <a:gd name="T31" fmla="*/ 26 h 51"/>
                <a:gd name="T32" fmla="*/ 65 w 65"/>
                <a:gd name="T33" fmla="*/ 26 h 51"/>
                <a:gd name="T34" fmla="*/ 65 w 65"/>
                <a:gd name="T35" fmla="*/ 20 h 51"/>
                <a:gd name="T36" fmla="*/ 54 w 65"/>
                <a:gd name="T37" fmla="*/ 20 h 51"/>
                <a:gd name="T38" fmla="*/ 54 w 65"/>
                <a:gd name="T39" fmla="*/ 16 h 51"/>
                <a:gd name="T40" fmla="*/ 65 w 65"/>
                <a:gd name="T41" fmla="*/ 16 h 51"/>
                <a:gd name="T42" fmla="*/ 35 w 65"/>
                <a:gd name="T43" fmla="*/ 30 h 51"/>
                <a:gd name="T44" fmla="*/ 35 w 65"/>
                <a:gd name="T45" fmla="*/ 35 h 51"/>
                <a:gd name="T46" fmla="*/ 32 w 65"/>
                <a:gd name="T47" fmla="*/ 37 h 51"/>
                <a:gd name="T48" fmla="*/ 29 w 65"/>
                <a:gd name="T49" fmla="*/ 35 h 51"/>
                <a:gd name="T50" fmla="*/ 29 w 65"/>
                <a:gd name="T51" fmla="*/ 30 h 51"/>
                <a:gd name="T52" fmla="*/ 25 w 65"/>
                <a:gd name="T53" fmla="*/ 24 h 51"/>
                <a:gd name="T54" fmla="*/ 32 w 65"/>
                <a:gd name="T55" fmla="*/ 17 h 51"/>
                <a:gd name="T56" fmla="*/ 39 w 65"/>
                <a:gd name="T57" fmla="*/ 24 h 51"/>
                <a:gd name="T58" fmla="*/ 35 w 65"/>
                <a:gd name="T59" fmla="*/ 3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5" h="51">
                  <a:moveTo>
                    <a:pt x="65" y="16"/>
                  </a:moveTo>
                  <a:cubicBezTo>
                    <a:pt x="65" y="8"/>
                    <a:pt x="65" y="8"/>
                    <a:pt x="65" y="8"/>
                  </a:cubicBezTo>
                  <a:cubicBezTo>
                    <a:pt x="65" y="4"/>
                    <a:pt x="61" y="0"/>
                    <a:pt x="56" y="0"/>
                  </a:cubicBezTo>
                  <a:cubicBezTo>
                    <a:pt x="8" y="0"/>
                    <a:pt x="8" y="0"/>
                    <a:pt x="8" y="0"/>
                  </a:cubicBezTo>
                  <a:cubicBezTo>
                    <a:pt x="3" y="0"/>
                    <a:pt x="0" y="4"/>
                    <a:pt x="0" y="8"/>
                  </a:cubicBezTo>
                  <a:cubicBezTo>
                    <a:pt x="0" y="43"/>
                    <a:pt x="0" y="43"/>
                    <a:pt x="0" y="43"/>
                  </a:cubicBezTo>
                  <a:cubicBezTo>
                    <a:pt x="0" y="47"/>
                    <a:pt x="3" y="51"/>
                    <a:pt x="8" y="51"/>
                  </a:cubicBezTo>
                  <a:cubicBezTo>
                    <a:pt x="56" y="51"/>
                    <a:pt x="56" y="51"/>
                    <a:pt x="56" y="51"/>
                  </a:cubicBezTo>
                  <a:cubicBezTo>
                    <a:pt x="61" y="51"/>
                    <a:pt x="65" y="47"/>
                    <a:pt x="65" y="43"/>
                  </a:cubicBezTo>
                  <a:cubicBezTo>
                    <a:pt x="65" y="41"/>
                    <a:pt x="65" y="41"/>
                    <a:pt x="65" y="41"/>
                  </a:cubicBezTo>
                  <a:cubicBezTo>
                    <a:pt x="54" y="41"/>
                    <a:pt x="54" y="41"/>
                    <a:pt x="54" y="41"/>
                  </a:cubicBezTo>
                  <a:cubicBezTo>
                    <a:pt x="54" y="36"/>
                    <a:pt x="54" y="36"/>
                    <a:pt x="54" y="36"/>
                  </a:cubicBezTo>
                  <a:cubicBezTo>
                    <a:pt x="65" y="36"/>
                    <a:pt x="65" y="36"/>
                    <a:pt x="65" y="36"/>
                  </a:cubicBezTo>
                  <a:cubicBezTo>
                    <a:pt x="65" y="31"/>
                    <a:pt x="65" y="31"/>
                    <a:pt x="65" y="31"/>
                  </a:cubicBezTo>
                  <a:cubicBezTo>
                    <a:pt x="54" y="31"/>
                    <a:pt x="54" y="31"/>
                    <a:pt x="54" y="31"/>
                  </a:cubicBezTo>
                  <a:cubicBezTo>
                    <a:pt x="54" y="26"/>
                    <a:pt x="54" y="26"/>
                    <a:pt x="54" y="26"/>
                  </a:cubicBezTo>
                  <a:cubicBezTo>
                    <a:pt x="65" y="26"/>
                    <a:pt x="65" y="26"/>
                    <a:pt x="65" y="26"/>
                  </a:cubicBezTo>
                  <a:cubicBezTo>
                    <a:pt x="65" y="20"/>
                    <a:pt x="65" y="20"/>
                    <a:pt x="65" y="20"/>
                  </a:cubicBezTo>
                  <a:cubicBezTo>
                    <a:pt x="54" y="20"/>
                    <a:pt x="54" y="20"/>
                    <a:pt x="54" y="20"/>
                  </a:cubicBezTo>
                  <a:cubicBezTo>
                    <a:pt x="54" y="16"/>
                    <a:pt x="54" y="16"/>
                    <a:pt x="54" y="16"/>
                  </a:cubicBezTo>
                  <a:lnTo>
                    <a:pt x="65" y="16"/>
                  </a:lnTo>
                  <a:close/>
                  <a:moveTo>
                    <a:pt x="35" y="30"/>
                  </a:moveTo>
                  <a:cubicBezTo>
                    <a:pt x="35" y="35"/>
                    <a:pt x="35" y="35"/>
                    <a:pt x="35" y="35"/>
                  </a:cubicBezTo>
                  <a:cubicBezTo>
                    <a:pt x="35" y="36"/>
                    <a:pt x="34" y="37"/>
                    <a:pt x="32" y="37"/>
                  </a:cubicBezTo>
                  <a:cubicBezTo>
                    <a:pt x="30" y="37"/>
                    <a:pt x="29" y="36"/>
                    <a:pt x="29" y="35"/>
                  </a:cubicBezTo>
                  <a:cubicBezTo>
                    <a:pt x="29" y="30"/>
                    <a:pt x="29" y="30"/>
                    <a:pt x="29" y="30"/>
                  </a:cubicBezTo>
                  <a:cubicBezTo>
                    <a:pt x="27" y="28"/>
                    <a:pt x="25" y="26"/>
                    <a:pt x="25" y="24"/>
                  </a:cubicBezTo>
                  <a:cubicBezTo>
                    <a:pt x="25" y="20"/>
                    <a:pt x="28" y="17"/>
                    <a:pt x="32" y="17"/>
                  </a:cubicBezTo>
                  <a:cubicBezTo>
                    <a:pt x="36" y="17"/>
                    <a:pt x="39" y="20"/>
                    <a:pt x="39" y="24"/>
                  </a:cubicBezTo>
                  <a:cubicBezTo>
                    <a:pt x="39" y="26"/>
                    <a:pt x="37" y="28"/>
                    <a:pt x="35"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635042"/>
                </a:solidFill>
              </a:endParaRPr>
            </a:p>
          </p:txBody>
        </p:sp>
        <p:sp>
          <p:nvSpPr>
            <p:cNvPr id="45" name="Freeform 38"/>
            <p:cNvSpPr/>
            <p:nvPr/>
          </p:nvSpPr>
          <p:spPr bwMode="auto">
            <a:xfrm>
              <a:off x="4219575" y="5011738"/>
              <a:ext cx="452438" cy="252413"/>
            </a:xfrm>
            <a:custGeom>
              <a:avLst/>
              <a:gdLst>
                <a:gd name="T0" fmla="*/ 9 w 52"/>
                <a:gd name="T1" fmla="*/ 20 h 29"/>
                <a:gd name="T2" fmla="*/ 22 w 52"/>
                <a:gd name="T3" fmla="*/ 7 h 29"/>
                <a:gd name="T4" fmla="*/ 30 w 52"/>
                <a:gd name="T5" fmla="*/ 7 h 29"/>
                <a:gd name="T6" fmla="*/ 43 w 52"/>
                <a:gd name="T7" fmla="*/ 20 h 29"/>
                <a:gd name="T8" fmla="*/ 43 w 52"/>
                <a:gd name="T9" fmla="*/ 29 h 29"/>
                <a:gd name="T10" fmla="*/ 52 w 52"/>
                <a:gd name="T11" fmla="*/ 29 h 29"/>
                <a:gd name="T12" fmla="*/ 52 w 52"/>
                <a:gd name="T13" fmla="*/ 18 h 29"/>
                <a:gd name="T14" fmla="*/ 35 w 52"/>
                <a:gd name="T15" fmla="*/ 0 h 29"/>
                <a:gd name="T16" fmla="*/ 18 w 52"/>
                <a:gd name="T17" fmla="*/ 0 h 29"/>
                <a:gd name="T18" fmla="*/ 0 w 52"/>
                <a:gd name="T19" fmla="*/ 18 h 29"/>
                <a:gd name="T20" fmla="*/ 0 w 52"/>
                <a:gd name="T21" fmla="*/ 29 h 29"/>
                <a:gd name="T22" fmla="*/ 9 w 52"/>
                <a:gd name="T23" fmla="*/ 29 h 29"/>
                <a:gd name="T24" fmla="*/ 9 w 52"/>
                <a:gd name="T25"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29">
                  <a:moveTo>
                    <a:pt x="9" y="20"/>
                  </a:moveTo>
                  <a:cubicBezTo>
                    <a:pt x="9" y="13"/>
                    <a:pt x="15" y="7"/>
                    <a:pt x="22" y="7"/>
                  </a:cubicBezTo>
                  <a:cubicBezTo>
                    <a:pt x="30" y="7"/>
                    <a:pt x="30" y="7"/>
                    <a:pt x="30" y="7"/>
                  </a:cubicBezTo>
                  <a:cubicBezTo>
                    <a:pt x="37" y="7"/>
                    <a:pt x="43" y="13"/>
                    <a:pt x="43" y="20"/>
                  </a:cubicBezTo>
                  <a:cubicBezTo>
                    <a:pt x="43" y="29"/>
                    <a:pt x="43" y="29"/>
                    <a:pt x="43" y="29"/>
                  </a:cubicBezTo>
                  <a:cubicBezTo>
                    <a:pt x="52" y="29"/>
                    <a:pt x="52" y="29"/>
                    <a:pt x="52" y="29"/>
                  </a:cubicBezTo>
                  <a:cubicBezTo>
                    <a:pt x="52" y="18"/>
                    <a:pt x="52" y="18"/>
                    <a:pt x="52" y="18"/>
                  </a:cubicBezTo>
                  <a:cubicBezTo>
                    <a:pt x="52" y="8"/>
                    <a:pt x="44" y="0"/>
                    <a:pt x="35" y="0"/>
                  </a:cubicBezTo>
                  <a:cubicBezTo>
                    <a:pt x="18" y="0"/>
                    <a:pt x="18" y="0"/>
                    <a:pt x="18" y="0"/>
                  </a:cubicBezTo>
                  <a:cubicBezTo>
                    <a:pt x="8" y="0"/>
                    <a:pt x="0" y="8"/>
                    <a:pt x="0" y="18"/>
                  </a:cubicBezTo>
                  <a:cubicBezTo>
                    <a:pt x="0" y="29"/>
                    <a:pt x="0" y="29"/>
                    <a:pt x="0" y="29"/>
                  </a:cubicBezTo>
                  <a:cubicBezTo>
                    <a:pt x="9" y="29"/>
                    <a:pt x="9" y="29"/>
                    <a:pt x="9" y="29"/>
                  </a:cubicBezTo>
                  <a:lnTo>
                    <a:pt x="9"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635042"/>
                </a:solidFill>
              </a:endParaRPr>
            </a:p>
          </p:txBody>
        </p:sp>
      </p:grpSp>
      <p:sp>
        <p:nvSpPr>
          <p:cNvPr id="46" name="Freeform 39"/>
          <p:cNvSpPr>
            <a:spLocks noEditPoints="1"/>
          </p:cNvSpPr>
          <p:nvPr/>
        </p:nvSpPr>
        <p:spPr bwMode="auto">
          <a:xfrm>
            <a:off x="6344073" y="5421630"/>
            <a:ext cx="500380" cy="496993"/>
          </a:xfrm>
          <a:custGeom>
            <a:avLst/>
            <a:gdLst>
              <a:gd name="T0" fmla="*/ 46 w 81"/>
              <a:gd name="T1" fmla="*/ 0 h 80"/>
              <a:gd name="T2" fmla="*/ 0 w 81"/>
              <a:gd name="T3" fmla="*/ 65 h 80"/>
              <a:gd name="T4" fmla="*/ 62 w 81"/>
              <a:gd name="T5" fmla="*/ 67 h 80"/>
              <a:gd name="T6" fmla="*/ 62 w 81"/>
              <a:gd name="T7" fmla="*/ 26 h 80"/>
              <a:gd name="T8" fmla="*/ 57 w 81"/>
              <a:gd name="T9" fmla="*/ 10 h 80"/>
              <a:gd name="T10" fmla="*/ 5 w 81"/>
              <a:gd name="T11" fmla="*/ 10 h 80"/>
              <a:gd name="T12" fmla="*/ 42 w 81"/>
              <a:gd name="T13" fmla="*/ 44 h 80"/>
              <a:gd name="T14" fmla="*/ 45 w 81"/>
              <a:gd name="T15" fmla="*/ 44 h 80"/>
              <a:gd name="T16" fmla="*/ 48 w 81"/>
              <a:gd name="T17" fmla="*/ 43 h 80"/>
              <a:gd name="T18" fmla="*/ 47 w 81"/>
              <a:gd name="T19" fmla="*/ 46 h 80"/>
              <a:gd name="T20" fmla="*/ 44 w 81"/>
              <a:gd name="T21" fmla="*/ 47 h 80"/>
              <a:gd name="T22" fmla="*/ 40 w 81"/>
              <a:gd name="T23" fmla="*/ 37 h 80"/>
              <a:gd name="T24" fmla="*/ 48 w 81"/>
              <a:gd name="T25" fmla="*/ 41 h 80"/>
              <a:gd name="T26" fmla="*/ 42 w 81"/>
              <a:gd name="T27" fmla="*/ 43 h 80"/>
              <a:gd name="T28" fmla="*/ 36 w 81"/>
              <a:gd name="T29" fmla="*/ 38 h 80"/>
              <a:gd name="T30" fmla="*/ 32 w 81"/>
              <a:gd name="T31" fmla="*/ 42 h 80"/>
              <a:gd name="T32" fmla="*/ 32 w 81"/>
              <a:gd name="T33" fmla="*/ 36 h 80"/>
              <a:gd name="T34" fmla="*/ 33 w 81"/>
              <a:gd name="T35" fmla="*/ 33 h 80"/>
              <a:gd name="T36" fmla="*/ 38 w 81"/>
              <a:gd name="T37" fmla="*/ 32 h 80"/>
              <a:gd name="T38" fmla="*/ 38 w 81"/>
              <a:gd name="T39" fmla="*/ 35 h 80"/>
              <a:gd name="T40" fmla="*/ 35 w 81"/>
              <a:gd name="T41" fmla="*/ 36 h 80"/>
              <a:gd name="T42" fmla="*/ 31 w 81"/>
              <a:gd name="T43" fmla="*/ 37 h 80"/>
              <a:gd name="T44" fmla="*/ 27 w 81"/>
              <a:gd name="T45" fmla="*/ 46 h 80"/>
              <a:gd name="T46" fmla="*/ 24 w 81"/>
              <a:gd name="T47" fmla="*/ 37 h 80"/>
              <a:gd name="T48" fmla="*/ 25 w 81"/>
              <a:gd name="T49" fmla="*/ 34 h 80"/>
              <a:gd name="T50" fmla="*/ 30 w 81"/>
              <a:gd name="T51" fmla="*/ 32 h 80"/>
              <a:gd name="T52" fmla="*/ 31 w 81"/>
              <a:gd name="T53" fmla="*/ 35 h 80"/>
              <a:gd name="T54" fmla="*/ 28 w 81"/>
              <a:gd name="T55" fmla="*/ 35 h 80"/>
              <a:gd name="T56" fmla="*/ 7 w 81"/>
              <a:gd name="T57" fmla="*/ 44 h 80"/>
              <a:gd name="T58" fmla="*/ 11 w 81"/>
              <a:gd name="T59" fmla="*/ 44 h 80"/>
              <a:gd name="T60" fmla="*/ 12 w 81"/>
              <a:gd name="T61" fmla="*/ 44 h 80"/>
              <a:gd name="T62" fmla="*/ 11 w 81"/>
              <a:gd name="T63" fmla="*/ 46 h 80"/>
              <a:gd name="T64" fmla="*/ 7 w 81"/>
              <a:gd name="T65" fmla="*/ 46 h 80"/>
              <a:gd name="T66" fmla="*/ 3 w 81"/>
              <a:gd name="T67" fmla="*/ 41 h 80"/>
              <a:gd name="T68" fmla="*/ 7 w 81"/>
              <a:gd name="T69" fmla="*/ 36 h 80"/>
              <a:gd name="T70" fmla="*/ 12 w 81"/>
              <a:gd name="T71" fmla="*/ 37 h 80"/>
              <a:gd name="T72" fmla="*/ 11 w 81"/>
              <a:gd name="T73" fmla="*/ 39 h 80"/>
              <a:gd name="T74" fmla="*/ 9 w 81"/>
              <a:gd name="T75" fmla="*/ 38 h 80"/>
              <a:gd name="T76" fmla="*/ 7 w 81"/>
              <a:gd name="T77" fmla="*/ 44 h 80"/>
              <a:gd name="T78" fmla="*/ 22 w 81"/>
              <a:gd name="T79" fmla="*/ 37 h 80"/>
              <a:gd name="T80" fmla="*/ 18 w 81"/>
              <a:gd name="T81" fmla="*/ 47 h 80"/>
              <a:gd name="T82" fmla="*/ 14 w 81"/>
              <a:gd name="T83" fmla="*/ 37 h 80"/>
              <a:gd name="T84" fmla="*/ 13 w 81"/>
              <a:gd name="T85" fmla="*/ 52 h 80"/>
              <a:gd name="T86" fmla="*/ 50 w 81"/>
              <a:gd name="T87" fmla="*/ 52 h 80"/>
              <a:gd name="T88" fmla="*/ 53 w 81"/>
              <a:gd name="T89" fmla="*/ 44 h 80"/>
              <a:gd name="T90" fmla="*/ 56 w 81"/>
              <a:gd name="T91" fmla="*/ 44 h 80"/>
              <a:gd name="T92" fmla="*/ 59 w 81"/>
              <a:gd name="T93" fmla="*/ 43 h 80"/>
              <a:gd name="T94" fmla="*/ 58 w 81"/>
              <a:gd name="T95" fmla="*/ 46 h 80"/>
              <a:gd name="T96" fmla="*/ 55 w 81"/>
              <a:gd name="T97" fmla="*/ 47 h 80"/>
              <a:gd name="T98" fmla="*/ 50 w 81"/>
              <a:gd name="T99" fmla="*/ 37 h 80"/>
              <a:gd name="T100" fmla="*/ 59 w 81"/>
              <a:gd name="T101" fmla="*/ 41 h 80"/>
              <a:gd name="T102" fmla="*/ 74 w 81"/>
              <a:gd name="T103" fmla="*/ 49 h 80"/>
              <a:gd name="T104" fmla="*/ 74 w 81"/>
              <a:gd name="T105" fmla="*/ 44 h 80"/>
              <a:gd name="T106" fmla="*/ 17 w 81"/>
              <a:gd name="T107" fmla="*/ 44 h 80"/>
              <a:gd name="T108" fmla="*/ 19 w 81"/>
              <a:gd name="T109" fmla="*/ 44 h 80"/>
              <a:gd name="T110" fmla="*/ 20 w 81"/>
              <a:gd name="T111" fmla="*/ 40 h 80"/>
              <a:gd name="T112" fmla="*/ 18 w 81"/>
              <a:gd name="T113" fmla="*/ 38 h 80"/>
              <a:gd name="T114" fmla="*/ 16 w 81"/>
              <a:gd name="T115" fmla="*/ 40 h 80"/>
              <a:gd name="T116" fmla="*/ 17 w 81"/>
              <a:gd name="T117" fmla="*/ 44 h 80"/>
              <a:gd name="T118" fmla="*/ 43 w 81"/>
              <a:gd name="T119" fmla="*/ 38 h 80"/>
              <a:gd name="T120" fmla="*/ 45 w 81"/>
              <a:gd name="T121" fmla="*/ 39 h 80"/>
              <a:gd name="T122" fmla="*/ 54 w 81"/>
              <a:gd name="T123" fmla="*/ 38 h 80"/>
              <a:gd name="T124" fmla="*/ 56 w 81"/>
              <a:gd name="T125" fmla="*/ 3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1" h="80">
                <a:moveTo>
                  <a:pt x="62" y="26"/>
                </a:moveTo>
                <a:cubicBezTo>
                  <a:pt x="62" y="17"/>
                  <a:pt x="62" y="17"/>
                  <a:pt x="62" y="17"/>
                </a:cubicBezTo>
                <a:cubicBezTo>
                  <a:pt x="62" y="5"/>
                  <a:pt x="55" y="0"/>
                  <a:pt x="46" y="0"/>
                </a:cubicBezTo>
                <a:cubicBezTo>
                  <a:pt x="15" y="0"/>
                  <a:pt x="15" y="0"/>
                  <a:pt x="15" y="0"/>
                </a:cubicBezTo>
                <a:cubicBezTo>
                  <a:pt x="7" y="0"/>
                  <a:pt x="0" y="5"/>
                  <a:pt x="0" y="17"/>
                </a:cubicBezTo>
                <a:cubicBezTo>
                  <a:pt x="0" y="65"/>
                  <a:pt x="0" y="65"/>
                  <a:pt x="0" y="65"/>
                </a:cubicBezTo>
                <a:cubicBezTo>
                  <a:pt x="0" y="77"/>
                  <a:pt x="7" y="80"/>
                  <a:pt x="15" y="80"/>
                </a:cubicBezTo>
                <a:cubicBezTo>
                  <a:pt x="46" y="80"/>
                  <a:pt x="46" y="80"/>
                  <a:pt x="46" y="80"/>
                </a:cubicBezTo>
                <a:cubicBezTo>
                  <a:pt x="54" y="80"/>
                  <a:pt x="61" y="77"/>
                  <a:pt x="62" y="67"/>
                </a:cubicBezTo>
                <a:cubicBezTo>
                  <a:pt x="76" y="66"/>
                  <a:pt x="81" y="60"/>
                  <a:pt x="81" y="52"/>
                </a:cubicBezTo>
                <a:cubicBezTo>
                  <a:pt x="81" y="41"/>
                  <a:pt x="81" y="41"/>
                  <a:pt x="81" y="41"/>
                </a:cubicBezTo>
                <a:cubicBezTo>
                  <a:pt x="81" y="33"/>
                  <a:pt x="76" y="27"/>
                  <a:pt x="62" y="26"/>
                </a:cubicBezTo>
                <a:close/>
                <a:moveTo>
                  <a:pt x="13" y="3"/>
                </a:moveTo>
                <a:cubicBezTo>
                  <a:pt x="49" y="3"/>
                  <a:pt x="49" y="3"/>
                  <a:pt x="49" y="3"/>
                </a:cubicBezTo>
                <a:cubicBezTo>
                  <a:pt x="54" y="3"/>
                  <a:pt x="57" y="6"/>
                  <a:pt x="57" y="10"/>
                </a:cubicBezTo>
                <a:cubicBezTo>
                  <a:pt x="57" y="14"/>
                  <a:pt x="54" y="15"/>
                  <a:pt x="49" y="15"/>
                </a:cubicBezTo>
                <a:cubicBezTo>
                  <a:pt x="13" y="15"/>
                  <a:pt x="13" y="15"/>
                  <a:pt x="13" y="15"/>
                </a:cubicBezTo>
                <a:cubicBezTo>
                  <a:pt x="9" y="15"/>
                  <a:pt x="5" y="14"/>
                  <a:pt x="5" y="10"/>
                </a:cubicBezTo>
                <a:cubicBezTo>
                  <a:pt x="5" y="6"/>
                  <a:pt x="9" y="3"/>
                  <a:pt x="13" y="3"/>
                </a:cubicBezTo>
                <a:close/>
                <a:moveTo>
                  <a:pt x="42" y="43"/>
                </a:moveTo>
                <a:cubicBezTo>
                  <a:pt x="42" y="44"/>
                  <a:pt x="42" y="44"/>
                  <a:pt x="42" y="44"/>
                </a:cubicBezTo>
                <a:cubicBezTo>
                  <a:pt x="43" y="44"/>
                  <a:pt x="43" y="44"/>
                  <a:pt x="43" y="44"/>
                </a:cubicBezTo>
                <a:cubicBezTo>
                  <a:pt x="44" y="44"/>
                  <a:pt x="44" y="44"/>
                  <a:pt x="44" y="44"/>
                </a:cubicBezTo>
                <a:cubicBezTo>
                  <a:pt x="45" y="44"/>
                  <a:pt x="45" y="44"/>
                  <a:pt x="45" y="44"/>
                </a:cubicBezTo>
                <a:cubicBezTo>
                  <a:pt x="46" y="44"/>
                  <a:pt x="46" y="44"/>
                  <a:pt x="46" y="44"/>
                </a:cubicBezTo>
                <a:cubicBezTo>
                  <a:pt x="47" y="44"/>
                  <a:pt x="47" y="44"/>
                  <a:pt x="47" y="44"/>
                </a:cubicBezTo>
                <a:cubicBezTo>
                  <a:pt x="48" y="43"/>
                  <a:pt x="48" y="43"/>
                  <a:pt x="48" y="43"/>
                </a:cubicBezTo>
                <a:cubicBezTo>
                  <a:pt x="48" y="43"/>
                  <a:pt x="48" y="44"/>
                  <a:pt x="48" y="44"/>
                </a:cubicBezTo>
                <a:cubicBezTo>
                  <a:pt x="48" y="45"/>
                  <a:pt x="48" y="46"/>
                  <a:pt x="47" y="46"/>
                </a:cubicBezTo>
                <a:cubicBezTo>
                  <a:pt x="47" y="46"/>
                  <a:pt x="47" y="46"/>
                  <a:pt x="47" y="46"/>
                </a:cubicBezTo>
                <a:cubicBezTo>
                  <a:pt x="47" y="46"/>
                  <a:pt x="47" y="46"/>
                  <a:pt x="46" y="46"/>
                </a:cubicBezTo>
                <a:cubicBezTo>
                  <a:pt x="45" y="47"/>
                  <a:pt x="45" y="47"/>
                  <a:pt x="45" y="47"/>
                </a:cubicBezTo>
                <a:cubicBezTo>
                  <a:pt x="45" y="47"/>
                  <a:pt x="45" y="47"/>
                  <a:pt x="44" y="47"/>
                </a:cubicBezTo>
                <a:cubicBezTo>
                  <a:pt x="42" y="47"/>
                  <a:pt x="41" y="46"/>
                  <a:pt x="40" y="45"/>
                </a:cubicBezTo>
                <a:cubicBezTo>
                  <a:pt x="39" y="44"/>
                  <a:pt x="38" y="43"/>
                  <a:pt x="38" y="41"/>
                </a:cubicBezTo>
                <a:cubicBezTo>
                  <a:pt x="38" y="40"/>
                  <a:pt x="39" y="38"/>
                  <a:pt x="40" y="37"/>
                </a:cubicBezTo>
                <a:cubicBezTo>
                  <a:pt x="41" y="36"/>
                  <a:pt x="42" y="36"/>
                  <a:pt x="44" y="36"/>
                </a:cubicBezTo>
                <a:cubicBezTo>
                  <a:pt x="45" y="36"/>
                  <a:pt x="46" y="36"/>
                  <a:pt x="47" y="37"/>
                </a:cubicBezTo>
                <a:cubicBezTo>
                  <a:pt x="48" y="38"/>
                  <a:pt x="48" y="39"/>
                  <a:pt x="48" y="41"/>
                </a:cubicBezTo>
                <a:cubicBezTo>
                  <a:pt x="48" y="41"/>
                  <a:pt x="47" y="42"/>
                  <a:pt x="45" y="42"/>
                </a:cubicBezTo>
                <a:cubicBezTo>
                  <a:pt x="43" y="42"/>
                  <a:pt x="41" y="42"/>
                  <a:pt x="41" y="43"/>
                </a:cubicBezTo>
                <a:lnTo>
                  <a:pt x="42" y="43"/>
                </a:lnTo>
                <a:close/>
                <a:moveTo>
                  <a:pt x="36" y="36"/>
                </a:moveTo>
                <a:cubicBezTo>
                  <a:pt x="37" y="36"/>
                  <a:pt x="38" y="37"/>
                  <a:pt x="38" y="37"/>
                </a:cubicBezTo>
                <a:cubicBezTo>
                  <a:pt x="38" y="38"/>
                  <a:pt x="37" y="38"/>
                  <a:pt x="36" y="38"/>
                </a:cubicBezTo>
                <a:cubicBezTo>
                  <a:pt x="36" y="38"/>
                  <a:pt x="35" y="40"/>
                  <a:pt x="35" y="42"/>
                </a:cubicBezTo>
                <a:cubicBezTo>
                  <a:pt x="35" y="45"/>
                  <a:pt x="35" y="46"/>
                  <a:pt x="34" y="46"/>
                </a:cubicBezTo>
                <a:cubicBezTo>
                  <a:pt x="33" y="46"/>
                  <a:pt x="32" y="45"/>
                  <a:pt x="32" y="42"/>
                </a:cubicBezTo>
                <a:cubicBezTo>
                  <a:pt x="32" y="40"/>
                  <a:pt x="32" y="38"/>
                  <a:pt x="32" y="38"/>
                </a:cubicBezTo>
                <a:cubicBezTo>
                  <a:pt x="31" y="38"/>
                  <a:pt x="31" y="38"/>
                  <a:pt x="31" y="37"/>
                </a:cubicBezTo>
                <a:cubicBezTo>
                  <a:pt x="31" y="37"/>
                  <a:pt x="31" y="36"/>
                  <a:pt x="32" y="36"/>
                </a:cubicBezTo>
                <a:cubicBezTo>
                  <a:pt x="32" y="36"/>
                  <a:pt x="32" y="36"/>
                  <a:pt x="32" y="36"/>
                </a:cubicBezTo>
                <a:cubicBezTo>
                  <a:pt x="32" y="36"/>
                  <a:pt x="32" y="35"/>
                  <a:pt x="32" y="34"/>
                </a:cubicBezTo>
                <a:cubicBezTo>
                  <a:pt x="32" y="34"/>
                  <a:pt x="32" y="34"/>
                  <a:pt x="33" y="33"/>
                </a:cubicBezTo>
                <a:cubicBezTo>
                  <a:pt x="34" y="33"/>
                  <a:pt x="35" y="32"/>
                  <a:pt x="36" y="32"/>
                </a:cubicBezTo>
                <a:cubicBezTo>
                  <a:pt x="36" y="32"/>
                  <a:pt x="37" y="32"/>
                  <a:pt x="37" y="32"/>
                </a:cubicBezTo>
                <a:cubicBezTo>
                  <a:pt x="38" y="32"/>
                  <a:pt x="38" y="32"/>
                  <a:pt x="38" y="32"/>
                </a:cubicBezTo>
                <a:cubicBezTo>
                  <a:pt x="38" y="34"/>
                  <a:pt x="38" y="35"/>
                  <a:pt x="38" y="35"/>
                </a:cubicBezTo>
                <a:cubicBezTo>
                  <a:pt x="38" y="35"/>
                  <a:pt x="38" y="35"/>
                  <a:pt x="38" y="35"/>
                </a:cubicBezTo>
                <a:cubicBezTo>
                  <a:pt x="38" y="35"/>
                  <a:pt x="38" y="35"/>
                  <a:pt x="38" y="35"/>
                </a:cubicBezTo>
                <a:cubicBezTo>
                  <a:pt x="37" y="35"/>
                  <a:pt x="37" y="35"/>
                  <a:pt x="37" y="35"/>
                </a:cubicBezTo>
                <a:cubicBezTo>
                  <a:pt x="36" y="35"/>
                  <a:pt x="36" y="35"/>
                  <a:pt x="36" y="35"/>
                </a:cubicBezTo>
                <a:cubicBezTo>
                  <a:pt x="35" y="35"/>
                  <a:pt x="35" y="36"/>
                  <a:pt x="35" y="36"/>
                </a:cubicBezTo>
                <a:cubicBezTo>
                  <a:pt x="35" y="36"/>
                  <a:pt x="36" y="36"/>
                  <a:pt x="36" y="36"/>
                </a:cubicBezTo>
                <a:close/>
                <a:moveTo>
                  <a:pt x="29" y="36"/>
                </a:moveTo>
                <a:cubicBezTo>
                  <a:pt x="30" y="36"/>
                  <a:pt x="31" y="37"/>
                  <a:pt x="31" y="37"/>
                </a:cubicBezTo>
                <a:cubicBezTo>
                  <a:pt x="31" y="38"/>
                  <a:pt x="30" y="38"/>
                  <a:pt x="29" y="38"/>
                </a:cubicBezTo>
                <a:cubicBezTo>
                  <a:pt x="29" y="38"/>
                  <a:pt x="28" y="40"/>
                  <a:pt x="28" y="42"/>
                </a:cubicBezTo>
                <a:cubicBezTo>
                  <a:pt x="28" y="45"/>
                  <a:pt x="28" y="46"/>
                  <a:pt x="27" y="46"/>
                </a:cubicBezTo>
                <a:cubicBezTo>
                  <a:pt x="26" y="46"/>
                  <a:pt x="25" y="45"/>
                  <a:pt x="25" y="42"/>
                </a:cubicBezTo>
                <a:cubicBezTo>
                  <a:pt x="25" y="40"/>
                  <a:pt x="25" y="38"/>
                  <a:pt x="25" y="38"/>
                </a:cubicBezTo>
                <a:cubicBezTo>
                  <a:pt x="24" y="38"/>
                  <a:pt x="24" y="38"/>
                  <a:pt x="24" y="37"/>
                </a:cubicBezTo>
                <a:cubicBezTo>
                  <a:pt x="24" y="37"/>
                  <a:pt x="24" y="36"/>
                  <a:pt x="25" y="36"/>
                </a:cubicBezTo>
                <a:cubicBezTo>
                  <a:pt x="25" y="36"/>
                  <a:pt x="25" y="36"/>
                  <a:pt x="25" y="36"/>
                </a:cubicBezTo>
                <a:cubicBezTo>
                  <a:pt x="25" y="36"/>
                  <a:pt x="25" y="35"/>
                  <a:pt x="25" y="34"/>
                </a:cubicBezTo>
                <a:cubicBezTo>
                  <a:pt x="25" y="34"/>
                  <a:pt x="25" y="34"/>
                  <a:pt x="26" y="33"/>
                </a:cubicBezTo>
                <a:cubicBezTo>
                  <a:pt x="27" y="33"/>
                  <a:pt x="28" y="32"/>
                  <a:pt x="29" y="32"/>
                </a:cubicBezTo>
                <a:cubicBezTo>
                  <a:pt x="29" y="32"/>
                  <a:pt x="30" y="32"/>
                  <a:pt x="30" y="32"/>
                </a:cubicBezTo>
                <a:cubicBezTo>
                  <a:pt x="31" y="32"/>
                  <a:pt x="31" y="32"/>
                  <a:pt x="31" y="32"/>
                </a:cubicBezTo>
                <a:cubicBezTo>
                  <a:pt x="31" y="34"/>
                  <a:pt x="31" y="35"/>
                  <a:pt x="31" y="35"/>
                </a:cubicBezTo>
                <a:cubicBezTo>
                  <a:pt x="31" y="35"/>
                  <a:pt x="31" y="35"/>
                  <a:pt x="31" y="35"/>
                </a:cubicBezTo>
                <a:cubicBezTo>
                  <a:pt x="31" y="35"/>
                  <a:pt x="31" y="35"/>
                  <a:pt x="31" y="35"/>
                </a:cubicBezTo>
                <a:cubicBezTo>
                  <a:pt x="30" y="35"/>
                  <a:pt x="30" y="35"/>
                  <a:pt x="30" y="35"/>
                </a:cubicBezTo>
                <a:cubicBezTo>
                  <a:pt x="29" y="35"/>
                  <a:pt x="29" y="35"/>
                  <a:pt x="28" y="35"/>
                </a:cubicBezTo>
                <a:cubicBezTo>
                  <a:pt x="28" y="35"/>
                  <a:pt x="28" y="36"/>
                  <a:pt x="28" y="36"/>
                </a:cubicBezTo>
                <a:cubicBezTo>
                  <a:pt x="28" y="36"/>
                  <a:pt x="29" y="36"/>
                  <a:pt x="29" y="36"/>
                </a:cubicBezTo>
                <a:close/>
                <a:moveTo>
                  <a:pt x="7" y="44"/>
                </a:moveTo>
                <a:cubicBezTo>
                  <a:pt x="8" y="44"/>
                  <a:pt x="8" y="44"/>
                  <a:pt x="9" y="44"/>
                </a:cubicBezTo>
                <a:cubicBezTo>
                  <a:pt x="9" y="44"/>
                  <a:pt x="10" y="44"/>
                  <a:pt x="10" y="44"/>
                </a:cubicBezTo>
                <a:cubicBezTo>
                  <a:pt x="11" y="44"/>
                  <a:pt x="11" y="44"/>
                  <a:pt x="11" y="44"/>
                </a:cubicBezTo>
                <a:cubicBezTo>
                  <a:pt x="11" y="43"/>
                  <a:pt x="11" y="43"/>
                  <a:pt x="11" y="43"/>
                </a:cubicBezTo>
                <a:cubicBezTo>
                  <a:pt x="12" y="43"/>
                  <a:pt x="12" y="43"/>
                  <a:pt x="12" y="43"/>
                </a:cubicBezTo>
                <a:cubicBezTo>
                  <a:pt x="12" y="43"/>
                  <a:pt x="12" y="44"/>
                  <a:pt x="12" y="44"/>
                </a:cubicBezTo>
                <a:cubicBezTo>
                  <a:pt x="12" y="45"/>
                  <a:pt x="12" y="46"/>
                  <a:pt x="12" y="46"/>
                </a:cubicBezTo>
                <a:cubicBezTo>
                  <a:pt x="11" y="46"/>
                  <a:pt x="11" y="46"/>
                  <a:pt x="11" y="46"/>
                </a:cubicBezTo>
                <a:cubicBezTo>
                  <a:pt x="11" y="46"/>
                  <a:pt x="11" y="46"/>
                  <a:pt x="11" y="46"/>
                </a:cubicBezTo>
                <a:cubicBezTo>
                  <a:pt x="10" y="47"/>
                  <a:pt x="10" y="47"/>
                  <a:pt x="10" y="47"/>
                </a:cubicBezTo>
                <a:cubicBezTo>
                  <a:pt x="10" y="47"/>
                  <a:pt x="9" y="47"/>
                  <a:pt x="9" y="47"/>
                </a:cubicBezTo>
                <a:cubicBezTo>
                  <a:pt x="8" y="47"/>
                  <a:pt x="7" y="46"/>
                  <a:pt x="7" y="46"/>
                </a:cubicBezTo>
                <a:cubicBezTo>
                  <a:pt x="6" y="46"/>
                  <a:pt x="5" y="46"/>
                  <a:pt x="5" y="45"/>
                </a:cubicBezTo>
                <a:cubicBezTo>
                  <a:pt x="4" y="45"/>
                  <a:pt x="4" y="44"/>
                  <a:pt x="4" y="44"/>
                </a:cubicBezTo>
                <a:cubicBezTo>
                  <a:pt x="3" y="43"/>
                  <a:pt x="3" y="42"/>
                  <a:pt x="3" y="41"/>
                </a:cubicBezTo>
                <a:cubicBezTo>
                  <a:pt x="3" y="40"/>
                  <a:pt x="3" y="40"/>
                  <a:pt x="4" y="39"/>
                </a:cubicBezTo>
                <a:cubicBezTo>
                  <a:pt x="4" y="38"/>
                  <a:pt x="4" y="38"/>
                  <a:pt x="5" y="37"/>
                </a:cubicBezTo>
                <a:cubicBezTo>
                  <a:pt x="5" y="37"/>
                  <a:pt x="6" y="36"/>
                  <a:pt x="7" y="36"/>
                </a:cubicBezTo>
                <a:cubicBezTo>
                  <a:pt x="7" y="36"/>
                  <a:pt x="8" y="36"/>
                  <a:pt x="9" y="36"/>
                </a:cubicBezTo>
                <a:cubicBezTo>
                  <a:pt x="9" y="36"/>
                  <a:pt x="10" y="36"/>
                  <a:pt x="10" y="36"/>
                </a:cubicBezTo>
                <a:cubicBezTo>
                  <a:pt x="11" y="36"/>
                  <a:pt x="12" y="37"/>
                  <a:pt x="12" y="37"/>
                </a:cubicBezTo>
                <a:cubicBezTo>
                  <a:pt x="12" y="38"/>
                  <a:pt x="12" y="39"/>
                  <a:pt x="12" y="39"/>
                </a:cubicBezTo>
                <a:cubicBezTo>
                  <a:pt x="11" y="39"/>
                  <a:pt x="11" y="39"/>
                  <a:pt x="11" y="39"/>
                </a:cubicBezTo>
                <a:cubicBezTo>
                  <a:pt x="11" y="39"/>
                  <a:pt x="11" y="39"/>
                  <a:pt x="11" y="39"/>
                </a:cubicBezTo>
                <a:cubicBezTo>
                  <a:pt x="11" y="39"/>
                  <a:pt x="11" y="39"/>
                  <a:pt x="11" y="39"/>
                </a:cubicBezTo>
                <a:cubicBezTo>
                  <a:pt x="10" y="38"/>
                  <a:pt x="10" y="38"/>
                  <a:pt x="10" y="38"/>
                </a:cubicBezTo>
                <a:cubicBezTo>
                  <a:pt x="9" y="38"/>
                  <a:pt x="9" y="38"/>
                  <a:pt x="9" y="38"/>
                </a:cubicBezTo>
                <a:cubicBezTo>
                  <a:pt x="8" y="38"/>
                  <a:pt x="7" y="39"/>
                  <a:pt x="7" y="39"/>
                </a:cubicBezTo>
                <a:cubicBezTo>
                  <a:pt x="7" y="40"/>
                  <a:pt x="6" y="40"/>
                  <a:pt x="6" y="41"/>
                </a:cubicBezTo>
                <a:cubicBezTo>
                  <a:pt x="6" y="42"/>
                  <a:pt x="7" y="43"/>
                  <a:pt x="7" y="44"/>
                </a:cubicBezTo>
                <a:close/>
                <a:moveTo>
                  <a:pt x="14" y="37"/>
                </a:moveTo>
                <a:cubicBezTo>
                  <a:pt x="15" y="36"/>
                  <a:pt x="16" y="36"/>
                  <a:pt x="18" y="36"/>
                </a:cubicBezTo>
                <a:cubicBezTo>
                  <a:pt x="20" y="36"/>
                  <a:pt x="21" y="36"/>
                  <a:pt x="22" y="37"/>
                </a:cubicBezTo>
                <a:cubicBezTo>
                  <a:pt x="23" y="38"/>
                  <a:pt x="23" y="40"/>
                  <a:pt x="23" y="41"/>
                </a:cubicBezTo>
                <a:cubicBezTo>
                  <a:pt x="23" y="43"/>
                  <a:pt x="23" y="44"/>
                  <a:pt x="22" y="45"/>
                </a:cubicBezTo>
                <a:cubicBezTo>
                  <a:pt x="21" y="46"/>
                  <a:pt x="20" y="47"/>
                  <a:pt x="18" y="47"/>
                </a:cubicBezTo>
                <a:cubicBezTo>
                  <a:pt x="16" y="47"/>
                  <a:pt x="15" y="46"/>
                  <a:pt x="14" y="45"/>
                </a:cubicBezTo>
                <a:cubicBezTo>
                  <a:pt x="13" y="44"/>
                  <a:pt x="13" y="43"/>
                  <a:pt x="13" y="41"/>
                </a:cubicBezTo>
                <a:cubicBezTo>
                  <a:pt x="13" y="40"/>
                  <a:pt x="13" y="38"/>
                  <a:pt x="14" y="37"/>
                </a:cubicBezTo>
                <a:close/>
                <a:moveTo>
                  <a:pt x="48" y="54"/>
                </a:moveTo>
                <a:cubicBezTo>
                  <a:pt x="15" y="54"/>
                  <a:pt x="15" y="54"/>
                  <a:pt x="15" y="54"/>
                </a:cubicBezTo>
                <a:cubicBezTo>
                  <a:pt x="14" y="54"/>
                  <a:pt x="13" y="53"/>
                  <a:pt x="13" y="52"/>
                </a:cubicBezTo>
                <a:cubicBezTo>
                  <a:pt x="13" y="51"/>
                  <a:pt x="14" y="50"/>
                  <a:pt x="15" y="50"/>
                </a:cubicBezTo>
                <a:cubicBezTo>
                  <a:pt x="48" y="50"/>
                  <a:pt x="48" y="50"/>
                  <a:pt x="48" y="50"/>
                </a:cubicBezTo>
                <a:cubicBezTo>
                  <a:pt x="49" y="50"/>
                  <a:pt x="50" y="51"/>
                  <a:pt x="50" y="52"/>
                </a:cubicBezTo>
                <a:cubicBezTo>
                  <a:pt x="50" y="53"/>
                  <a:pt x="49" y="54"/>
                  <a:pt x="48" y="54"/>
                </a:cubicBezTo>
                <a:close/>
                <a:moveTo>
                  <a:pt x="52" y="43"/>
                </a:moveTo>
                <a:cubicBezTo>
                  <a:pt x="53" y="44"/>
                  <a:pt x="53" y="44"/>
                  <a:pt x="53" y="44"/>
                </a:cubicBezTo>
                <a:cubicBezTo>
                  <a:pt x="54" y="44"/>
                  <a:pt x="54" y="44"/>
                  <a:pt x="54" y="44"/>
                </a:cubicBezTo>
                <a:cubicBezTo>
                  <a:pt x="54" y="44"/>
                  <a:pt x="55" y="44"/>
                  <a:pt x="55" y="44"/>
                </a:cubicBezTo>
                <a:cubicBezTo>
                  <a:pt x="56" y="44"/>
                  <a:pt x="56" y="44"/>
                  <a:pt x="56" y="44"/>
                </a:cubicBezTo>
                <a:cubicBezTo>
                  <a:pt x="57" y="44"/>
                  <a:pt x="57" y="44"/>
                  <a:pt x="57" y="44"/>
                </a:cubicBezTo>
                <a:cubicBezTo>
                  <a:pt x="58" y="44"/>
                  <a:pt x="58" y="44"/>
                  <a:pt x="58" y="44"/>
                </a:cubicBezTo>
                <a:cubicBezTo>
                  <a:pt x="59" y="43"/>
                  <a:pt x="59" y="43"/>
                  <a:pt x="59" y="43"/>
                </a:cubicBezTo>
                <a:cubicBezTo>
                  <a:pt x="59" y="43"/>
                  <a:pt x="59" y="44"/>
                  <a:pt x="59" y="44"/>
                </a:cubicBezTo>
                <a:cubicBezTo>
                  <a:pt x="59" y="45"/>
                  <a:pt x="59" y="46"/>
                  <a:pt x="58" y="46"/>
                </a:cubicBezTo>
                <a:cubicBezTo>
                  <a:pt x="58" y="46"/>
                  <a:pt x="58" y="46"/>
                  <a:pt x="58" y="46"/>
                </a:cubicBezTo>
                <a:cubicBezTo>
                  <a:pt x="58" y="46"/>
                  <a:pt x="58" y="46"/>
                  <a:pt x="57" y="46"/>
                </a:cubicBezTo>
                <a:cubicBezTo>
                  <a:pt x="56" y="47"/>
                  <a:pt x="56" y="47"/>
                  <a:pt x="56" y="47"/>
                </a:cubicBezTo>
                <a:cubicBezTo>
                  <a:pt x="56" y="47"/>
                  <a:pt x="55" y="47"/>
                  <a:pt x="55" y="47"/>
                </a:cubicBezTo>
                <a:cubicBezTo>
                  <a:pt x="53" y="47"/>
                  <a:pt x="52" y="46"/>
                  <a:pt x="51" y="45"/>
                </a:cubicBezTo>
                <a:cubicBezTo>
                  <a:pt x="50" y="44"/>
                  <a:pt x="49" y="43"/>
                  <a:pt x="49" y="41"/>
                </a:cubicBezTo>
                <a:cubicBezTo>
                  <a:pt x="49" y="40"/>
                  <a:pt x="50" y="38"/>
                  <a:pt x="50" y="37"/>
                </a:cubicBezTo>
                <a:cubicBezTo>
                  <a:pt x="51" y="36"/>
                  <a:pt x="53" y="36"/>
                  <a:pt x="54" y="36"/>
                </a:cubicBezTo>
                <a:cubicBezTo>
                  <a:pt x="56" y="36"/>
                  <a:pt x="57" y="36"/>
                  <a:pt x="58" y="37"/>
                </a:cubicBezTo>
                <a:cubicBezTo>
                  <a:pt x="59" y="38"/>
                  <a:pt x="59" y="39"/>
                  <a:pt x="59" y="41"/>
                </a:cubicBezTo>
                <a:cubicBezTo>
                  <a:pt x="59" y="41"/>
                  <a:pt x="57" y="42"/>
                  <a:pt x="56" y="42"/>
                </a:cubicBezTo>
                <a:cubicBezTo>
                  <a:pt x="54" y="42"/>
                  <a:pt x="52" y="42"/>
                  <a:pt x="52" y="43"/>
                </a:cubicBezTo>
                <a:close/>
                <a:moveTo>
                  <a:pt x="74" y="49"/>
                </a:moveTo>
                <a:cubicBezTo>
                  <a:pt x="74" y="55"/>
                  <a:pt x="71" y="59"/>
                  <a:pt x="62" y="61"/>
                </a:cubicBezTo>
                <a:cubicBezTo>
                  <a:pt x="62" y="32"/>
                  <a:pt x="62" y="32"/>
                  <a:pt x="62" y="32"/>
                </a:cubicBezTo>
                <a:cubicBezTo>
                  <a:pt x="71" y="34"/>
                  <a:pt x="74" y="38"/>
                  <a:pt x="74" y="44"/>
                </a:cubicBezTo>
                <a:lnTo>
                  <a:pt x="74" y="49"/>
                </a:lnTo>
                <a:close/>
                <a:moveTo>
                  <a:pt x="17" y="44"/>
                </a:moveTo>
                <a:cubicBezTo>
                  <a:pt x="17" y="44"/>
                  <a:pt x="17" y="44"/>
                  <a:pt x="17" y="44"/>
                </a:cubicBezTo>
                <a:cubicBezTo>
                  <a:pt x="18" y="44"/>
                  <a:pt x="18" y="44"/>
                  <a:pt x="18" y="44"/>
                </a:cubicBezTo>
                <a:cubicBezTo>
                  <a:pt x="19" y="44"/>
                  <a:pt x="19" y="44"/>
                  <a:pt x="19" y="44"/>
                </a:cubicBezTo>
                <a:cubicBezTo>
                  <a:pt x="19" y="44"/>
                  <a:pt x="19" y="44"/>
                  <a:pt x="19" y="44"/>
                </a:cubicBezTo>
                <a:cubicBezTo>
                  <a:pt x="20" y="43"/>
                  <a:pt x="20" y="43"/>
                  <a:pt x="20" y="43"/>
                </a:cubicBezTo>
                <a:cubicBezTo>
                  <a:pt x="20" y="42"/>
                  <a:pt x="20" y="42"/>
                  <a:pt x="20" y="41"/>
                </a:cubicBezTo>
                <a:cubicBezTo>
                  <a:pt x="20" y="41"/>
                  <a:pt x="20" y="40"/>
                  <a:pt x="20" y="40"/>
                </a:cubicBezTo>
                <a:cubicBezTo>
                  <a:pt x="20" y="39"/>
                  <a:pt x="20" y="39"/>
                  <a:pt x="19" y="39"/>
                </a:cubicBezTo>
                <a:cubicBezTo>
                  <a:pt x="19" y="38"/>
                  <a:pt x="19" y="38"/>
                  <a:pt x="19" y="38"/>
                </a:cubicBezTo>
                <a:cubicBezTo>
                  <a:pt x="18" y="38"/>
                  <a:pt x="18" y="38"/>
                  <a:pt x="18" y="38"/>
                </a:cubicBezTo>
                <a:cubicBezTo>
                  <a:pt x="17" y="38"/>
                  <a:pt x="17" y="38"/>
                  <a:pt x="17" y="38"/>
                </a:cubicBezTo>
                <a:cubicBezTo>
                  <a:pt x="17" y="39"/>
                  <a:pt x="17" y="39"/>
                  <a:pt x="17" y="39"/>
                </a:cubicBezTo>
                <a:cubicBezTo>
                  <a:pt x="16" y="39"/>
                  <a:pt x="16" y="39"/>
                  <a:pt x="16" y="40"/>
                </a:cubicBezTo>
                <a:cubicBezTo>
                  <a:pt x="16" y="40"/>
                  <a:pt x="16" y="41"/>
                  <a:pt x="16" y="41"/>
                </a:cubicBezTo>
                <a:cubicBezTo>
                  <a:pt x="16" y="42"/>
                  <a:pt x="16" y="42"/>
                  <a:pt x="16" y="43"/>
                </a:cubicBezTo>
                <a:cubicBezTo>
                  <a:pt x="16" y="43"/>
                  <a:pt x="16" y="43"/>
                  <a:pt x="17" y="44"/>
                </a:cubicBezTo>
                <a:close/>
                <a:moveTo>
                  <a:pt x="45" y="39"/>
                </a:moveTo>
                <a:cubicBezTo>
                  <a:pt x="45" y="38"/>
                  <a:pt x="45" y="38"/>
                  <a:pt x="45" y="38"/>
                </a:cubicBezTo>
                <a:cubicBezTo>
                  <a:pt x="44" y="38"/>
                  <a:pt x="44" y="38"/>
                  <a:pt x="43" y="38"/>
                </a:cubicBezTo>
                <a:cubicBezTo>
                  <a:pt x="43" y="38"/>
                  <a:pt x="42" y="38"/>
                  <a:pt x="42" y="39"/>
                </a:cubicBezTo>
                <a:cubicBezTo>
                  <a:pt x="42" y="39"/>
                  <a:pt x="41" y="39"/>
                  <a:pt x="41" y="40"/>
                </a:cubicBezTo>
                <a:cubicBezTo>
                  <a:pt x="43" y="40"/>
                  <a:pt x="45" y="39"/>
                  <a:pt x="45" y="39"/>
                </a:cubicBezTo>
                <a:close/>
                <a:moveTo>
                  <a:pt x="56" y="39"/>
                </a:moveTo>
                <a:cubicBezTo>
                  <a:pt x="55" y="38"/>
                  <a:pt x="55" y="38"/>
                  <a:pt x="55" y="38"/>
                </a:cubicBezTo>
                <a:cubicBezTo>
                  <a:pt x="55" y="38"/>
                  <a:pt x="55" y="38"/>
                  <a:pt x="54" y="38"/>
                </a:cubicBezTo>
                <a:cubicBezTo>
                  <a:pt x="54" y="38"/>
                  <a:pt x="53" y="38"/>
                  <a:pt x="53" y="39"/>
                </a:cubicBezTo>
                <a:cubicBezTo>
                  <a:pt x="52" y="39"/>
                  <a:pt x="52" y="39"/>
                  <a:pt x="52" y="40"/>
                </a:cubicBezTo>
                <a:cubicBezTo>
                  <a:pt x="54" y="40"/>
                  <a:pt x="56" y="39"/>
                  <a:pt x="56" y="39"/>
                </a:cubicBezTo>
                <a:close/>
              </a:path>
            </a:pathLst>
          </a:custGeom>
          <a:solidFill>
            <a:schemeClr val="tx1"/>
          </a:solidFill>
          <a:ln>
            <a:noFill/>
          </a:ln>
        </p:spPr>
        <p:txBody>
          <a:bodyPr vert="horz" wrap="square" lIns="91440" tIns="45720" rIns="91440" bIns="45720" numCol="1" anchor="t" anchorCtr="0" compatLnSpc="1"/>
          <a:lstStyle/>
          <a:p>
            <a:endParaRPr lang="zh-CN" altLang="en-US" sz="1355">
              <a:solidFill>
                <a:srgbClr val="635042"/>
              </a:solidFill>
            </a:endParaRPr>
          </a:p>
        </p:txBody>
      </p:sp>
      <p:sp>
        <p:nvSpPr>
          <p:cNvPr id="47" name="Freeform 40"/>
          <p:cNvSpPr>
            <a:spLocks noEditPoints="1"/>
          </p:cNvSpPr>
          <p:nvPr/>
        </p:nvSpPr>
        <p:spPr bwMode="auto">
          <a:xfrm>
            <a:off x="7361767" y="5421630"/>
            <a:ext cx="500380" cy="496993"/>
          </a:xfrm>
          <a:custGeom>
            <a:avLst/>
            <a:gdLst>
              <a:gd name="T0" fmla="*/ 62 w 81"/>
              <a:gd name="T1" fmla="*/ 17 h 80"/>
              <a:gd name="T2" fmla="*/ 16 w 81"/>
              <a:gd name="T3" fmla="*/ 0 h 80"/>
              <a:gd name="T4" fmla="*/ 0 w 81"/>
              <a:gd name="T5" fmla="*/ 65 h 80"/>
              <a:gd name="T6" fmla="*/ 47 w 81"/>
              <a:gd name="T7" fmla="*/ 80 h 80"/>
              <a:gd name="T8" fmla="*/ 81 w 81"/>
              <a:gd name="T9" fmla="*/ 52 h 80"/>
              <a:gd name="T10" fmla="*/ 62 w 81"/>
              <a:gd name="T11" fmla="*/ 26 h 80"/>
              <a:gd name="T12" fmla="*/ 15 w 81"/>
              <a:gd name="T13" fmla="*/ 54 h 80"/>
              <a:gd name="T14" fmla="*/ 15 w 81"/>
              <a:gd name="T15" fmla="*/ 50 h 80"/>
              <a:gd name="T16" fmla="*/ 50 w 81"/>
              <a:gd name="T17" fmla="*/ 52 h 80"/>
              <a:gd name="T18" fmla="*/ 21 w 81"/>
              <a:gd name="T19" fmla="*/ 43 h 80"/>
              <a:gd name="T20" fmla="*/ 22 w 81"/>
              <a:gd name="T21" fmla="*/ 44 h 80"/>
              <a:gd name="T22" fmla="*/ 23 w 81"/>
              <a:gd name="T23" fmla="*/ 44 h 80"/>
              <a:gd name="T24" fmla="*/ 24 w 81"/>
              <a:gd name="T25" fmla="*/ 44 h 80"/>
              <a:gd name="T26" fmla="*/ 24 w 81"/>
              <a:gd name="T27" fmla="*/ 46 h 80"/>
              <a:gd name="T28" fmla="*/ 22 w 81"/>
              <a:gd name="T29" fmla="*/ 47 h 80"/>
              <a:gd name="T30" fmla="*/ 18 w 81"/>
              <a:gd name="T31" fmla="*/ 43 h 80"/>
              <a:gd name="T32" fmla="*/ 17 w 81"/>
              <a:gd name="T33" fmla="*/ 37 h 80"/>
              <a:gd name="T34" fmla="*/ 18 w 81"/>
              <a:gd name="T35" fmla="*/ 35 h 80"/>
              <a:gd name="T36" fmla="*/ 21 w 81"/>
              <a:gd name="T37" fmla="*/ 35 h 80"/>
              <a:gd name="T38" fmla="*/ 24 w 81"/>
              <a:gd name="T39" fmla="*/ 37 h 80"/>
              <a:gd name="T40" fmla="*/ 21 w 81"/>
              <a:gd name="T41" fmla="*/ 40 h 80"/>
              <a:gd name="T42" fmla="*/ 28 w 81"/>
              <a:gd name="T43" fmla="*/ 43 h 80"/>
              <a:gd name="T44" fmla="*/ 30 w 81"/>
              <a:gd name="T45" fmla="*/ 44 h 80"/>
              <a:gd name="T46" fmla="*/ 32 w 81"/>
              <a:gd name="T47" fmla="*/ 44 h 80"/>
              <a:gd name="T48" fmla="*/ 34 w 81"/>
              <a:gd name="T49" fmla="*/ 44 h 80"/>
              <a:gd name="T50" fmla="*/ 35 w 81"/>
              <a:gd name="T51" fmla="*/ 44 h 80"/>
              <a:gd name="T52" fmla="*/ 34 w 81"/>
              <a:gd name="T53" fmla="*/ 46 h 80"/>
              <a:gd name="T54" fmla="*/ 32 w 81"/>
              <a:gd name="T55" fmla="*/ 47 h 80"/>
              <a:gd name="T56" fmla="*/ 27 w 81"/>
              <a:gd name="T57" fmla="*/ 45 h 80"/>
              <a:gd name="T58" fmla="*/ 26 w 81"/>
              <a:gd name="T59" fmla="*/ 37 h 80"/>
              <a:gd name="T60" fmla="*/ 34 w 81"/>
              <a:gd name="T61" fmla="*/ 37 h 80"/>
              <a:gd name="T62" fmla="*/ 32 w 81"/>
              <a:gd name="T63" fmla="*/ 42 h 80"/>
              <a:gd name="T64" fmla="*/ 42 w 81"/>
              <a:gd name="T65" fmla="*/ 39 h 80"/>
              <a:gd name="T66" fmla="*/ 40 w 81"/>
              <a:gd name="T67" fmla="*/ 38 h 80"/>
              <a:gd name="T68" fmla="*/ 37 w 81"/>
              <a:gd name="T69" fmla="*/ 39 h 80"/>
              <a:gd name="T70" fmla="*/ 38 w 81"/>
              <a:gd name="T71" fmla="*/ 36 h 80"/>
              <a:gd name="T72" fmla="*/ 40 w 81"/>
              <a:gd name="T73" fmla="*/ 36 h 80"/>
              <a:gd name="T74" fmla="*/ 45 w 81"/>
              <a:gd name="T75" fmla="*/ 39 h 80"/>
              <a:gd name="T76" fmla="*/ 42 w 81"/>
              <a:gd name="T77" fmla="*/ 46 h 80"/>
              <a:gd name="T78" fmla="*/ 42 w 81"/>
              <a:gd name="T79" fmla="*/ 46 h 80"/>
              <a:gd name="T80" fmla="*/ 40 w 81"/>
              <a:gd name="T81" fmla="*/ 46 h 80"/>
              <a:gd name="T82" fmla="*/ 37 w 81"/>
              <a:gd name="T83" fmla="*/ 46 h 80"/>
              <a:gd name="T84" fmla="*/ 36 w 81"/>
              <a:gd name="T85" fmla="*/ 42 h 80"/>
              <a:gd name="T86" fmla="*/ 40 w 81"/>
              <a:gd name="T87" fmla="*/ 40 h 80"/>
              <a:gd name="T88" fmla="*/ 42 w 81"/>
              <a:gd name="T89" fmla="*/ 39 h 80"/>
              <a:gd name="T90" fmla="*/ 13 w 81"/>
              <a:gd name="T91" fmla="*/ 15 h 80"/>
              <a:gd name="T92" fmla="*/ 13 w 81"/>
              <a:gd name="T93" fmla="*/ 3 h 80"/>
              <a:gd name="T94" fmla="*/ 57 w 81"/>
              <a:gd name="T95" fmla="*/ 10 h 80"/>
              <a:gd name="T96" fmla="*/ 74 w 81"/>
              <a:gd name="T97" fmla="*/ 49 h 80"/>
              <a:gd name="T98" fmla="*/ 62 w 81"/>
              <a:gd name="T99" fmla="*/ 32 h 80"/>
              <a:gd name="T100" fmla="*/ 74 w 81"/>
              <a:gd name="T101" fmla="*/ 49 h 80"/>
              <a:gd name="T102" fmla="*/ 31 w 81"/>
              <a:gd name="T103" fmla="*/ 38 h 80"/>
              <a:gd name="T104" fmla="*/ 29 w 81"/>
              <a:gd name="T105" fmla="*/ 39 h 80"/>
              <a:gd name="T106" fmla="*/ 32 w 81"/>
              <a:gd name="T107" fmla="*/ 39 h 80"/>
              <a:gd name="T108" fmla="*/ 39 w 81"/>
              <a:gd name="T109" fmla="*/ 44 h 80"/>
              <a:gd name="T110" fmla="*/ 41 w 81"/>
              <a:gd name="T111" fmla="*/ 44 h 80"/>
              <a:gd name="T112" fmla="*/ 41 w 81"/>
              <a:gd name="T113" fmla="*/ 42 h 80"/>
              <a:gd name="T114" fmla="*/ 40 w 81"/>
              <a:gd name="T115" fmla="*/ 42 h 80"/>
              <a:gd name="T116" fmla="*/ 39 w 81"/>
              <a:gd name="T117" fmla="*/ 4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 h="80">
                <a:moveTo>
                  <a:pt x="62" y="26"/>
                </a:moveTo>
                <a:cubicBezTo>
                  <a:pt x="62" y="17"/>
                  <a:pt x="62" y="17"/>
                  <a:pt x="62" y="17"/>
                </a:cubicBezTo>
                <a:cubicBezTo>
                  <a:pt x="62" y="5"/>
                  <a:pt x="55" y="0"/>
                  <a:pt x="47" y="0"/>
                </a:cubicBezTo>
                <a:cubicBezTo>
                  <a:pt x="16" y="0"/>
                  <a:pt x="16" y="0"/>
                  <a:pt x="16" y="0"/>
                </a:cubicBezTo>
                <a:cubicBezTo>
                  <a:pt x="7" y="0"/>
                  <a:pt x="0" y="5"/>
                  <a:pt x="0" y="17"/>
                </a:cubicBezTo>
                <a:cubicBezTo>
                  <a:pt x="0" y="65"/>
                  <a:pt x="0" y="65"/>
                  <a:pt x="0" y="65"/>
                </a:cubicBezTo>
                <a:cubicBezTo>
                  <a:pt x="0" y="77"/>
                  <a:pt x="7" y="80"/>
                  <a:pt x="16" y="80"/>
                </a:cubicBezTo>
                <a:cubicBezTo>
                  <a:pt x="47" y="80"/>
                  <a:pt x="47" y="80"/>
                  <a:pt x="47" y="80"/>
                </a:cubicBezTo>
                <a:cubicBezTo>
                  <a:pt x="55" y="80"/>
                  <a:pt x="61" y="77"/>
                  <a:pt x="62" y="67"/>
                </a:cubicBezTo>
                <a:cubicBezTo>
                  <a:pt x="76" y="66"/>
                  <a:pt x="81" y="60"/>
                  <a:pt x="81" y="52"/>
                </a:cubicBezTo>
                <a:cubicBezTo>
                  <a:pt x="81" y="41"/>
                  <a:pt x="81" y="41"/>
                  <a:pt x="81" y="41"/>
                </a:cubicBezTo>
                <a:cubicBezTo>
                  <a:pt x="81" y="33"/>
                  <a:pt x="76" y="27"/>
                  <a:pt x="62" y="26"/>
                </a:cubicBezTo>
                <a:close/>
                <a:moveTo>
                  <a:pt x="49" y="54"/>
                </a:moveTo>
                <a:cubicBezTo>
                  <a:pt x="15" y="54"/>
                  <a:pt x="15" y="54"/>
                  <a:pt x="15" y="54"/>
                </a:cubicBezTo>
                <a:cubicBezTo>
                  <a:pt x="14" y="54"/>
                  <a:pt x="14" y="53"/>
                  <a:pt x="14" y="52"/>
                </a:cubicBezTo>
                <a:cubicBezTo>
                  <a:pt x="14" y="51"/>
                  <a:pt x="14" y="50"/>
                  <a:pt x="15" y="50"/>
                </a:cubicBezTo>
                <a:cubicBezTo>
                  <a:pt x="49" y="50"/>
                  <a:pt x="49" y="50"/>
                  <a:pt x="49" y="50"/>
                </a:cubicBezTo>
                <a:cubicBezTo>
                  <a:pt x="50" y="50"/>
                  <a:pt x="50" y="51"/>
                  <a:pt x="50" y="52"/>
                </a:cubicBezTo>
                <a:cubicBezTo>
                  <a:pt x="50" y="53"/>
                  <a:pt x="50" y="54"/>
                  <a:pt x="49" y="54"/>
                </a:cubicBezTo>
                <a:close/>
                <a:moveTo>
                  <a:pt x="21" y="43"/>
                </a:moveTo>
                <a:cubicBezTo>
                  <a:pt x="21" y="43"/>
                  <a:pt x="21" y="43"/>
                  <a:pt x="21" y="43"/>
                </a:cubicBezTo>
                <a:cubicBezTo>
                  <a:pt x="22" y="44"/>
                  <a:pt x="22" y="44"/>
                  <a:pt x="22" y="44"/>
                </a:cubicBezTo>
                <a:cubicBezTo>
                  <a:pt x="22" y="44"/>
                  <a:pt x="22" y="44"/>
                  <a:pt x="22" y="44"/>
                </a:cubicBezTo>
                <a:cubicBezTo>
                  <a:pt x="22" y="44"/>
                  <a:pt x="23" y="44"/>
                  <a:pt x="23" y="44"/>
                </a:cubicBezTo>
                <a:cubicBezTo>
                  <a:pt x="24" y="44"/>
                  <a:pt x="24" y="44"/>
                  <a:pt x="24" y="44"/>
                </a:cubicBezTo>
                <a:cubicBezTo>
                  <a:pt x="24" y="44"/>
                  <a:pt x="24" y="44"/>
                  <a:pt x="24" y="44"/>
                </a:cubicBezTo>
                <a:cubicBezTo>
                  <a:pt x="24" y="44"/>
                  <a:pt x="24" y="45"/>
                  <a:pt x="24" y="45"/>
                </a:cubicBezTo>
                <a:cubicBezTo>
                  <a:pt x="24" y="46"/>
                  <a:pt x="24" y="46"/>
                  <a:pt x="24" y="46"/>
                </a:cubicBezTo>
                <a:cubicBezTo>
                  <a:pt x="24" y="46"/>
                  <a:pt x="24" y="46"/>
                  <a:pt x="23" y="46"/>
                </a:cubicBezTo>
                <a:cubicBezTo>
                  <a:pt x="23" y="46"/>
                  <a:pt x="23" y="47"/>
                  <a:pt x="22" y="47"/>
                </a:cubicBezTo>
                <a:cubicBezTo>
                  <a:pt x="21" y="47"/>
                  <a:pt x="20" y="46"/>
                  <a:pt x="19" y="46"/>
                </a:cubicBezTo>
                <a:cubicBezTo>
                  <a:pt x="19" y="45"/>
                  <a:pt x="18" y="44"/>
                  <a:pt x="18" y="43"/>
                </a:cubicBezTo>
                <a:cubicBezTo>
                  <a:pt x="18" y="41"/>
                  <a:pt x="18" y="38"/>
                  <a:pt x="18" y="38"/>
                </a:cubicBezTo>
                <a:cubicBezTo>
                  <a:pt x="17" y="38"/>
                  <a:pt x="17" y="38"/>
                  <a:pt x="17" y="37"/>
                </a:cubicBezTo>
                <a:cubicBezTo>
                  <a:pt x="17" y="37"/>
                  <a:pt x="17" y="36"/>
                  <a:pt x="18" y="36"/>
                </a:cubicBezTo>
                <a:cubicBezTo>
                  <a:pt x="18" y="36"/>
                  <a:pt x="18" y="36"/>
                  <a:pt x="18" y="35"/>
                </a:cubicBezTo>
                <a:cubicBezTo>
                  <a:pt x="18" y="34"/>
                  <a:pt x="19" y="33"/>
                  <a:pt x="20" y="33"/>
                </a:cubicBezTo>
                <a:cubicBezTo>
                  <a:pt x="21" y="33"/>
                  <a:pt x="21" y="34"/>
                  <a:pt x="21" y="35"/>
                </a:cubicBezTo>
                <a:cubicBezTo>
                  <a:pt x="21" y="36"/>
                  <a:pt x="22" y="36"/>
                  <a:pt x="23" y="36"/>
                </a:cubicBezTo>
                <a:cubicBezTo>
                  <a:pt x="24" y="36"/>
                  <a:pt x="24" y="37"/>
                  <a:pt x="24" y="37"/>
                </a:cubicBezTo>
                <a:cubicBezTo>
                  <a:pt x="24" y="38"/>
                  <a:pt x="24" y="38"/>
                  <a:pt x="23" y="38"/>
                </a:cubicBezTo>
                <a:cubicBezTo>
                  <a:pt x="22" y="38"/>
                  <a:pt x="21" y="39"/>
                  <a:pt x="21" y="40"/>
                </a:cubicBezTo>
                <a:cubicBezTo>
                  <a:pt x="21" y="41"/>
                  <a:pt x="21" y="42"/>
                  <a:pt x="21" y="43"/>
                </a:cubicBezTo>
                <a:close/>
                <a:moveTo>
                  <a:pt x="28" y="43"/>
                </a:moveTo>
                <a:cubicBezTo>
                  <a:pt x="29" y="44"/>
                  <a:pt x="29" y="44"/>
                  <a:pt x="29" y="44"/>
                </a:cubicBezTo>
                <a:cubicBezTo>
                  <a:pt x="30" y="44"/>
                  <a:pt x="30" y="44"/>
                  <a:pt x="30" y="44"/>
                </a:cubicBezTo>
                <a:cubicBezTo>
                  <a:pt x="30" y="44"/>
                  <a:pt x="31" y="44"/>
                  <a:pt x="31" y="44"/>
                </a:cubicBezTo>
                <a:cubicBezTo>
                  <a:pt x="32" y="44"/>
                  <a:pt x="32" y="44"/>
                  <a:pt x="32" y="44"/>
                </a:cubicBezTo>
                <a:cubicBezTo>
                  <a:pt x="33" y="44"/>
                  <a:pt x="33" y="44"/>
                  <a:pt x="33" y="44"/>
                </a:cubicBezTo>
                <a:cubicBezTo>
                  <a:pt x="34" y="44"/>
                  <a:pt x="34" y="44"/>
                  <a:pt x="34" y="44"/>
                </a:cubicBezTo>
                <a:cubicBezTo>
                  <a:pt x="34" y="43"/>
                  <a:pt x="34" y="43"/>
                  <a:pt x="34" y="43"/>
                </a:cubicBezTo>
                <a:cubicBezTo>
                  <a:pt x="35" y="43"/>
                  <a:pt x="35" y="44"/>
                  <a:pt x="35" y="44"/>
                </a:cubicBezTo>
                <a:cubicBezTo>
                  <a:pt x="35" y="45"/>
                  <a:pt x="35" y="46"/>
                  <a:pt x="34" y="46"/>
                </a:cubicBezTo>
                <a:cubicBezTo>
                  <a:pt x="34" y="46"/>
                  <a:pt x="34" y="46"/>
                  <a:pt x="34" y="46"/>
                </a:cubicBezTo>
                <a:cubicBezTo>
                  <a:pt x="34" y="46"/>
                  <a:pt x="34" y="46"/>
                  <a:pt x="33" y="46"/>
                </a:cubicBezTo>
                <a:cubicBezTo>
                  <a:pt x="32" y="47"/>
                  <a:pt x="32" y="47"/>
                  <a:pt x="32" y="47"/>
                </a:cubicBezTo>
                <a:cubicBezTo>
                  <a:pt x="32" y="47"/>
                  <a:pt x="31" y="47"/>
                  <a:pt x="31" y="47"/>
                </a:cubicBezTo>
                <a:cubicBezTo>
                  <a:pt x="29" y="47"/>
                  <a:pt x="28" y="46"/>
                  <a:pt x="27" y="45"/>
                </a:cubicBezTo>
                <a:cubicBezTo>
                  <a:pt x="26" y="44"/>
                  <a:pt x="25" y="43"/>
                  <a:pt x="25" y="41"/>
                </a:cubicBezTo>
                <a:cubicBezTo>
                  <a:pt x="25" y="40"/>
                  <a:pt x="25" y="38"/>
                  <a:pt x="26" y="37"/>
                </a:cubicBezTo>
                <a:cubicBezTo>
                  <a:pt x="27" y="36"/>
                  <a:pt x="29" y="36"/>
                  <a:pt x="30" y="36"/>
                </a:cubicBezTo>
                <a:cubicBezTo>
                  <a:pt x="32" y="36"/>
                  <a:pt x="33" y="36"/>
                  <a:pt x="34" y="37"/>
                </a:cubicBezTo>
                <a:cubicBezTo>
                  <a:pt x="35" y="38"/>
                  <a:pt x="35" y="39"/>
                  <a:pt x="35" y="41"/>
                </a:cubicBezTo>
                <a:cubicBezTo>
                  <a:pt x="35" y="41"/>
                  <a:pt x="33" y="42"/>
                  <a:pt x="32" y="42"/>
                </a:cubicBezTo>
                <a:cubicBezTo>
                  <a:pt x="30" y="42"/>
                  <a:pt x="28" y="42"/>
                  <a:pt x="28" y="43"/>
                </a:cubicBezTo>
                <a:close/>
                <a:moveTo>
                  <a:pt x="42" y="39"/>
                </a:moveTo>
                <a:cubicBezTo>
                  <a:pt x="42" y="39"/>
                  <a:pt x="42" y="39"/>
                  <a:pt x="42" y="39"/>
                </a:cubicBezTo>
                <a:cubicBezTo>
                  <a:pt x="41" y="38"/>
                  <a:pt x="41" y="38"/>
                  <a:pt x="40" y="38"/>
                </a:cubicBezTo>
                <a:cubicBezTo>
                  <a:pt x="39" y="38"/>
                  <a:pt x="39" y="38"/>
                  <a:pt x="38" y="38"/>
                </a:cubicBezTo>
                <a:cubicBezTo>
                  <a:pt x="38" y="39"/>
                  <a:pt x="37" y="39"/>
                  <a:pt x="37" y="39"/>
                </a:cubicBezTo>
                <a:cubicBezTo>
                  <a:pt x="37" y="39"/>
                  <a:pt x="37" y="38"/>
                  <a:pt x="37" y="38"/>
                </a:cubicBezTo>
                <a:cubicBezTo>
                  <a:pt x="37" y="37"/>
                  <a:pt x="37" y="36"/>
                  <a:pt x="38" y="36"/>
                </a:cubicBezTo>
                <a:cubicBezTo>
                  <a:pt x="38" y="36"/>
                  <a:pt x="38" y="36"/>
                  <a:pt x="38" y="36"/>
                </a:cubicBezTo>
                <a:cubicBezTo>
                  <a:pt x="39" y="36"/>
                  <a:pt x="40" y="36"/>
                  <a:pt x="40" y="36"/>
                </a:cubicBezTo>
                <a:cubicBezTo>
                  <a:pt x="42" y="36"/>
                  <a:pt x="43" y="36"/>
                  <a:pt x="44" y="37"/>
                </a:cubicBezTo>
                <a:cubicBezTo>
                  <a:pt x="45" y="37"/>
                  <a:pt x="45" y="38"/>
                  <a:pt x="45" y="39"/>
                </a:cubicBezTo>
                <a:cubicBezTo>
                  <a:pt x="45" y="43"/>
                  <a:pt x="45" y="46"/>
                  <a:pt x="44" y="46"/>
                </a:cubicBezTo>
                <a:cubicBezTo>
                  <a:pt x="43" y="46"/>
                  <a:pt x="42" y="46"/>
                  <a:pt x="42" y="46"/>
                </a:cubicBezTo>
                <a:cubicBezTo>
                  <a:pt x="42" y="46"/>
                  <a:pt x="42" y="46"/>
                  <a:pt x="42" y="46"/>
                </a:cubicBezTo>
                <a:cubicBezTo>
                  <a:pt x="42" y="46"/>
                  <a:pt x="42" y="46"/>
                  <a:pt x="42" y="46"/>
                </a:cubicBezTo>
                <a:cubicBezTo>
                  <a:pt x="41" y="46"/>
                  <a:pt x="41" y="46"/>
                  <a:pt x="41" y="46"/>
                </a:cubicBezTo>
                <a:cubicBezTo>
                  <a:pt x="40" y="46"/>
                  <a:pt x="40" y="46"/>
                  <a:pt x="40" y="46"/>
                </a:cubicBezTo>
                <a:cubicBezTo>
                  <a:pt x="40" y="47"/>
                  <a:pt x="39" y="47"/>
                  <a:pt x="39" y="47"/>
                </a:cubicBezTo>
                <a:cubicBezTo>
                  <a:pt x="38" y="47"/>
                  <a:pt x="37" y="46"/>
                  <a:pt x="37" y="46"/>
                </a:cubicBezTo>
                <a:cubicBezTo>
                  <a:pt x="36" y="45"/>
                  <a:pt x="36" y="44"/>
                  <a:pt x="36" y="43"/>
                </a:cubicBezTo>
                <a:cubicBezTo>
                  <a:pt x="36" y="43"/>
                  <a:pt x="36" y="42"/>
                  <a:pt x="36" y="42"/>
                </a:cubicBezTo>
                <a:cubicBezTo>
                  <a:pt x="37" y="41"/>
                  <a:pt x="37" y="41"/>
                  <a:pt x="38" y="41"/>
                </a:cubicBezTo>
                <a:cubicBezTo>
                  <a:pt x="38" y="40"/>
                  <a:pt x="39" y="40"/>
                  <a:pt x="40" y="40"/>
                </a:cubicBezTo>
                <a:cubicBezTo>
                  <a:pt x="40" y="40"/>
                  <a:pt x="41" y="40"/>
                  <a:pt x="42" y="40"/>
                </a:cubicBezTo>
                <a:cubicBezTo>
                  <a:pt x="42" y="40"/>
                  <a:pt x="42" y="39"/>
                  <a:pt x="42" y="39"/>
                </a:cubicBezTo>
                <a:close/>
                <a:moveTo>
                  <a:pt x="50" y="15"/>
                </a:moveTo>
                <a:cubicBezTo>
                  <a:pt x="13" y="15"/>
                  <a:pt x="13" y="15"/>
                  <a:pt x="13" y="15"/>
                </a:cubicBezTo>
                <a:cubicBezTo>
                  <a:pt x="9" y="15"/>
                  <a:pt x="5" y="14"/>
                  <a:pt x="5" y="10"/>
                </a:cubicBezTo>
                <a:cubicBezTo>
                  <a:pt x="5" y="6"/>
                  <a:pt x="9" y="3"/>
                  <a:pt x="13" y="3"/>
                </a:cubicBezTo>
                <a:cubicBezTo>
                  <a:pt x="50" y="3"/>
                  <a:pt x="50" y="3"/>
                  <a:pt x="50" y="3"/>
                </a:cubicBezTo>
                <a:cubicBezTo>
                  <a:pt x="54" y="3"/>
                  <a:pt x="57" y="6"/>
                  <a:pt x="57" y="10"/>
                </a:cubicBezTo>
                <a:cubicBezTo>
                  <a:pt x="57" y="14"/>
                  <a:pt x="54" y="15"/>
                  <a:pt x="50" y="15"/>
                </a:cubicBezTo>
                <a:close/>
                <a:moveTo>
                  <a:pt x="74" y="49"/>
                </a:moveTo>
                <a:cubicBezTo>
                  <a:pt x="74" y="55"/>
                  <a:pt x="72" y="59"/>
                  <a:pt x="62" y="61"/>
                </a:cubicBezTo>
                <a:cubicBezTo>
                  <a:pt x="62" y="32"/>
                  <a:pt x="62" y="32"/>
                  <a:pt x="62" y="32"/>
                </a:cubicBezTo>
                <a:cubicBezTo>
                  <a:pt x="72" y="34"/>
                  <a:pt x="74" y="38"/>
                  <a:pt x="74" y="44"/>
                </a:cubicBezTo>
                <a:lnTo>
                  <a:pt x="74" y="49"/>
                </a:lnTo>
                <a:close/>
                <a:moveTo>
                  <a:pt x="32" y="39"/>
                </a:moveTo>
                <a:cubicBezTo>
                  <a:pt x="31" y="38"/>
                  <a:pt x="31" y="38"/>
                  <a:pt x="31" y="38"/>
                </a:cubicBezTo>
                <a:cubicBezTo>
                  <a:pt x="31" y="38"/>
                  <a:pt x="31" y="38"/>
                  <a:pt x="30" y="38"/>
                </a:cubicBezTo>
                <a:cubicBezTo>
                  <a:pt x="30" y="38"/>
                  <a:pt x="29" y="38"/>
                  <a:pt x="29" y="39"/>
                </a:cubicBezTo>
                <a:cubicBezTo>
                  <a:pt x="28" y="39"/>
                  <a:pt x="28" y="39"/>
                  <a:pt x="28" y="40"/>
                </a:cubicBezTo>
                <a:cubicBezTo>
                  <a:pt x="30" y="40"/>
                  <a:pt x="32" y="39"/>
                  <a:pt x="32" y="39"/>
                </a:cubicBezTo>
                <a:close/>
                <a:moveTo>
                  <a:pt x="39" y="43"/>
                </a:moveTo>
                <a:cubicBezTo>
                  <a:pt x="39" y="44"/>
                  <a:pt x="39" y="44"/>
                  <a:pt x="39" y="44"/>
                </a:cubicBezTo>
                <a:cubicBezTo>
                  <a:pt x="40" y="44"/>
                  <a:pt x="40" y="44"/>
                  <a:pt x="41" y="44"/>
                </a:cubicBezTo>
                <a:cubicBezTo>
                  <a:pt x="41" y="44"/>
                  <a:pt x="41" y="44"/>
                  <a:pt x="41" y="44"/>
                </a:cubicBezTo>
                <a:cubicBezTo>
                  <a:pt x="42" y="44"/>
                  <a:pt x="42" y="44"/>
                  <a:pt x="42" y="44"/>
                </a:cubicBezTo>
                <a:cubicBezTo>
                  <a:pt x="42" y="43"/>
                  <a:pt x="42" y="42"/>
                  <a:pt x="41" y="42"/>
                </a:cubicBezTo>
                <a:cubicBezTo>
                  <a:pt x="41" y="42"/>
                  <a:pt x="41" y="42"/>
                  <a:pt x="41" y="42"/>
                </a:cubicBezTo>
                <a:cubicBezTo>
                  <a:pt x="40" y="42"/>
                  <a:pt x="40" y="42"/>
                  <a:pt x="40" y="42"/>
                </a:cubicBezTo>
                <a:cubicBezTo>
                  <a:pt x="39" y="42"/>
                  <a:pt x="39" y="42"/>
                  <a:pt x="39" y="42"/>
                </a:cubicBezTo>
                <a:lnTo>
                  <a:pt x="39" y="43"/>
                </a:lnTo>
                <a:close/>
              </a:path>
            </a:pathLst>
          </a:custGeom>
          <a:solidFill>
            <a:schemeClr val="tx1"/>
          </a:solidFill>
          <a:ln>
            <a:noFill/>
          </a:ln>
        </p:spPr>
        <p:txBody>
          <a:bodyPr vert="horz" wrap="square" lIns="91440" tIns="45720" rIns="91440" bIns="45720" numCol="1" anchor="t" anchorCtr="0" compatLnSpc="1"/>
          <a:lstStyle/>
          <a:p>
            <a:endParaRPr lang="zh-CN" altLang="en-US" sz="1355">
              <a:solidFill>
                <a:srgbClr val="635042"/>
              </a:solidFill>
            </a:endParaRPr>
          </a:p>
        </p:txBody>
      </p:sp>
      <p:sp>
        <p:nvSpPr>
          <p:cNvPr id="48" name="Freeform 41"/>
          <p:cNvSpPr/>
          <p:nvPr/>
        </p:nvSpPr>
        <p:spPr bwMode="auto">
          <a:xfrm>
            <a:off x="1070187" y="5403850"/>
            <a:ext cx="375920" cy="541020"/>
          </a:xfrm>
          <a:custGeom>
            <a:avLst/>
            <a:gdLst>
              <a:gd name="T0" fmla="*/ 41 w 61"/>
              <a:gd name="T1" fmla="*/ 33 h 87"/>
              <a:gd name="T2" fmla="*/ 49 w 61"/>
              <a:gd name="T3" fmla="*/ 18 h 87"/>
              <a:gd name="T4" fmla="*/ 30 w 61"/>
              <a:gd name="T5" fmla="*/ 0 h 87"/>
              <a:gd name="T6" fmla="*/ 11 w 61"/>
              <a:gd name="T7" fmla="*/ 18 h 87"/>
              <a:gd name="T8" fmla="*/ 20 w 61"/>
              <a:gd name="T9" fmla="*/ 33 h 87"/>
              <a:gd name="T10" fmla="*/ 0 w 61"/>
              <a:gd name="T11" fmla="*/ 66 h 87"/>
              <a:gd name="T12" fmla="*/ 0 w 61"/>
              <a:gd name="T13" fmla="*/ 72 h 87"/>
              <a:gd name="T14" fmla="*/ 30 w 61"/>
              <a:gd name="T15" fmla="*/ 87 h 87"/>
              <a:gd name="T16" fmla="*/ 60 w 61"/>
              <a:gd name="T17" fmla="*/ 72 h 87"/>
              <a:gd name="T18" fmla="*/ 61 w 61"/>
              <a:gd name="T19" fmla="*/ 66 h 87"/>
              <a:gd name="T20" fmla="*/ 41 w 61"/>
              <a:gd name="T21" fmla="*/ 3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87">
                <a:moveTo>
                  <a:pt x="41" y="33"/>
                </a:moveTo>
                <a:cubicBezTo>
                  <a:pt x="46" y="30"/>
                  <a:pt x="49" y="24"/>
                  <a:pt x="49" y="18"/>
                </a:cubicBezTo>
                <a:cubicBezTo>
                  <a:pt x="49" y="8"/>
                  <a:pt x="41" y="0"/>
                  <a:pt x="30" y="0"/>
                </a:cubicBezTo>
                <a:cubicBezTo>
                  <a:pt x="20" y="0"/>
                  <a:pt x="11" y="8"/>
                  <a:pt x="11" y="18"/>
                </a:cubicBezTo>
                <a:cubicBezTo>
                  <a:pt x="11" y="24"/>
                  <a:pt x="15" y="30"/>
                  <a:pt x="20" y="33"/>
                </a:cubicBezTo>
                <a:cubicBezTo>
                  <a:pt x="8" y="38"/>
                  <a:pt x="0" y="50"/>
                  <a:pt x="0" y="66"/>
                </a:cubicBezTo>
                <a:cubicBezTo>
                  <a:pt x="0" y="68"/>
                  <a:pt x="0" y="70"/>
                  <a:pt x="0" y="72"/>
                </a:cubicBezTo>
                <a:cubicBezTo>
                  <a:pt x="8" y="82"/>
                  <a:pt x="18" y="87"/>
                  <a:pt x="30" y="87"/>
                </a:cubicBezTo>
                <a:cubicBezTo>
                  <a:pt x="42" y="87"/>
                  <a:pt x="53" y="82"/>
                  <a:pt x="60" y="72"/>
                </a:cubicBezTo>
                <a:cubicBezTo>
                  <a:pt x="61" y="70"/>
                  <a:pt x="61" y="68"/>
                  <a:pt x="61" y="66"/>
                </a:cubicBezTo>
                <a:cubicBezTo>
                  <a:pt x="61" y="50"/>
                  <a:pt x="53" y="38"/>
                  <a:pt x="41" y="33"/>
                </a:cubicBezTo>
                <a:close/>
              </a:path>
            </a:pathLst>
          </a:custGeom>
          <a:solidFill>
            <a:schemeClr val="tx1"/>
          </a:solidFill>
          <a:ln>
            <a:noFill/>
          </a:ln>
        </p:spPr>
        <p:txBody>
          <a:bodyPr vert="horz" wrap="square" lIns="91440" tIns="45720" rIns="91440" bIns="45720" numCol="1" anchor="t" anchorCtr="0" compatLnSpc="1"/>
          <a:lstStyle/>
          <a:p>
            <a:endParaRPr lang="zh-CN" altLang="en-US" sz="1355">
              <a:solidFill>
                <a:srgbClr val="635042"/>
              </a:solidFill>
            </a:endParaRPr>
          </a:p>
        </p:txBody>
      </p:sp>
      <p:sp>
        <p:nvSpPr>
          <p:cNvPr id="49" name="Freeform 42"/>
          <p:cNvSpPr>
            <a:spLocks noEditPoints="1"/>
          </p:cNvSpPr>
          <p:nvPr/>
        </p:nvSpPr>
        <p:spPr bwMode="auto">
          <a:xfrm>
            <a:off x="2114973" y="5403850"/>
            <a:ext cx="375920" cy="541020"/>
          </a:xfrm>
          <a:custGeom>
            <a:avLst/>
            <a:gdLst>
              <a:gd name="T0" fmla="*/ 41 w 61"/>
              <a:gd name="T1" fmla="*/ 33 h 87"/>
              <a:gd name="T2" fmla="*/ 49 w 61"/>
              <a:gd name="T3" fmla="*/ 18 h 87"/>
              <a:gd name="T4" fmla="*/ 30 w 61"/>
              <a:gd name="T5" fmla="*/ 0 h 87"/>
              <a:gd name="T6" fmla="*/ 11 w 61"/>
              <a:gd name="T7" fmla="*/ 18 h 87"/>
              <a:gd name="T8" fmla="*/ 20 w 61"/>
              <a:gd name="T9" fmla="*/ 33 h 87"/>
              <a:gd name="T10" fmla="*/ 0 w 61"/>
              <a:gd name="T11" fmla="*/ 66 h 87"/>
              <a:gd name="T12" fmla="*/ 0 w 61"/>
              <a:gd name="T13" fmla="*/ 72 h 87"/>
              <a:gd name="T14" fmla="*/ 30 w 61"/>
              <a:gd name="T15" fmla="*/ 87 h 87"/>
              <a:gd name="T16" fmla="*/ 60 w 61"/>
              <a:gd name="T17" fmla="*/ 72 h 87"/>
              <a:gd name="T18" fmla="*/ 61 w 61"/>
              <a:gd name="T19" fmla="*/ 66 h 87"/>
              <a:gd name="T20" fmla="*/ 41 w 61"/>
              <a:gd name="T21" fmla="*/ 33 h 87"/>
              <a:gd name="T22" fmla="*/ 49 w 61"/>
              <a:gd name="T23" fmla="*/ 45 h 87"/>
              <a:gd name="T24" fmla="*/ 30 w 61"/>
              <a:gd name="T25" fmla="*/ 74 h 87"/>
              <a:gd name="T26" fmla="*/ 28 w 61"/>
              <a:gd name="T27" fmla="*/ 76 h 87"/>
              <a:gd name="T28" fmla="*/ 27 w 61"/>
              <a:gd name="T29" fmla="*/ 76 h 87"/>
              <a:gd name="T30" fmla="*/ 25 w 61"/>
              <a:gd name="T31" fmla="*/ 74 h 87"/>
              <a:gd name="T32" fmla="*/ 12 w 61"/>
              <a:gd name="T33" fmla="*/ 57 h 87"/>
              <a:gd name="T34" fmla="*/ 11 w 61"/>
              <a:gd name="T35" fmla="*/ 57 h 87"/>
              <a:gd name="T36" fmla="*/ 19 w 61"/>
              <a:gd name="T37" fmla="*/ 57 h 87"/>
              <a:gd name="T38" fmla="*/ 27 w 61"/>
              <a:gd name="T39" fmla="*/ 67 h 87"/>
              <a:gd name="T40" fmla="*/ 44 w 61"/>
              <a:gd name="T41" fmla="*/ 42 h 87"/>
              <a:gd name="T42" fmla="*/ 48 w 61"/>
              <a:gd name="T43" fmla="*/ 41 h 87"/>
              <a:gd name="T44" fmla="*/ 49 w 61"/>
              <a:gd name="T45" fmla="*/ 4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 h="87">
                <a:moveTo>
                  <a:pt x="41" y="33"/>
                </a:moveTo>
                <a:cubicBezTo>
                  <a:pt x="46" y="30"/>
                  <a:pt x="49" y="24"/>
                  <a:pt x="49" y="18"/>
                </a:cubicBezTo>
                <a:cubicBezTo>
                  <a:pt x="49" y="8"/>
                  <a:pt x="41" y="0"/>
                  <a:pt x="30" y="0"/>
                </a:cubicBezTo>
                <a:cubicBezTo>
                  <a:pt x="20" y="0"/>
                  <a:pt x="11" y="8"/>
                  <a:pt x="11" y="18"/>
                </a:cubicBezTo>
                <a:cubicBezTo>
                  <a:pt x="11" y="24"/>
                  <a:pt x="15" y="30"/>
                  <a:pt x="20" y="33"/>
                </a:cubicBezTo>
                <a:cubicBezTo>
                  <a:pt x="8" y="38"/>
                  <a:pt x="0" y="50"/>
                  <a:pt x="0" y="66"/>
                </a:cubicBezTo>
                <a:cubicBezTo>
                  <a:pt x="0" y="68"/>
                  <a:pt x="0" y="70"/>
                  <a:pt x="0" y="72"/>
                </a:cubicBezTo>
                <a:cubicBezTo>
                  <a:pt x="8" y="82"/>
                  <a:pt x="18" y="87"/>
                  <a:pt x="30" y="87"/>
                </a:cubicBezTo>
                <a:cubicBezTo>
                  <a:pt x="42" y="87"/>
                  <a:pt x="53" y="82"/>
                  <a:pt x="60" y="72"/>
                </a:cubicBezTo>
                <a:cubicBezTo>
                  <a:pt x="61" y="70"/>
                  <a:pt x="61" y="68"/>
                  <a:pt x="61" y="66"/>
                </a:cubicBezTo>
                <a:cubicBezTo>
                  <a:pt x="61" y="50"/>
                  <a:pt x="53" y="38"/>
                  <a:pt x="41" y="33"/>
                </a:cubicBezTo>
                <a:close/>
                <a:moveTo>
                  <a:pt x="49" y="45"/>
                </a:moveTo>
                <a:cubicBezTo>
                  <a:pt x="30" y="74"/>
                  <a:pt x="30" y="74"/>
                  <a:pt x="30" y="74"/>
                </a:cubicBezTo>
                <a:cubicBezTo>
                  <a:pt x="30" y="75"/>
                  <a:pt x="29" y="76"/>
                  <a:pt x="28" y="76"/>
                </a:cubicBezTo>
                <a:cubicBezTo>
                  <a:pt x="27" y="76"/>
                  <a:pt x="27" y="76"/>
                  <a:pt x="27" y="76"/>
                </a:cubicBezTo>
                <a:cubicBezTo>
                  <a:pt x="27" y="76"/>
                  <a:pt x="26" y="75"/>
                  <a:pt x="25" y="74"/>
                </a:cubicBezTo>
                <a:cubicBezTo>
                  <a:pt x="12" y="57"/>
                  <a:pt x="12" y="57"/>
                  <a:pt x="12" y="57"/>
                </a:cubicBezTo>
                <a:cubicBezTo>
                  <a:pt x="11" y="57"/>
                  <a:pt x="11" y="57"/>
                  <a:pt x="11" y="57"/>
                </a:cubicBezTo>
                <a:cubicBezTo>
                  <a:pt x="19" y="57"/>
                  <a:pt x="19" y="57"/>
                  <a:pt x="19" y="57"/>
                </a:cubicBezTo>
                <a:cubicBezTo>
                  <a:pt x="27" y="67"/>
                  <a:pt x="27" y="67"/>
                  <a:pt x="27" y="67"/>
                </a:cubicBezTo>
                <a:cubicBezTo>
                  <a:pt x="44" y="42"/>
                  <a:pt x="44" y="42"/>
                  <a:pt x="44" y="42"/>
                </a:cubicBezTo>
                <a:cubicBezTo>
                  <a:pt x="45" y="41"/>
                  <a:pt x="46" y="40"/>
                  <a:pt x="48" y="41"/>
                </a:cubicBezTo>
                <a:cubicBezTo>
                  <a:pt x="49" y="42"/>
                  <a:pt x="50" y="44"/>
                  <a:pt x="49" y="45"/>
                </a:cubicBezTo>
                <a:close/>
              </a:path>
            </a:pathLst>
          </a:custGeom>
          <a:solidFill>
            <a:schemeClr val="tx1"/>
          </a:solidFill>
          <a:ln>
            <a:noFill/>
          </a:ln>
        </p:spPr>
        <p:txBody>
          <a:bodyPr vert="horz" wrap="square" lIns="91440" tIns="45720" rIns="91440" bIns="45720" numCol="1" anchor="t" anchorCtr="0" compatLnSpc="1"/>
          <a:lstStyle/>
          <a:p>
            <a:endParaRPr lang="zh-CN" altLang="en-US" sz="1355">
              <a:solidFill>
                <a:srgbClr val="635042"/>
              </a:solidFill>
            </a:endParaRPr>
          </a:p>
        </p:txBody>
      </p:sp>
      <p:sp>
        <p:nvSpPr>
          <p:cNvPr id="50" name="Freeform 43"/>
          <p:cNvSpPr>
            <a:spLocks noEditPoints="1"/>
          </p:cNvSpPr>
          <p:nvPr/>
        </p:nvSpPr>
        <p:spPr bwMode="auto">
          <a:xfrm>
            <a:off x="8606367" y="5403850"/>
            <a:ext cx="375920" cy="541020"/>
          </a:xfrm>
          <a:custGeom>
            <a:avLst/>
            <a:gdLst>
              <a:gd name="T0" fmla="*/ 41 w 61"/>
              <a:gd name="T1" fmla="*/ 33 h 87"/>
              <a:gd name="T2" fmla="*/ 50 w 61"/>
              <a:gd name="T3" fmla="*/ 18 h 87"/>
              <a:gd name="T4" fmla="*/ 31 w 61"/>
              <a:gd name="T5" fmla="*/ 0 h 87"/>
              <a:gd name="T6" fmla="*/ 12 w 61"/>
              <a:gd name="T7" fmla="*/ 18 h 87"/>
              <a:gd name="T8" fmla="*/ 20 w 61"/>
              <a:gd name="T9" fmla="*/ 33 h 87"/>
              <a:gd name="T10" fmla="*/ 0 w 61"/>
              <a:gd name="T11" fmla="*/ 66 h 87"/>
              <a:gd name="T12" fmla="*/ 1 w 61"/>
              <a:gd name="T13" fmla="*/ 72 h 87"/>
              <a:gd name="T14" fmla="*/ 31 w 61"/>
              <a:gd name="T15" fmla="*/ 87 h 87"/>
              <a:gd name="T16" fmla="*/ 61 w 61"/>
              <a:gd name="T17" fmla="*/ 72 h 87"/>
              <a:gd name="T18" fmla="*/ 61 w 61"/>
              <a:gd name="T19" fmla="*/ 66 h 87"/>
              <a:gd name="T20" fmla="*/ 41 w 61"/>
              <a:gd name="T21" fmla="*/ 33 h 87"/>
              <a:gd name="T22" fmla="*/ 45 w 61"/>
              <a:gd name="T23" fmla="*/ 71 h 87"/>
              <a:gd name="T24" fmla="*/ 45 w 61"/>
              <a:gd name="T25" fmla="*/ 75 h 87"/>
              <a:gd name="T26" fmla="*/ 43 w 61"/>
              <a:gd name="T27" fmla="*/ 76 h 87"/>
              <a:gd name="T28" fmla="*/ 41 w 61"/>
              <a:gd name="T29" fmla="*/ 75 h 87"/>
              <a:gd name="T30" fmla="*/ 31 w 61"/>
              <a:gd name="T31" fmla="*/ 65 h 87"/>
              <a:gd name="T32" fmla="*/ 20 w 61"/>
              <a:gd name="T33" fmla="*/ 75 h 87"/>
              <a:gd name="T34" fmla="*/ 18 w 61"/>
              <a:gd name="T35" fmla="*/ 76 h 87"/>
              <a:gd name="T36" fmla="*/ 16 w 61"/>
              <a:gd name="T37" fmla="*/ 75 h 87"/>
              <a:gd name="T38" fmla="*/ 16 w 61"/>
              <a:gd name="T39" fmla="*/ 71 h 87"/>
              <a:gd name="T40" fmla="*/ 26 w 61"/>
              <a:gd name="T41" fmla="*/ 60 h 87"/>
              <a:gd name="T42" fmla="*/ 16 w 61"/>
              <a:gd name="T43" fmla="*/ 50 h 87"/>
              <a:gd name="T44" fmla="*/ 16 w 61"/>
              <a:gd name="T45" fmla="*/ 46 h 87"/>
              <a:gd name="T46" fmla="*/ 20 w 61"/>
              <a:gd name="T47" fmla="*/ 46 h 87"/>
              <a:gd name="T48" fmla="*/ 31 w 61"/>
              <a:gd name="T49" fmla="*/ 56 h 87"/>
              <a:gd name="T50" fmla="*/ 41 w 61"/>
              <a:gd name="T51" fmla="*/ 46 h 87"/>
              <a:gd name="T52" fmla="*/ 45 w 61"/>
              <a:gd name="T53" fmla="*/ 46 h 87"/>
              <a:gd name="T54" fmla="*/ 45 w 61"/>
              <a:gd name="T55" fmla="*/ 50 h 87"/>
              <a:gd name="T56" fmla="*/ 35 w 61"/>
              <a:gd name="T57" fmla="*/ 60 h 87"/>
              <a:gd name="T58" fmla="*/ 45 w 61"/>
              <a:gd name="T59" fmla="*/ 7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1" h="87">
                <a:moveTo>
                  <a:pt x="41" y="33"/>
                </a:moveTo>
                <a:cubicBezTo>
                  <a:pt x="46" y="30"/>
                  <a:pt x="50" y="24"/>
                  <a:pt x="50" y="18"/>
                </a:cubicBezTo>
                <a:cubicBezTo>
                  <a:pt x="50" y="8"/>
                  <a:pt x="41" y="0"/>
                  <a:pt x="31" y="0"/>
                </a:cubicBezTo>
                <a:cubicBezTo>
                  <a:pt x="20" y="0"/>
                  <a:pt x="12" y="8"/>
                  <a:pt x="12" y="18"/>
                </a:cubicBezTo>
                <a:cubicBezTo>
                  <a:pt x="12" y="24"/>
                  <a:pt x="15" y="30"/>
                  <a:pt x="20" y="33"/>
                </a:cubicBezTo>
                <a:cubicBezTo>
                  <a:pt x="8" y="38"/>
                  <a:pt x="0" y="50"/>
                  <a:pt x="0" y="66"/>
                </a:cubicBezTo>
                <a:cubicBezTo>
                  <a:pt x="0" y="68"/>
                  <a:pt x="0" y="70"/>
                  <a:pt x="1" y="72"/>
                </a:cubicBezTo>
                <a:cubicBezTo>
                  <a:pt x="8" y="82"/>
                  <a:pt x="19" y="87"/>
                  <a:pt x="31" y="87"/>
                </a:cubicBezTo>
                <a:cubicBezTo>
                  <a:pt x="43" y="87"/>
                  <a:pt x="53" y="82"/>
                  <a:pt x="61" y="72"/>
                </a:cubicBezTo>
                <a:cubicBezTo>
                  <a:pt x="61" y="70"/>
                  <a:pt x="61" y="68"/>
                  <a:pt x="61" y="66"/>
                </a:cubicBezTo>
                <a:cubicBezTo>
                  <a:pt x="61" y="50"/>
                  <a:pt x="53" y="38"/>
                  <a:pt x="41" y="33"/>
                </a:cubicBezTo>
                <a:close/>
                <a:moveTo>
                  <a:pt x="45" y="71"/>
                </a:moveTo>
                <a:cubicBezTo>
                  <a:pt x="47" y="72"/>
                  <a:pt x="47" y="74"/>
                  <a:pt x="45" y="75"/>
                </a:cubicBezTo>
                <a:cubicBezTo>
                  <a:pt x="45" y="76"/>
                  <a:pt x="44" y="76"/>
                  <a:pt x="43" y="76"/>
                </a:cubicBezTo>
                <a:cubicBezTo>
                  <a:pt x="42" y="76"/>
                  <a:pt x="41" y="76"/>
                  <a:pt x="41" y="75"/>
                </a:cubicBezTo>
                <a:cubicBezTo>
                  <a:pt x="31" y="65"/>
                  <a:pt x="31" y="65"/>
                  <a:pt x="31" y="65"/>
                </a:cubicBezTo>
                <a:cubicBezTo>
                  <a:pt x="20" y="75"/>
                  <a:pt x="20" y="75"/>
                  <a:pt x="20" y="75"/>
                </a:cubicBezTo>
                <a:cubicBezTo>
                  <a:pt x="20" y="76"/>
                  <a:pt x="19" y="76"/>
                  <a:pt x="18" y="76"/>
                </a:cubicBezTo>
                <a:cubicBezTo>
                  <a:pt x="17" y="76"/>
                  <a:pt x="16" y="76"/>
                  <a:pt x="16" y="75"/>
                </a:cubicBezTo>
                <a:cubicBezTo>
                  <a:pt x="15" y="74"/>
                  <a:pt x="15" y="72"/>
                  <a:pt x="16" y="71"/>
                </a:cubicBezTo>
                <a:cubicBezTo>
                  <a:pt x="26" y="60"/>
                  <a:pt x="26" y="60"/>
                  <a:pt x="26" y="60"/>
                </a:cubicBezTo>
                <a:cubicBezTo>
                  <a:pt x="16" y="50"/>
                  <a:pt x="16" y="50"/>
                  <a:pt x="16" y="50"/>
                </a:cubicBezTo>
                <a:cubicBezTo>
                  <a:pt x="15" y="49"/>
                  <a:pt x="15" y="47"/>
                  <a:pt x="16" y="46"/>
                </a:cubicBezTo>
                <a:cubicBezTo>
                  <a:pt x="17" y="44"/>
                  <a:pt x="19" y="44"/>
                  <a:pt x="20" y="46"/>
                </a:cubicBezTo>
                <a:cubicBezTo>
                  <a:pt x="31" y="56"/>
                  <a:pt x="31" y="56"/>
                  <a:pt x="31" y="56"/>
                </a:cubicBezTo>
                <a:cubicBezTo>
                  <a:pt x="41" y="46"/>
                  <a:pt x="41" y="46"/>
                  <a:pt x="41" y="46"/>
                </a:cubicBezTo>
                <a:cubicBezTo>
                  <a:pt x="42" y="44"/>
                  <a:pt x="44" y="44"/>
                  <a:pt x="45" y="46"/>
                </a:cubicBezTo>
                <a:cubicBezTo>
                  <a:pt x="47" y="47"/>
                  <a:pt x="47" y="49"/>
                  <a:pt x="45" y="50"/>
                </a:cubicBezTo>
                <a:cubicBezTo>
                  <a:pt x="35" y="60"/>
                  <a:pt x="35" y="60"/>
                  <a:pt x="35" y="60"/>
                </a:cubicBezTo>
                <a:lnTo>
                  <a:pt x="45" y="71"/>
                </a:lnTo>
                <a:close/>
              </a:path>
            </a:pathLst>
          </a:custGeom>
          <a:solidFill>
            <a:schemeClr val="tx1"/>
          </a:solidFill>
          <a:ln>
            <a:noFill/>
          </a:ln>
        </p:spPr>
        <p:txBody>
          <a:bodyPr vert="horz" wrap="square" lIns="91440" tIns="45720" rIns="91440" bIns="45720" numCol="1" anchor="t" anchorCtr="0" compatLnSpc="1"/>
          <a:lstStyle/>
          <a:p>
            <a:endParaRPr lang="zh-CN" altLang="en-US" sz="1355">
              <a:solidFill>
                <a:srgbClr val="635042"/>
              </a:solidFill>
            </a:endParaRPr>
          </a:p>
        </p:txBody>
      </p:sp>
      <p:sp>
        <p:nvSpPr>
          <p:cNvPr id="51" name="Freeform 44"/>
          <p:cNvSpPr>
            <a:spLocks noEditPoints="1"/>
          </p:cNvSpPr>
          <p:nvPr/>
        </p:nvSpPr>
        <p:spPr bwMode="auto">
          <a:xfrm>
            <a:off x="10728960" y="5397077"/>
            <a:ext cx="419947" cy="565573"/>
          </a:xfrm>
          <a:custGeom>
            <a:avLst/>
            <a:gdLst>
              <a:gd name="T0" fmla="*/ 52 w 68"/>
              <a:gd name="T1" fmla="*/ 42 h 91"/>
              <a:gd name="T2" fmla="*/ 55 w 68"/>
              <a:gd name="T3" fmla="*/ 32 h 91"/>
              <a:gd name="T4" fmla="*/ 55 w 68"/>
              <a:gd name="T5" fmla="*/ 19 h 91"/>
              <a:gd name="T6" fmla="*/ 34 w 68"/>
              <a:gd name="T7" fmla="*/ 0 h 91"/>
              <a:gd name="T8" fmla="*/ 13 w 68"/>
              <a:gd name="T9" fmla="*/ 19 h 91"/>
              <a:gd name="T10" fmla="*/ 13 w 68"/>
              <a:gd name="T11" fmla="*/ 32 h 91"/>
              <a:gd name="T12" fmla="*/ 16 w 68"/>
              <a:gd name="T13" fmla="*/ 42 h 91"/>
              <a:gd name="T14" fmla="*/ 0 w 68"/>
              <a:gd name="T15" fmla="*/ 71 h 91"/>
              <a:gd name="T16" fmla="*/ 0 w 68"/>
              <a:gd name="T17" fmla="*/ 79 h 91"/>
              <a:gd name="T18" fmla="*/ 34 w 68"/>
              <a:gd name="T19" fmla="*/ 91 h 91"/>
              <a:gd name="T20" fmla="*/ 68 w 68"/>
              <a:gd name="T21" fmla="*/ 79 h 91"/>
              <a:gd name="T22" fmla="*/ 68 w 68"/>
              <a:gd name="T23" fmla="*/ 71 h 91"/>
              <a:gd name="T24" fmla="*/ 52 w 68"/>
              <a:gd name="T25" fmla="*/ 42 h 91"/>
              <a:gd name="T26" fmla="*/ 37 w 68"/>
              <a:gd name="T27" fmla="*/ 54 h 91"/>
              <a:gd name="T28" fmla="*/ 37 w 68"/>
              <a:gd name="T29" fmla="*/ 83 h 91"/>
              <a:gd name="T30" fmla="*/ 30 w 68"/>
              <a:gd name="T31" fmla="*/ 83 h 91"/>
              <a:gd name="T32" fmla="*/ 30 w 68"/>
              <a:gd name="T33" fmla="*/ 54 h 91"/>
              <a:gd name="T34" fmla="*/ 28 w 68"/>
              <a:gd name="T35" fmla="*/ 50 h 91"/>
              <a:gd name="T36" fmla="*/ 34 w 68"/>
              <a:gd name="T37" fmla="*/ 51 h 91"/>
              <a:gd name="T38" fmla="*/ 39 w 68"/>
              <a:gd name="T39" fmla="*/ 50 h 91"/>
              <a:gd name="T40" fmla="*/ 37 w 68"/>
              <a:gd name="T41" fmla="*/ 54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8" h="91">
                <a:moveTo>
                  <a:pt x="52" y="42"/>
                </a:moveTo>
                <a:cubicBezTo>
                  <a:pt x="54" y="39"/>
                  <a:pt x="55" y="36"/>
                  <a:pt x="55" y="32"/>
                </a:cubicBezTo>
                <a:cubicBezTo>
                  <a:pt x="55" y="19"/>
                  <a:pt x="55" y="19"/>
                  <a:pt x="55" y="19"/>
                </a:cubicBezTo>
                <a:cubicBezTo>
                  <a:pt x="55" y="9"/>
                  <a:pt x="45" y="0"/>
                  <a:pt x="34" y="0"/>
                </a:cubicBezTo>
                <a:cubicBezTo>
                  <a:pt x="22" y="0"/>
                  <a:pt x="13" y="9"/>
                  <a:pt x="13" y="19"/>
                </a:cubicBezTo>
                <a:cubicBezTo>
                  <a:pt x="13" y="32"/>
                  <a:pt x="13" y="32"/>
                  <a:pt x="13" y="32"/>
                </a:cubicBezTo>
                <a:cubicBezTo>
                  <a:pt x="13" y="36"/>
                  <a:pt x="14" y="39"/>
                  <a:pt x="16" y="42"/>
                </a:cubicBezTo>
                <a:cubicBezTo>
                  <a:pt x="6" y="48"/>
                  <a:pt x="0" y="58"/>
                  <a:pt x="0" y="71"/>
                </a:cubicBezTo>
                <a:cubicBezTo>
                  <a:pt x="0" y="79"/>
                  <a:pt x="0" y="79"/>
                  <a:pt x="0" y="79"/>
                </a:cubicBezTo>
                <a:cubicBezTo>
                  <a:pt x="9" y="87"/>
                  <a:pt x="21" y="91"/>
                  <a:pt x="34" y="91"/>
                </a:cubicBezTo>
                <a:cubicBezTo>
                  <a:pt x="47" y="91"/>
                  <a:pt x="59" y="87"/>
                  <a:pt x="68" y="79"/>
                </a:cubicBezTo>
                <a:cubicBezTo>
                  <a:pt x="68" y="71"/>
                  <a:pt x="68" y="71"/>
                  <a:pt x="68" y="71"/>
                </a:cubicBezTo>
                <a:cubicBezTo>
                  <a:pt x="68" y="58"/>
                  <a:pt x="61" y="48"/>
                  <a:pt x="52" y="42"/>
                </a:cubicBezTo>
                <a:close/>
                <a:moveTo>
                  <a:pt x="37" y="54"/>
                </a:moveTo>
                <a:cubicBezTo>
                  <a:pt x="37" y="83"/>
                  <a:pt x="37" y="83"/>
                  <a:pt x="37" y="83"/>
                </a:cubicBezTo>
                <a:cubicBezTo>
                  <a:pt x="30" y="83"/>
                  <a:pt x="30" y="83"/>
                  <a:pt x="30" y="83"/>
                </a:cubicBezTo>
                <a:cubicBezTo>
                  <a:pt x="30" y="54"/>
                  <a:pt x="30" y="54"/>
                  <a:pt x="30" y="54"/>
                </a:cubicBezTo>
                <a:cubicBezTo>
                  <a:pt x="29" y="53"/>
                  <a:pt x="28" y="52"/>
                  <a:pt x="28" y="50"/>
                </a:cubicBezTo>
                <a:cubicBezTo>
                  <a:pt x="30" y="51"/>
                  <a:pt x="32" y="51"/>
                  <a:pt x="34" y="51"/>
                </a:cubicBezTo>
                <a:cubicBezTo>
                  <a:pt x="36" y="51"/>
                  <a:pt x="38" y="51"/>
                  <a:pt x="39" y="50"/>
                </a:cubicBezTo>
                <a:cubicBezTo>
                  <a:pt x="39" y="52"/>
                  <a:pt x="38" y="53"/>
                  <a:pt x="37" y="54"/>
                </a:cubicBezTo>
                <a:close/>
              </a:path>
            </a:pathLst>
          </a:custGeom>
          <a:solidFill>
            <a:schemeClr val="tx1"/>
          </a:solidFill>
          <a:ln>
            <a:noFill/>
          </a:ln>
        </p:spPr>
        <p:txBody>
          <a:bodyPr vert="horz" wrap="square" lIns="91440" tIns="45720" rIns="91440" bIns="45720" numCol="1" anchor="t" anchorCtr="0" compatLnSpc="1"/>
          <a:lstStyle/>
          <a:p>
            <a:endParaRPr lang="zh-CN" altLang="en-US" sz="1355">
              <a:solidFill>
                <a:srgbClr val="635042"/>
              </a:solidFill>
            </a:endParaRPr>
          </a:p>
        </p:txBody>
      </p:sp>
      <p:sp>
        <p:nvSpPr>
          <p:cNvPr id="52" name="Freeform 45"/>
          <p:cNvSpPr>
            <a:spLocks noEditPoints="1"/>
          </p:cNvSpPr>
          <p:nvPr/>
        </p:nvSpPr>
        <p:spPr bwMode="auto">
          <a:xfrm>
            <a:off x="3150447" y="1601470"/>
            <a:ext cx="338667" cy="424180"/>
          </a:xfrm>
          <a:custGeom>
            <a:avLst/>
            <a:gdLst>
              <a:gd name="T0" fmla="*/ 0 w 55"/>
              <a:gd name="T1" fmla="*/ 45 h 68"/>
              <a:gd name="T2" fmla="*/ 19 w 55"/>
              <a:gd name="T3" fmla="*/ 53 h 68"/>
              <a:gd name="T4" fmla="*/ 5 w 55"/>
              <a:gd name="T5" fmla="*/ 60 h 68"/>
              <a:gd name="T6" fmla="*/ 29 w 55"/>
              <a:gd name="T7" fmla="*/ 68 h 68"/>
              <a:gd name="T8" fmla="*/ 52 w 55"/>
              <a:gd name="T9" fmla="*/ 60 h 68"/>
              <a:gd name="T10" fmla="*/ 38 w 55"/>
              <a:gd name="T11" fmla="*/ 53 h 68"/>
              <a:gd name="T12" fmla="*/ 55 w 55"/>
              <a:gd name="T13" fmla="*/ 45 h 68"/>
              <a:gd name="T14" fmla="*/ 55 w 55"/>
              <a:gd name="T15" fmla="*/ 0 h 68"/>
              <a:gd name="T16" fmla="*/ 43 w 55"/>
              <a:gd name="T17" fmla="*/ 61 h 68"/>
              <a:gd name="T18" fmla="*/ 43 w 55"/>
              <a:gd name="T19" fmla="*/ 61 h 68"/>
              <a:gd name="T20" fmla="*/ 28 w 55"/>
              <a:gd name="T21" fmla="*/ 64 h 68"/>
              <a:gd name="T22" fmla="*/ 13 w 55"/>
              <a:gd name="T23" fmla="*/ 61 h 68"/>
              <a:gd name="T24" fmla="*/ 28 w 55"/>
              <a:gd name="T25" fmla="*/ 63 h 68"/>
              <a:gd name="T26" fmla="*/ 20 w 55"/>
              <a:gd name="T27" fmla="*/ 57 h 68"/>
              <a:gd name="T28" fmla="*/ 20 w 55"/>
              <a:gd name="T29" fmla="*/ 53 h 68"/>
              <a:gd name="T30" fmla="*/ 20 w 55"/>
              <a:gd name="T31" fmla="*/ 45 h 68"/>
              <a:gd name="T32" fmla="*/ 37 w 55"/>
              <a:gd name="T33" fmla="*/ 52 h 68"/>
              <a:gd name="T34" fmla="*/ 37 w 55"/>
              <a:gd name="T35" fmla="*/ 53 h 68"/>
              <a:gd name="T36" fmla="*/ 20 w 55"/>
              <a:gd name="T37" fmla="*/ 57 h 68"/>
              <a:gd name="T38" fmla="*/ 38 w 55"/>
              <a:gd name="T39" fmla="*/ 44 h 68"/>
              <a:gd name="T40" fmla="*/ 1 w 55"/>
              <a:gd name="T41" fmla="*/ 44 h 68"/>
              <a:gd name="T42" fmla="*/ 54 w 55"/>
              <a:gd name="T43" fmla="*/ 1 h 68"/>
              <a:gd name="T44" fmla="*/ 50 w 55"/>
              <a:gd name="T45" fmla="*/ 38 h 68"/>
              <a:gd name="T46" fmla="*/ 6 w 55"/>
              <a:gd name="T47" fmla="*/ 5 h 68"/>
              <a:gd name="T48" fmla="*/ 50 w 55"/>
              <a:gd name="T49" fmla="*/ 39 h 68"/>
              <a:gd name="T50" fmla="*/ 47 w 55"/>
              <a:gd name="T51" fmla="*/ 39 h 68"/>
              <a:gd name="T52" fmla="*/ 47 w 55"/>
              <a:gd name="T53" fmla="*/ 43 h 68"/>
              <a:gd name="T54" fmla="*/ 47 w 55"/>
              <a:gd name="T55" fmla="*/ 39 h 68"/>
              <a:gd name="T56" fmla="*/ 47 w 55"/>
              <a:gd name="T57" fmla="*/ 41 h 68"/>
              <a:gd name="T58" fmla="*/ 48 w 55"/>
              <a:gd name="T59" fmla="*/ 41 h 68"/>
              <a:gd name="T60" fmla="*/ 25 w 55"/>
              <a:gd name="T61" fmla="*/ 40 h 68"/>
              <a:gd name="T62" fmla="*/ 25 w 55"/>
              <a:gd name="T63" fmla="*/ 42 h 68"/>
              <a:gd name="T64" fmla="*/ 25 w 55"/>
              <a:gd name="T65" fmla="*/ 40 h 68"/>
              <a:gd name="T66" fmla="*/ 29 w 55"/>
              <a:gd name="T67" fmla="*/ 41 h 68"/>
              <a:gd name="T68" fmla="*/ 31 w 55"/>
              <a:gd name="T69" fmla="*/ 41 h 68"/>
              <a:gd name="T70" fmla="*/ 35 w 55"/>
              <a:gd name="T71" fmla="*/ 40 h 68"/>
              <a:gd name="T72" fmla="*/ 35 w 55"/>
              <a:gd name="T73" fmla="*/ 42 h 68"/>
              <a:gd name="T74" fmla="*/ 35 w 55"/>
              <a:gd name="T75" fmla="*/ 4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 h="68">
                <a:moveTo>
                  <a:pt x="0" y="0"/>
                </a:moveTo>
                <a:cubicBezTo>
                  <a:pt x="0" y="45"/>
                  <a:pt x="0" y="45"/>
                  <a:pt x="0" y="45"/>
                </a:cubicBezTo>
                <a:cubicBezTo>
                  <a:pt x="19" y="45"/>
                  <a:pt x="19" y="45"/>
                  <a:pt x="19" y="45"/>
                </a:cubicBezTo>
                <a:cubicBezTo>
                  <a:pt x="19" y="53"/>
                  <a:pt x="19" y="53"/>
                  <a:pt x="19" y="53"/>
                </a:cubicBezTo>
                <a:cubicBezTo>
                  <a:pt x="16" y="53"/>
                  <a:pt x="14" y="54"/>
                  <a:pt x="12" y="54"/>
                </a:cubicBezTo>
                <a:cubicBezTo>
                  <a:pt x="8" y="56"/>
                  <a:pt x="5" y="57"/>
                  <a:pt x="5" y="60"/>
                </a:cubicBezTo>
                <a:cubicBezTo>
                  <a:pt x="5" y="62"/>
                  <a:pt x="8" y="64"/>
                  <a:pt x="12" y="65"/>
                </a:cubicBezTo>
                <a:cubicBezTo>
                  <a:pt x="16" y="67"/>
                  <a:pt x="22" y="68"/>
                  <a:pt x="29" y="68"/>
                </a:cubicBezTo>
                <a:cubicBezTo>
                  <a:pt x="35" y="68"/>
                  <a:pt x="41" y="67"/>
                  <a:pt x="45" y="65"/>
                </a:cubicBezTo>
                <a:cubicBezTo>
                  <a:pt x="50" y="64"/>
                  <a:pt x="52" y="62"/>
                  <a:pt x="52" y="60"/>
                </a:cubicBezTo>
                <a:cubicBezTo>
                  <a:pt x="52" y="57"/>
                  <a:pt x="50" y="56"/>
                  <a:pt x="45" y="54"/>
                </a:cubicBezTo>
                <a:cubicBezTo>
                  <a:pt x="43" y="54"/>
                  <a:pt x="41" y="53"/>
                  <a:pt x="38" y="53"/>
                </a:cubicBezTo>
                <a:cubicBezTo>
                  <a:pt x="38" y="45"/>
                  <a:pt x="38" y="45"/>
                  <a:pt x="38" y="45"/>
                </a:cubicBezTo>
                <a:cubicBezTo>
                  <a:pt x="55" y="45"/>
                  <a:pt x="55" y="45"/>
                  <a:pt x="55" y="45"/>
                </a:cubicBezTo>
                <a:cubicBezTo>
                  <a:pt x="55" y="44"/>
                  <a:pt x="55" y="44"/>
                  <a:pt x="55" y="44"/>
                </a:cubicBezTo>
                <a:cubicBezTo>
                  <a:pt x="55" y="0"/>
                  <a:pt x="55" y="0"/>
                  <a:pt x="55" y="0"/>
                </a:cubicBezTo>
                <a:lnTo>
                  <a:pt x="0" y="0"/>
                </a:lnTo>
                <a:close/>
                <a:moveTo>
                  <a:pt x="43" y="61"/>
                </a:moveTo>
                <a:cubicBezTo>
                  <a:pt x="43" y="61"/>
                  <a:pt x="43" y="61"/>
                  <a:pt x="43" y="61"/>
                </a:cubicBezTo>
                <a:cubicBezTo>
                  <a:pt x="43" y="61"/>
                  <a:pt x="43" y="61"/>
                  <a:pt x="43" y="61"/>
                </a:cubicBezTo>
                <a:cubicBezTo>
                  <a:pt x="43" y="62"/>
                  <a:pt x="43" y="62"/>
                  <a:pt x="43" y="62"/>
                </a:cubicBezTo>
                <a:cubicBezTo>
                  <a:pt x="39" y="64"/>
                  <a:pt x="33" y="64"/>
                  <a:pt x="28" y="64"/>
                </a:cubicBezTo>
                <a:cubicBezTo>
                  <a:pt x="23" y="64"/>
                  <a:pt x="17" y="64"/>
                  <a:pt x="13" y="62"/>
                </a:cubicBezTo>
                <a:cubicBezTo>
                  <a:pt x="13" y="61"/>
                  <a:pt x="13" y="61"/>
                  <a:pt x="13" y="61"/>
                </a:cubicBezTo>
                <a:cubicBezTo>
                  <a:pt x="13" y="61"/>
                  <a:pt x="13" y="61"/>
                  <a:pt x="13" y="61"/>
                </a:cubicBezTo>
                <a:cubicBezTo>
                  <a:pt x="17" y="63"/>
                  <a:pt x="23" y="63"/>
                  <a:pt x="28" y="63"/>
                </a:cubicBezTo>
                <a:cubicBezTo>
                  <a:pt x="33" y="63"/>
                  <a:pt x="39" y="63"/>
                  <a:pt x="43" y="61"/>
                </a:cubicBezTo>
                <a:close/>
                <a:moveTo>
                  <a:pt x="20" y="57"/>
                </a:moveTo>
                <a:cubicBezTo>
                  <a:pt x="20" y="54"/>
                  <a:pt x="20" y="54"/>
                  <a:pt x="20" y="54"/>
                </a:cubicBezTo>
                <a:cubicBezTo>
                  <a:pt x="20" y="53"/>
                  <a:pt x="20" y="53"/>
                  <a:pt x="20" y="53"/>
                </a:cubicBezTo>
                <a:cubicBezTo>
                  <a:pt x="20" y="53"/>
                  <a:pt x="20" y="53"/>
                  <a:pt x="20" y="53"/>
                </a:cubicBezTo>
                <a:cubicBezTo>
                  <a:pt x="20" y="45"/>
                  <a:pt x="20" y="45"/>
                  <a:pt x="20" y="45"/>
                </a:cubicBezTo>
                <a:cubicBezTo>
                  <a:pt x="37" y="45"/>
                  <a:pt x="37" y="45"/>
                  <a:pt x="37" y="45"/>
                </a:cubicBezTo>
                <a:cubicBezTo>
                  <a:pt x="37" y="52"/>
                  <a:pt x="37" y="52"/>
                  <a:pt x="37" y="52"/>
                </a:cubicBezTo>
                <a:cubicBezTo>
                  <a:pt x="37" y="53"/>
                  <a:pt x="37" y="53"/>
                  <a:pt x="37" y="53"/>
                </a:cubicBezTo>
                <a:cubicBezTo>
                  <a:pt x="37" y="53"/>
                  <a:pt x="37" y="53"/>
                  <a:pt x="37" y="53"/>
                </a:cubicBezTo>
                <a:cubicBezTo>
                  <a:pt x="37" y="57"/>
                  <a:pt x="37" y="57"/>
                  <a:pt x="37" y="57"/>
                </a:cubicBezTo>
                <a:lnTo>
                  <a:pt x="20" y="57"/>
                </a:lnTo>
                <a:close/>
                <a:moveTo>
                  <a:pt x="54" y="44"/>
                </a:moveTo>
                <a:cubicBezTo>
                  <a:pt x="38" y="44"/>
                  <a:pt x="38" y="44"/>
                  <a:pt x="38" y="44"/>
                </a:cubicBezTo>
                <a:cubicBezTo>
                  <a:pt x="19" y="44"/>
                  <a:pt x="19" y="44"/>
                  <a:pt x="19" y="44"/>
                </a:cubicBezTo>
                <a:cubicBezTo>
                  <a:pt x="1" y="44"/>
                  <a:pt x="1" y="44"/>
                  <a:pt x="1" y="44"/>
                </a:cubicBezTo>
                <a:cubicBezTo>
                  <a:pt x="1" y="1"/>
                  <a:pt x="1" y="1"/>
                  <a:pt x="1" y="1"/>
                </a:cubicBezTo>
                <a:cubicBezTo>
                  <a:pt x="54" y="1"/>
                  <a:pt x="54" y="1"/>
                  <a:pt x="54" y="1"/>
                </a:cubicBezTo>
                <a:lnTo>
                  <a:pt x="54" y="44"/>
                </a:lnTo>
                <a:close/>
                <a:moveTo>
                  <a:pt x="50" y="38"/>
                </a:moveTo>
                <a:cubicBezTo>
                  <a:pt x="50" y="5"/>
                  <a:pt x="50" y="5"/>
                  <a:pt x="50" y="5"/>
                </a:cubicBezTo>
                <a:cubicBezTo>
                  <a:pt x="6" y="5"/>
                  <a:pt x="6" y="5"/>
                  <a:pt x="6" y="5"/>
                </a:cubicBezTo>
                <a:cubicBezTo>
                  <a:pt x="6" y="39"/>
                  <a:pt x="6" y="39"/>
                  <a:pt x="6" y="39"/>
                </a:cubicBezTo>
                <a:cubicBezTo>
                  <a:pt x="50" y="39"/>
                  <a:pt x="50" y="39"/>
                  <a:pt x="50" y="39"/>
                </a:cubicBezTo>
                <a:lnTo>
                  <a:pt x="50" y="38"/>
                </a:lnTo>
                <a:close/>
                <a:moveTo>
                  <a:pt x="47" y="39"/>
                </a:moveTo>
                <a:cubicBezTo>
                  <a:pt x="46" y="39"/>
                  <a:pt x="46" y="40"/>
                  <a:pt x="46" y="41"/>
                </a:cubicBezTo>
                <a:cubicBezTo>
                  <a:pt x="46" y="42"/>
                  <a:pt x="46" y="43"/>
                  <a:pt x="47" y="43"/>
                </a:cubicBezTo>
                <a:cubicBezTo>
                  <a:pt x="48" y="43"/>
                  <a:pt x="49" y="42"/>
                  <a:pt x="49" y="41"/>
                </a:cubicBezTo>
                <a:cubicBezTo>
                  <a:pt x="49" y="40"/>
                  <a:pt x="48" y="39"/>
                  <a:pt x="47" y="39"/>
                </a:cubicBezTo>
                <a:close/>
                <a:moveTo>
                  <a:pt x="47" y="42"/>
                </a:moveTo>
                <a:cubicBezTo>
                  <a:pt x="47" y="42"/>
                  <a:pt x="47" y="42"/>
                  <a:pt x="47" y="41"/>
                </a:cubicBezTo>
                <a:cubicBezTo>
                  <a:pt x="47" y="41"/>
                  <a:pt x="47" y="40"/>
                  <a:pt x="47" y="40"/>
                </a:cubicBezTo>
                <a:cubicBezTo>
                  <a:pt x="48" y="40"/>
                  <a:pt x="48" y="41"/>
                  <a:pt x="48" y="41"/>
                </a:cubicBezTo>
                <a:cubicBezTo>
                  <a:pt x="48" y="42"/>
                  <a:pt x="48" y="42"/>
                  <a:pt x="47" y="42"/>
                </a:cubicBezTo>
                <a:close/>
                <a:moveTo>
                  <a:pt x="25" y="40"/>
                </a:moveTo>
                <a:cubicBezTo>
                  <a:pt x="25" y="40"/>
                  <a:pt x="24" y="41"/>
                  <a:pt x="24" y="41"/>
                </a:cubicBezTo>
                <a:cubicBezTo>
                  <a:pt x="24" y="42"/>
                  <a:pt x="25" y="42"/>
                  <a:pt x="25" y="42"/>
                </a:cubicBezTo>
                <a:cubicBezTo>
                  <a:pt x="26" y="42"/>
                  <a:pt x="27" y="42"/>
                  <a:pt x="27" y="41"/>
                </a:cubicBezTo>
                <a:cubicBezTo>
                  <a:pt x="27" y="41"/>
                  <a:pt x="26" y="40"/>
                  <a:pt x="25" y="40"/>
                </a:cubicBezTo>
                <a:close/>
                <a:moveTo>
                  <a:pt x="30" y="40"/>
                </a:moveTo>
                <a:cubicBezTo>
                  <a:pt x="30" y="40"/>
                  <a:pt x="29" y="41"/>
                  <a:pt x="29" y="41"/>
                </a:cubicBezTo>
                <a:cubicBezTo>
                  <a:pt x="29" y="42"/>
                  <a:pt x="30" y="42"/>
                  <a:pt x="30" y="42"/>
                </a:cubicBezTo>
                <a:cubicBezTo>
                  <a:pt x="31" y="42"/>
                  <a:pt x="31" y="42"/>
                  <a:pt x="31" y="41"/>
                </a:cubicBezTo>
                <a:cubicBezTo>
                  <a:pt x="31" y="41"/>
                  <a:pt x="31" y="40"/>
                  <a:pt x="30" y="40"/>
                </a:cubicBezTo>
                <a:close/>
                <a:moveTo>
                  <a:pt x="35" y="40"/>
                </a:moveTo>
                <a:cubicBezTo>
                  <a:pt x="34" y="40"/>
                  <a:pt x="34" y="41"/>
                  <a:pt x="33" y="41"/>
                </a:cubicBezTo>
                <a:cubicBezTo>
                  <a:pt x="34" y="42"/>
                  <a:pt x="34" y="42"/>
                  <a:pt x="35" y="42"/>
                </a:cubicBezTo>
                <a:cubicBezTo>
                  <a:pt x="35" y="42"/>
                  <a:pt x="36" y="42"/>
                  <a:pt x="36" y="41"/>
                </a:cubicBezTo>
                <a:cubicBezTo>
                  <a:pt x="36" y="41"/>
                  <a:pt x="35" y="40"/>
                  <a:pt x="35" y="40"/>
                </a:cubicBezTo>
                <a:close/>
              </a:path>
            </a:pathLst>
          </a:custGeom>
          <a:solidFill>
            <a:schemeClr val="tx1"/>
          </a:solidFill>
          <a:ln>
            <a:noFill/>
          </a:ln>
        </p:spPr>
        <p:txBody>
          <a:bodyPr vert="horz" wrap="square" lIns="91440" tIns="45720" rIns="91440" bIns="45720" numCol="1" anchor="t" anchorCtr="0" compatLnSpc="1"/>
          <a:lstStyle/>
          <a:p>
            <a:endParaRPr lang="zh-CN" altLang="en-US" sz="1355">
              <a:solidFill>
                <a:srgbClr val="635042"/>
              </a:solidFill>
            </a:endParaRPr>
          </a:p>
        </p:txBody>
      </p:sp>
      <p:sp>
        <p:nvSpPr>
          <p:cNvPr id="53" name="Freeform 46"/>
          <p:cNvSpPr>
            <a:spLocks noEditPoints="1"/>
          </p:cNvSpPr>
          <p:nvPr/>
        </p:nvSpPr>
        <p:spPr bwMode="auto">
          <a:xfrm>
            <a:off x="4255347" y="4391237"/>
            <a:ext cx="382693" cy="496993"/>
          </a:xfrm>
          <a:custGeom>
            <a:avLst/>
            <a:gdLst>
              <a:gd name="T0" fmla="*/ 18 w 62"/>
              <a:gd name="T1" fmla="*/ 30 h 80"/>
              <a:gd name="T2" fmla="*/ 18 w 62"/>
              <a:gd name="T3" fmla="*/ 56 h 80"/>
              <a:gd name="T4" fmla="*/ 25 w 62"/>
              <a:gd name="T5" fmla="*/ 63 h 80"/>
              <a:gd name="T6" fmla="*/ 37 w 62"/>
              <a:gd name="T7" fmla="*/ 63 h 80"/>
              <a:gd name="T8" fmla="*/ 43 w 62"/>
              <a:gd name="T9" fmla="*/ 56 h 80"/>
              <a:gd name="T10" fmla="*/ 43 w 62"/>
              <a:gd name="T11" fmla="*/ 30 h 80"/>
              <a:gd name="T12" fmla="*/ 43 w 62"/>
              <a:gd name="T13" fmla="*/ 30 h 80"/>
              <a:gd name="T14" fmla="*/ 48 w 62"/>
              <a:gd name="T15" fmla="*/ 17 h 80"/>
              <a:gd name="T16" fmla="*/ 31 w 62"/>
              <a:gd name="T17" fmla="*/ 0 h 80"/>
              <a:gd name="T18" fmla="*/ 13 w 62"/>
              <a:gd name="T19" fmla="*/ 17 h 80"/>
              <a:gd name="T20" fmla="*/ 18 w 62"/>
              <a:gd name="T21" fmla="*/ 30 h 80"/>
              <a:gd name="T22" fmla="*/ 59 w 62"/>
              <a:gd name="T23" fmla="*/ 36 h 80"/>
              <a:gd name="T24" fmla="*/ 58 w 62"/>
              <a:gd name="T25" fmla="*/ 34 h 80"/>
              <a:gd name="T26" fmla="*/ 50 w 62"/>
              <a:gd name="T27" fmla="*/ 40 h 80"/>
              <a:gd name="T28" fmla="*/ 51 w 62"/>
              <a:gd name="T29" fmla="*/ 41 h 80"/>
              <a:gd name="T30" fmla="*/ 52 w 62"/>
              <a:gd name="T31" fmla="*/ 49 h 80"/>
              <a:gd name="T32" fmla="*/ 31 w 62"/>
              <a:gd name="T33" fmla="*/ 70 h 80"/>
              <a:gd name="T34" fmla="*/ 9 w 62"/>
              <a:gd name="T35" fmla="*/ 49 h 80"/>
              <a:gd name="T36" fmla="*/ 11 w 62"/>
              <a:gd name="T37" fmla="*/ 40 h 80"/>
              <a:gd name="T38" fmla="*/ 12 w 62"/>
              <a:gd name="T39" fmla="*/ 39 h 80"/>
              <a:gd name="T40" fmla="*/ 4 w 62"/>
              <a:gd name="T41" fmla="*/ 33 h 80"/>
              <a:gd name="T42" fmla="*/ 3 w 62"/>
              <a:gd name="T43" fmla="*/ 35 h 80"/>
              <a:gd name="T44" fmla="*/ 0 w 62"/>
              <a:gd name="T45" fmla="*/ 49 h 80"/>
              <a:gd name="T46" fmla="*/ 31 w 62"/>
              <a:gd name="T47" fmla="*/ 80 h 80"/>
              <a:gd name="T48" fmla="*/ 62 w 62"/>
              <a:gd name="T49" fmla="*/ 49 h 80"/>
              <a:gd name="T50" fmla="*/ 59 w 62"/>
              <a:gd name="T51" fmla="*/ 3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2" h="80">
                <a:moveTo>
                  <a:pt x="18" y="30"/>
                </a:moveTo>
                <a:cubicBezTo>
                  <a:pt x="18" y="56"/>
                  <a:pt x="18" y="56"/>
                  <a:pt x="18" y="56"/>
                </a:cubicBezTo>
                <a:cubicBezTo>
                  <a:pt x="18" y="60"/>
                  <a:pt x="21" y="63"/>
                  <a:pt x="25" y="63"/>
                </a:cubicBezTo>
                <a:cubicBezTo>
                  <a:pt x="37" y="63"/>
                  <a:pt x="37" y="63"/>
                  <a:pt x="37" y="63"/>
                </a:cubicBezTo>
                <a:cubicBezTo>
                  <a:pt x="40" y="63"/>
                  <a:pt x="43" y="60"/>
                  <a:pt x="43" y="56"/>
                </a:cubicBezTo>
                <a:cubicBezTo>
                  <a:pt x="43" y="30"/>
                  <a:pt x="43" y="30"/>
                  <a:pt x="43" y="30"/>
                </a:cubicBezTo>
                <a:cubicBezTo>
                  <a:pt x="43" y="30"/>
                  <a:pt x="43" y="30"/>
                  <a:pt x="43" y="30"/>
                </a:cubicBezTo>
                <a:cubicBezTo>
                  <a:pt x="46" y="27"/>
                  <a:pt x="48" y="22"/>
                  <a:pt x="48" y="17"/>
                </a:cubicBezTo>
                <a:cubicBezTo>
                  <a:pt x="48" y="8"/>
                  <a:pt x="40" y="0"/>
                  <a:pt x="31" y="0"/>
                </a:cubicBezTo>
                <a:cubicBezTo>
                  <a:pt x="21" y="0"/>
                  <a:pt x="13" y="8"/>
                  <a:pt x="13" y="17"/>
                </a:cubicBezTo>
                <a:cubicBezTo>
                  <a:pt x="13" y="22"/>
                  <a:pt x="15" y="27"/>
                  <a:pt x="18" y="30"/>
                </a:cubicBezTo>
                <a:close/>
                <a:moveTo>
                  <a:pt x="59" y="36"/>
                </a:moveTo>
                <a:cubicBezTo>
                  <a:pt x="58" y="34"/>
                  <a:pt x="58" y="34"/>
                  <a:pt x="58" y="34"/>
                </a:cubicBezTo>
                <a:cubicBezTo>
                  <a:pt x="50" y="40"/>
                  <a:pt x="50" y="40"/>
                  <a:pt x="50" y="40"/>
                </a:cubicBezTo>
                <a:cubicBezTo>
                  <a:pt x="51" y="41"/>
                  <a:pt x="51" y="41"/>
                  <a:pt x="51" y="41"/>
                </a:cubicBezTo>
                <a:cubicBezTo>
                  <a:pt x="52" y="43"/>
                  <a:pt x="52" y="46"/>
                  <a:pt x="52" y="49"/>
                </a:cubicBezTo>
                <a:cubicBezTo>
                  <a:pt x="52" y="61"/>
                  <a:pt x="43" y="70"/>
                  <a:pt x="31" y="70"/>
                </a:cubicBezTo>
                <a:cubicBezTo>
                  <a:pt x="19" y="70"/>
                  <a:pt x="9" y="61"/>
                  <a:pt x="9" y="49"/>
                </a:cubicBezTo>
                <a:cubicBezTo>
                  <a:pt x="9" y="46"/>
                  <a:pt x="10" y="43"/>
                  <a:pt x="11" y="40"/>
                </a:cubicBezTo>
                <a:cubicBezTo>
                  <a:pt x="12" y="39"/>
                  <a:pt x="12" y="39"/>
                  <a:pt x="12" y="39"/>
                </a:cubicBezTo>
                <a:cubicBezTo>
                  <a:pt x="4" y="33"/>
                  <a:pt x="4" y="33"/>
                  <a:pt x="4" y="33"/>
                </a:cubicBezTo>
                <a:cubicBezTo>
                  <a:pt x="3" y="35"/>
                  <a:pt x="3" y="35"/>
                  <a:pt x="3" y="35"/>
                </a:cubicBezTo>
                <a:cubicBezTo>
                  <a:pt x="1" y="39"/>
                  <a:pt x="0" y="44"/>
                  <a:pt x="0" y="49"/>
                </a:cubicBezTo>
                <a:cubicBezTo>
                  <a:pt x="0" y="66"/>
                  <a:pt x="14" y="80"/>
                  <a:pt x="31" y="80"/>
                </a:cubicBezTo>
                <a:cubicBezTo>
                  <a:pt x="48" y="80"/>
                  <a:pt x="62" y="66"/>
                  <a:pt x="62" y="49"/>
                </a:cubicBezTo>
                <a:cubicBezTo>
                  <a:pt x="62" y="44"/>
                  <a:pt x="61" y="40"/>
                  <a:pt x="59" y="36"/>
                </a:cubicBezTo>
                <a:close/>
              </a:path>
            </a:pathLst>
          </a:custGeom>
          <a:solidFill>
            <a:schemeClr val="tx1"/>
          </a:solidFill>
          <a:ln>
            <a:noFill/>
          </a:ln>
        </p:spPr>
        <p:txBody>
          <a:bodyPr vert="horz" wrap="square" lIns="91440" tIns="45720" rIns="91440" bIns="45720" numCol="1" anchor="t" anchorCtr="0" compatLnSpc="1"/>
          <a:lstStyle/>
          <a:p>
            <a:endParaRPr lang="zh-CN" altLang="en-US" sz="1355">
              <a:solidFill>
                <a:srgbClr val="635042"/>
              </a:solidFill>
            </a:endParaRPr>
          </a:p>
        </p:txBody>
      </p:sp>
      <p:grpSp>
        <p:nvGrpSpPr>
          <p:cNvPr id="54" name="组合 53"/>
          <p:cNvGrpSpPr/>
          <p:nvPr/>
        </p:nvGrpSpPr>
        <p:grpSpPr>
          <a:xfrm>
            <a:off x="9519073" y="4381077"/>
            <a:ext cx="549487" cy="534247"/>
            <a:chOff x="9448800" y="3963988"/>
            <a:chExt cx="774700" cy="750888"/>
          </a:xfrm>
          <a:solidFill>
            <a:schemeClr val="tx1"/>
          </a:solidFill>
        </p:grpSpPr>
        <p:sp>
          <p:nvSpPr>
            <p:cNvPr id="55" name="Freeform 47"/>
            <p:cNvSpPr>
              <a:spLocks noEditPoints="1"/>
            </p:cNvSpPr>
            <p:nvPr/>
          </p:nvSpPr>
          <p:spPr bwMode="auto">
            <a:xfrm>
              <a:off x="9448800" y="3963988"/>
              <a:ext cx="774700" cy="750888"/>
            </a:xfrm>
            <a:custGeom>
              <a:avLst/>
              <a:gdLst>
                <a:gd name="T0" fmla="*/ 87 w 89"/>
                <a:gd name="T1" fmla="*/ 22 h 86"/>
                <a:gd name="T2" fmla="*/ 70 w 89"/>
                <a:gd name="T3" fmla="*/ 22 h 86"/>
                <a:gd name="T4" fmla="*/ 70 w 89"/>
                <a:gd name="T5" fmla="*/ 18 h 86"/>
                <a:gd name="T6" fmla="*/ 68 w 89"/>
                <a:gd name="T7" fmla="*/ 6 h 86"/>
                <a:gd name="T8" fmla="*/ 62 w 89"/>
                <a:gd name="T9" fmla="*/ 0 h 86"/>
                <a:gd name="T10" fmla="*/ 56 w 89"/>
                <a:gd name="T11" fmla="*/ 6 h 86"/>
                <a:gd name="T12" fmla="*/ 54 w 89"/>
                <a:gd name="T13" fmla="*/ 18 h 86"/>
                <a:gd name="T14" fmla="*/ 54 w 89"/>
                <a:gd name="T15" fmla="*/ 22 h 86"/>
                <a:gd name="T16" fmla="*/ 35 w 89"/>
                <a:gd name="T17" fmla="*/ 22 h 86"/>
                <a:gd name="T18" fmla="*/ 35 w 89"/>
                <a:gd name="T19" fmla="*/ 18 h 86"/>
                <a:gd name="T20" fmla="*/ 33 w 89"/>
                <a:gd name="T21" fmla="*/ 6 h 86"/>
                <a:gd name="T22" fmla="*/ 27 w 89"/>
                <a:gd name="T23" fmla="*/ 0 h 86"/>
                <a:gd name="T24" fmla="*/ 21 w 89"/>
                <a:gd name="T25" fmla="*/ 6 h 86"/>
                <a:gd name="T26" fmla="*/ 19 w 89"/>
                <a:gd name="T27" fmla="*/ 18 h 86"/>
                <a:gd name="T28" fmla="*/ 19 w 89"/>
                <a:gd name="T29" fmla="*/ 22 h 86"/>
                <a:gd name="T30" fmla="*/ 2 w 89"/>
                <a:gd name="T31" fmla="*/ 22 h 86"/>
                <a:gd name="T32" fmla="*/ 0 w 89"/>
                <a:gd name="T33" fmla="*/ 23 h 86"/>
                <a:gd name="T34" fmla="*/ 0 w 89"/>
                <a:gd name="T35" fmla="*/ 84 h 86"/>
                <a:gd name="T36" fmla="*/ 2 w 89"/>
                <a:gd name="T37" fmla="*/ 86 h 86"/>
                <a:gd name="T38" fmla="*/ 87 w 89"/>
                <a:gd name="T39" fmla="*/ 86 h 86"/>
                <a:gd name="T40" fmla="*/ 89 w 89"/>
                <a:gd name="T41" fmla="*/ 84 h 86"/>
                <a:gd name="T42" fmla="*/ 89 w 89"/>
                <a:gd name="T43" fmla="*/ 23 h 86"/>
                <a:gd name="T44" fmla="*/ 87 w 89"/>
                <a:gd name="T45" fmla="*/ 22 h 86"/>
                <a:gd name="T46" fmla="*/ 57 w 89"/>
                <a:gd name="T47" fmla="*/ 18 h 86"/>
                <a:gd name="T48" fmla="*/ 58 w 89"/>
                <a:gd name="T49" fmla="*/ 6 h 86"/>
                <a:gd name="T50" fmla="*/ 62 w 89"/>
                <a:gd name="T51" fmla="*/ 2 h 86"/>
                <a:gd name="T52" fmla="*/ 66 w 89"/>
                <a:gd name="T53" fmla="*/ 6 h 86"/>
                <a:gd name="T54" fmla="*/ 68 w 89"/>
                <a:gd name="T55" fmla="*/ 18 h 86"/>
                <a:gd name="T56" fmla="*/ 68 w 89"/>
                <a:gd name="T57" fmla="*/ 22 h 86"/>
                <a:gd name="T58" fmla="*/ 57 w 89"/>
                <a:gd name="T59" fmla="*/ 22 h 86"/>
                <a:gd name="T60" fmla="*/ 57 w 89"/>
                <a:gd name="T61" fmla="*/ 18 h 86"/>
                <a:gd name="T62" fmla="*/ 22 w 89"/>
                <a:gd name="T63" fmla="*/ 18 h 86"/>
                <a:gd name="T64" fmla="*/ 23 w 89"/>
                <a:gd name="T65" fmla="*/ 6 h 86"/>
                <a:gd name="T66" fmla="*/ 27 w 89"/>
                <a:gd name="T67" fmla="*/ 2 h 86"/>
                <a:gd name="T68" fmla="*/ 31 w 89"/>
                <a:gd name="T69" fmla="*/ 6 h 86"/>
                <a:gd name="T70" fmla="*/ 33 w 89"/>
                <a:gd name="T71" fmla="*/ 18 h 86"/>
                <a:gd name="T72" fmla="*/ 32 w 89"/>
                <a:gd name="T73" fmla="*/ 22 h 86"/>
                <a:gd name="T74" fmla="*/ 22 w 89"/>
                <a:gd name="T75" fmla="*/ 22 h 86"/>
                <a:gd name="T76" fmla="*/ 22 w 89"/>
                <a:gd name="T77" fmla="*/ 18 h 86"/>
                <a:gd name="T78" fmla="*/ 83 w 89"/>
                <a:gd name="T79" fmla="*/ 80 h 86"/>
                <a:gd name="T80" fmla="*/ 81 w 89"/>
                <a:gd name="T81" fmla="*/ 82 h 86"/>
                <a:gd name="T82" fmla="*/ 8 w 89"/>
                <a:gd name="T83" fmla="*/ 82 h 86"/>
                <a:gd name="T84" fmla="*/ 5 w 89"/>
                <a:gd name="T85" fmla="*/ 80 h 86"/>
                <a:gd name="T86" fmla="*/ 5 w 89"/>
                <a:gd name="T87" fmla="*/ 40 h 86"/>
                <a:gd name="T88" fmla="*/ 8 w 89"/>
                <a:gd name="T89" fmla="*/ 39 h 86"/>
                <a:gd name="T90" fmla="*/ 81 w 89"/>
                <a:gd name="T91" fmla="*/ 39 h 86"/>
                <a:gd name="T92" fmla="*/ 83 w 89"/>
                <a:gd name="T93" fmla="*/ 40 h 86"/>
                <a:gd name="T94" fmla="*/ 83 w 89"/>
                <a:gd name="T95" fmla="*/ 8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9" h="86">
                  <a:moveTo>
                    <a:pt x="87" y="22"/>
                  </a:moveTo>
                  <a:cubicBezTo>
                    <a:pt x="70" y="22"/>
                    <a:pt x="70" y="22"/>
                    <a:pt x="70" y="22"/>
                  </a:cubicBezTo>
                  <a:cubicBezTo>
                    <a:pt x="70" y="21"/>
                    <a:pt x="70" y="19"/>
                    <a:pt x="70" y="18"/>
                  </a:cubicBezTo>
                  <a:cubicBezTo>
                    <a:pt x="70" y="13"/>
                    <a:pt x="70" y="9"/>
                    <a:pt x="68" y="6"/>
                  </a:cubicBezTo>
                  <a:cubicBezTo>
                    <a:pt x="67" y="2"/>
                    <a:pt x="65" y="0"/>
                    <a:pt x="62" y="0"/>
                  </a:cubicBezTo>
                  <a:cubicBezTo>
                    <a:pt x="59" y="0"/>
                    <a:pt x="57" y="2"/>
                    <a:pt x="56" y="6"/>
                  </a:cubicBezTo>
                  <a:cubicBezTo>
                    <a:pt x="55" y="9"/>
                    <a:pt x="54" y="13"/>
                    <a:pt x="54" y="18"/>
                  </a:cubicBezTo>
                  <a:cubicBezTo>
                    <a:pt x="54" y="19"/>
                    <a:pt x="54" y="21"/>
                    <a:pt x="54" y="22"/>
                  </a:cubicBezTo>
                  <a:cubicBezTo>
                    <a:pt x="35" y="22"/>
                    <a:pt x="35" y="22"/>
                    <a:pt x="35" y="22"/>
                  </a:cubicBezTo>
                  <a:cubicBezTo>
                    <a:pt x="35" y="21"/>
                    <a:pt x="35" y="19"/>
                    <a:pt x="35" y="18"/>
                  </a:cubicBezTo>
                  <a:cubicBezTo>
                    <a:pt x="35" y="13"/>
                    <a:pt x="35" y="9"/>
                    <a:pt x="33" y="6"/>
                  </a:cubicBezTo>
                  <a:cubicBezTo>
                    <a:pt x="32" y="2"/>
                    <a:pt x="30" y="0"/>
                    <a:pt x="27" y="0"/>
                  </a:cubicBezTo>
                  <a:cubicBezTo>
                    <a:pt x="24" y="0"/>
                    <a:pt x="22" y="2"/>
                    <a:pt x="21" y="6"/>
                  </a:cubicBezTo>
                  <a:cubicBezTo>
                    <a:pt x="20" y="9"/>
                    <a:pt x="19" y="13"/>
                    <a:pt x="19" y="18"/>
                  </a:cubicBezTo>
                  <a:cubicBezTo>
                    <a:pt x="19" y="19"/>
                    <a:pt x="19" y="21"/>
                    <a:pt x="19" y="22"/>
                  </a:cubicBezTo>
                  <a:cubicBezTo>
                    <a:pt x="2" y="22"/>
                    <a:pt x="2" y="22"/>
                    <a:pt x="2" y="22"/>
                  </a:cubicBezTo>
                  <a:cubicBezTo>
                    <a:pt x="1" y="22"/>
                    <a:pt x="0" y="22"/>
                    <a:pt x="0" y="23"/>
                  </a:cubicBezTo>
                  <a:cubicBezTo>
                    <a:pt x="0" y="84"/>
                    <a:pt x="0" y="84"/>
                    <a:pt x="0" y="84"/>
                  </a:cubicBezTo>
                  <a:cubicBezTo>
                    <a:pt x="0" y="85"/>
                    <a:pt x="1" y="86"/>
                    <a:pt x="2" y="86"/>
                  </a:cubicBezTo>
                  <a:cubicBezTo>
                    <a:pt x="87" y="86"/>
                    <a:pt x="87" y="86"/>
                    <a:pt x="87" y="86"/>
                  </a:cubicBezTo>
                  <a:cubicBezTo>
                    <a:pt x="88" y="86"/>
                    <a:pt x="89" y="85"/>
                    <a:pt x="89" y="84"/>
                  </a:cubicBezTo>
                  <a:cubicBezTo>
                    <a:pt x="89" y="23"/>
                    <a:pt x="89" y="23"/>
                    <a:pt x="89" y="23"/>
                  </a:cubicBezTo>
                  <a:cubicBezTo>
                    <a:pt x="89" y="22"/>
                    <a:pt x="88" y="22"/>
                    <a:pt x="87" y="22"/>
                  </a:cubicBezTo>
                  <a:close/>
                  <a:moveTo>
                    <a:pt x="57" y="18"/>
                  </a:moveTo>
                  <a:cubicBezTo>
                    <a:pt x="57" y="13"/>
                    <a:pt x="57" y="9"/>
                    <a:pt x="58" y="6"/>
                  </a:cubicBezTo>
                  <a:cubicBezTo>
                    <a:pt x="59" y="3"/>
                    <a:pt x="60" y="2"/>
                    <a:pt x="62" y="2"/>
                  </a:cubicBezTo>
                  <a:cubicBezTo>
                    <a:pt x="64" y="2"/>
                    <a:pt x="65" y="3"/>
                    <a:pt x="66" y="6"/>
                  </a:cubicBezTo>
                  <a:cubicBezTo>
                    <a:pt x="67" y="9"/>
                    <a:pt x="68" y="13"/>
                    <a:pt x="68" y="18"/>
                  </a:cubicBezTo>
                  <a:cubicBezTo>
                    <a:pt x="68" y="19"/>
                    <a:pt x="68" y="21"/>
                    <a:pt x="68" y="22"/>
                  </a:cubicBezTo>
                  <a:cubicBezTo>
                    <a:pt x="57" y="22"/>
                    <a:pt x="57" y="22"/>
                    <a:pt x="57" y="22"/>
                  </a:cubicBezTo>
                  <a:cubicBezTo>
                    <a:pt x="57" y="21"/>
                    <a:pt x="57" y="19"/>
                    <a:pt x="57" y="18"/>
                  </a:cubicBezTo>
                  <a:close/>
                  <a:moveTo>
                    <a:pt x="22" y="18"/>
                  </a:moveTo>
                  <a:cubicBezTo>
                    <a:pt x="22" y="13"/>
                    <a:pt x="22" y="9"/>
                    <a:pt x="23" y="6"/>
                  </a:cubicBezTo>
                  <a:cubicBezTo>
                    <a:pt x="24" y="3"/>
                    <a:pt x="25" y="2"/>
                    <a:pt x="27" y="2"/>
                  </a:cubicBezTo>
                  <a:cubicBezTo>
                    <a:pt x="29" y="2"/>
                    <a:pt x="30" y="3"/>
                    <a:pt x="31" y="6"/>
                  </a:cubicBezTo>
                  <a:cubicBezTo>
                    <a:pt x="32" y="9"/>
                    <a:pt x="33" y="13"/>
                    <a:pt x="33" y="18"/>
                  </a:cubicBezTo>
                  <a:cubicBezTo>
                    <a:pt x="33" y="19"/>
                    <a:pt x="33" y="21"/>
                    <a:pt x="32" y="22"/>
                  </a:cubicBezTo>
                  <a:cubicBezTo>
                    <a:pt x="22" y="22"/>
                    <a:pt x="22" y="22"/>
                    <a:pt x="22" y="22"/>
                  </a:cubicBezTo>
                  <a:cubicBezTo>
                    <a:pt x="22" y="21"/>
                    <a:pt x="22" y="19"/>
                    <a:pt x="22" y="18"/>
                  </a:cubicBezTo>
                  <a:close/>
                  <a:moveTo>
                    <a:pt x="83" y="80"/>
                  </a:moveTo>
                  <a:cubicBezTo>
                    <a:pt x="83" y="81"/>
                    <a:pt x="82" y="82"/>
                    <a:pt x="81" y="82"/>
                  </a:cubicBezTo>
                  <a:cubicBezTo>
                    <a:pt x="8" y="82"/>
                    <a:pt x="8" y="82"/>
                    <a:pt x="8" y="82"/>
                  </a:cubicBezTo>
                  <a:cubicBezTo>
                    <a:pt x="6" y="82"/>
                    <a:pt x="5" y="81"/>
                    <a:pt x="5" y="80"/>
                  </a:cubicBezTo>
                  <a:cubicBezTo>
                    <a:pt x="5" y="40"/>
                    <a:pt x="5" y="40"/>
                    <a:pt x="5" y="40"/>
                  </a:cubicBezTo>
                  <a:cubicBezTo>
                    <a:pt x="5" y="39"/>
                    <a:pt x="6" y="39"/>
                    <a:pt x="8" y="39"/>
                  </a:cubicBezTo>
                  <a:cubicBezTo>
                    <a:pt x="81" y="39"/>
                    <a:pt x="81" y="39"/>
                    <a:pt x="81" y="39"/>
                  </a:cubicBezTo>
                  <a:cubicBezTo>
                    <a:pt x="82" y="39"/>
                    <a:pt x="83" y="39"/>
                    <a:pt x="83" y="40"/>
                  </a:cubicBezTo>
                  <a:lnTo>
                    <a:pt x="83" y="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635042"/>
                </a:solidFill>
              </a:endParaRPr>
            </a:p>
          </p:txBody>
        </p:sp>
        <p:sp>
          <p:nvSpPr>
            <p:cNvPr id="56" name="Freeform 48"/>
            <p:cNvSpPr>
              <a:spLocks noEditPoints="1"/>
            </p:cNvSpPr>
            <p:nvPr/>
          </p:nvSpPr>
          <p:spPr bwMode="auto">
            <a:xfrm>
              <a:off x="9493250" y="4303713"/>
              <a:ext cx="677863" cy="376238"/>
            </a:xfrm>
            <a:custGeom>
              <a:avLst/>
              <a:gdLst>
                <a:gd name="T0" fmla="*/ 76 w 78"/>
                <a:gd name="T1" fmla="*/ 0 h 43"/>
                <a:gd name="T2" fmla="*/ 3 w 78"/>
                <a:gd name="T3" fmla="*/ 0 h 43"/>
                <a:gd name="T4" fmla="*/ 0 w 78"/>
                <a:gd name="T5" fmla="*/ 1 h 43"/>
                <a:gd name="T6" fmla="*/ 0 w 78"/>
                <a:gd name="T7" fmla="*/ 41 h 43"/>
                <a:gd name="T8" fmla="*/ 3 w 78"/>
                <a:gd name="T9" fmla="*/ 43 h 43"/>
                <a:gd name="T10" fmla="*/ 76 w 78"/>
                <a:gd name="T11" fmla="*/ 43 h 43"/>
                <a:gd name="T12" fmla="*/ 78 w 78"/>
                <a:gd name="T13" fmla="*/ 41 h 43"/>
                <a:gd name="T14" fmla="*/ 78 w 78"/>
                <a:gd name="T15" fmla="*/ 1 h 43"/>
                <a:gd name="T16" fmla="*/ 76 w 78"/>
                <a:gd name="T17" fmla="*/ 0 h 43"/>
                <a:gd name="T18" fmla="*/ 77 w 78"/>
                <a:gd name="T19" fmla="*/ 41 h 43"/>
                <a:gd name="T20" fmla="*/ 76 w 78"/>
                <a:gd name="T21" fmla="*/ 43 h 43"/>
                <a:gd name="T22" fmla="*/ 3 w 78"/>
                <a:gd name="T23" fmla="*/ 43 h 43"/>
                <a:gd name="T24" fmla="*/ 1 w 78"/>
                <a:gd name="T25" fmla="*/ 41 h 43"/>
                <a:gd name="T26" fmla="*/ 1 w 78"/>
                <a:gd name="T27" fmla="*/ 1 h 43"/>
                <a:gd name="T28" fmla="*/ 3 w 78"/>
                <a:gd name="T29" fmla="*/ 0 h 43"/>
                <a:gd name="T30" fmla="*/ 76 w 78"/>
                <a:gd name="T31" fmla="*/ 0 h 43"/>
                <a:gd name="T32" fmla="*/ 77 w 78"/>
                <a:gd name="T33" fmla="*/ 1 h 43"/>
                <a:gd name="T34" fmla="*/ 77 w 78"/>
                <a:gd name="T35" fmla="*/ 4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43">
                  <a:moveTo>
                    <a:pt x="76" y="0"/>
                  </a:moveTo>
                  <a:cubicBezTo>
                    <a:pt x="3" y="0"/>
                    <a:pt x="3" y="0"/>
                    <a:pt x="3" y="0"/>
                  </a:cubicBezTo>
                  <a:cubicBezTo>
                    <a:pt x="1" y="0"/>
                    <a:pt x="0" y="0"/>
                    <a:pt x="0" y="1"/>
                  </a:cubicBezTo>
                  <a:cubicBezTo>
                    <a:pt x="0" y="41"/>
                    <a:pt x="0" y="41"/>
                    <a:pt x="0" y="41"/>
                  </a:cubicBezTo>
                  <a:cubicBezTo>
                    <a:pt x="0" y="42"/>
                    <a:pt x="1" y="43"/>
                    <a:pt x="3" y="43"/>
                  </a:cubicBezTo>
                  <a:cubicBezTo>
                    <a:pt x="76" y="43"/>
                    <a:pt x="76" y="43"/>
                    <a:pt x="76" y="43"/>
                  </a:cubicBezTo>
                  <a:cubicBezTo>
                    <a:pt x="77" y="43"/>
                    <a:pt x="78" y="42"/>
                    <a:pt x="78" y="41"/>
                  </a:cubicBezTo>
                  <a:cubicBezTo>
                    <a:pt x="78" y="1"/>
                    <a:pt x="78" y="1"/>
                    <a:pt x="78" y="1"/>
                  </a:cubicBezTo>
                  <a:cubicBezTo>
                    <a:pt x="78" y="0"/>
                    <a:pt x="77" y="0"/>
                    <a:pt x="76" y="0"/>
                  </a:cubicBezTo>
                  <a:close/>
                  <a:moveTo>
                    <a:pt x="77" y="41"/>
                  </a:moveTo>
                  <a:cubicBezTo>
                    <a:pt x="77" y="42"/>
                    <a:pt x="77" y="43"/>
                    <a:pt x="76" y="43"/>
                  </a:cubicBezTo>
                  <a:cubicBezTo>
                    <a:pt x="3" y="43"/>
                    <a:pt x="3" y="43"/>
                    <a:pt x="3" y="43"/>
                  </a:cubicBezTo>
                  <a:cubicBezTo>
                    <a:pt x="2" y="43"/>
                    <a:pt x="1" y="42"/>
                    <a:pt x="1" y="41"/>
                  </a:cubicBezTo>
                  <a:cubicBezTo>
                    <a:pt x="1" y="1"/>
                    <a:pt x="1" y="1"/>
                    <a:pt x="1" y="1"/>
                  </a:cubicBezTo>
                  <a:cubicBezTo>
                    <a:pt x="1" y="1"/>
                    <a:pt x="2" y="0"/>
                    <a:pt x="3" y="0"/>
                  </a:cubicBezTo>
                  <a:cubicBezTo>
                    <a:pt x="76" y="0"/>
                    <a:pt x="76" y="0"/>
                    <a:pt x="76" y="0"/>
                  </a:cubicBezTo>
                  <a:cubicBezTo>
                    <a:pt x="77" y="0"/>
                    <a:pt x="77" y="1"/>
                    <a:pt x="77" y="1"/>
                  </a:cubicBezTo>
                  <a:lnTo>
                    <a:pt x="77"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635042"/>
                </a:solidFill>
              </a:endParaRPr>
            </a:p>
          </p:txBody>
        </p:sp>
        <p:sp>
          <p:nvSpPr>
            <p:cNvPr id="63" name="Freeform 49"/>
            <p:cNvSpPr/>
            <p:nvPr/>
          </p:nvSpPr>
          <p:spPr bwMode="auto">
            <a:xfrm>
              <a:off x="9623425" y="4348163"/>
              <a:ext cx="200025" cy="287338"/>
            </a:xfrm>
            <a:custGeom>
              <a:avLst/>
              <a:gdLst>
                <a:gd name="T0" fmla="*/ 12 w 23"/>
                <a:gd name="T1" fmla="*/ 25 h 33"/>
                <a:gd name="T2" fmla="*/ 16 w 23"/>
                <a:gd name="T3" fmla="*/ 21 h 33"/>
                <a:gd name="T4" fmla="*/ 20 w 23"/>
                <a:gd name="T5" fmla="*/ 15 h 33"/>
                <a:gd name="T6" fmla="*/ 22 w 23"/>
                <a:gd name="T7" fmla="*/ 10 h 33"/>
                <a:gd name="T8" fmla="*/ 19 w 23"/>
                <a:gd name="T9" fmla="*/ 3 h 33"/>
                <a:gd name="T10" fmla="*/ 10 w 23"/>
                <a:gd name="T11" fmla="*/ 0 h 33"/>
                <a:gd name="T12" fmla="*/ 5 w 23"/>
                <a:gd name="T13" fmla="*/ 1 h 33"/>
                <a:gd name="T14" fmla="*/ 0 w 23"/>
                <a:gd name="T15" fmla="*/ 2 h 33"/>
                <a:gd name="T16" fmla="*/ 0 w 23"/>
                <a:gd name="T17" fmla="*/ 9 h 33"/>
                <a:gd name="T18" fmla="*/ 1 w 23"/>
                <a:gd name="T19" fmla="*/ 9 h 33"/>
                <a:gd name="T20" fmla="*/ 2 w 23"/>
                <a:gd name="T21" fmla="*/ 8 h 33"/>
                <a:gd name="T22" fmla="*/ 4 w 23"/>
                <a:gd name="T23" fmla="*/ 7 h 33"/>
                <a:gd name="T24" fmla="*/ 6 w 23"/>
                <a:gd name="T25" fmla="*/ 7 h 33"/>
                <a:gd name="T26" fmla="*/ 9 w 23"/>
                <a:gd name="T27" fmla="*/ 6 h 33"/>
                <a:gd name="T28" fmla="*/ 12 w 23"/>
                <a:gd name="T29" fmla="*/ 8 h 33"/>
                <a:gd name="T30" fmla="*/ 14 w 23"/>
                <a:gd name="T31" fmla="*/ 11 h 33"/>
                <a:gd name="T32" fmla="*/ 12 w 23"/>
                <a:gd name="T33" fmla="*/ 15 h 33"/>
                <a:gd name="T34" fmla="*/ 9 w 23"/>
                <a:gd name="T35" fmla="*/ 19 h 33"/>
                <a:gd name="T36" fmla="*/ 5 w 23"/>
                <a:gd name="T37" fmla="*/ 23 h 33"/>
                <a:gd name="T38" fmla="*/ 0 w 23"/>
                <a:gd name="T39" fmla="*/ 28 h 33"/>
                <a:gd name="T40" fmla="*/ 0 w 23"/>
                <a:gd name="T41" fmla="*/ 33 h 33"/>
                <a:gd name="T42" fmla="*/ 23 w 23"/>
                <a:gd name="T43" fmla="*/ 33 h 33"/>
                <a:gd name="T44" fmla="*/ 23 w 23"/>
                <a:gd name="T45" fmla="*/ 27 h 33"/>
                <a:gd name="T46" fmla="*/ 10 w 23"/>
                <a:gd name="T47" fmla="*/ 27 h 33"/>
                <a:gd name="T48" fmla="*/ 12 w 23"/>
                <a:gd name="T49" fmla="*/ 25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 h="33">
                  <a:moveTo>
                    <a:pt x="12" y="25"/>
                  </a:moveTo>
                  <a:cubicBezTo>
                    <a:pt x="13" y="24"/>
                    <a:pt x="15" y="23"/>
                    <a:pt x="16" y="21"/>
                  </a:cubicBezTo>
                  <a:cubicBezTo>
                    <a:pt x="18" y="19"/>
                    <a:pt x="19" y="17"/>
                    <a:pt x="20" y="15"/>
                  </a:cubicBezTo>
                  <a:cubicBezTo>
                    <a:pt x="21" y="14"/>
                    <a:pt x="22" y="12"/>
                    <a:pt x="22" y="10"/>
                  </a:cubicBezTo>
                  <a:cubicBezTo>
                    <a:pt x="22" y="7"/>
                    <a:pt x="21" y="5"/>
                    <a:pt x="19" y="3"/>
                  </a:cubicBezTo>
                  <a:cubicBezTo>
                    <a:pt x="17" y="1"/>
                    <a:pt x="14" y="0"/>
                    <a:pt x="10" y="0"/>
                  </a:cubicBezTo>
                  <a:cubicBezTo>
                    <a:pt x="8" y="0"/>
                    <a:pt x="7" y="1"/>
                    <a:pt x="5" y="1"/>
                  </a:cubicBezTo>
                  <a:cubicBezTo>
                    <a:pt x="3" y="1"/>
                    <a:pt x="1" y="2"/>
                    <a:pt x="0" y="2"/>
                  </a:cubicBezTo>
                  <a:cubicBezTo>
                    <a:pt x="0" y="9"/>
                    <a:pt x="0" y="9"/>
                    <a:pt x="0" y="9"/>
                  </a:cubicBezTo>
                  <a:cubicBezTo>
                    <a:pt x="1" y="9"/>
                    <a:pt x="1" y="9"/>
                    <a:pt x="1" y="9"/>
                  </a:cubicBezTo>
                  <a:cubicBezTo>
                    <a:pt x="1" y="9"/>
                    <a:pt x="2" y="9"/>
                    <a:pt x="2" y="8"/>
                  </a:cubicBezTo>
                  <a:cubicBezTo>
                    <a:pt x="3" y="8"/>
                    <a:pt x="3" y="8"/>
                    <a:pt x="4" y="7"/>
                  </a:cubicBezTo>
                  <a:cubicBezTo>
                    <a:pt x="5" y="7"/>
                    <a:pt x="5" y="7"/>
                    <a:pt x="6" y="7"/>
                  </a:cubicBezTo>
                  <a:cubicBezTo>
                    <a:pt x="7" y="7"/>
                    <a:pt x="8" y="6"/>
                    <a:pt x="9" y="6"/>
                  </a:cubicBezTo>
                  <a:cubicBezTo>
                    <a:pt x="10" y="6"/>
                    <a:pt x="11" y="7"/>
                    <a:pt x="12" y="8"/>
                  </a:cubicBezTo>
                  <a:cubicBezTo>
                    <a:pt x="13" y="8"/>
                    <a:pt x="14" y="10"/>
                    <a:pt x="14" y="11"/>
                  </a:cubicBezTo>
                  <a:cubicBezTo>
                    <a:pt x="14" y="12"/>
                    <a:pt x="13" y="14"/>
                    <a:pt x="12" y="15"/>
                  </a:cubicBezTo>
                  <a:cubicBezTo>
                    <a:pt x="12" y="16"/>
                    <a:pt x="11" y="18"/>
                    <a:pt x="9" y="19"/>
                  </a:cubicBezTo>
                  <a:cubicBezTo>
                    <a:pt x="8" y="20"/>
                    <a:pt x="7" y="22"/>
                    <a:pt x="5" y="23"/>
                  </a:cubicBezTo>
                  <a:cubicBezTo>
                    <a:pt x="3" y="25"/>
                    <a:pt x="2" y="26"/>
                    <a:pt x="0" y="28"/>
                  </a:cubicBezTo>
                  <a:cubicBezTo>
                    <a:pt x="0" y="33"/>
                    <a:pt x="0" y="33"/>
                    <a:pt x="0" y="33"/>
                  </a:cubicBezTo>
                  <a:cubicBezTo>
                    <a:pt x="23" y="33"/>
                    <a:pt x="23" y="33"/>
                    <a:pt x="23" y="33"/>
                  </a:cubicBezTo>
                  <a:cubicBezTo>
                    <a:pt x="23" y="27"/>
                    <a:pt x="23" y="27"/>
                    <a:pt x="23" y="27"/>
                  </a:cubicBezTo>
                  <a:cubicBezTo>
                    <a:pt x="10" y="27"/>
                    <a:pt x="10" y="27"/>
                    <a:pt x="10" y="27"/>
                  </a:cubicBezTo>
                  <a:cubicBezTo>
                    <a:pt x="10" y="26"/>
                    <a:pt x="11" y="26"/>
                    <a:pt x="12"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635042"/>
                </a:solidFill>
              </a:endParaRPr>
            </a:p>
          </p:txBody>
        </p:sp>
        <p:sp>
          <p:nvSpPr>
            <p:cNvPr id="64" name="Freeform 50"/>
            <p:cNvSpPr/>
            <p:nvPr/>
          </p:nvSpPr>
          <p:spPr bwMode="auto">
            <a:xfrm>
              <a:off x="9866313" y="4356101"/>
              <a:ext cx="182563" cy="279400"/>
            </a:xfrm>
            <a:custGeom>
              <a:avLst/>
              <a:gdLst>
                <a:gd name="T0" fmla="*/ 15 w 21"/>
                <a:gd name="T1" fmla="*/ 0 h 32"/>
                <a:gd name="T2" fmla="*/ 8 w 21"/>
                <a:gd name="T3" fmla="*/ 0 h 32"/>
                <a:gd name="T4" fmla="*/ 7 w 21"/>
                <a:gd name="T5" fmla="*/ 2 h 32"/>
                <a:gd name="T6" fmla="*/ 6 w 21"/>
                <a:gd name="T7" fmla="*/ 3 h 32"/>
                <a:gd name="T8" fmla="*/ 3 w 21"/>
                <a:gd name="T9" fmla="*/ 4 h 32"/>
                <a:gd name="T10" fmla="*/ 0 w 21"/>
                <a:gd name="T11" fmla="*/ 4 h 32"/>
                <a:gd name="T12" fmla="*/ 0 w 21"/>
                <a:gd name="T13" fmla="*/ 9 h 32"/>
                <a:gd name="T14" fmla="*/ 7 w 21"/>
                <a:gd name="T15" fmla="*/ 9 h 32"/>
                <a:gd name="T16" fmla="*/ 7 w 21"/>
                <a:gd name="T17" fmla="*/ 26 h 32"/>
                <a:gd name="T18" fmla="*/ 0 w 21"/>
                <a:gd name="T19" fmla="*/ 26 h 32"/>
                <a:gd name="T20" fmla="*/ 0 w 21"/>
                <a:gd name="T21" fmla="*/ 32 h 32"/>
                <a:gd name="T22" fmla="*/ 21 w 21"/>
                <a:gd name="T23" fmla="*/ 32 h 32"/>
                <a:gd name="T24" fmla="*/ 21 w 21"/>
                <a:gd name="T25" fmla="*/ 26 h 32"/>
                <a:gd name="T26" fmla="*/ 15 w 21"/>
                <a:gd name="T27" fmla="*/ 26 h 32"/>
                <a:gd name="T28" fmla="*/ 15 w 21"/>
                <a:gd name="T2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32">
                  <a:moveTo>
                    <a:pt x="15" y="0"/>
                  </a:moveTo>
                  <a:cubicBezTo>
                    <a:pt x="8" y="0"/>
                    <a:pt x="8" y="0"/>
                    <a:pt x="8" y="0"/>
                  </a:cubicBezTo>
                  <a:cubicBezTo>
                    <a:pt x="8" y="1"/>
                    <a:pt x="8" y="1"/>
                    <a:pt x="7" y="2"/>
                  </a:cubicBezTo>
                  <a:cubicBezTo>
                    <a:pt x="7" y="3"/>
                    <a:pt x="6" y="3"/>
                    <a:pt x="6" y="3"/>
                  </a:cubicBezTo>
                  <a:cubicBezTo>
                    <a:pt x="5" y="4"/>
                    <a:pt x="4" y="4"/>
                    <a:pt x="3" y="4"/>
                  </a:cubicBezTo>
                  <a:cubicBezTo>
                    <a:pt x="2" y="4"/>
                    <a:pt x="1" y="4"/>
                    <a:pt x="0" y="4"/>
                  </a:cubicBezTo>
                  <a:cubicBezTo>
                    <a:pt x="0" y="9"/>
                    <a:pt x="0" y="9"/>
                    <a:pt x="0" y="9"/>
                  </a:cubicBezTo>
                  <a:cubicBezTo>
                    <a:pt x="7" y="9"/>
                    <a:pt x="7" y="9"/>
                    <a:pt x="7" y="9"/>
                  </a:cubicBezTo>
                  <a:cubicBezTo>
                    <a:pt x="7" y="26"/>
                    <a:pt x="7" y="26"/>
                    <a:pt x="7" y="26"/>
                  </a:cubicBezTo>
                  <a:cubicBezTo>
                    <a:pt x="0" y="26"/>
                    <a:pt x="0" y="26"/>
                    <a:pt x="0" y="26"/>
                  </a:cubicBezTo>
                  <a:cubicBezTo>
                    <a:pt x="0" y="32"/>
                    <a:pt x="0" y="32"/>
                    <a:pt x="0" y="32"/>
                  </a:cubicBezTo>
                  <a:cubicBezTo>
                    <a:pt x="21" y="32"/>
                    <a:pt x="21" y="32"/>
                    <a:pt x="21" y="32"/>
                  </a:cubicBezTo>
                  <a:cubicBezTo>
                    <a:pt x="21" y="26"/>
                    <a:pt x="21" y="26"/>
                    <a:pt x="21" y="26"/>
                  </a:cubicBezTo>
                  <a:cubicBezTo>
                    <a:pt x="15" y="26"/>
                    <a:pt x="15" y="26"/>
                    <a:pt x="15" y="26"/>
                  </a:cubicBezTo>
                  <a:lnTo>
                    <a:pt x="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635042"/>
                </a:solidFill>
              </a:endParaRPr>
            </a:p>
          </p:txBody>
        </p:sp>
      </p:grpSp>
      <p:grpSp>
        <p:nvGrpSpPr>
          <p:cNvPr id="65" name="组合 64"/>
          <p:cNvGrpSpPr/>
          <p:nvPr/>
        </p:nvGrpSpPr>
        <p:grpSpPr>
          <a:xfrm>
            <a:off x="7327053" y="4367530"/>
            <a:ext cx="562187" cy="565573"/>
            <a:chOff x="7256463" y="3938588"/>
            <a:chExt cx="792163" cy="793750"/>
          </a:xfrm>
          <a:solidFill>
            <a:schemeClr val="tx1"/>
          </a:solidFill>
        </p:grpSpPr>
        <p:sp>
          <p:nvSpPr>
            <p:cNvPr id="66" name="Freeform 51"/>
            <p:cNvSpPr>
              <a:spLocks noEditPoints="1"/>
            </p:cNvSpPr>
            <p:nvPr/>
          </p:nvSpPr>
          <p:spPr bwMode="auto">
            <a:xfrm>
              <a:off x="7256463" y="3938588"/>
              <a:ext cx="792163" cy="793750"/>
            </a:xfrm>
            <a:custGeom>
              <a:avLst/>
              <a:gdLst>
                <a:gd name="T0" fmla="*/ 46 w 91"/>
                <a:gd name="T1" fmla="*/ 0 h 91"/>
                <a:gd name="T2" fmla="*/ 0 w 91"/>
                <a:gd name="T3" fmla="*/ 46 h 91"/>
                <a:gd name="T4" fmla="*/ 46 w 91"/>
                <a:gd name="T5" fmla="*/ 91 h 91"/>
                <a:gd name="T6" fmla="*/ 91 w 91"/>
                <a:gd name="T7" fmla="*/ 46 h 91"/>
                <a:gd name="T8" fmla="*/ 46 w 91"/>
                <a:gd name="T9" fmla="*/ 0 h 91"/>
                <a:gd name="T10" fmla="*/ 46 w 91"/>
                <a:gd name="T11" fmla="*/ 86 h 91"/>
                <a:gd name="T12" fmla="*/ 5 w 91"/>
                <a:gd name="T13" fmla="*/ 46 h 91"/>
                <a:gd name="T14" fmla="*/ 46 w 91"/>
                <a:gd name="T15" fmla="*/ 6 h 91"/>
                <a:gd name="T16" fmla="*/ 86 w 91"/>
                <a:gd name="T17" fmla="*/ 46 h 91"/>
                <a:gd name="T18" fmla="*/ 46 w 91"/>
                <a:gd name="T19" fmla="*/ 8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91">
                  <a:moveTo>
                    <a:pt x="46" y="0"/>
                  </a:moveTo>
                  <a:cubicBezTo>
                    <a:pt x="20" y="0"/>
                    <a:pt x="0" y="21"/>
                    <a:pt x="0" y="46"/>
                  </a:cubicBezTo>
                  <a:cubicBezTo>
                    <a:pt x="0" y="71"/>
                    <a:pt x="20" y="91"/>
                    <a:pt x="46" y="91"/>
                  </a:cubicBezTo>
                  <a:cubicBezTo>
                    <a:pt x="71" y="91"/>
                    <a:pt x="91" y="71"/>
                    <a:pt x="91" y="46"/>
                  </a:cubicBezTo>
                  <a:cubicBezTo>
                    <a:pt x="91" y="21"/>
                    <a:pt x="71" y="0"/>
                    <a:pt x="46" y="0"/>
                  </a:cubicBezTo>
                  <a:close/>
                  <a:moveTo>
                    <a:pt x="46" y="86"/>
                  </a:moveTo>
                  <a:cubicBezTo>
                    <a:pt x="23" y="86"/>
                    <a:pt x="5" y="68"/>
                    <a:pt x="5" y="46"/>
                  </a:cubicBezTo>
                  <a:cubicBezTo>
                    <a:pt x="5" y="24"/>
                    <a:pt x="23" y="6"/>
                    <a:pt x="46" y="6"/>
                  </a:cubicBezTo>
                  <a:cubicBezTo>
                    <a:pt x="68" y="6"/>
                    <a:pt x="86" y="24"/>
                    <a:pt x="86" y="46"/>
                  </a:cubicBezTo>
                  <a:cubicBezTo>
                    <a:pt x="86" y="68"/>
                    <a:pt x="68" y="86"/>
                    <a:pt x="46" y="8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635042"/>
                </a:solidFill>
              </a:endParaRPr>
            </a:p>
          </p:txBody>
        </p:sp>
        <p:sp>
          <p:nvSpPr>
            <p:cNvPr id="67" name="Freeform 52"/>
            <p:cNvSpPr>
              <a:spLocks noEditPoints="1"/>
            </p:cNvSpPr>
            <p:nvPr/>
          </p:nvSpPr>
          <p:spPr bwMode="auto">
            <a:xfrm>
              <a:off x="7343775" y="4025901"/>
              <a:ext cx="617538" cy="627063"/>
            </a:xfrm>
            <a:custGeom>
              <a:avLst/>
              <a:gdLst>
                <a:gd name="T0" fmla="*/ 36 w 71"/>
                <a:gd name="T1" fmla="*/ 0 h 72"/>
                <a:gd name="T2" fmla="*/ 0 w 71"/>
                <a:gd name="T3" fmla="*/ 36 h 72"/>
                <a:gd name="T4" fmla="*/ 36 w 71"/>
                <a:gd name="T5" fmla="*/ 72 h 72"/>
                <a:gd name="T6" fmla="*/ 71 w 71"/>
                <a:gd name="T7" fmla="*/ 36 h 72"/>
                <a:gd name="T8" fmla="*/ 36 w 71"/>
                <a:gd name="T9" fmla="*/ 0 h 72"/>
                <a:gd name="T10" fmla="*/ 36 w 71"/>
                <a:gd name="T11" fmla="*/ 66 h 72"/>
                <a:gd name="T12" fmla="*/ 5 w 71"/>
                <a:gd name="T13" fmla="*/ 36 h 72"/>
                <a:gd name="T14" fmla="*/ 36 w 71"/>
                <a:gd name="T15" fmla="*/ 6 h 72"/>
                <a:gd name="T16" fmla="*/ 66 w 71"/>
                <a:gd name="T17" fmla="*/ 36 h 72"/>
                <a:gd name="T18" fmla="*/ 36 w 71"/>
                <a:gd name="T19" fmla="*/ 6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72">
                  <a:moveTo>
                    <a:pt x="36" y="0"/>
                  </a:moveTo>
                  <a:cubicBezTo>
                    <a:pt x="16" y="0"/>
                    <a:pt x="0" y="16"/>
                    <a:pt x="0" y="36"/>
                  </a:cubicBezTo>
                  <a:cubicBezTo>
                    <a:pt x="0" y="56"/>
                    <a:pt x="16" y="72"/>
                    <a:pt x="36" y="72"/>
                  </a:cubicBezTo>
                  <a:cubicBezTo>
                    <a:pt x="55" y="72"/>
                    <a:pt x="71" y="56"/>
                    <a:pt x="71" y="36"/>
                  </a:cubicBezTo>
                  <a:cubicBezTo>
                    <a:pt x="71" y="16"/>
                    <a:pt x="55" y="0"/>
                    <a:pt x="36" y="0"/>
                  </a:cubicBezTo>
                  <a:close/>
                  <a:moveTo>
                    <a:pt x="36" y="66"/>
                  </a:moveTo>
                  <a:cubicBezTo>
                    <a:pt x="19" y="66"/>
                    <a:pt x="5" y="52"/>
                    <a:pt x="5" y="36"/>
                  </a:cubicBezTo>
                  <a:cubicBezTo>
                    <a:pt x="5" y="19"/>
                    <a:pt x="19" y="6"/>
                    <a:pt x="36" y="6"/>
                  </a:cubicBezTo>
                  <a:cubicBezTo>
                    <a:pt x="52" y="6"/>
                    <a:pt x="66" y="19"/>
                    <a:pt x="66" y="36"/>
                  </a:cubicBezTo>
                  <a:cubicBezTo>
                    <a:pt x="66" y="52"/>
                    <a:pt x="52" y="66"/>
                    <a:pt x="36"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635042"/>
                </a:solidFill>
              </a:endParaRPr>
            </a:p>
          </p:txBody>
        </p:sp>
        <p:sp>
          <p:nvSpPr>
            <p:cNvPr id="68" name="Freeform 53"/>
            <p:cNvSpPr>
              <a:spLocks noEditPoints="1"/>
            </p:cNvSpPr>
            <p:nvPr/>
          </p:nvSpPr>
          <p:spPr bwMode="auto">
            <a:xfrm>
              <a:off x="7431088" y="4113213"/>
              <a:ext cx="442913" cy="452438"/>
            </a:xfrm>
            <a:custGeom>
              <a:avLst/>
              <a:gdLst>
                <a:gd name="T0" fmla="*/ 26 w 51"/>
                <a:gd name="T1" fmla="*/ 0 h 52"/>
                <a:gd name="T2" fmla="*/ 0 w 51"/>
                <a:gd name="T3" fmla="*/ 26 h 52"/>
                <a:gd name="T4" fmla="*/ 26 w 51"/>
                <a:gd name="T5" fmla="*/ 52 h 52"/>
                <a:gd name="T6" fmla="*/ 51 w 51"/>
                <a:gd name="T7" fmla="*/ 26 h 52"/>
                <a:gd name="T8" fmla="*/ 26 w 51"/>
                <a:gd name="T9" fmla="*/ 0 h 52"/>
                <a:gd name="T10" fmla="*/ 26 w 51"/>
                <a:gd name="T11" fmla="*/ 46 h 52"/>
                <a:gd name="T12" fmla="*/ 6 w 51"/>
                <a:gd name="T13" fmla="*/ 26 h 52"/>
                <a:gd name="T14" fmla="*/ 26 w 51"/>
                <a:gd name="T15" fmla="*/ 6 h 52"/>
                <a:gd name="T16" fmla="*/ 45 w 51"/>
                <a:gd name="T17" fmla="*/ 26 h 52"/>
                <a:gd name="T18" fmla="*/ 26 w 51"/>
                <a:gd name="T19" fmla="*/ 4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52">
                  <a:moveTo>
                    <a:pt x="26" y="0"/>
                  </a:moveTo>
                  <a:cubicBezTo>
                    <a:pt x="11" y="0"/>
                    <a:pt x="0" y="12"/>
                    <a:pt x="0" y="26"/>
                  </a:cubicBezTo>
                  <a:cubicBezTo>
                    <a:pt x="0" y="40"/>
                    <a:pt x="11" y="52"/>
                    <a:pt x="26" y="52"/>
                  </a:cubicBezTo>
                  <a:cubicBezTo>
                    <a:pt x="40" y="52"/>
                    <a:pt x="51" y="40"/>
                    <a:pt x="51" y="26"/>
                  </a:cubicBezTo>
                  <a:cubicBezTo>
                    <a:pt x="51" y="12"/>
                    <a:pt x="40" y="0"/>
                    <a:pt x="26" y="0"/>
                  </a:cubicBezTo>
                  <a:close/>
                  <a:moveTo>
                    <a:pt x="26" y="46"/>
                  </a:moveTo>
                  <a:cubicBezTo>
                    <a:pt x="15" y="46"/>
                    <a:pt x="6" y="37"/>
                    <a:pt x="6" y="26"/>
                  </a:cubicBezTo>
                  <a:cubicBezTo>
                    <a:pt x="6" y="15"/>
                    <a:pt x="15" y="6"/>
                    <a:pt x="26" y="6"/>
                  </a:cubicBezTo>
                  <a:cubicBezTo>
                    <a:pt x="36" y="6"/>
                    <a:pt x="45" y="15"/>
                    <a:pt x="45" y="26"/>
                  </a:cubicBezTo>
                  <a:cubicBezTo>
                    <a:pt x="45" y="37"/>
                    <a:pt x="36" y="46"/>
                    <a:pt x="26"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635042"/>
                </a:solidFill>
              </a:endParaRPr>
            </a:p>
          </p:txBody>
        </p:sp>
        <p:sp>
          <p:nvSpPr>
            <p:cNvPr id="69" name="Freeform 54"/>
            <p:cNvSpPr>
              <a:spLocks noEditPoints="1"/>
            </p:cNvSpPr>
            <p:nvPr/>
          </p:nvSpPr>
          <p:spPr bwMode="auto">
            <a:xfrm>
              <a:off x="7508875" y="4191001"/>
              <a:ext cx="287338" cy="296863"/>
            </a:xfrm>
            <a:custGeom>
              <a:avLst/>
              <a:gdLst>
                <a:gd name="T0" fmla="*/ 17 w 33"/>
                <a:gd name="T1" fmla="*/ 0 h 34"/>
                <a:gd name="T2" fmla="*/ 0 w 33"/>
                <a:gd name="T3" fmla="*/ 17 h 34"/>
                <a:gd name="T4" fmla="*/ 17 w 33"/>
                <a:gd name="T5" fmla="*/ 34 h 34"/>
                <a:gd name="T6" fmla="*/ 33 w 33"/>
                <a:gd name="T7" fmla="*/ 17 h 34"/>
                <a:gd name="T8" fmla="*/ 17 w 33"/>
                <a:gd name="T9" fmla="*/ 0 h 34"/>
                <a:gd name="T10" fmla="*/ 17 w 33"/>
                <a:gd name="T11" fmla="*/ 28 h 34"/>
                <a:gd name="T12" fmla="*/ 6 w 33"/>
                <a:gd name="T13" fmla="*/ 17 h 34"/>
                <a:gd name="T14" fmla="*/ 17 w 33"/>
                <a:gd name="T15" fmla="*/ 6 h 34"/>
                <a:gd name="T16" fmla="*/ 27 w 33"/>
                <a:gd name="T17" fmla="*/ 17 h 34"/>
                <a:gd name="T18" fmla="*/ 27 w 33"/>
                <a:gd name="T19" fmla="*/ 17 h 34"/>
                <a:gd name="T20" fmla="*/ 17 w 33"/>
                <a:gd name="T21" fmla="*/ 2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34">
                  <a:moveTo>
                    <a:pt x="17" y="0"/>
                  </a:moveTo>
                  <a:cubicBezTo>
                    <a:pt x="7" y="0"/>
                    <a:pt x="0" y="8"/>
                    <a:pt x="0" y="17"/>
                  </a:cubicBezTo>
                  <a:cubicBezTo>
                    <a:pt x="0" y="26"/>
                    <a:pt x="7" y="34"/>
                    <a:pt x="17" y="34"/>
                  </a:cubicBezTo>
                  <a:cubicBezTo>
                    <a:pt x="26" y="34"/>
                    <a:pt x="33" y="26"/>
                    <a:pt x="33" y="17"/>
                  </a:cubicBezTo>
                  <a:cubicBezTo>
                    <a:pt x="33" y="8"/>
                    <a:pt x="26" y="0"/>
                    <a:pt x="17" y="0"/>
                  </a:cubicBezTo>
                  <a:close/>
                  <a:moveTo>
                    <a:pt x="17" y="28"/>
                  </a:moveTo>
                  <a:cubicBezTo>
                    <a:pt x="11" y="28"/>
                    <a:pt x="6" y="23"/>
                    <a:pt x="6" y="17"/>
                  </a:cubicBezTo>
                  <a:cubicBezTo>
                    <a:pt x="6" y="11"/>
                    <a:pt x="11" y="6"/>
                    <a:pt x="17" y="6"/>
                  </a:cubicBezTo>
                  <a:cubicBezTo>
                    <a:pt x="22" y="6"/>
                    <a:pt x="27" y="11"/>
                    <a:pt x="27" y="17"/>
                  </a:cubicBezTo>
                  <a:cubicBezTo>
                    <a:pt x="27" y="17"/>
                    <a:pt x="27" y="17"/>
                    <a:pt x="27" y="17"/>
                  </a:cubicBezTo>
                  <a:cubicBezTo>
                    <a:pt x="27" y="23"/>
                    <a:pt x="22" y="28"/>
                    <a:pt x="17"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635042"/>
                </a:solidFill>
              </a:endParaRPr>
            </a:p>
          </p:txBody>
        </p:sp>
        <p:sp>
          <p:nvSpPr>
            <p:cNvPr id="70" name="Oval 55"/>
            <p:cNvSpPr>
              <a:spLocks noChangeArrowheads="1"/>
            </p:cNvSpPr>
            <p:nvPr/>
          </p:nvSpPr>
          <p:spPr bwMode="auto">
            <a:xfrm>
              <a:off x="7586663" y="4268788"/>
              <a:ext cx="130175" cy="1317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635042"/>
                </a:solidFill>
              </a:endParaRPr>
            </a:p>
          </p:txBody>
        </p:sp>
      </p:grpSp>
      <p:sp>
        <p:nvSpPr>
          <p:cNvPr id="71" name="Freeform 56"/>
          <p:cNvSpPr>
            <a:spLocks noEditPoints="1"/>
          </p:cNvSpPr>
          <p:nvPr/>
        </p:nvSpPr>
        <p:spPr bwMode="auto">
          <a:xfrm>
            <a:off x="8474287" y="4367530"/>
            <a:ext cx="586740" cy="565573"/>
          </a:xfrm>
          <a:custGeom>
            <a:avLst/>
            <a:gdLst>
              <a:gd name="T0" fmla="*/ 75 w 95"/>
              <a:gd name="T1" fmla="*/ 7 h 91"/>
              <a:gd name="T2" fmla="*/ 67 w 95"/>
              <a:gd name="T3" fmla="*/ 20 h 91"/>
              <a:gd name="T4" fmla="*/ 33 w 95"/>
              <a:gd name="T5" fmla="*/ 21 h 91"/>
              <a:gd name="T6" fmla="*/ 5 w 95"/>
              <a:gd name="T7" fmla="*/ 66 h 91"/>
              <a:gd name="T8" fmla="*/ 42 w 95"/>
              <a:gd name="T9" fmla="*/ 86 h 91"/>
              <a:gd name="T10" fmla="*/ 78 w 95"/>
              <a:gd name="T11" fmla="*/ 41 h 91"/>
              <a:gd name="T12" fmla="*/ 69 w 95"/>
              <a:gd name="T13" fmla="*/ 23 h 91"/>
              <a:gd name="T14" fmla="*/ 87 w 95"/>
              <a:gd name="T15" fmla="*/ 13 h 91"/>
              <a:gd name="T16" fmla="*/ 81 w 95"/>
              <a:gd name="T17" fmla="*/ 3 h 91"/>
              <a:gd name="T18" fmla="*/ 27 w 95"/>
              <a:gd name="T19" fmla="*/ 76 h 91"/>
              <a:gd name="T20" fmla="*/ 27 w 95"/>
              <a:gd name="T21" fmla="*/ 73 h 91"/>
              <a:gd name="T22" fmla="*/ 24 w 95"/>
              <a:gd name="T23" fmla="*/ 70 h 91"/>
              <a:gd name="T24" fmla="*/ 18 w 95"/>
              <a:gd name="T25" fmla="*/ 63 h 91"/>
              <a:gd name="T26" fmla="*/ 21 w 95"/>
              <a:gd name="T27" fmla="*/ 63 h 91"/>
              <a:gd name="T28" fmla="*/ 19 w 95"/>
              <a:gd name="T29" fmla="*/ 67 h 91"/>
              <a:gd name="T30" fmla="*/ 29 w 95"/>
              <a:gd name="T31" fmla="*/ 67 h 91"/>
              <a:gd name="T32" fmla="*/ 40 w 95"/>
              <a:gd name="T33" fmla="*/ 61 h 91"/>
              <a:gd name="T34" fmla="*/ 39 w 95"/>
              <a:gd name="T35" fmla="*/ 64 h 91"/>
              <a:gd name="T36" fmla="*/ 31 w 95"/>
              <a:gd name="T37" fmla="*/ 66 h 91"/>
              <a:gd name="T38" fmla="*/ 31 w 95"/>
              <a:gd name="T39" fmla="*/ 53 h 91"/>
              <a:gd name="T40" fmla="*/ 26 w 95"/>
              <a:gd name="T41" fmla="*/ 59 h 91"/>
              <a:gd name="T42" fmla="*/ 27 w 95"/>
              <a:gd name="T43" fmla="*/ 54 h 91"/>
              <a:gd name="T44" fmla="*/ 40 w 95"/>
              <a:gd name="T45" fmla="*/ 58 h 91"/>
              <a:gd name="T46" fmla="*/ 40 w 95"/>
              <a:gd name="T47" fmla="*/ 61 h 91"/>
              <a:gd name="T48" fmla="*/ 38 w 95"/>
              <a:gd name="T49" fmla="*/ 49 h 91"/>
              <a:gd name="T50" fmla="*/ 40 w 95"/>
              <a:gd name="T51" fmla="*/ 47 h 91"/>
              <a:gd name="T52" fmla="*/ 57 w 95"/>
              <a:gd name="T53" fmla="*/ 46 h 91"/>
              <a:gd name="T54" fmla="*/ 45 w 95"/>
              <a:gd name="T55" fmla="*/ 48 h 91"/>
              <a:gd name="T56" fmla="*/ 53 w 95"/>
              <a:gd name="T57" fmla="*/ 37 h 91"/>
              <a:gd name="T58" fmla="*/ 47 w 95"/>
              <a:gd name="T59" fmla="*/ 46 h 91"/>
              <a:gd name="T60" fmla="*/ 57 w 95"/>
              <a:gd name="T61" fmla="*/ 42 h 91"/>
              <a:gd name="T62" fmla="*/ 63 w 95"/>
              <a:gd name="T63" fmla="*/ 35 h 91"/>
              <a:gd name="T64" fmla="*/ 56 w 95"/>
              <a:gd name="T65" fmla="*/ 28 h 91"/>
              <a:gd name="T66" fmla="*/ 63 w 95"/>
              <a:gd name="T67" fmla="*/ 35 h 91"/>
              <a:gd name="T68" fmla="*/ 87 w 95"/>
              <a:gd name="T69" fmla="*/ 12 h 91"/>
              <a:gd name="T70" fmla="*/ 69 w 95"/>
              <a:gd name="T71" fmla="*/ 22 h 91"/>
              <a:gd name="T72" fmla="*/ 67 w 95"/>
              <a:gd name="T73" fmla="*/ 21 h 91"/>
              <a:gd name="T74" fmla="*/ 76 w 95"/>
              <a:gd name="T75" fmla="*/ 8 h 91"/>
              <a:gd name="T76" fmla="*/ 88 w 95"/>
              <a:gd name="T77" fmla="*/ 10 h 91"/>
              <a:gd name="T78" fmla="*/ 35 w 95"/>
              <a:gd name="T79" fmla="*/ 57 h 91"/>
              <a:gd name="T80" fmla="*/ 37 w 95"/>
              <a:gd name="T81" fmla="*/ 64 h 91"/>
              <a:gd name="T82" fmla="*/ 45 w 95"/>
              <a:gd name="T83" fmla="*/ 38 h 91"/>
              <a:gd name="T84" fmla="*/ 51 w 95"/>
              <a:gd name="T85" fmla="*/ 3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5" h="91">
                <a:moveTo>
                  <a:pt x="81" y="3"/>
                </a:moveTo>
                <a:cubicBezTo>
                  <a:pt x="78" y="5"/>
                  <a:pt x="77" y="5"/>
                  <a:pt x="75" y="7"/>
                </a:cubicBezTo>
                <a:cubicBezTo>
                  <a:pt x="73" y="10"/>
                  <a:pt x="71" y="12"/>
                  <a:pt x="70" y="14"/>
                </a:cubicBezTo>
                <a:cubicBezTo>
                  <a:pt x="68" y="16"/>
                  <a:pt x="67" y="18"/>
                  <a:pt x="67" y="20"/>
                </a:cubicBezTo>
                <a:cubicBezTo>
                  <a:pt x="62" y="16"/>
                  <a:pt x="55" y="13"/>
                  <a:pt x="50" y="13"/>
                </a:cubicBezTo>
                <a:cubicBezTo>
                  <a:pt x="45" y="13"/>
                  <a:pt x="37" y="17"/>
                  <a:pt x="33" y="21"/>
                </a:cubicBezTo>
                <a:cubicBezTo>
                  <a:pt x="5" y="49"/>
                  <a:pt x="5" y="49"/>
                  <a:pt x="5" y="49"/>
                </a:cubicBezTo>
                <a:cubicBezTo>
                  <a:pt x="0" y="54"/>
                  <a:pt x="0" y="61"/>
                  <a:pt x="5" y="66"/>
                </a:cubicBezTo>
                <a:cubicBezTo>
                  <a:pt x="25" y="86"/>
                  <a:pt x="25" y="86"/>
                  <a:pt x="25" y="86"/>
                </a:cubicBezTo>
                <a:cubicBezTo>
                  <a:pt x="30" y="91"/>
                  <a:pt x="37" y="91"/>
                  <a:pt x="42" y="86"/>
                </a:cubicBezTo>
                <a:cubicBezTo>
                  <a:pt x="69" y="58"/>
                  <a:pt x="69" y="58"/>
                  <a:pt x="69" y="58"/>
                </a:cubicBezTo>
                <a:cubicBezTo>
                  <a:pt x="74" y="54"/>
                  <a:pt x="78" y="46"/>
                  <a:pt x="78" y="41"/>
                </a:cubicBezTo>
                <a:cubicBezTo>
                  <a:pt x="78" y="36"/>
                  <a:pt x="74" y="28"/>
                  <a:pt x="70" y="23"/>
                </a:cubicBezTo>
                <a:cubicBezTo>
                  <a:pt x="69" y="23"/>
                  <a:pt x="69" y="23"/>
                  <a:pt x="69" y="23"/>
                </a:cubicBezTo>
                <a:cubicBezTo>
                  <a:pt x="76" y="21"/>
                  <a:pt x="82" y="18"/>
                  <a:pt x="87" y="13"/>
                </a:cubicBezTo>
                <a:cubicBezTo>
                  <a:pt x="87" y="13"/>
                  <a:pt x="87" y="13"/>
                  <a:pt x="87" y="13"/>
                </a:cubicBezTo>
                <a:cubicBezTo>
                  <a:pt x="88" y="12"/>
                  <a:pt x="89" y="11"/>
                  <a:pt x="90" y="10"/>
                </a:cubicBezTo>
                <a:cubicBezTo>
                  <a:pt x="95" y="3"/>
                  <a:pt x="86" y="1"/>
                  <a:pt x="81" y="3"/>
                </a:cubicBezTo>
                <a:close/>
                <a:moveTo>
                  <a:pt x="29" y="75"/>
                </a:moveTo>
                <a:cubicBezTo>
                  <a:pt x="27" y="76"/>
                  <a:pt x="27" y="76"/>
                  <a:pt x="27" y="76"/>
                </a:cubicBezTo>
                <a:cubicBezTo>
                  <a:pt x="26" y="76"/>
                  <a:pt x="24" y="76"/>
                  <a:pt x="24" y="75"/>
                </a:cubicBezTo>
                <a:cubicBezTo>
                  <a:pt x="25" y="75"/>
                  <a:pt x="26" y="74"/>
                  <a:pt x="27" y="73"/>
                </a:cubicBezTo>
                <a:cubicBezTo>
                  <a:pt x="29" y="72"/>
                  <a:pt x="28" y="70"/>
                  <a:pt x="28" y="70"/>
                </a:cubicBezTo>
                <a:cubicBezTo>
                  <a:pt x="27" y="69"/>
                  <a:pt x="26" y="69"/>
                  <a:pt x="24" y="70"/>
                </a:cubicBezTo>
                <a:cubicBezTo>
                  <a:pt x="21" y="71"/>
                  <a:pt x="19" y="71"/>
                  <a:pt x="18" y="69"/>
                </a:cubicBezTo>
                <a:cubicBezTo>
                  <a:pt x="16" y="68"/>
                  <a:pt x="16" y="65"/>
                  <a:pt x="18" y="63"/>
                </a:cubicBezTo>
                <a:cubicBezTo>
                  <a:pt x="19" y="61"/>
                  <a:pt x="21" y="61"/>
                  <a:pt x="22" y="61"/>
                </a:cubicBezTo>
                <a:cubicBezTo>
                  <a:pt x="22" y="62"/>
                  <a:pt x="22" y="63"/>
                  <a:pt x="21" y="63"/>
                </a:cubicBezTo>
                <a:cubicBezTo>
                  <a:pt x="21" y="63"/>
                  <a:pt x="21" y="63"/>
                  <a:pt x="20" y="64"/>
                </a:cubicBezTo>
                <a:cubicBezTo>
                  <a:pt x="19" y="65"/>
                  <a:pt x="19" y="66"/>
                  <a:pt x="19" y="67"/>
                </a:cubicBezTo>
                <a:cubicBezTo>
                  <a:pt x="20" y="68"/>
                  <a:pt x="21" y="68"/>
                  <a:pt x="23" y="67"/>
                </a:cubicBezTo>
                <a:cubicBezTo>
                  <a:pt x="26" y="66"/>
                  <a:pt x="28" y="66"/>
                  <a:pt x="29" y="67"/>
                </a:cubicBezTo>
                <a:cubicBezTo>
                  <a:pt x="31" y="69"/>
                  <a:pt x="31" y="72"/>
                  <a:pt x="29" y="75"/>
                </a:cubicBezTo>
                <a:close/>
                <a:moveTo>
                  <a:pt x="40" y="61"/>
                </a:moveTo>
                <a:cubicBezTo>
                  <a:pt x="40" y="61"/>
                  <a:pt x="39" y="61"/>
                  <a:pt x="39" y="61"/>
                </a:cubicBezTo>
                <a:cubicBezTo>
                  <a:pt x="39" y="61"/>
                  <a:pt x="39" y="62"/>
                  <a:pt x="39" y="64"/>
                </a:cubicBezTo>
                <a:cubicBezTo>
                  <a:pt x="39" y="64"/>
                  <a:pt x="39" y="64"/>
                  <a:pt x="37" y="66"/>
                </a:cubicBezTo>
                <a:cubicBezTo>
                  <a:pt x="35" y="68"/>
                  <a:pt x="33" y="68"/>
                  <a:pt x="31" y="66"/>
                </a:cubicBezTo>
                <a:cubicBezTo>
                  <a:pt x="29" y="63"/>
                  <a:pt x="29" y="60"/>
                  <a:pt x="34" y="56"/>
                </a:cubicBezTo>
                <a:cubicBezTo>
                  <a:pt x="33" y="55"/>
                  <a:pt x="32" y="54"/>
                  <a:pt x="31" y="53"/>
                </a:cubicBezTo>
                <a:cubicBezTo>
                  <a:pt x="31" y="53"/>
                  <a:pt x="31" y="53"/>
                  <a:pt x="28" y="55"/>
                </a:cubicBezTo>
                <a:cubicBezTo>
                  <a:pt x="27" y="56"/>
                  <a:pt x="27" y="58"/>
                  <a:pt x="26" y="59"/>
                </a:cubicBezTo>
                <a:cubicBezTo>
                  <a:pt x="25" y="58"/>
                  <a:pt x="25" y="57"/>
                  <a:pt x="26" y="55"/>
                </a:cubicBezTo>
                <a:cubicBezTo>
                  <a:pt x="26" y="55"/>
                  <a:pt x="26" y="55"/>
                  <a:pt x="27" y="54"/>
                </a:cubicBezTo>
                <a:cubicBezTo>
                  <a:pt x="31" y="50"/>
                  <a:pt x="31" y="50"/>
                  <a:pt x="31" y="50"/>
                </a:cubicBezTo>
                <a:cubicBezTo>
                  <a:pt x="33" y="52"/>
                  <a:pt x="38" y="56"/>
                  <a:pt x="40" y="58"/>
                </a:cubicBezTo>
                <a:cubicBezTo>
                  <a:pt x="41" y="59"/>
                  <a:pt x="42" y="60"/>
                  <a:pt x="43" y="60"/>
                </a:cubicBezTo>
                <a:cubicBezTo>
                  <a:pt x="42" y="61"/>
                  <a:pt x="40" y="62"/>
                  <a:pt x="40" y="61"/>
                </a:cubicBezTo>
                <a:close/>
                <a:moveTo>
                  <a:pt x="46" y="56"/>
                </a:moveTo>
                <a:cubicBezTo>
                  <a:pt x="46" y="57"/>
                  <a:pt x="42" y="54"/>
                  <a:pt x="38" y="49"/>
                </a:cubicBezTo>
                <a:cubicBezTo>
                  <a:pt x="33" y="45"/>
                  <a:pt x="30" y="41"/>
                  <a:pt x="31" y="41"/>
                </a:cubicBezTo>
                <a:cubicBezTo>
                  <a:pt x="31" y="40"/>
                  <a:pt x="35" y="43"/>
                  <a:pt x="40" y="47"/>
                </a:cubicBezTo>
                <a:cubicBezTo>
                  <a:pt x="44" y="52"/>
                  <a:pt x="47" y="56"/>
                  <a:pt x="46" y="56"/>
                </a:cubicBezTo>
                <a:close/>
                <a:moveTo>
                  <a:pt x="57" y="46"/>
                </a:moveTo>
                <a:cubicBezTo>
                  <a:pt x="57" y="46"/>
                  <a:pt x="57" y="46"/>
                  <a:pt x="55" y="48"/>
                </a:cubicBezTo>
                <a:cubicBezTo>
                  <a:pt x="52" y="51"/>
                  <a:pt x="48" y="51"/>
                  <a:pt x="45" y="48"/>
                </a:cubicBezTo>
                <a:cubicBezTo>
                  <a:pt x="42" y="44"/>
                  <a:pt x="41" y="40"/>
                  <a:pt x="44" y="37"/>
                </a:cubicBezTo>
                <a:cubicBezTo>
                  <a:pt x="48" y="33"/>
                  <a:pt x="52" y="35"/>
                  <a:pt x="53" y="37"/>
                </a:cubicBezTo>
                <a:cubicBezTo>
                  <a:pt x="54" y="38"/>
                  <a:pt x="54" y="38"/>
                  <a:pt x="54" y="38"/>
                </a:cubicBezTo>
                <a:cubicBezTo>
                  <a:pt x="54" y="38"/>
                  <a:pt x="51" y="42"/>
                  <a:pt x="47" y="46"/>
                </a:cubicBezTo>
                <a:cubicBezTo>
                  <a:pt x="49" y="49"/>
                  <a:pt x="52" y="48"/>
                  <a:pt x="54" y="46"/>
                </a:cubicBezTo>
                <a:cubicBezTo>
                  <a:pt x="56" y="45"/>
                  <a:pt x="56" y="44"/>
                  <a:pt x="57" y="42"/>
                </a:cubicBezTo>
                <a:cubicBezTo>
                  <a:pt x="58" y="43"/>
                  <a:pt x="58" y="45"/>
                  <a:pt x="57" y="46"/>
                </a:cubicBezTo>
                <a:close/>
                <a:moveTo>
                  <a:pt x="63" y="35"/>
                </a:moveTo>
                <a:cubicBezTo>
                  <a:pt x="61" y="37"/>
                  <a:pt x="58" y="37"/>
                  <a:pt x="56" y="35"/>
                </a:cubicBezTo>
                <a:cubicBezTo>
                  <a:pt x="54" y="33"/>
                  <a:pt x="54" y="30"/>
                  <a:pt x="56" y="28"/>
                </a:cubicBezTo>
                <a:cubicBezTo>
                  <a:pt x="58" y="26"/>
                  <a:pt x="61" y="26"/>
                  <a:pt x="63" y="28"/>
                </a:cubicBezTo>
                <a:cubicBezTo>
                  <a:pt x="65" y="30"/>
                  <a:pt x="65" y="33"/>
                  <a:pt x="63" y="35"/>
                </a:cubicBezTo>
                <a:close/>
                <a:moveTo>
                  <a:pt x="88" y="10"/>
                </a:moveTo>
                <a:cubicBezTo>
                  <a:pt x="87" y="12"/>
                  <a:pt x="87" y="11"/>
                  <a:pt x="87" y="12"/>
                </a:cubicBezTo>
                <a:cubicBezTo>
                  <a:pt x="86" y="13"/>
                  <a:pt x="86" y="13"/>
                  <a:pt x="86" y="13"/>
                </a:cubicBezTo>
                <a:cubicBezTo>
                  <a:pt x="82" y="17"/>
                  <a:pt x="75" y="20"/>
                  <a:pt x="69" y="22"/>
                </a:cubicBezTo>
                <a:cubicBezTo>
                  <a:pt x="68" y="21"/>
                  <a:pt x="68" y="21"/>
                  <a:pt x="68" y="21"/>
                </a:cubicBezTo>
                <a:cubicBezTo>
                  <a:pt x="67" y="21"/>
                  <a:pt x="67" y="21"/>
                  <a:pt x="67" y="21"/>
                </a:cubicBezTo>
                <a:cubicBezTo>
                  <a:pt x="68" y="19"/>
                  <a:pt x="69" y="17"/>
                  <a:pt x="70" y="14"/>
                </a:cubicBezTo>
                <a:cubicBezTo>
                  <a:pt x="71" y="13"/>
                  <a:pt x="73" y="10"/>
                  <a:pt x="76" y="8"/>
                </a:cubicBezTo>
                <a:cubicBezTo>
                  <a:pt x="78" y="6"/>
                  <a:pt x="78" y="5"/>
                  <a:pt x="81" y="4"/>
                </a:cubicBezTo>
                <a:cubicBezTo>
                  <a:pt x="89" y="0"/>
                  <a:pt x="93" y="5"/>
                  <a:pt x="88" y="10"/>
                </a:cubicBezTo>
                <a:close/>
                <a:moveTo>
                  <a:pt x="37" y="59"/>
                </a:moveTo>
                <a:cubicBezTo>
                  <a:pt x="37" y="59"/>
                  <a:pt x="36" y="58"/>
                  <a:pt x="35" y="57"/>
                </a:cubicBezTo>
                <a:cubicBezTo>
                  <a:pt x="33" y="59"/>
                  <a:pt x="31" y="62"/>
                  <a:pt x="33" y="64"/>
                </a:cubicBezTo>
                <a:cubicBezTo>
                  <a:pt x="34" y="65"/>
                  <a:pt x="36" y="65"/>
                  <a:pt x="37" y="64"/>
                </a:cubicBezTo>
                <a:cubicBezTo>
                  <a:pt x="38" y="62"/>
                  <a:pt x="38" y="61"/>
                  <a:pt x="37" y="59"/>
                </a:cubicBezTo>
                <a:close/>
                <a:moveTo>
                  <a:pt x="45" y="38"/>
                </a:moveTo>
                <a:cubicBezTo>
                  <a:pt x="43" y="40"/>
                  <a:pt x="43" y="40"/>
                  <a:pt x="43" y="40"/>
                </a:cubicBezTo>
                <a:cubicBezTo>
                  <a:pt x="44" y="43"/>
                  <a:pt x="48" y="42"/>
                  <a:pt x="51" y="39"/>
                </a:cubicBezTo>
                <a:cubicBezTo>
                  <a:pt x="50" y="38"/>
                  <a:pt x="47" y="36"/>
                  <a:pt x="45" y="38"/>
                </a:cubicBezTo>
                <a:close/>
              </a:path>
            </a:pathLst>
          </a:custGeom>
          <a:solidFill>
            <a:schemeClr val="tx1"/>
          </a:solidFill>
          <a:ln>
            <a:noFill/>
          </a:ln>
        </p:spPr>
        <p:txBody>
          <a:bodyPr vert="horz" wrap="square" lIns="91440" tIns="45720" rIns="91440" bIns="45720" numCol="1" anchor="t" anchorCtr="0" compatLnSpc="1"/>
          <a:lstStyle/>
          <a:p>
            <a:endParaRPr lang="zh-CN" altLang="en-US" sz="1355">
              <a:solidFill>
                <a:srgbClr val="635042"/>
              </a:solidFill>
            </a:endParaRPr>
          </a:p>
        </p:txBody>
      </p:sp>
      <p:sp>
        <p:nvSpPr>
          <p:cNvPr id="72" name="Freeform 57"/>
          <p:cNvSpPr>
            <a:spLocks noEditPoints="1"/>
          </p:cNvSpPr>
          <p:nvPr/>
        </p:nvSpPr>
        <p:spPr bwMode="auto">
          <a:xfrm>
            <a:off x="10623973" y="4362450"/>
            <a:ext cx="574040" cy="578273"/>
          </a:xfrm>
          <a:custGeom>
            <a:avLst/>
            <a:gdLst>
              <a:gd name="T0" fmla="*/ 46 w 93"/>
              <a:gd name="T1" fmla="*/ 0 h 93"/>
              <a:gd name="T2" fmla="*/ 0 w 93"/>
              <a:gd name="T3" fmla="*/ 47 h 93"/>
              <a:gd name="T4" fmla="*/ 46 w 93"/>
              <a:gd name="T5" fmla="*/ 93 h 93"/>
              <a:gd name="T6" fmla="*/ 93 w 93"/>
              <a:gd name="T7" fmla="*/ 47 h 93"/>
              <a:gd name="T8" fmla="*/ 46 w 93"/>
              <a:gd name="T9" fmla="*/ 0 h 93"/>
              <a:gd name="T10" fmla="*/ 46 w 93"/>
              <a:gd name="T11" fmla="*/ 88 h 93"/>
              <a:gd name="T12" fmla="*/ 5 w 93"/>
              <a:gd name="T13" fmla="*/ 47 h 93"/>
              <a:gd name="T14" fmla="*/ 45 w 93"/>
              <a:gd name="T15" fmla="*/ 6 h 93"/>
              <a:gd name="T16" fmla="*/ 43 w 93"/>
              <a:gd name="T17" fmla="*/ 10 h 93"/>
              <a:gd name="T18" fmla="*/ 42 w 93"/>
              <a:gd name="T19" fmla="*/ 12 h 93"/>
              <a:gd name="T20" fmla="*/ 38 w 93"/>
              <a:gd name="T21" fmla="*/ 19 h 93"/>
              <a:gd name="T22" fmla="*/ 43 w 93"/>
              <a:gd name="T23" fmla="*/ 19 h 93"/>
              <a:gd name="T24" fmla="*/ 43 w 93"/>
              <a:gd name="T25" fmla="*/ 45 h 93"/>
              <a:gd name="T26" fmla="*/ 40 w 93"/>
              <a:gd name="T27" fmla="*/ 50 h 93"/>
              <a:gd name="T28" fmla="*/ 45 w 93"/>
              <a:gd name="T29" fmla="*/ 55 h 93"/>
              <a:gd name="T30" fmla="*/ 50 w 93"/>
              <a:gd name="T31" fmla="*/ 52 h 93"/>
              <a:gd name="T32" fmla="*/ 76 w 93"/>
              <a:gd name="T33" fmla="*/ 52 h 93"/>
              <a:gd name="T34" fmla="*/ 76 w 93"/>
              <a:gd name="T35" fmla="*/ 58 h 93"/>
              <a:gd name="T36" fmla="*/ 83 w 93"/>
              <a:gd name="T37" fmla="*/ 54 h 93"/>
              <a:gd name="T38" fmla="*/ 87 w 93"/>
              <a:gd name="T39" fmla="*/ 51 h 93"/>
              <a:gd name="T40" fmla="*/ 46 w 93"/>
              <a:gd name="T41" fmla="*/ 88 h 93"/>
              <a:gd name="T42" fmla="*/ 85 w 93"/>
              <a:gd name="T43" fmla="*/ 47 h 93"/>
              <a:gd name="T44" fmla="*/ 83 w 93"/>
              <a:gd name="T45" fmla="*/ 46 h 93"/>
              <a:gd name="T46" fmla="*/ 76 w 93"/>
              <a:gd name="T47" fmla="*/ 42 h 93"/>
              <a:gd name="T48" fmla="*/ 76 w 93"/>
              <a:gd name="T49" fmla="*/ 47 h 93"/>
              <a:gd name="T50" fmla="*/ 50 w 93"/>
              <a:gd name="T51" fmla="*/ 47 h 93"/>
              <a:gd name="T52" fmla="*/ 48 w 93"/>
              <a:gd name="T53" fmla="*/ 46 h 93"/>
              <a:gd name="T54" fmla="*/ 48 w 93"/>
              <a:gd name="T55" fmla="*/ 19 h 93"/>
              <a:gd name="T56" fmla="*/ 53 w 93"/>
              <a:gd name="T57" fmla="*/ 19 h 93"/>
              <a:gd name="T58" fmla="*/ 49 w 93"/>
              <a:gd name="T59" fmla="*/ 12 h 93"/>
              <a:gd name="T60" fmla="*/ 46 w 93"/>
              <a:gd name="T61" fmla="*/ 6 h 93"/>
              <a:gd name="T62" fmla="*/ 46 w 93"/>
              <a:gd name="T63" fmla="*/ 6 h 93"/>
              <a:gd name="T64" fmla="*/ 87 w 93"/>
              <a:gd name="T65" fmla="*/ 47 h 93"/>
              <a:gd name="T66" fmla="*/ 87 w 93"/>
              <a:gd name="T67" fmla="*/ 48 h 93"/>
              <a:gd name="T68" fmla="*/ 85 w 93"/>
              <a:gd name="T69" fmla="*/ 47 h 93"/>
              <a:gd name="T70" fmla="*/ 45 w 93"/>
              <a:gd name="T71" fmla="*/ 76 h 93"/>
              <a:gd name="T72" fmla="*/ 40 w 93"/>
              <a:gd name="T73" fmla="*/ 81 h 93"/>
              <a:gd name="T74" fmla="*/ 45 w 93"/>
              <a:gd name="T75" fmla="*/ 86 h 93"/>
              <a:gd name="T76" fmla="*/ 51 w 93"/>
              <a:gd name="T77" fmla="*/ 81 h 93"/>
              <a:gd name="T78" fmla="*/ 45 w 93"/>
              <a:gd name="T79" fmla="*/ 76 h 93"/>
              <a:gd name="T80" fmla="*/ 14 w 93"/>
              <a:gd name="T81" fmla="*/ 45 h 93"/>
              <a:gd name="T82" fmla="*/ 9 w 93"/>
              <a:gd name="T83" fmla="*/ 50 h 93"/>
              <a:gd name="T84" fmla="*/ 14 w 93"/>
              <a:gd name="T85" fmla="*/ 55 h 93"/>
              <a:gd name="T86" fmla="*/ 19 w 93"/>
              <a:gd name="T87" fmla="*/ 50 h 93"/>
              <a:gd name="T88" fmla="*/ 14 w 93"/>
              <a:gd name="T89" fmla="*/ 4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3" h="93">
                <a:moveTo>
                  <a:pt x="46" y="0"/>
                </a:moveTo>
                <a:cubicBezTo>
                  <a:pt x="21" y="0"/>
                  <a:pt x="0" y="21"/>
                  <a:pt x="0" y="47"/>
                </a:cubicBezTo>
                <a:cubicBezTo>
                  <a:pt x="0" y="73"/>
                  <a:pt x="21" y="93"/>
                  <a:pt x="46" y="93"/>
                </a:cubicBezTo>
                <a:cubicBezTo>
                  <a:pt x="72" y="93"/>
                  <a:pt x="93" y="73"/>
                  <a:pt x="93" y="47"/>
                </a:cubicBezTo>
                <a:cubicBezTo>
                  <a:pt x="93" y="21"/>
                  <a:pt x="72" y="0"/>
                  <a:pt x="46" y="0"/>
                </a:cubicBezTo>
                <a:close/>
                <a:moveTo>
                  <a:pt x="46" y="88"/>
                </a:moveTo>
                <a:cubicBezTo>
                  <a:pt x="24" y="88"/>
                  <a:pt x="6" y="70"/>
                  <a:pt x="5" y="47"/>
                </a:cubicBezTo>
                <a:cubicBezTo>
                  <a:pt x="6" y="25"/>
                  <a:pt x="23" y="7"/>
                  <a:pt x="45" y="6"/>
                </a:cubicBezTo>
                <a:cubicBezTo>
                  <a:pt x="43" y="10"/>
                  <a:pt x="43" y="10"/>
                  <a:pt x="43" y="10"/>
                </a:cubicBezTo>
                <a:cubicBezTo>
                  <a:pt x="42" y="12"/>
                  <a:pt x="42" y="12"/>
                  <a:pt x="42" y="12"/>
                </a:cubicBezTo>
                <a:cubicBezTo>
                  <a:pt x="38" y="19"/>
                  <a:pt x="38" y="19"/>
                  <a:pt x="38" y="19"/>
                </a:cubicBezTo>
                <a:cubicBezTo>
                  <a:pt x="43" y="19"/>
                  <a:pt x="43" y="19"/>
                  <a:pt x="43" y="19"/>
                </a:cubicBezTo>
                <a:cubicBezTo>
                  <a:pt x="43" y="45"/>
                  <a:pt x="43" y="45"/>
                  <a:pt x="43" y="45"/>
                </a:cubicBezTo>
                <a:cubicBezTo>
                  <a:pt x="41" y="46"/>
                  <a:pt x="40" y="48"/>
                  <a:pt x="40" y="50"/>
                </a:cubicBezTo>
                <a:cubicBezTo>
                  <a:pt x="40" y="53"/>
                  <a:pt x="42" y="55"/>
                  <a:pt x="45" y="55"/>
                </a:cubicBezTo>
                <a:cubicBezTo>
                  <a:pt x="47" y="55"/>
                  <a:pt x="49" y="54"/>
                  <a:pt x="50" y="52"/>
                </a:cubicBezTo>
                <a:cubicBezTo>
                  <a:pt x="76" y="52"/>
                  <a:pt x="76" y="52"/>
                  <a:pt x="76" y="52"/>
                </a:cubicBezTo>
                <a:cubicBezTo>
                  <a:pt x="76" y="58"/>
                  <a:pt x="76" y="58"/>
                  <a:pt x="76" y="58"/>
                </a:cubicBezTo>
                <a:cubicBezTo>
                  <a:pt x="83" y="54"/>
                  <a:pt x="83" y="54"/>
                  <a:pt x="83" y="54"/>
                </a:cubicBezTo>
                <a:cubicBezTo>
                  <a:pt x="87" y="51"/>
                  <a:pt x="87" y="51"/>
                  <a:pt x="87" y="51"/>
                </a:cubicBezTo>
                <a:cubicBezTo>
                  <a:pt x="85" y="72"/>
                  <a:pt x="68" y="88"/>
                  <a:pt x="46" y="88"/>
                </a:cubicBezTo>
                <a:close/>
                <a:moveTo>
                  <a:pt x="85" y="47"/>
                </a:moveTo>
                <a:cubicBezTo>
                  <a:pt x="83" y="46"/>
                  <a:pt x="83" y="46"/>
                  <a:pt x="83" y="46"/>
                </a:cubicBezTo>
                <a:cubicBezTo>
                  <a:pt x="76" y="42"/>
                  <a:pt x="76" y="42"/>
                  <a:pt x="76" y="42"/>
                </a:cubicBezTo>
                <a:cubicBezTo>
                  <a:pt x="76" y="47"/>
                  <a:pt x="76" y="47"/>
                  <a:pt x="76" y="47"/>
                </a:cubicBezTo>
                <a:cubicBezTo>
                  <a:pt x="50" y="47"/>
                  <a:pt x="50" y="47"/>
                  <a:pt x="50" y="47"/>
                </a:cubicBezTo>
                <a:cubicBezTo>
                  <a:pt x="49" y="46"/>
                  <a:pt x="49" y="46"/>
                  <a:pt x="48" y="46"/>
                </a:cubicBezTo>
                <a:cubicBezTo>
                  <a:pt x="48" y="19"/>
                  <a:pt x="48" y="19"/>
                  <a:pt x="48" y="19"/>
                </a:cubicBezTo>
                <a:cubicBezTo>
                  <a:pt x="53" y="19"/>
                  <a:pt x="53" y="19"/>
                  <a:pt x="53" y="19"/>
                </a:cubicBezTo>
                <a:cubicBezTo>
                  <a:pt x="49" y="12"/>
                  <a:pt x="49" y="12"/>
                  <a:pt x="49" y="12"/>
                </a:cubicBezTo>
                <a:cubicBezTo>
                  <a:pt x="46" y="6"/>
                  <a:pt x="46" y="6"/>
                  <a:pt x="46" y="6"/>
                </a:cubicBezTo>
                <a:cubicBezTo>
                  <a:pt x="46" y="6"/>
                  <a:pt x="46" y="6"/>
                  <a:pt x="46" y="6"/>
                </a:cubicBezTo>
                <a:cubicBezTo>
                  <a:pt x="69" y="6"/>
                  <a:pt x="87" y="24"/>
                  <a:pt x="87" y="47"/>
                </a:cubicBezTo>
                <a:cubicBezTo>
                  <a:pt x="87" y="47"/>
                  <a:pt x="87" y="48"/>
                  <a:pt x="87" y="48"/>
                </a:cubicBezTo>
                <a:lnTo>
                  <a:pt x="85" y="47"/>
                </a:lnTo>
                <a:close/>
                <a:moveTo>
                  <a:pt x="45" y="76"/>
                </a:moveTo>
                <a:cubicBezTo>
                  <a:pt x="43" y="76"/>
                  <a:pt x="40" y="78"/>
                  <a:pt x="40" y="81"/>
                </a:cubicBezTo>
                <a:cubicBezTo>
                  <a:pt x="40" y="84"/>
                  <a:pt x="43" y="86"/>
                  <a:pt x="45" y="86"/>
                </a:cubicBezTo>
                <a:cubicBezTo>
                  <a:pt x="48" y="86"/>
                  <a:pt x="51" y="84"/>
                  <a:pt x="51" y="81"/>
                </a:cubicBezTo>
                <a:cubicBezTo>
                  <a:pt x="51" y="78"/>
                  <a:pt x="48" y="76"/>
                  <a:pt x="45" y="76"/>
                </a:cubicBezTo>
                <a:close/>
                <a:moveTo>
                  <a:pt x="14" y="45"/>
                </a:moveTo>
                <a:cubicBezTo>
                  <a:pt x="11" y="45"/>
                  <a:pt x="9" y="47"/>
                  <a:pt x="9" y="50"/>
                </a:cubicBezTo>
                <a:cubicBezTo>
                  <a:pt x="9" y="53"/>
                  <a:pt x="11" y="55"/>
                  <a:pt x="14" y="55"/>
                </a:cubicBezTo>
                <a:cubicBezTo>
                  <a:pt x="17" y="55"/>
                  <a:pt x="19" y="53"/>
                  <a:pt x="19" y="50"/>
                </a:cubicBezTo>
                <a:cubicBezTo>
                  <a:pt x="19" y="47"/>
                  <a:pt x="17" y="45"/>
                  <a:pt x="14" y="45"/>
                </a:cubicBezTo>
                <a:close/>
              </a:path>
            </a:pathLst>
          </a:custGeom>
          <a:solidFill>
            <a:schemeClr val="tx1"/>
          </a:solidFill>
          <a:ln>
            <a:noFill/>
          </a:ln>
        </p:spPr>
        <p:txBody>
          <a:bodyPr vert="horz" wrap="square" lIns="91440" tIns="45720" rIns="91440" bIns="45720" numCol="1" anchor="t" anchorCtr="0" compatLnSpc="1"/>
          <a:lstStyle/>
          <a:p>
            <a:endParaRPr lang="zh-CN" altLang="en-US" sz="1355">
              <a:solidFill>
                <a:srgbClr val="635042"/>
              </a:solidFill>
            </a:endParaRPr>
          </a:p>
        </p:txBody>
      </p:sp>
      <p:sp>
        <p:nvSpPr>
          <p:cNvPr id="73" name="Freeform 58"/>
          <p:cNvSpPr/>
          <p:nvPr/>
        </p:nvSpPr>
        <p:spPr bwMode="auto">
          <a:xfrm>
            <a:off x="5229860" y="4407323"/>
            <a:ext cx="450427" cy="446193"/>
          </a:xfrm>
          <a:custGeom>
            <a:avLst/>
            <a:gdLst>
              <a:gd name="T0" fmla="*/ 64 w 73"/>
              <a:gd name="T1" fmla="*/ 0 h 72"/>
              <a:gd name="T2" fmla="*/ 58 w 73"/>
              <a:gd name="T3" fmla="*/ 0 h 72"/>
              <a:gd name="T4" fmla="*/ 58 w 73"/>
              <a:gd name="T5" fmla="*/ 1 h 72"/>
              <a:gd name="T6" fmla="*/ 37 w 73"/>
              <a:gd name="T7" fmla="*/ 18 h 72"/>
              <a:gd name="T8" fmla="*/ 15 w 73"/>
              <a:gd name="T9" fmla="*/ 1 h 72"/>
              <a:gd name="T10" fmla="*/ 15 w 73"/>
              <a:gd name="T11" fmla="*/ 0 h 72"/>
              <a:gd name="T12" fmla="*/ 9 w 73"/>
              <a:gd name="T13" fmla="*/ 0 h 72"/>
              <a:gd name="T14" fmla="*/ 0 w 73"/>
              <a:gd name="T15" fmla="*/ 9 h 72"/>
              <a:gd name="T16" fmla="*/ 0 w 73"/>
              <a:gd name="T17" fmla="*/ 17 h 72"/>
              <a:gd name="T18" fmla="*/ 1 w 73"/>
              <a:gd name="T19" fmla="*/ 17 h 72"/>
              <a:gd name="T20" fmla="*/ 19 w 73"/>
              <a:gd name="T21" fmla="*/ 38 h 72"/>
              <a:gd name="T22" fmla="*/ 1 w 73"/>
              <a:gd name="T23" fmla="*/ 59 h 72"/>
              <a:gd name="T24" fmla="*/ 0 w 73"/>
              <a:gd name="T25" fmla="*/ 59 h 72"/>
              <a:gd name="T26" fmla="*/ 0 w 73"/>
              <a:gd name="T27" fmla="*/ 63 h 72"/>
              <a:gd name="T28" fmla="*/ 9 w 73"/>
              <a:gd name="T29" fmla="*/ 72 h 72"/>
              <a:gd name="T30" fmla="*/ 64 w 73"/>
              <a:gd name="T31" fmla="*/ 72 h 72"/>
              <a:gd name="T32" fmla="*/ 73 w 73"/>
              <a:gd name="T33" fmla="*/ 63 h 72"/>
              <a:gd name="T34" fmla="*/ 73 w 73"/>
              <a:gd name="T35" fmla="*/ 58 h 72"/>
              <a:gd name="T36" fmla="*/ 73 w 73"/>
              <a:gd name="T37" fmla="*/ 58 h 72"/>
              <a:gd name="T38" fmla="*/ 53 w 73"/>
              <a:gd name="T39" fmla="*/ 36 h 72"/>
              <a:gd name="T40" fmla="*/ 73 w 73"/>
              <a:gd name="T41" fmla="*/ 14 h 72"/>
              <a:gd name="T42" fmla="*/ 73 w 73"/>
              <a:gd name="T43" fmla="*/ 14 h 72"/>
              <a:gd name="T44" fmla="*/ 73 w 73"/>
              <a:gd name="T45" fmla="*/ 13 h 72"/>
              <a:gd name="T46" fmla="*/ 73 w 73"/>
              <a:gd name="T47" fmla="*/ 9 h 72"/>
              <a:gd name="T48" fmla="*/ 64 w 73"/>
              <a:gd name="T49"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3" h="72">
                <a:moveTo>
                  <a:pt x="64" y="0"/>
                </a:moveTo>
                <a:cubicBezTo>
                  <a:pt x="58" y="0"/>
                  <a:pt x="58" y="0"/>
                  <a:pt x="58" y="0"/>
                </a:cubicBezTo>
                <a:cubicBezTo>
                  <a:pt x="58" y="1"/>
                  <a:pt x="58" y="1"/>
                  <a:pt x="58" y="1"/>
                </a:cubicBezTo>
                <a:cubicBezTo>
                  <a:pt x="57" y="11"/>
                  <a:pt x="48" y="18"/>
                  <a:pt x="37" y="18"/>
                </a:cubicBezTo>
                <a:cubicBezTo>
                  <a:pt x="26" y="18"/>
                  <a:pt x="17" y="11"/>
                  <a:pt x="15" y="1"/>
                </a:cubicBezTo>
                <a:cubicBezTo>
                  <a:pt x="15" y="0"/>
                  <a:pt x="15" y="0"/>
                  <a:pt x="15" y="0"/>
                </a:cubicBezTo>
                <a:cubicBezTo>
                  <a:pt x="9" y="0"/>
                  <a:pt x="9" y="0"/>
                  <a:pt x="9" y="0"/>
                </a:cubicBezTo>
                <a:cubicBezTo>
                  <a:pt x="4" y="0"/>
                  <a:pt x="0" y="4"/>
                  <a:pt x="0" y="9"/>
                </a:cubicBezTo>
                <a:cubicBezTo>
                  <a:pt x="0" y="17"/>
                  <a:pt x="0" y="17"/>
                  <a:pt x="0" y="17"/>
                </a:cubicBezTo>
                <a:cubicBezTo>
                  <a:pt x="1" y="17"/>
                  <a:pt x="1" y="17"/>
                  <a:pt x="1" y="17"/>
                </a:cubicBezTo>
                <a:cubicBezTo>
                  <a:pt x="11" y="18"/>
                  <a:pt x="19" y="27"/>
                  <a:pt x="19" y="38"/>
                </a:cubicBezTo>
                <a:cubicBezTo>
                  <a:pt x="19" y="49"/>
                  <a:pt x="11" y="58"/>
                  <a:pt x="1" y="59"/>
                </a:cubicBezTo>
                <a:cubicBezTo>
                  <a:pt x="0" y="59"/>
                  <a:pt x="0" y="59"/>
                  <a:pt x="0" y="59"/>
                </a:cubicBezTo>
                <a:cubicBezTo>
                  <a:pt x="0" y="63"/>
                  <a:pt x="0" y="63"/>
                  <a:pt x="0" y="63"/>
                </a:cubicBezTo>
                <a:cubicBezTo>
                  <a:pt x="0" y="68"/>
                  <a:pt x="4" y="72"/>
                  <a:pt x="9" y="72"/>
                </a:cubicBezTo>
                <a:cubicBezTo>
                  <a:pt x="64" y="72"/>
                  <a:pt x="64" y="72"/>
                  <a:pt x="64" y="72"/>
                </a:cubicBezTo>
                <a:cubicBezTo>
                  <a:pt x="69" y="72"/>
                  <a:pt x="73" y="68"/>
                  <a:pt x="73" y="63"/>
                </a:cubicBezTo>
                <a:cubicBezTo>
                  <a:pt x="73" y="58"/>
                  <a:pt x="73" y="58"/>
                  <a:pt x="73" y="58"/>
                </a:cubicBezTo>
                <a:cubicBezTo>
                  <a:pt x="73" y="58"/>
                  <a:pt x="73" y="58"/>
                  <a:pt x="73" y="58"/>
                </a:cubicBezTo>
                <a:cubicBezTo>
                  <a:pt x="62" y="57"/>
                  <a:pt x="53" y="47"/>
                  <a:pt x="53" y="36"/>
                </a:cubicBezTo>
                <a:cubicBezTo>
                  <a:pt x="53" y="24"/>
                  <a:pt x="62" y="15"/>
                  <a:pt x="73" y="14"/>
                </a:cubicBezTo>
                <a:cubicBezTo>
                  <a:pt x="73" y="14"/>
                  <a:pt x="73" y="14"/>
                  <a:pt x="73" y="14"/>
                </a:cubicBezTo>
                <a:cubicBezTo>
                  <a:pt x="73" y="13"/>
                  <a:pt x="73" y="13"/>
                  <a:pt x="73" y="13"/>
                </a:cubicBezTo>
                <a:cubicBezTo>
                  <a:pt x="73" y="9"/>
                  <a:pt x="73" y="9"/>
                  <a:pt x="73" y="9"/>
                </a:cubicBezTo>
                <a:cubicBezTo>
                  <a:pt x="73" y="4"/>
                  <a:pt x="69" y="0"/>
                  <a:pt x="64" y="0"/>
                </a:cubicBezTo>
                <a:close/>
              </a:path>
            </a:pathLst>
          </a:custGeom>
          <a:solidFill>
            <a:schemeClr val="tx1"/>
          </a:solidFill>
          <a:ln>
            <a:noFill/>
          </a:ln>
        </p:spPr>
        <p:txBody>
          <a:bodyPr vert="horz" wrap="square" lIns="91440" tIns="45720" rIns="91440" bIns="45720" numCol="1" anchor="t" anchorCtr="0" compatLnSpc="1"/>
          <a:lstStyle/>
          <a:p>
            <a:endParaRPr lang="zh-CN" altLang="en-US" sz="1355">
              <a:solidFill>
                <a:srgbClr val="635042"/>
              </a:solidFill>
            </a:endParaRPr>
          </a:p>
        </p:txBody>
      </p:sp>
      <p:grpSp>
        <p:nvGrpSpPr>
          <p:cNvPr id="74" name="组合 73"/>
          <p:cNvGrpSpPr/>
          <p:nvPr/>
        </p:nvGrpSpPr>
        <p:grpSpPr>
          <a:xfrm>
            <a:off x="1010073" y="4398010"/>
            <a:ext cx="468207" cy="472440"/>
            <a:chOff x="939800" y="4008438"/>
            <a:chExt cx="660400" cy="661988"/>
          </a:xfrm>
          <a:solidFill>
            <a:schemeClr val="tx1"/>
          </a:solidFill>
        </p:grpSpPr>
        <p:sp>
          <p:nvSpPr>
            <p:cNvPr id="75" name="Freeform 59"/>
            <p:cNvSpPr>
              <a:spLocks noEditPoints="1"/>
            </p:cNvSpPr>
            <p:nvPr/>
          </p:nvSpPr>
          <p:spPr bwMode="auto">
            <a:xfrm>
              <a:off x="939800" y="4008438"/>
              <a:ext cx="660400" cy="661988"/>
            </a:xfrm>
            <a:custGeom>
              <a:avLst/>
              <a:gdLst>
                <a:gd name="T0" fmla="*/ 0 w 76"/>
                <a:gd name="T1" fmla="*/ 38 h 76"/>
                <a:gd name="T2" fmla="*/ 38 w 76"/>
                <a:gd name="T3" fmla="*/ 0 h 76"/>
                <a:gd name="T4" fmla="*/ 76 w 76"/>
                <a:gd name="T5" fmla="*/ 38 h 76"/>
                <a:gd name="T6" fmla="*/ 38 w 76"/>
                <a:gd name="T7" fmla="*/ 76 h 76"/>
                <a:gd name="T8" fmla="*/ 0 w 76"/>
                <a:gd name="T9" fmla="*/ 38 h 76"/>
                <a:gd name="T10" fmla="*/ 5 w 76"/>
                <a:gd name="T11" fmla="*/ 38 h 76"/>
                <a:gd name="T12" fmla="*/ 38 w 76"/>
                <a:gd name="T13" fmla="*/ 71 h 76"/>
                <a:gd name="T14" fmla="*/ 72 w 76"/>
                <a:gd name="T15" fmla="*/ 38 h 76"/>
                <a:gd name="T16" fmla="*/ 38 w 76"/>
                <a:gd name="T17" fmla="*/ 4 h 76"/>
                <a:gd name="T18" fmla="*/ 5 w 76"/>
                <a:gd name="T19" fmla="*/ 3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76">
                  <a:moveTo>
                    <a:pt x="0" y="38"/>
                  </a:moveTo>
                  <a:cubicBezTo>
                    <a:pt x="0" y="17"/>
                    <a:pt x="17" y="0"/>
                    <a:pt x="38" y="0"/>
                  </a:cubicBezTo>
                  <a:cubicBezTo>
                    <a:pt x="59" y="0"/>
                    <a:pt x="76" y="17"/>
                    <a:pt x="76" y="38"/>
                  </a:cubicBezTo>
                  <a:cubicBezTo>
                    <a:pt x="76" y="59"/>
                    <a:pt x="59" y="76"/>
                    <a:pt x="38" y="76"/>
                  </a:cubicBezTo>
                  <a:cubicBezTo>
                    <a:pt x="17" y="76"/>
                    <a:pt x="0" y="59"/>
                    <a:pt x="0" y="38"/>
                  </a:cubicBezTo>
                  <a:close/>
                  <a:moveTo>
                    <a:pt x="5" y="38"/>
                  </a:moveTo>
                  <a:cubicBezTo>
                    <a:pt x="5" y="56"/>
                    <a:pt x="20" y="71"/>
                    <a:pt x="38" y="71"/>
                  </a:cubicBezTo>
                  <a:cubicBezTo>
                    <a:pt x="57" y="71"/>
                    <a:pt x="72" y="56"/>
                    <a:pt x="72" y="38"/>
                  </a:cubicBezTo>
                  <a:cubicBezTo>
                    <a:pt x="72" y="19"/>
                    <a:pt x="57" y="4"/>
                    <a:pt x="38" y="4"/>
                  </a:cubicBezTo>
                  <a:cubicBezTo>
                    <a:pt x="20" y="4"/>
                    <a:pt x="5" y="19"/>
                    <a:pt x="5"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635042"/>
                </a:solidFill>
              </a:endParaRPr>
            </a:p>
          </p:txBody>
        </p:sp>
        <p:sp>
          <p:nvSpPr>
            <p:cNvPr id="76" name="Freeform 60"/>
            <p:cNvSpPr/>
            <p:nvPr/>
          </p:nvSpPr>
          <p:spPr bwMode="auto">
            <a:xfrm>
              <a:off x="1130300" y="4078288"/>
              <a:ext cx="182563" cy="409575"/>
            </a:xfrm>
            <a:custGeom>
              <a:avLst/>
              <a:gdLst>
                <a:gd name="T0" fmla="*/ 18 w 21"/>
                <a:gd name="T1" fmla="*/ 26 h 47"/>
                <a:gd name="T2" fmla="*/ 18 w 21"/>
                <a:gd name="T3" fmla="*/ 2 h 47"/>
                <a:gd name="T4" fmla="*/ 16 w 21"/>
                <a:gd name="T5" fmla="*/ 0 h 47"/>
                <a:gd name="T6" fmla="*/ 14 w 21"/>
                <a:gd name="T7" fmla="*/ 2 h 47"/>
                <a:gd name="T8" fmla="*/ 14 w 21"/>
                <a:gd name="T9" fmla="*/ 26 h 47"/>
                <a:gd name="T10" fmla="*/ 11 w 21"/>
                <a:gd name="T11" fmla="*/ 30 h 47"/>
                <a:gd name="T12" fmla="*/ 12 w 21"/>
                <a:gd name="T13" fmla="*/ 32 h 47"/>
                <a:gd name="T14" fmla="*/ 1 w 21"/>
                <a:gd name="T15" fmla="*/ 43 h 47"/>
                <a:gd name="T16" fmla="*/ 1 w 21"/>
                <a:gd name="T17" fmla="*/ 46 h 47"/>
                <a:gd name="T18" fmla="*/ 3 w 21"/>
                <a:gd name="T19" fmla="*/ 47 h 47"/>
                <a:gd name="T20" fmla="*/ 4 w 21"/>
                <a:gd name="T21" fmla="*/ 46 h 47"/>
                <a:gd name="T22" fmla="*/ 15 w 21"/>
                <a:gd name="T23" fmla="*/ 34 h 47"/>
                <a:gd name="T24" fmla="*/ 16 w 21"/>
                <a:gd name="T25" fmla="*/ 35 h 47"/>
                <a:gd name="T26" fmla="*/ 21 w 21"/>
                <a:gd name="T27" fmla="*/ 30 h 47"/>
                <a:gd name="T28" fmla="*/ 18 w 21"/>
                <a:gd name="T29" fmla="*/ 2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47">
                  <a:moveTo>
                    <a:pt x="18" y="26"/>
                  </a:moveTo>
                  <a:cubicBezTo>
                    <a:pt x="18" y="2"/>
                    <a:pt x="18" y="2"/>
                    <a:pt x="18" y="2"/>
                  </a:cubicBezTo>
                  <a:cubicBezTo>
                    <a:pt x="18" y="0"/>
                    <a:pt x="17" y="0"/>
                    <a:pt x="16" y="0"/>
                  </a:cubicBezTo>
                  <a:cubicBezTo>
                    <a:pt x="15" y="0"/>
                    <a:pt x="14" y="0"/>
                    <a:pt x="14" y="2"/>
                  </a:cubicBezTo>
                  <a:cubicBezTo>
                    <a:pt x="14" y="26"/>
                    <a:pt x="14" y="26"/>
                    <a:pt x="14" y="26"/>
                  </a:cubicBezTo>
                  <a:cubicBezTo>
                    <a:pt x="12" y="26"/>
                    <a:pt x="11" y="28"/>
                    <a:pt x="11" y="30"/>
                  </a:cubicBezTo>
                  <a:cubicBezTo>
                    <a:pt x="11" y="30"/>
                    <a:pt x="11" y="31"/>
                    <a:pt x="12" y="32"/>
                  </a:cubicBezTo>
                  <a:cubicBezTo>
                    <a:pt x="1" y="43"/>
                    <a:pt x="1" y="43"/>
                    <a:pt x="1" y="43"/>
                  </a:cubicBezTo>
                  <a:cubicBezTo>
                    <a:pt x="0" y="44"/>
                    <a:pt x="0" y="46"/>
                    <a:pt x="1" y="46"/>
                  </a:cubicBezTo>
                  <a:cubicBezTo>
                    <a:pt x="2" y="47"/>
                    <a:pt x="2" y="47"/>
                    <a:pt x="3" y="47"/>
                  </a:cubicBezTo>
                  <a:cubicBezTo>
                    <a:pt x="3" y="47"/>
                    <a:pt x="4" y="47"/>
                    <a:pt x="4" y="46"/>
                  </a:cubicBezTo>
                  <a:cubicBezTo>
                    <a:pt x="15" y="34"/>
                    <a:pt x="15" y="34"/>
                    <a:pt x="15" y="34"/>
                  </a:cubicBezTo>
                  <a:cubicBezTo>
                    <a:pt x="15" y="35"/>
                    <a:pt x="16" y="35"/>
                    <a:pt x="16" y="35"/>
                  </a:cubicBezTo>
                  <a:cubicBezTo>
                    <a:pt x="19" y="35"/>
                    <a:pt x="21" y="32"/>
                    <a:pt x="21" y="30"/>
                  </a:cubicBezTo>
                  <a:cubicBezTo>
                    <a:pt x="21" y="28"/>
                    <a:pt x="20" y="26"/>
                    <a:pt x="18"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635042"/>
                </a:solidFill>
              </a:endParaRPr>
            </a:p>
          </p:txBody>
        </p:sp>
      </p:grpSp>
      <p:sp>
        <p:nvSpPr>
          <p:cNvPr id="77" name="Freeform 61"/>
          <p:cNvSpPr>
            <a:spLocks noEditPoints="1"/>
          </p:cNvSpPr>
          <p:nvPr/>
        </p:nvSpPr>
        <p:spPr bwMode="auto">
          <a:xfrm>
            <a:off x="6351693" y="4391237"/>
            <a:ext cx="494453" cy="496993"/>
          </a:xfrm>
          <a:custGeom>
            <a:avLst/>
            <a:gdLst>
              <a:gd name="T0" fmla="*/ 0 w 80"/>
              <a:gd name="T1" fmla="*/ 40 h 80"/>
              <a:gd name="T2" fmla="*/ 80 w 80"/>
              <a:gd name="T3" fmla="*/ 40 h 80"/>
              <a:gd name="T4" fmla="*/ 33 w 80"/>
              <a:gd name="T5" fmla="*/ 76 h 80"/>
              <a:gd name="T6" fmla="*/ 39 w 80"/>
              <a:gd name="T7" fmla="*/ 61 h 80"/>
              <a:gd name="T8" fmla="*/ 33 w 80"/>
              <a:gd name="T9" fmla="*/ 76 h 80"/>
              <a:gd name="T10" fmla="*/ 18 w 80"/>
              <a:gd name="T11" fmla="*/ 41 h 80"/>
              <a:gd name="T12" fmla="*/ 8 w 80"/>
              <a:gd name="T13" fmla="*/ 58 h 80"/>
              <a:gd name="T14" fmla="*/ 42 w 80"/>
              <a:gd name="T15" fmla="*/ 19 h 80"/>
              <a:gd name="T16" fmla="*/ 46 w 80"/>
              <a:gd name="T17" fmla="*/ 3 h 80"/>
              <a:gd name="T18" fmla="*/ 42 w 80"/>
              <a:gd name="T19" fmla="*/ 19 h 80"/>
              <a:gd name="T20" fmla="*/ 59 w 80"/>
              <a:gd name="T21" fmla="*/ 38 h 80"/>
              <a:gd name="T22" fmla="*/ 42 w 80"/>
              <a:gd name="T23" fmla="*/ 22 h 80"/>
              <a:gd name="T24" fmla="*/ 39 w 80"/>
              <a:gd name="T25" fmla="*/ 19 h 80"/>
              <a:gd name="T26" fmla="*/ 33 w 80"/>
              <a:gd name="T27" fmla="*/ 3 h 80"/>
              <a:gd name="T28" fmla="*/ 39 w 80"/>
              <a:gd name="T29" fmla="*/ 19 h 80"/>
              <a:gd name="T30" fmla="*/ 39 w 80"/>
              <a:gd name="T31" fmla="*/ 38 h 80"/>
              <a:gd name="T32" fmla="*/ 24 w 80"/>
              <a:gd name="T33" fmla="*/ 22 h 80"/>
              <a:gd name="T34" fmla="*/ 18 w 80"/>
              <a:gd name="T35" fmla="*/ 38 h 80"/>
              <a:gd name="T36" fmla="*/ 8 w 80"/>
              <a:gd name="T37" fmla="*/ 22 h 80"/>
              <a:gd name="T38" fmla="*/ 18 w 80"/>
              <a:gd name="T39" fmla="*/ 38 h 80"/>
              <a:gd name="T40" fmla="*/ 39 w 80"/>
              <a:gd name="T41" fmla="*/ 41 h 80"/>
              <a:gd name="T42" fmla="*/ 24 w 80"/>
              <a:gd name="T43" fmla="*/ 58 h 80"/>
              <a:gd name="T44" fmla="*/ 42 w 80"/>
              <a:gd name="T45" fmla="*/ 61 h 80"/>
              <a:gd name="T46" fmla="*/ 46 w 80"/>
              <a:gd name="T47" fmla="*/ 77 h 80"/>
              <a:gd name="T48" fmla="*/ 42 w 80"/>
              <a:gd name="T49" fmla="*/ 61 h 80"/>
              <a:gd name="T50" fmla="*/ 42 w 80"/>
              <a:gd name="T51" fmla="*/ 41 h 80"/>
              <a:gd name="T52" fmla="*/ 56 w 80"/>
              <a:gd name="T53" fmla="*/ 58 h 80"/>
              <a:gd name="T54" fmla="*/ 61 w 80"/>
              <a:gd name="T55" fmla="*/ 41 h 80"/>
              <a:gd name="T56" fmla="*/ 73 w 80"/>
              <a:gd name="T57" fmla="*/ 58 h 80"/>
              <a:gd name="T58" fmla="*/ 59 w 80"/>
              <a:gd name="T59" fmla="*/ 58 h 80"/>
              <a:gd name="T60" fmla="*/ 61 w 80"/>
              <a:gd name="T61" fmla="*/ 38 h 80"/>
              <a:gd name="T62" fmla="*/ 73 w 80"/>
              <a:gd name="T63" fmla="*/ 22 h 80"/>
              <a:gd name="T64" fmla="*/ 61 w 80"/>
              <a:gd name="T65" fmla="*/ 38 h 80"/>
              <a:gd name="T66" fmla="*/ 58 w 80"/>
              <a:gd name="T67" fmla="*/ 19 h 80"/>
              <a:gd name="T68" fmla="*/ 67 w 80"/>
              <a:gd name="T69" fmla="*/ 13 h 80"/>
              <a:gd name="T70" fmla="*/ 14 w 80"/>
              <a:gd name="T71" fmla="*/ 13 h 80"/>
              <a:gd name="T72" fmla="*/ 22 w 80"/>
              <a:gd name="T73" fmla="*/ 19 h 80"/>
              <a:gd name="T74" fmla="*/ 14 w 80"/>
              <a:gd name="T75" fmla="*/ 13 h 80"/>
              <a:gd name="T76" fmla="*/ 22 w 80"/>
              <a:gd name="T77" fmla="*/ 61 h 80"/>
              <a:gd name="T78" fmla="*/ 14 w 80"/>
              <a:gd name="T79" fmla="*/ 66 h 80"/>
              <a:gd name="T80" fmla="*/ 67 w 80"/>
              <a:gd name="T81" fmla="*/ 66 h 80"/>
              <a:gd name="T82" fmla="*/ 58 w 80"/>
              <a:gd name="T83" fmla="*/ 61 h 80"/>
              <a:gd name="T84" fmla="*/ 67 w 80"/>
              <a:gd name="T85" fmla="*/ 6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0" h="80">
                <a:moveTo>
                  <a:pt x="40" y="0"/>
                </a:moveTo>
                <a:cubicBezTo>
                  <a:pt x="18" y="0"/>
                  <a:pt x="0" y="18"/>
                  <a:pt x="0" y="40"/>
                </a:cubicBezTo>
                <a:cubicBezTo>
                  <a:pt x="0" y="62"/>
                  <a:pt x="18" y="80"/>
                  <a:pt x="40" y="80"/>
                </a:cubicBezTo>
                <a:cubicBezTo>
                  <a:pt x="62" y="80"/>
                  <a:pt x="80" y="62"/>
                  <a:pt x="80" y="40"/>
                </a:cubicBezTo>
                <a:cubicBezTo>
                  <a:pt x="80" y="18"/>
                  <a:pt x="62" y="0"/>
                  <a:pt x="40" y="0"/>
                </a:cubicBezTo>
                <a:close/>
                <a:moveTo>
                  <a:pt x="33" y="76"/>
                </a:moveTo>
                <a:cubicBezTo>
                  <a:pt x="30" y="72"/>
                  <a:pt x="27" y="67"/>
                  <a:pt x="25" y="61"/>
                </a:cubicBezTo>
                <a:cubicBezTo>
                  <a:pt x="39" y="61"/>
                  <a:pt x="39" y="61"/>
                  <a:pt x="39" y="61"/>
                </a:cubicBezTo>
                <a:cubicBezTo>
                  <a:pt x="39" y="77"/>
                  <a:pt x="39" y="77"/>
                  <a:pt x="39" y="77"/>
                </a:cubicBezTo>
                <a:cubicBezTo>
                  <a:pt x="37" y="77"/>
                  <a:pt x="35" y="77"/>
                  <a:pt x="33" y="76"/>
                </a:cubicBezTo>
                <a:close/>
                <a:moveTo>
                  <a:pt x="3" y="41"/>
                </a:moveTo>
                <a:cubicBezTo>
                  <a:pt x="18" y="41"/>
                  <a:pt x="18" y="41"/>
                  <a:pt x="18" y="41"/>
                </a:cubicBezTo>
                <a:cubicBezTo>
                  <a:pt x="19" y="47"/>
                  <a:pt x="19" y="53"/>
                  <a:pt x="21" y="58"/>
                </a:cubicBezTo>
                <a:cubicBezTo>
                  <a:pt x="8" y="58"/>
                  <a:pt x="8" y="58"/>
                  <a:pt x="8" y="58"/>
                </a:cubicBezTo>
                <a:cubicBezTo>
                  <a:pt x="5" y="53"/>
                  <a:pt x="3" y="47"/>
                  <a:pt x="3" y="41"/>
                </a:cubicBezTo>
                <a:close/>
                <a:moveTo>
                  <a:pt x="42" y="19"/>
                </a:moveTo>
                <a:cubicBezTo>
                  <a:pt x="42" y="3"/>
                  <a:pt x="42" y="3"/>
                  <a:pt x="42" y="3"/>
                </a:cubicBezTo>
                <a:cubicBezTo>
                  <a:pt x="43" y="3"/>
                  <a:pt x="45" y="3"/>
                  <a:pt x="46" y="3"/>
                </a:cubicBezTo>
                <a:cubicBezTo>
                  <a:pt x="50" y="8"/>
                  <a:pt x="53" y="13"/>
                  <a:pt x="55" y="19"/>
                </a:cubicBezTo>
                <a:lnTo>
                  <a:pt x="42" y="19"/>
                </a:lnTo>
                <a:close/>
                <a:moveTo>
                  <a:pt x="56" y="22"/>
                </a:moveTo>
                <a:cubicBezTo>
                  <a:pt x="58" y="27"/>
                  <a:pt x="58" y="33"/>
                  <a:pt x="59" y="38"/>
                </a:cubicBezTo>
                <a:cubicBezTo>
                  <a:pt x="42" y="38"/>
                  <a:pt x="42" y="38"/>
                  <a:pt x="42" y="38"/>
                </a:cubicBezTo>
                <a:cubicBezTo>
                  <a:pt x="42" y="22"/>
                  <a:pt x="42" y="22"/>
                  <a:pt x="42" y="22"/>
                </a:cubicBezTo>
                <a:lnTo>
                  <a:pt x="56" y="22"/>
                </a:lnTo>
                <a:close/>
                <a:moveTo>
                  <a:pt x="39" y="19"/>
                </a:moveTo>
                <a:cubicBezTo>
                  <a:pt x="25" y="19"/>
                  <a:pt x="25" y="19"/>
                  <a:pt x="25" y="19"/>
                </a:cubicBezTo>
                <a:cubicBezTo>
                  <a:pt x="27" y="13"/>
                  <a:pt x="30" y="8"/>
                  <a:pt x="33" y="3"/>
                </a:cubicBezTo>
                <a:cubicBezTo>
                  <a:pt x="35" y="3"/>
                  <a:pt x="37" y="3"/>
                  <a:pt x="39" y="3"/>
                </a:cubicBezTo>
                <a:lnTo>
                  <a:pt x="39" y="19"/>
                </a:lnTo>
                <a:close/>
                <a:moveTo>
                  <a:pt x="39" y="22"/>
                </a:moveTo>
                <a:cubicBezTo>
                  <a:pt x="39" y="38"/>
                  <a:pt x="39" y="38"/>
                  <a:pt x="39" y="38"/>
                </a:cubicBezTo>
                <a:cubicBezTo>
                  <a:pt x="21" y="38"/>
                  <a:pt x="21" y="38"/>
                  <a:pt x="21" y="38"/>
                </a:cubicBezTo>
                <a:cubicBezTo>
                  <a:pt x="21" y="33"/>
                  <a:pt x="22" y="27"/>
                  <a:pt x="24" y="22"/>
                </a:cubicBezTo>
                <a:lnTo>
                  <a:pt x="39" y="22"/>
                </a:lnTo>
                <a:close/>
                <a:moveTo>
                  <a:pt x="18" y="38"/>
                </a:moveTo>
                <a:cubicBezTo>
                  <a:pt x="3" y="38"/>
                  <a:pt x="3" y="38"/>
                  <a:pt x="3" y="38"/>
                </a:cubicBezTo>
                <a:cubicBezTo>
                  <a:pt x="3" y="32"/>
                  <a:pt x="5" y="27"/>
                  <a:pt x="8" y="22"/>
                </a:cubicBezTo>
                <a:cubicBezTo>
                  <a:pt x="21" y="22"/>
                  <a:pt x="21" y="22"/>
                  <a:pt x="21" y="22"/>
                </a:cubicBezTo>
                <a:cubicBezTo>
                  <a:pt x="19" y="27"/>
                  <a:pt x="19" y="33"/>
                  <a:pt x="18" y="38"/>
                </a:cubicBezTo>
                <a:close/>
                <a:moveTo>
                  <a:pt x="21" y="41"/>
                </a:moveTo>
                <a:cubicBezTo>
                  <a:pt x="39" y="41"/>
                  <a:pt x="39" y="41"/>
                  <a:pt x="39" y="41"/>
                </a:cubicBezTo>
                <a:cubicBezTo>
                  <a:pt x="39" y="58"/>
                  <a:pt x="39" y="58"/>
                  <a:pt x="39" y="58"/>
                </a:cubicBezTo>
                <a:cubicBezTo>
                  <a:pt x="24" y="58"/>
                  <a:pt x="24" y="58"/>
                  <a:pt x="24" y="58"/>
                </a:cubicBezTo>
                <a:cubicBezTo>
                  <a:pt x="22" y="53"/>
                  <a:pt x="21" y="47"/>
                  <a:pt x="21" y="41"/>
                </a:cubicBezTo>
                <a:close/>
                <a:moveTo>
                  <a:pt x="42" y="61"/>
                </a:moveTo>
                <a:cubicBezTo>
                  <a:pt x="55" y="61"/>
                  <a:pt x="55" y="61"/>
                  <a:pt x="55" y="61"/>
                </a:cubicBezTo>
                <a:cubicBezTo>
                  <a:pt x="53" y="67"/>
                  <a:pt x="50" y="72"/>
                  <a:pt x="46" y="77"/>
                </a:cubicBezTo>
                <a:cubicBezTo>
                  <a:pt x="45" y="77"/>
                  <a:pt x="43" y="77"/>
                  <a:pt x="42" y="77"/>
                </a:cubicBezTo>
                <a:lnTo>
                  <a:pt x="42" y="61"/>
                </a:lnTo>
                <a:close/>
                <a:moveTo>
                  <a:pt x="42" y="58"/>
                </a:moveTo>
                <a:cubicBezTo>
                  <a:pt x="42" y="41"/>
                  <a:pt x="42" y="41"/>
                  <a:pt x="42" y="41"/>
                </a:cubicBezTo>
                <a:cubicBezTo>
                  <a:pt x="59" y="41"/>
                  <a:pt x="59" y="41"/>
                  <a:pt x="59" y="41"/>
                </a:cubicBezTo>
                <a:cubicBezTo>
                  <a:pt x="58" y="47"/>
                  <a:pt x="58" y="53"/>
                  <a:pt x="56" y="58"/>
                </a:cubicBezTo>
                <a:lnTo>
                  <a:pt x="42" y="58"/>
                </a:lnTo>
                <a:close/>
                <a:moveTo>
                  <a:pt x="61" y="41"/>
                </a:moveTo>
                <a:cubicBezTo>
                  <a:pt x="78" y="41"/>
                  <a:pt x="78" y="41"/>
                  <a:pt x="78" y="41"/>
                </a:cubicBezTo>
                <a:cubicBezTo>
                  <a:pt x="77" y="47"/>
                  <a:pt x="76" y="53"/>
                  <a:pt x="73" y="58"/>
                </a:cubicBezTo>
                <a:cubicBezTo>
                  <a:pt x="73" y="58"/>
                  <a:pt x="73" y="58"/>
                  <a:pt x="73" y="58"/>
                </a:cubicBezTo>
                <a:cubicBezTo>
                  <a:pt x="59" y="58"/>
                  <a:pt x="59" y="58"/>
                  <a:pt x="59" y="58"/>
                </a:cubicBezTo>
                <a:cubicBezTo>
                  <a:pt x="60" y="53"/>
                  <a:pt x="61" y="47"/>
                  <a:pt x="61" y="41"/>
                </a:cubicBezTo>
                <a:close/>
                <a:moveTo>
                  <a:pt x="61" y="38"/>
                </a:moveTo>
                <a:cubicBezTo>
                  <a:pt x="61" y="33"/>
                  <a:pt x="60" y="27"/>
                  <a:pt x="59" y="22"/>
                </a:cubicBezTo>
                <a:cubicBezTo>
                  <a:pt x="73" y="22"/>
                  <a:pt x="73" y="22"/>
                  <a:pt x="73" y="22"/>
                </a:cubicBezTo>
                <a:cubicBezTo>
                  <a:pt x="76" y="27"/>
                  <a:pt x="77" y="32"/>
                  <a:pt x="78" y="38"/>
                </a:cubicBezTo>
                <a:lnTo>
                  <a:pt x="61" y="38"/>
                </a:lnTo>
                <a:close/>
                <a:moveTo>
                  <a:pt x="71" y="19"/>
                </a:moveTo>
                <a:cubicBezTo>
                  <a:pt x="58" y="19"/>
                  <a:pt x="58" y="19"/>
                  <a:pt x="58" y="19"/>
                </a:cubicBezTo>
                <a:cubicBezTo>
                  <a:pt x="56" y="13"/>
                  <a:pt x="54" y="8"/>
                  <a:pt x="50" y="4"/>
                </a:cubicBezTo>
                <a:cubicBezTo>
                  <a:pt x="57" y="6"/>
                  <a:pt x="62" y="9"/>
                  <a:pt x="67" y="13"/>
                </a:cubicBezTo>
                <a:cubicBezTo>
                  <a:pt x="68" y="15"/>
                  <a:pt x="70" y="17"/>
                  <a:pt x="71" y="19"/>
                </a:cubicBezTo>
                <a:close/>
                <a:moveTo>
                  <a:pt x="14" y="13"/>
                </a:moveTo>
                <a:cubicBezTo>
                  <a:pt x="18" y="9"/>
                  <a:pt x="23" y="6"/>
                  <a:pt x="29" y="4"/>
                </a:cubicBezTo>
                <a:cubicBezTo>
                  <a:pt x="26" y="9"/>
                  <a:pt x="24" y="14"/>
                  <a:pt x="22" y="19"/>
                </a:cubicBezTo>
                <a:cubicBezTo>
                  <a:pt x="9" y="19"/>
                  <a:pt x="9" y="19"/>
                  <a:pt x="9" y="19"/>
                </a:cubicBezTo>
                <a:cubicBezTo>
                  <a:pt x="11" y="17"/>
                  <a:pt x="12" y="15"/>
                  <a:pt x="14" y="13"/>
                </a:cubicBezTo>
                <a:close/>
                <a:moveTo>
                  <a:pt x="9" y="61"/>
                </a:moveTo>
                <a:cubicBezTo>
                  <a:pt x="22" y="61"/>
                  <a:pt x="22" y="61"/>
                  <a:pt x="22" y="61"/>
                </a:cubicBezTo>
                <a:cubicBezTo>
                  <a:pt x="24" y="66"/>
                  <a:pt x="26" y="71"/>
                  <a:pt x="29" y="75"/>
                </a:cubicBezTo>
                <a:cubicBezTo>
                  <a:pt x="23" y="74"/>
                  <a:pt x="18" y="70"/>
                  <a:pt x="14" y="66"/>
                </a:cubicBezTo>
                <a:cubicBezTo>
                  <a:pt x="12" y="65"/>
                  <a:pt x="11" y="63"/>
                  <a:pt x="9" y="61"/>
                </a:cubicBezTo>
                <a:close/>
                <a:moveTo>
                  <a:pt x="67" y="66"/>
                </a:moveTo>
                <a:cubicBezTo>
                  <a:pt x="62" y="71"/>
                  <a:pt x="57" y="74"/>
                  <a:pt x="50" y="76"/>
                </a:cubicBezTo>
                <a:cubicBezTo>
                  <a:pt x="54" y="71"/>
                  <a:pt x="56" y="66"/>
                  <a:pt x="58" y="61"/>
                </a:cubicBezTo>
                <a:cubicBezTo>
                  <a:pt x="71" y="61"/>
                  <a:pt x="71" y="61"/>
                  <a:pt x="71" y="61"/>
                </a:cubicBezTo>
                <a:cubicBezTo>
                  <a:pt x="70" y="63"/>
                  <a:pt x="68" y="65"/>
                  <a:pt x="67" y="66"/>
                </a:cubicBezTo>
                <a:close/>
              </a:path>
            </a:pathLst>
          </a:custGeom>
          <a:solidFill>
            <a:schemeClr val="tx1"/>
          </a:solidFill>
          <a:ln>
            <a:noFill/>
          </a:ln>
        </p:spPr>
        <p:txBody>
          <a:bodyPr vert="horz" wrap="square" lIns="91440" tIns="45720" rIns="91440" bIns="45720" numCol="1" anchor="t" anchorCtr="0" compatLnSpc="1"/>
          <a:lstStyle/>
          <a:p>
            <a:endParaRPr lang="zh-CN" altLang="en-US" sz="1355">
              <a:solidFill>
                <a:srgbClr val="635042"/>
              </a:solidFill>
            </a:endParaRPr>
          </a:p>
        </p:txBody>
      </p:sp>
      <p:sp>
        <p:nvSpPr>
          <p:cNvPr id="78" name="Freeform 62"/>
          <p:cNvSpPr/>
          <p:nvPr/>
        </p:nvSpPr>
        <p:spPr bwMode="auto">
          <a:xfrm>
            <a:off x="3132667" y="4381077"/>
            <a:ext cx="518160" cy="516467"/>
          </a:xfrm>
          <a:custGeom>
            <a:avLst/>
            <a:gdLst>
              <a:gd name="T0" fmla="*/ 50 w 84"/>
              <a:gd name="T1" fmla="*/ 69 h 83"/>
              <a:gd name="T2" fmla="*/ 64 w 84"/>
              <a:gd name="T3" fmla="*/ 42 h 83"/>
              <a:gd name="T4" fmla="*/ 69 w 84"/>
              <a:gd name="T5" fmla="*/ 31 h 83"/>
              <a:gd name="T6" fmla="*/ 82 w 84"/>
              <a:gd name="T7" fmla="*/ 4 h 83"/>
              <a:gd name="T8" fmla="*/ 80 w 84"/>
              <a:gd name="T9" fmla="*/ 1 h 83"/>
              <a:gd name="T10" fmla="*/ 52 w 84"/>
              <a:gd name="T11" fmla="*/ 15 h 83"/>
              <a:gd name="T12" fmla="*/ 42 w 84"/>
              <a:gd name="T13" fmla="*/ 20 h 83"/>
              <a:gd name="T14" fmla="*/ 15 w 84"/>
              <a:gd name="T15" fmla="*/ 34 h 83"/>
              <a:gd name="T16" fmla="*/ 14 w 84"/>
              <a:gd name="T17" fmla="*/ 40 h 83"/>
              <a:gd name="T18" fmla="*/ 24 w 84"/>
              <a:gd name="T19" fmla="*/ 50 h 83"/>
              <a:gd name="T20" fmla="*/ 2 w 84"/>
              <a:gd name="T21" fmla="*/ 72 h 83"/>
              <a:gd name="T22" fmla="*/ 1 w 84"/>
              <a:gd name="T23" fmla="*/ 76 h 83"/>
              <a:gd name="T24" fmla="*/ 8 w 84"/>
              <a:gd name="T25" fmla="*/ 82 h 83"/>
              <a:gd name="T26" fmla="*/ 11 w 84"/>
              <a:gd name="T27" fmla="*/ 82 h 83"/>
              <a:gd name="T28" fmla="*/ 33 w 84"/>
              <a:gd name="T29" fmla="*/ 60 h 83"/>
              <a:gd name="T30" fmla="*/ 43 w 84"/>
              <a:gd name="T31" fmla="*/ 70 h 83"/>
              <a:gd name="T32" fmla="*/ 50 w 84"/>
              <a:gd name="T33" fmla="*/ 6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4" h="83">
                <a:moveTo>
                  <a:pt x="50" y="69"/>
                </a:moveTo>
                <a:cubicBezTo>
                  <a:pt x="64" y="42"/>
                  <a:pt x="64" y="42"/>
                  <a:pt x="64" y="42"/>
                </a:cubicBezTo>
                <a:cubicBezTo>
                  <a:pt x="65" y="39"/>
                  <a:pt x="67" y="34"/>
                  <a:pt x="69" y="31"/>
                </a:cubicBezTo>
                <a:cubicBezTo>
                  <a:pt x="82" y="4"/>
                  <a:pt x="82" y="4"/>
                  <a:pt x="82" y="4"/>
                </a:cubicBezTo>
                <a:cubicBezTo>
                  <a:pt x="84" y="1"/>
                  <a:pt x="82" y="0"/>
                  <a:pt x="80" y="1"/>
                </a:cubicBezTo>
                <a:cubicBezTo>
                  <a:pt x="52" y="15"/>
                  <a:pt x="52" y="15"/>
                  <a:pt x="52" y="15"/>
                </a:cubicBezTo>
                <a:cubicBezTo>
                  <a:pt x="50" y="16"/>
                  <a:pt x="45" y="19"/>
                  <a:pt x="42" y="20"/>
                </a:cubicBezTo>
                <a:cubicBezTo>
                  <a:pt x="15" y="34"/>
                  <a:pt x="15" y="34"/>
                  <a:pt x="15" y="34"/>
                </a:cubicBezTo>
                <a:cubicBezTo>
                  <a:pt x="12" y="35"/>
                  <a:pt x="11" y="38"/>
                  <a:pt x="14" y="40"/>
                </a:cubicBezTo>
                <a:cubicBezTo>
                  <a:pt x="24" y="50"/>
                  <a:pt x="24" y="50"/>
                  <a:pt x="24" y="50"/>
                </a:cubicBezTo>
                <a:cubicBezTo>
                  <a:pt x="2" y="72"/>
                  <a:pt x="2" y="72"/>
                  <a:pt x="2" y="72"/>
                </a:cubicBezTo>
                <a:cubicBezTo>
                  <a:pt x="1" y="74"/>
                  <a:pt x="0" y="75"/>
                  <a:pt x="1" y="76"/>
                </a:cubicBezTo>
                <a:cubicBezTo>
                  <a:pt x="8" y="82"/>
                  <a:pt x="8" y="82"/>
                  <a:pt x="8" y="82"/>
                </a:cubicBezTo>
                <a:cubicBezTo>
                  <a:pt x="8" y="83"/>
                  <a:pt x="10" y="83"/>
                  <a:pt x="11" y="82"/>
                </a:cubicBezTo>
                <a:cubicBezTo>
                  <a:pt x="33" y="60"/>
                  <a:pt x="33" y="60"/>
                  <a:pt x="33" y="60"/>
                </a:cubicBezTo>
                <a:cubicBezTo>
                  <a:pt x="43" y="70"/>
                  <a:pt x="43" y="70"/>
                  <a:pt x="43" y="70"/>
                </a:cubicBezTo>
                <a:cubicBezTo>
                  <a:pt x="46" y="72"/>
                  <a:pt x="49" y="72"/>
                  <a:pt x="50" y="69"/>
                </a:cubicBezTo>
                <a:close/>
              </a:path>
            </a:pathLst>
          </a:custGeom>
          <a:solidFill>
            <a:schemeClr val="tx1"/>
          </a:solidFill>
          <a:ln>
            <a:noFill/>
          </a:ln>
        </p:spPr>
        <p:txBody>
          <a:bodyPr vert="horz" wrap="square" lIns="91440" tIns="45720" rIns="91440" bIns="45720" numCol="1" anchor="t" anchorCtr="0" compatLnSpc="1"/>
          <a:lstStyle/>
          <a:p>
            <a:endParaRPr lang="zh-CN" altLang="en-US" sz="1355">
              <a:solidFill>
                <a:srgbClr val="635042"/>
              </a:solidFill>
            </a:endParaRPr>
          </a:p>
        </p:txBody>
      </p:sp>
      <p:sp>
        <p:nvSpPr>
          <p:cNvPr id="79" name="Freeform 63"/>
          <p:cNvSpPr/>
          <p:nvPr/>
        </p:nvSpPr>
        <p:spPr bwMode="auto">
          <a:xfrm>
            <a:off x="2053167" y="4398010"/>
            <a:ext cx="469900" cy="472440"/>
          </a:xfrm>
          <a:custGeom>
            <a:avLst/>
            <a:gdLst>
              <a:gd name="T0" fmla="*/ 66 w 76"/>
              <a:gd name="T1" fmla="*/ 26 h 76"/>
              <a:gd name="T2" fmla="*/ 40 w 76"/>
              <a:gd name="T3" fmla="*/ 16 h 76"/>
              <a:gd name="T4" fmla="*/ 30 w 76"/>
              <a:gd name="T5" fmla="*/ 11 h 76"/>
              <a:gd name="T6" fmla="*/ 4 w 76"/>
              <a:gd name="T7" fmla="*/ 1 h 76"/>
              <a:gd name="T8" fmla="*/ 1 w 76"/>
              <a:gd name="T9" fmla="*/ 4 h 76"/>
              <a:gd name="T10" fmla="*/ 12 w 76"/>
              <a:gd name="T11" fmla="*/ 30 h 76"/>
              <a:gd name="T12" fmla="*/ 16 w 76"/>
              <a:gd name="T13" fmla="*/ 40 h 76"/>
              <a:gd name="T14" fmla="*/ 26 w 76"/>
              <a:gd name="T15" fmla="*/ 66 h 76"/>
              <a:gd name="T16" fmla="*/ 33 w 76"/>
              <a:gd name="T17" fmla="*/ 66 h 76"/>
              <a:gd name="T18" fmla="*/ 44 w 76"/>
              <a:gd name="T19" fmla="*/ 55 h 76"/>
              <a:gd name="T20" fmla="*/ 64 w 76"/>
              <a:gd name="T21" fmla="*/ 74 h 76"/>
              <a:gd name="T22" fmla="*/ 68 w 76"/>
              <a:gd name="T23" fmla="*/ 75 h 76"/>
              <a:gd name="T24" fmla="*/ 75 w 76"/>
              <a:gd name="T25" fmla="*/ 68 h 76"/>
              <a:gd name="T26" fmla="*/ 75 w 76"/>
              <a:gd name="T27" fmla="*/ 64 h 76"/>
              <a:gd name="T28" fmla="*/ 55 w 76"/>
              <a:gd name="T29" fmla="*/ 44 h 76"/>
              <a:gd name="T30" fmla="*/ 66 w 76"/>
              <a:gd name="T31" fmla="*/ 33 h 76"/>
              <a:gd name="T32" fmla="*/ 66 w 76"/>
              <a:gd name="T33" fmla="*/ 2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76">
                <a:moveTo>
                  <a:pt x="66" y="26"/>
                </a:moveTo>
                <a:cubicBezTo>
                  <a:pt x="40" y="16"/>
                  <a:pt x="40" y="16"/>
                  <a:pt x="40" y="16"/>
                </a:cubicBezTo>
                <a:cubicBezTo>
                  <a:pt x="37" y="14"/>
                  <a:pt x="33" y="13"/>
                  <a:pt x="30" y="11"/>
                </a:cubicBezTo>
                <a:cubicBezTo>
                  <a:pt x="4" y="1"/>
                  <a:pt x="4" y="1"/>
                  <a:pt x="4" y="1"/>
                </a:cubicBezTo>
                <a:cubicBezTo>
                  <a:pt x="1" y="0"/>
                  <a:pt x="0" y="1"/>
                  <a:pt x="1" y="4"/>
                </a:cubicBezTo>
                <a:cubicBezTo>
                  <a:pt x="12" y="30"/>
                  <a:pt x="12" y="30"/>
                  <a:pt x="12" y="30"/>
                </a:cubicBezTo>
                <a:cubicBezTo>
                  <a:pt x="13" y="33"/>
                  <a:pt x="15" y="37"/>
                  <a:pt x="16" y="40"/>
                </a:cubicBezTo>
                <a:cubicBezTo>
                  <a:pt x="26" y="66"/>
                  <a:pt x="26" y="66"/>
                  <a:pt x="26" y="66"/>
                </a:cubicBezTo>
                <a:cubicBezTo>
                  <a:pt x="27" y="68"/>
                  <a:pt x="30" y="69"/>
                  <a:pt x="33" y="66"/>
                </a:cubicBezTo>
                <a:cubicBezTo>
                  <a:pt x="44" y="55"/>
                  <a:pt x="44" y="55"/>
                  <a:pt x="44" y="55"/>
                </a:cubicBezTo>
                <a:cubicBezTo>
                  <a:pt x="64" y="74"/>
                  <a:pt x="64" y="74"/>
                  <a:pt x="64" y="74"/>
                </a:cubicBezTo>
                <a:cubicBezTo>
                  <a:pt x="65" y="75"/>
                  <a:pt x="67" y="76"/>
                  <a:pt x="68" y="75"/>
                </a:cubicBezTo>
                <a:cubicBezTo>
                  <a:pt x="75" y="68"/>
                  <a:pt x="75" y="68"/>
                  <a:pt x="75" y="68"/>
                </a:cubicBezTo>
                <a:cubicBezTo>
                  <a:pt x="76" y="67"/>
                  <a:pt x="76" y="65"/>
                  <a:pt x="75" y="64"/>
                </a:cubicBezTo>
                <a:cubicBezTo>
                  <a:pt x="55" y="44"/>
                  <a:pt x="55" y="44"/>
                  <a:pt x="55" y="44"/>
                </a:cubicBezTo>
                <a:cubicBezTo>
                  <a:pt x="66" y="33"/>
                  <a:pt x="66" y="33"/>
                  <a:pt x="66" y="33"/>
                </a:cubicBezTo>
                <a:cubicBezTo>
                  <a:pt x="69" y="30"/>
                  <a:pt x="69" y="27"/>
                  <a:pt x="66" y="26"/>
                </a:cubicBezTo>
                <a:close/>
              </a:path>
            </a:pathLst>
          </a:custGeom>
          <a:solidFill>
            <a:schemeClr val="tx1"/>
          </a:solidFill>
          <a:ln>
            <a:noFill/>
          </a:ln>
        </p:spPr>
        <p:txBody>
          <a:bodyPr vert="horz" wrap="square" lIns="91440" tIns="45720" rIns="91440" bIns="45720" numCol="1" anchor="t" anchorCtr="0" compatLnSpc="1"/>
          <a:lstStyle/>
          <a:p>
            <a:endParaRPr lang="zh-CN" altLang="en-US" sz="1355">
              <a:solidFill>
                <a:srgbClr val="635042"/>
              </a:solidFill>
            </a:endParaRPr>
          </a:p>
        </p:txBody>
      </p:sp>
      <p:sp>
        <p:nvSpPr>
          <p:cNvPr id="80" name="Freeform 64"/>
          <p:cNvSpPr>
            <a:spLocks noEditPoints="1"/>
          </p:cNvSpPr>
          <p:nvPr/>
        </p:nvSpPr>
        <p:spPr bwMode="auto">
          <a:xfrm>
            <a:off x="5081693" y="3453130"/>
            <a:ext cx="579967" cy="379307"/>
          </a:xfrm>
          <a:custGeom>
            <a:avLst/>
            <a:gdLst>
              <a:gd name="T0" fmla="*/ 76 w 94"/>
              <a:gd name="T1" fmla="*/ 0 h 61"/>
              <a:gd name="T2" fmla="*/ 18 w 94"/>
              <a:gd name="T3" fmla="*/ 0 h 61"/>
              <a:gd name="T4" fmla="*/ 0 w 94"/>
              <a:gd name="T5" fmla="*/ 17 h 61"/>
              <a:gd name="T6" fmla="*/ 0 w 94"/>
              <a:gd name="T7" fmla="*/ 43 h 61"/>
              <a:gd name="T8" fmla="*/ 18 w 94"/>
              <a:gd name="T9" fmla="*/ 61 h 61"/>
              <a:gd name="T10" fmla="*/ 76 w 94"/>
              <a:gd name="T11" fmla="*/ 61 h 61"/>
              <a:gd name="T12" fmla="*/ 94 w 94"/>
              <a:gd name="T13" fmla="*/ 43 h 61"/>
              <a:gd name="T14" fmla="*/ 94 w 94"/>
              <a:gd name="T15" fmla="*/ 17 h 61"/>
              <a:gd name="T16" fmla="*/ 76 w 94"/>
              <a:gd name="T17" fmla="*/ 0 h 61"/>
              <a:gd name="T18" fmla="*/ 90 w 94"/>
              <a:gd name="T19" fmla="*/ 52 h 61"/>
              <a:gd name="T20" fmla="*/ 88 w 94"/>
              <a:gd name="T21" fmla="*/ 52 h 61"/>
              <a:gd name="T22" fmla="*/ 88 w 94"/>
              <a:gd name="T23" fmla="*/ 52 h 61"/>
              <a:gd name="T24" fmla="*/ 87 w 94"/>
              <a:gd name="T25" fmla="*/ 52 h 61"/>
              <a:gd name="T26" fmla="*/ 62 w 94"/>
              <a:gd name="T27" fmla="*/ 29 h 61"/>
              <a:gd name="T28" fmla="*/ 48 w 94"/>
              <a:gd name="T29" fmla="*/ 41 h 61"/>
              <a:gd name="T30" fmla="*/ 47 w 94"/>
              <a:gd name="T31" fmla="*/ 42 h 61"/>
              <a:gd name="T32" fmla="*/ 46 w 94"/>
              <a:gd name="T33" fmla="*/ 41 h 61"/>
              <a:gd name="T34" fmla="*/ 32 w 94"/>
              <a:gd name="T35" fmla="*/ 29 h 61"/>
              <a:gd name="T36" fmla="*/ 8 w 94"/>
              <a:gd name="T37" fmla="*/ 51 h 61"/>
              <a:gd name="T38" fmla="*/ 7 w 94"/>
              <a:gd name="T39" fmla="*/ 51 h 61"/>
              <a:gd name="T40" fmla="*/ 7 w 94"/>
              <a:gd name="T41" fmla="*/ 51 h 61"/>
              <a:gd name="T42" fmla="*/ 5 w 94"/>
              <a:gd name="T43" fmla="*/ 51 h 61"/>
              <a:gd name="T44" fmla="*/ 5 w 94"/>
              <a:gd name="T45" fmla="*/ 49 h 61"/>
              <a:gd name="T46" fmla="*/ 5 w 94"/>
              <a:gd name="T47" fmla="*/ 49 h 61"/>
              <a:gd name="T48" fmla="*/ 6 w 94"/>
              <a:gd name="T49" fmla="*/ 48 h 61"/>
              <a:gd name="T50" fmla="*/ 29 w 94"/>
              <a:gd name="T51" fmla="*/ 27 h 61"/>
              <a:gd name="T52" fmla="*/ 7 w 94"/>
              <a:gd name="T53" fmla="*/ 9 h 61"/>
              <a:gd name="T54" fmla="*/ 7 w 94"/>
              <a:gd name="T55" fmla="*/ 6 h 61"/>
              <a:gd name="T56" fmla="*/ 10 w 94"/>
              <a:gd name="T57" fmla="*/ 6 h 61"/>
              <a:gd name="T58" fmla="*/ 12 w 94"/>
              <a:gd name="T59" fmla="*/ 8 h 61"/>
              <a:gd name="T60" fmla="*/ 47 w 94"/>
              <a:gd name="T61" fmla="*/ 37 h 61"/>
              <a:gd name="T62" fmla="*/ 82 w 94"/>
              <a:gd name="T63" fmla="*/ 7 h 61"/>
              <a:gd name="T64" fmla="*/ 84 w 94"/>
              <a:gd name="T65" fmla="*/ 6 h 61"/>
              <a:gd name="T66" fmla="*/ 87 w 94"/>
              <a:gd name="T67" fmla="*/ 6 h 61"/>
              <a:gd name="T68" fmla="*/ 87 w 94"/>
              <a:gd name="T69" fmla="*/ 9 h 61"/>
              <a:gd name="T70" fmla="*/ 65 w 94"/>
              <a:gd name="T71" fmla="*/ 27 h 61"/>
              <a:gd name="T72" fmla="*/ 90 w 94"/>
              <a:gd name="T73" fmla="*/ 49 h 61"/>
              <a:gd name="T74" fmla="*/ 90 w 94"/>
              <a:gd name="T75" fmla="*/ 50 h 61"/>
              <a:gd name="T76" fmla="*/ 90 w 94"/>
              <a:gd name="T77" fmla="*/ 50 h 61"/>
              <a:gd name="T78" fmla="*/ 90 w 94"/>
              <a:gd name="T79" fmla="*/ 5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4" h="61">
                <a:moveTo>
                  <a:pt x="76" y="0"/>
                </a:moveTo>
                <a:cubicBezTo>
                  <a:pt x="18" y="0"/>
                  <a:pt x="18" y="0"/>
                  <a:pt x="18" y="0"/>
                </a:cubicBezTo>
                <a:cubicBezTo>
                  <a:pt x="8" y="0"/>
                  <a:pt x="0" y="8"/>
                  <a:pt x="0" y="17"/>
                </a:cubicBezTo>
                <a:cubicBezTo>
                  <a:pt x="0" y="43"/>
                  <a:pt x="0" y="43"/>
                  <a:pt x="0" y="43"/>
                </a:cubicBezTo>
                <a:cubicBezTo>
                  <a:pt x="0" y="53"/>
                  <a:pt x="8" y="61"/>
                  <a:pt x="18" y="61"/>
                </a:cubicBezTo>
                <a:cubicBezTo>
                  <a:pt x="76" y="61"/>
                  <a:pt x="76" y="61"/>
                  <a:pt x="76" y="61"/>
                </a:cubicBezTo>
                <a:cubicBezTo>
                  <a:pt x="86" y="61"/>
                  <a:pt x="94" y="53"/>
                  <a:pt x="94" y="43"/>
                </a:cubicBezTo>
                <a:cubicBezTo>
                  <a:pt x="94" y="17"/>
                  <a:pt x="94" y="17"/>
                  <a:pt x="94" y="17"/>
                </a:cubicBezTo>
                <a:cubicBezTo>
                  <a:pt x="94" y="8"/>
                  <a:pt x="86" y="0"/>
                  <a:pt x="76" y="0"/>
                </a:cubicBezTo>
                <a:close/>
                <a:moveTo>
                  <a:pt x="90" y="52"/>
                </a:moveTo>
                <a:cubicBezTo>
                  <a:pt x="89" y="52"/>
                  <a:pt x="89" y="52"/>
                  <a:pt x="88" y="52"/>
                </a:cubicBezTo>
                <a:cubicBezTo>
                  <a:pt x="88" y="52"/>
                  <a:pt x="88" y="52"/>
                  <a:pt x="88" y="52"/>
                </a:cubicBezTo>
                <a:cubicBezTo>
                  <a:pt x="88" y="52"/>
                  <a:pt x="87" y="52"/>
                  <a:pt x="87" y="52"/>
                </a:cubicBezTo>
                <a:cubicBezTo>
                  <a:pt x="62" y="29"/>
                  <a:pt x="62" y="29"/>
                  <a:pt x="62" y="29"/>
                </a:cubicBezTo>
                <a:cubicBezTo>
                  <a:pt x="48" y="41"/>
                  <a:pt x="48" y="41"/>
                  <a:pt x="48" y="41"/>
                </a:cubicBezTo>
                <a:cubicBezTo>
                  <a:pt x="48" y="41"/>
                  <a:pt x="47" y="42"/>
                  <a:pt x="47" y="42"/>
                </a:cubicBezTo>
                <a:cubicBezTo>
                  <a:pt x="47" y="42"/>
                  <a:pt x="46" y="41"/>
                  <a:pt x="46" y="41"/>
                </a:cubicBezTo>
                <a:cubicBezTo>
                  <a:pt x="32" y="29"/>
                  <a:pt x="32" y="29"/>
                  <a:pt x="32" y="29"/>
                </a:cubicBezTo>
                <a:cubicBezTo>
                  <a:pt x="8" y="51"/>
                  <a:pt x="8" y="51"/>
                  <a:pt x="8" y="51"/>
                </a:cubicBezTo>
                <a:cubicBezTo>
                  <a:pt x="8" y="51"/>
                  <a:pt x="7" y="51"/>
                  <a:pt x="7" y="51"/>
                </a:cubicBezTo>
                <a:cubicBezTo>
                  <a:pt x="7" y="51"/>
                  <a:pt x="7" y="51"/>
                  <a:pt x="7" y="51"/>
                </a:cubicBezTo>
                <a:cubicBezTo>
                  <a:pt x="6" y="51"/>
                  <a:pt x="6" y="51"/>
                  <a:pt x="5" y="51"/>
                </a:cubicBezTo>
                <a:cubicBezTo>
                  <a:pt x="5" y="50"/>
                  <a:pt x="5" y="50"/>
                  <a:pt x="5" y="49"/>
                </a:cubicBezTo>
                <a:cubicBezTo>
                  <a:pt x="5" y="49"/>
                  <a:pt x="5" y="49"/>
                  <a:pt x="5" y="49"/>
                </a:cubicBezTo>
                <a:cubicBezTo>
                  <a:pt x="5" y="49"/>
                  <a:pt x="5" y="48"/>
                  <a:pt x="6" y="48"/>
                </a:cubicBezTo>
                <a:cubicBezTo>
                  <a:pt x="29" y="27"/>
                  <a:pt x="29" y="27"/>
                  <a:pt x="29" y="27"/>
                </a:cubicBezTo>
                <a:cubicBezTo>
                  <a:pt x="7" y="9"/>
                  <a:pt x="7" y="9"/>
                  <a:pt x="7" y="9"/>
                </a:cubicBezTo>
                <a:cubicBezTo>
                  <a:pt x="6" y="8"/>
                  <a:pt x="6" y="7"/>
                  <a:pt x="7" y="6"/>
                </a:cubicBezTo>
                <a:cubicBezTo>
                  <a:pt x="8" y="5"/>
                  <a:pt x="9" y="5"/>
                  <a:pt x="10" y="6"/>
                </a:cubicBezTo>
                <a:cubicBezTo>
                  <a:pt x="12" y="8"/>
                  <a:pt x="12" y="8"/>
                  <a:pt x="12" y="8"/>
                </a:cubicBezTo>
                <a:cubicBezTo>
                  <a:pt x="47" y="37"/>
                  <a:pt x="47" y="37"/>
                  <a:pt x="47" y="37"/>
                </a:cubicBezTo>
                <a:cubicBezTo>
                  <a:pt x="82" y="7"/>
                  <a:pt x="82" y="7"/>
                  <a:pt x="82" y="7"/>
                </a:cubicBezTo>
                <a:cubicBezTo>
                  <a:pt x="84" y="6"/>
                  <a:pt x="84" y="6"/>
                  <a:pt x="84" y="6"/>
                </a:cubicBezTo>
                <a:cubicBezTo>
                  <a:pt x="85" y="5"/>
                  <a:pt x="86" y="5"/>
                  <a:pt x="87" y="6"/>
                </a:cubicBezTo>
                <a:cubicBezTo>
                  <a:pt x="88" y="7"/>
                  <a:pt x="88" y="8"/>
                  <a:pt x="87" y="9"/>
                </a:cubicBezTo>
                <a:cubicBezTo>
                  <a:pt x="65" y="27"/>
                  <a:pt x="65" y="27"/>
                  <a:pt x="65" y="27"/>
                </a:cubicBezTo>
                <a:cubicBezTo>
                  <a:pt x="90" y="49"/>
                  <a:pt x="90" y="49"/>
                  <a:pt x="90" y="49"/>
                </a:cubicBezTo>
                <a:cubicBezTo>
                  <a:pt x="90" y="49"/>
                  <a:pt x="90" y="50"/>
                  <a:pt x="90" y="50"/>
                </a:cubicBezTo>
                <a:cubicBezTo>
                  <a:pt x="90" y="50"/>
                  <a:pt x="90" y="50"/>
                  <a:pt x="90" y="50"/>
                </a:cubicBezTo>
                <a:cubicBezTo>
                  <a:pt x="90" y="51"/>
                  <a:pt x="90" y="51"/>
                  <a:pt x="90" y="52"/>
                </a:cubicBezTo>
                <a:close/>
              </a:path>
            </a:pathLst>
          </a:custGeom>
          <a:solidFill>
            <a:schemeClr val="tx1"/>
          </a:solidFill>
          <a:ln>
            <a:noFill/>
          </a:ln>
        </p:spPr>
        <p:txBody>
          <a:bodyPr vert="horz" wrap="square" lIns="91440" tIns="45720" rIns="91440" bIns="45720" numCol="1" anchor="t" anchorCtr="0" compatLnSpc="1"/>
          <a:lstStyle/>
          <a:p>
            <a:endParaRPr lang="zh-CN" altLang="en-US" sz="1355">
              <a:solidFill>
                <a:srgbClr val="635042"/>
              </a:solidFill>
            </a:endParaRPr>
          </a:p>
        </p:txBody>
      </p:sp>
      <p:sp>
        <p:nvSpPr>
          <p:cNvPr id="81" name="Freeform 65"/>
          <p:cNvSpPr>
            <a:spLocks noEditPoints="1"/>
          </p:cNvSpPr>
          <p:nvPr/>
        </p:nvSpPr>
        <p:spPr bwMode="auto">
          <a:xfrm>
            <a:off x="6309360" y="3422650"/>
            <a:ext cx="474980" cy="479213"/>
          </a:xfrm>
          <a:custGeom>
            <a:avLst/>
            <a:gdLst>
              <a:gd name="T0" fmla="*/ 39 w 77"/>
              <a:gd name="T1" fmla="*/ 0 h 77"/>
              <a:gd name="T2" fmla="*/ 6 w 77"/>
              <a:gd name="T3" fmla="*/ 27 h 77"/>
              <a:gd name="T4" fmla="*/ 3 w 77"/>
              <a:gd name="T5" fmla="*/ 29 h 77"/>
              <a:gd name="T6" fmla="*/ 0 w 77"/>
              <a:gd name="T7" fmla="*/ 38 h 77"/>
              <a:gd name="T8" fmla="*/ 13 w 77"/>
              <a:gd name="T9" fmla="*/ 77 h 77"/>
              <a:gd name="T10" fmla="*/ 77 w 77"/>
              <a:gd name="T11" fmla="*/ 63 h 77"/>
              <a:gd name="T12" fmla="*/ 70 w 77"/>
              <a:gd name="T13" fmla="*/ 26 h 77"/>
              <a:gd name="T14" fmla="*/ 11 w 77"/>
              <a:gd name="T15" fmla="*/ 26 h 77"/>
              <a:gd name="T16" fmla="*/ 38 w 77"/>
              <a:gd name="T17" fmla="*/ 2 h 77"/>
              <a:gd name="T18" fmla="*/ 66 w 77"/>
              <a:gd name="T19" fmla="*/ 26 h 77"/>
              <a:gd name="T20" fmla="*/ 72 w 77"/>
              <a:gd name="T21" fmla="*/ 31 h 77"/>
              <a:gd name="T22" fmla="*/ 61 w 77"/>
              <a:gd name="T23" fmla="*/ 41 h 77"/>
              <a:gd name="T24" fmla="*/ 59 w 77"/>
              <a:gd name="T25" fmla="*/ 29 h 77"/>
              <a:gd name="T26" fmla="*/ 17 w 77"/>
              <a:gd name="T27" fmla="*/ 29 h 77"/>
              <a:gd name="T28" fmla="*/ 16 w 77"/>
              <a:gd name="T29" fmla="*/ 39 h 77"/>
              <a:gd name="T30" fmla="*/ 8 w 77"/>
              <a:gd name="T31" fmla="*/ 29 h 77"/>
              <a:gd name="T32" fmla="*/ 58 w 77"/>
              <a:gd name="T33" fmla="*/ 43 h 77"/>
              <a:gd name="T34" fmla="*/ 19 w 77"/>
              <a:gd name="T35" fmla="*/ 42 h 77"/>
              <a:gd name="T36" fmla="*/ 58 w 77"/>
              <a:gd name="T37" fmla="*/ 31 h 77"/>
              <a:gd name="T38" fmla="*/ 64 w 77"/>
              <a:gd name="T39" fmla="*/ 74 h 77"/>
              <a:gd name="T40" fmla="*/ 3 w 77"/>
              <a:gd name="T41" fmla="*/ 63 h 77"/>
              <a:gd name="T42" fmla="*/ 4 w 77"/>
              <a:gd name="T43" fmla="*/ 32 h 77"/>
              <a:gd name="T44" fmla="*/ 16 w 77"/>
              <a:gd name="T45" fmla="*/ 43 h 77"/>
              <a:gd name="T46" fmla="*/ 39 w 77"/>
              <a:gd name="T47" fmla="*/ 62 h 77"/>
              <a:gd name="T48" fmla="*/ 60 w 77"/>
              <a:gd name="T49" fmla="*/ 45 h 77"/>
              <a:gd name="T50" fmla="*/ 61 w 77"/>
              <a:gd name="T51" fmla="*/ 44 h 77"/>
              <a:gd name="T52" fmla="*/ 73 w 77"/>
              <a:gd name="T53" fmla="*/ 33 h 77"/>
              <a:gd name="T54" fmla="*/ 75 w 77"/>
              <a:gd name="T55" fmla="*/ 63 h 77"/>
              <a:gd name="T56" fmla="*/ 55 w 77"/>
              <a:gd name="T57" fmla="*/ 52 h 77"/>
              <a:gd name="T58" fmla="*/ 55 w 77"/>
              <a:gd name="T59" fmla="*/ 54 h 77"/>
              <a:gd name="T60" fmla="*/ 71 w 77"/>
              <a:gd name="T61" fmla="*/ 70 h 77"/>
              <a:gd name="T62" fmla="*/ 72 w 77"/>
              <a:gd name="T63" fmla="*/ 68 h 77"/>
              <a:gd name="T64" fmla="*/ 21 w 77"/>
              <a:gd name="T65" fmla="*/ 53 h 77"/>
              <a:gd name="T66" fmla="*/ 7 w 77"/>
              <a:gd name="T67" fmla="*/ 69 h 77"/>
              <a:gd name="T68" fmla="*/ 8 w 77"/>
              <a:gd name="T69" fmla="*/ 69 h 77"/>
              <a:gd name="T70" fmla="*/ 23 w 77"/>
              <a:gd name="T71" fmla="*/ 5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 h="77">
                <a:moveTo>
                  <a:pt x="70" y="26"/>
                </a:moveTo>
                <a:cubicBezTo>
                  <a:pt x="39" y="0"/>
                  <a:pt x="39" y="0"/>
                  <a:pt x="39" y="0"/>
                </a:cubicBezTo>
                <a:cubicBezTo>
                  <a:pt x="37" y="0"/>
                  <a:pt x="37" y="0"/>
                  <a:pt x="37" y="0"/>
                </a:cubicBezTo>
                <a:cubicBezTo>
                  <a:pt x="6" y="27"/>
                  <a:pt x="6" y="27"/>
                  <a:pt x="6" y="27"/>
                </a:cubicBezTo>
                <a:cubicBezTo>
                  <a:pt x="5" y="27"/>
                  <a:pt x="4" y="28"/>
                  <a:pt x="3" y="29"/>
                </a:cubicBezTo>
                <a:cubicBezTo>
                  <a:pt x="3" y="29"/>
                  <a:pt x="3" y="29"/>
                  <a:pt x="3" y="29"/>
                </a:cubicBezTo>
                <a:cubicBezTo>
                  <a:pt x="3" y="29"/>
                  <a:pt x="3" y="29"/>
                  <a:pt x="3" y="29"/>
                </a:cubicBezTo>
                <a:cubicBezTo>
                  <a:pt x="1" y="32"/>
                  <a:pt x="0" y="35"/>
                  <a:pt x="0" y="38"/>
                </a:cubicBezTo>
                <a:cubicBezTo>
                  <a:pt x="0" y="63"/>
                  <a:pt x="0" y="63"/>
                  <a:pt x="0" y="63"/>
                </a:cubicBezTo>
                <a:cubicBezTo>
                  <a:pt x="0" y="71"/>
                  <a:pt x="6" y="77"/>
                  <a:pt x="13" y="77"/>
                </a:cubicBezTo>
                <a:cubicBezTo>
                  <a:pt x="64" y="77"/>
                  <a:pt x="64" y="77"/>
                  <a:pt x="64" y="77"/>
                </a:cubicBezTo>
                <a:cubicBezTo>
                  <a:pt x="71" y="77"/>
                  <a:pt x="77" y="71"/>
                  <a:pt x="77" y="63"/>
                </a:cubicBezTo>
                <a:cubicBezTo>
                  <a:pt x="77" y="38"/>
                  <a:pt x="77" y="38"/>
                  <a:pt x="77" y="38"/>
                </a:cubicBezTo>
                <a:cubicBezTo>
                  <a:pt x="77" y="33"/>
                  <a:pt x="74" y="28"/>
                  <a:pt x="70" y="26"/>
                </a:cubicBezTo>
                <a:close/>
                <a:moveTo>
                  <a:pt x="8" y="29"/>
                </a:moveTo>
                <a:cubicBezTo>
                  <a:pt x="11" y="26"/>
                  <a:pt x="11" y="26"/>
                  <a:pt x="11" y="26"/>
                </a:cubicBezTo>
                <a:cubicBezTo>
                  <a:pt x="13" y="25"/>
                  <a:pt x="13" y="25"/>
                  <a:pt x="13" y="25"/>
                </a:cubicBezTo>
                <a:cubicBezTo>
                  <a:pt x="38" y="2"/>
                  <a:pt x="38" y="2"/>
                  <a:pt x="38" y="2"/>
                </a:cubicBezTo>
                <a:cubicBezTo>
                  <a:pt x="64" y="25"/>
                  <a:pt x="64" y="25"/>
                  <a:pt x="64" y="25"/>
                </a:cubicBezTo>
                <a:cubicBezTo>
                  <a:pt x="66" y="26"/>
                  <a:pt x="66" y="26"/>
                  <a:pt x="66" y="26"/>
                </a:cubicBezTo>
                <a:cubicBezTo>
                  <a:pt x="69" y="28"/>
                  <a:pt x="69" y="28"/>
                  <a:pt x="69" y="28"/>
                </a:cubicBezTo>
                <a:cubicBezTo>
                  <a:pt x="72" y="31"/>
                  <a:pt x="72" y="31"/>
                  <a:pt x="72" y="31"/>
                </a:cubicBezTo>
                <a:cubicBezTo>
                  <a:pt x="61" y="40"/>
                  <a:pt x="61" y="40"/>
                  <a:pt x="61" y="40"/>
                </a:cubicBezTo>
                <a:cubicBezTo>
                  <a:pt x="61" y="41"/>
                  <a:pt x="61" y="41"/>
                  <a:pt x="61" y="41"/>
                </a:cubicBezTo>
                <a:cubicBezTo>
                  <a:pt x="61" y="30"/>
                  <a:pt x="61" y="30"/>
                  <a:pt x="61" y="30"/>
                </a:cubicBezTo>
                <a:cubicBezTo>
                  <a:pt x="59" y="29"/>
                  <a:pt x="59" y="29"/>
                  <a:pt x="59" y="29"/>
                </a:cubicBezTo>
                <a:cubicBezTo>
                  <a:pt x="17" y="29"/>
                  <a:pt x="17" y="29"/>
                  <a:pt x="17" y="29"/>
                </a:cubicBezTo>
                <a:cubicBezTo>
                  <a:pt x="17" y="29"/>
                  <a:pt x="17" y="29"/>
                  <a:pt x="17" y="29"/>
                </a:cubicBezTo>
                <a:cubicBezTo>
                  <a:pt x="16" y="30"/>
                  <a:pt x="16" y="30"/>
                  <a:pt x="16" y="30"/>
                </a:cubicBezTo>
                <a:cubicBezTo>
                  <a:pt x="16" y="39"/>
                  <a:pt x="16" y="39"/>
                  <a:pt x="16" y="39"/>
                </a:cubicBezTo>
                <a:cubicBezTo>
                  <a:pt x="6" y="30"/>
                  <a:pt x="6" y="30"/>
                  <a:pt x="6" y="30"/>
                </a:cubicBezTo>
                <a:lnTo>
                  <a:pt x="8" y="29"/>
                </a:lnTo>
                <a:close/>
                <a:moveTo>
                  <a:pt x="58" y="31"/>
                </a:moveTo>
                <a:cubicBezTo>
                  <a:pt x="58" y="43"/>
                  <a:pt x="58" y="43"/>
                  <a:pt x="58" y="43"/>
                </a:cubicBezTo>
                <a:cubicBezTo>
                  <a:pt x="40" y="59"/>
                  <a:pt x="40" y="59"/>
                  <a:pt x="40" y="59"/>
                </a:cubicBezTo>
                <a:cubicBezTo>
                  <a:pt x="19" y="42"/>
                  <a:pt x="19" y="42"/>
                  <a:pt x="19" y="42"/>
                </a:cubicBezTo>
                <a:cubicBezTo>
                  <a:pt x="19" y="31"/>
                  <a:pt x="19" y="31"/>
                  <a:pt x="19" y="31"/>
                </a:cubicBezTo>
                <a:lnTo>
                  <a:pt x="58" y="31"/>
                </a:lnTo>
                <a:close/>
                <a:moveTo>
                  <a:pt x="75" y="63"/>
                </a:moveTo>
                <a:cubicBezTo>
                  <a:pt x="75" y="69"/>
                  <a:pt x="70" y="74"/>
                  <a:pt x="64" y="74"/>
                </a:cubicBezTo>
                <a:cubicBezTo>
                  <a:pt x="13" y="74"/>
                  <a:pt x="13" y="74"/>
                  <a:pt x="13" y="74"/>
                </a:cubicBezTo>
                <a:cubicBezTo>
                  <a:pt x="8" y="74"/>
                  <a:pt x="3" y="69"/>
                  <a:pt x="3" y="63"/>
                </a:cubicBezTo>
                <a:cubicBezTo>
                  <a:pt x="3" y="38"/>
                  <a:pt x="3" y="38"/>
                  <a:pt x="3" y="38"/>
                </a:cubicBezTo>
                <a:cubicBezTo>
                  <a:pt x="3" y="36"/>
                  <a:pt x="3" y="34"/>
                  <a:pt x="4" y="32"/>
                </a:cubicBezTo>
                <a:cubicBezTo>
                  <a:pt x="16" y="43"/>
                  <a:pt x="16" y="43"/>
                  <a:pt x="16" y="43"/>
                </a:cubicBezTo>
                <a:cubicBezTo>
                  <a:pt x="16" y="43"/>
                  <a:pt x="16" y="43"/>
                  <a:pt x="16" y="43"/>
                </a:cubicBezTo>
                <a:cubicBezTo>
                  <a:pt x="16" y="43"/>
                  <a:pt x="16" y="43"/>
                  <a:pt x="16" y="43"/>
                </a:cubicBezTo>
                <a:cubicBezTo>
                  <a:pt x="39" y="62"/>
                  <a:pt x="39" y="62"/>
                  <a:pt x="39" y="62"/>
                </a:cubicBezTo>
                <a:cubicBezTo>
                  <a:pt x="40" y="62"/>
                  <a:pt x="40" y="62"/>
                  <a:pt x="40" y="62"/>
                </a:cubicBezTo>
                <a:cubicBezTo>
                  <a:pt x="60" y="45"/>
                  <a:pt x="60" y="45"/>
                  <a:pt x="60" y="45"/>
                </a:cubicBezTo>
                <a:cubicBezTo>
                  <a:pt x="60" y="45"/>
                  <a:pt x="60" y="45"/>
                  <a:pt x="60" y="45"/>
                </a:cubicBezTo>
                <a:cubicBezTo>
                  <a:pt x="61" y="44"/>
                  <a:pt x="61" y="44"/>
                  <a:pt x="61" y="44"/>
                </a:cubicBezTo>
                <a:cubicBezTo>
                  <a:pt x="61" y="44"/>
                  <a:pt x="61" y="44"/>
                  <a:pt x="61" y="44"/>
                </a:cubicBezTo>
                <a:cubicBezTo>
                  <a:pt x="73" y="33"/>
                  <a:pt x="73" y="33"/>
                  <a:pt x="73" y="33"/>
                </a:cubicBezTo>
                <a:cubicBezTo>
                  <a:pt x="74" y="34"/>
                  <a:pt x="75" y="36"/>
                  <a:pt x="75" y="38"/>
                </a:cubicBezTo>
                <a:lnTo>
                  <a:pt x="75" y="63"/>
                </a:lnTo>
                <a:close/>
                <a:moveTo>
                  <a:pt x="57" y="52"/>
                </a:moveTo>
                <a:cubicBezTo>
                  <a:pt x="57" y="52"/>
                  <a:pt x="56" y="52"/>
                  <a:pt x="55" y="52"/>
                </a:cubicBezTo>
                <a:cubicBezTo>
                  <a:pt x="55" y="53"/>
                  <a:pt x="55" y="54"/>
                  <a:pt x="55" y="54"/>
                </a:cubicBezTo>
                <a:cubicBezTo>
                  <a:pt x="55" y="54"/>
                  <a:pt x="55" y="54"/>
                  <a:pt x="55" y="54"/>
                </a:cubicBezTo>
                <a:cubicBezTo>
                  <a:pt x="60" y="59"/>
                  <a:pt x="65" y="64"/>
                  <a:pt x="70" y="69"/>
                </a:cubicBezTo>
                <a:cubicBezTo>
                  <a:pt x="71" y="70"/>
                  <a:pt x="71" y="70"/>
                  <a:pt x="71" y="70"/>
                </a:cubicBezTo>
                <a:cubicBezTo>
                  <a:pt x="72" y="69"/>
                  <a:pt x="72" y="69"/>
                  <a:pt x="72" y="69"/>
                </a:cubicBezTo>
                <a:cubicBezTo>
                  <a:pt x="73" y="69"/>
                  <a:pt x="73" y="68"/>
                  <a:pt x="72" y="68"/>
                </a:cubicBezTo>
                <a:cubicBezTo>
                  <a:pt x="67" y="63"/>
                  <a:pt x="62" y="57"/>
                  <a:pt x="57" y="52"/>
                </a:cubicBezTo>
                <a:close/>
                <a:moveTo>
                  <a:pt x="21" y="53"/>
                </a:moveTo>
                <a:cubicBezTo>
                  <a:pt x="16" y="58"/>
                  <a:pt x="11" y="62"/>
                  <a:pt x="7" y="67"/>
                </a:cubicBezTo>
                <a:cubicBezTo>
                  <a:pt x="6" y="68"/>
                  <a:pt x="6" y="69"/>
                  <a:pt x="7" y="69"/>
                </a:cubicBezTo>
                <a:cubicBezTo>
                  <a:pt x="7" y="69"/>
                  <a:pt x="7" y="69"/>
                  <a:pt x="7" y="69"/>
                </a:cubicBezTo>
                <a:cubicBezTo>
                  <a:pt x="8" y="69"/>
                  <a:pt x="8" y="69"/>
                  <a:pt x="8" y="69"/>
                </a:cubicBezTo>
                <a:cubicBezTo>
                  <a:pt x="13" y="64"/>
                  <a:pt x="18" y="60"/>
                  <a:pt x="23" y="55"/>
                </a:cubicBezTo>
                <a:cubicBezTo>
                  <a:pt x="23" y="54"/>
                  <a:pt x="23" y="53"/>
                  <a:pt x="23" y="53"/>
                </a:cubicBezTo>
                <a:cubicBezTo>
                  <a:pt x="22" y="52"/>
                  <a:pt x="21" y="52"/>
                  <a:pt x="21" y="53"/>
                </a:cubicBezTo>
                <a:close/>
              </a:path>
            </a:pathLst>
          </a:custGeom>
          <a:solidFill>
            <a:schemeClr val="tx1"/>
          </a:solidFill>
          <a:ln>
            <a:noFill/>
          </a:ln>
        </p:spPr>
        <p:txBody>
          <a:bodyPr vert="horz" wrap="square" lIns="91440" tIns="45720" rIns="91440" bIns="45720" numCol="1" anchor="t" anchorCtr="0" compatLnSpc="1"/>
          <a:lstStyle/>
          <a:p>
            <a:endParaRPr lang="zh-CN" altLang="en-US" sz="1355">
              <a:solidFill>
                <a:srgbClr val="635042"/>
              </a:solidFill>
            </a:endParaRPr>
          </a:p>
        </p:txBody>
      </p:sp>
      <p:grpSp>
        <p:nvGrpSpPr>
          <p:cNvPr id="82" name="组合 81"/>
          <p:cNvGrpSpPr/>
          <p:nvPr/>
        </p:nvGrpSpPr>
        <p:grpSpPr>
          <a:xfrm>
            <a:off x="9493673" y="3442123"/>
            <a:ext cx="500380" cy="417407"/>
            <a:chOff x="9423400" y="3073401"/>
            <a:chExt cx="704850" cy="585788"/>
          </a:xfrm>
          <a:solidFill>
            <a:schemeClr val="tx1"/>
          </a:solidFill>
        </p:grpSpPr>
        <p:sp>
          <p:nvSpPr>
            <p:cNvPr id="83" name="Freeform 66"/>
            <p:cNvSpPr>
              <a:spLocks noEditPoints="1"/>
            </p:cNvSpPr>
            <p:nvPr/>
          </p:nvSpPr>
          <p:spPr bwMode="auto">
            <a:xfrm>
              <a:off x="9423400" y="3187701"/>
              <a:ext cx="704850" cy="471488"/>
            </a:xfrm>
            <a:custGeom>
              <a:avLst/>
              <a:gdLst>
                <a:gd name="T0" fmla="*/ 64 w 81"/>
                <a:gd name="T1" fmla="*/ 0 h 54"/>
                <a:gd name="T2" fmla="*/ 62 w 81"/>
                <a:gd name="T3" fmla="*/ 0 h 54"/>
                <a:gd name="T4" fmla="*/ 62 w 81"/>
                <a:gd name="T5" fmla="*/ 4 h 54"/>
                <a:gd name="T6" fmla="*/ 62 w 81"/>
                <a:gd name="T7" fmla="*/ 4 h 54"/>
                <a:gd name="T8" fmla="*/ 56 w 81"/>
                <a:gd name="T9" fmla="*/ 4 h 54"/>
                <a:gd name="T10" fmla="*/ 56 w 81"/>
                <a:gd name="T11" fmla="*/ 4 h 54"/>
                <a:gd name="T12" fmla="*/ 55 w 81"/>
                <a:gd name="T13" fmla="*/ 0 h 54"/>
                <a:gd name="T14" fmla="*/ 26 w 81"/>
                <a:gd name="T15" fmla="*/ 0 h 54"/>
                <a:gd name="T16" fmla="*/ 25 w 81"/>
                <a:gd name="T17" fmla="*/ 4 h 54"/>
                <a:gd name="T18" fmla="*/ 25 w 81"/>
                <a:gd name="T19" fmla="*/ 4 h 54"/>
                <a:gd name="T20" fmla="*/ 19 w 81"/>
                <a:gd name="T21" fmla="*/ 4 h 54"/>
                <a:gd name="T22" fmla="*/ 19 w 81"/>
                <a:gd name="T23" fmla="*/ 4 h 54"/>
                <a:gd name="T24" fmla="*/ 19 w 81"/>
                <a:gd name="T25" fmla="*/ 0 h 54"/>
                <a:gd name="T26" fmla="*/ 17 w 81"/>
                <a:gd name="T27" fmla="*/ 0 h 54"/>
                <a:gd name="T28" fmla="*/ 0 w 81"/>
                <a:gd name="T29" fmla="*/ 17 h 54"/>
                <a:gd name="T30" fmla="*/ 0 w 81"/>
                <a:gd name="T31" fmla="*/ 37 h 54"/>
                <a:gd name="T32" fmla="*/ 17 w 81"/>
                <a:gd name="T33" fmla="*/ 54 h 54"/>
                <a:gd name="T34" fmla="*/ 64 w 81"/>
                <a:gd name="T35" fmla="*/ 54 h 54"/>
                <a:gd name="T36" fmla="*/ 81 w 81"/>
                <a:gd name="T37" fmla="*/ 37 h 54"/>
                <a:gd name="T38" fmla="*/ 81 w 81"/>
                <a:gd name="T39" fmla="*/ 17 h 54"/>
                <a:gd name="T40" fmla="*/ 64 w 81"/>
                <a:gd name="T41" fmla="*/ 0 h 54"/>
                <a:gd name="T42" fmla="*/ 49 w 81"/>
                <a:gd name="T43" fmla="*/ 40 h 54"/>
                <a:gd name="T44" fmla="*/ 32 w 81"/>
                <a:gd name="T45" fmla="*/ 40 h 54"/>
                <a:gd name="T46" fmla="*/ 32 w 81"/>
                <a:gd name="T47" fmla="*/ 38 h 54"/>
                <a:gd name="T48" fmla="*/ 37 w 81"/>
                <a:gd name="T49" fmla="*/ 30 h 54"/>
                <a:gd name="T50" fmla="*/ 36 w 81"/>
                <a:gd name="T51" fmla="*/ 27 h 54"/>
                <a:gd name="T52" fmla="*/ 32 w 81"/>
                <a:gd name="T53" fmla="*/ 27 h 54"/>
                <a:gd name="T54" fmla="*/ 32 w 81"/>
                <a:gd name="T55" fmla="*/ 25 h 54"/>
                <a:gd name="T56" fmla="*/ 36 w 81"/>
                <a:gd name="T57" fmla="*/ 25 h 54"/>
                <a:gd name="T58" fmla="*/ 36 w 81"/>
                <a:gd name="T59" fmla="*/ 20 h 54"/>
                <a:gd name="T60" fmla="*/ 44 w 81"/>
                <a:gd name="T61" fmla="*/ 12 h 54"/>
                <a:gd name="T62" fmla="*/ 48 w 81"/>
                <a:gd name="T63" fmla="*/ 13 h 54"/>
                <a:gd name="T64" fmla="*/ 47 w 81"/>
                <a:gd name="T65" fmla="*/ 16 h 54"/>
                <a:gd name="T66" fmla="*/ 44 w 81"/>
                <a:gd name="T67" fmla="*/ 15 h 54"/>
                <a:gd name="T68" fmla="*/ 39 w 81"/>
                <a:gd name="T69" fmla="*/ 20 h 54"/>
                <a:gd name="T70" fmla="*/ 40 w 81"/>
                <a:gd name="T71" fmla="*/ 25 h 54"/>
                <a:gd name="T72" fmla="*/ 46 w 81"/>
                <a:gd name="T73" fmla="*/ 25 h 54"/>
                <a:gd name="T74" fmla="*/ 46 w 81"/>
                <a:gd name="T75" fmla="*/ 27 h 54"/>
                <a:gd name="T76" fmla="*/ 40 w 81"/>
                <a:gd name="T77" fmla="*/ 27 h 54"/>
                <a:gd name="T78" fmla="*/ 40 w 81"/>
                <a:gd name="T79" fmla="*/ 32 h 54"/>
                <a:gd name="T80" fmla="*/ 37 w 81"/>
                <a:gd name="T81" fmla="*/ 37 h 54"/>
                <a:gd name="T82" fmla="*/ 37 w 81"/>
                <a:gd name="T83" fmla="*/ 37 h 54"/>
                <a:gd name="T84" fmla="*/ 49 w 81"/>
                <a:gd name="T85" fmla="*/ 37 h 54"/>
                <a:gd name="T86" fmla="*/ 49 w 81"/>
                <a:gd name="T87" fmla="*/ 4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1" h="54">
                  <a:moveTo>
                    <a:pt x="64" y="0"/>
                  </a:moveTo>
                  <a:cubicBezTo>
                    <a:pt x="62" y="0"/>
                    <a:pt x="62" y="0"/>
                    <a:pt x="62" y="0"/>
                  </a:cubicBezTo>
                  <a:cubicBezTo>
                    <a:pt x="62" y="1"/>
                    <a:pt x="62" y="2"/>
                    <a:pt x="62" y="4"/>
                  </a:cubicBezTo>
                  <a:cubicBezTo>
                    <a:pt x="62" y="4"/>
                    <a:pt x="62" y="4"/>
                    <a:pt x="62" y="4"/>
                  </a:cubicBezTo>
                  <a:cubicBezTo>
                    <a:pt x="56" y="4"/>
                    <a:pt x="56" y="4"/>
                    <a:pt x="56" y="4"/>
                  </a:cubicBezTo>
                  <a:cubicBezTo>
                    <a:pt x="56" y="4"/>
                    <a:pt x="56" y="4"/>
                    <a:pt x="56" y="4"/>
                  </a:cubicBezTo>
                  <a:cubicBezTo>
                    <a:pt x="56" y="2"/>
                    <a:pt x="56" y="1"/>
                    <a:pt x="55" y="0"/>
                  </a:cubicBezTo>
                  <a:cubicBezTo>
                    <a:pt x="26" y="0"/>
                    <a:pt x="26" y="0"/>
                    <a:pt x="26" y="0"/>
                  </a:cubicBezTo>
                  <a:cubicBezTo>
                    <a:pt x="26" y="1"/>
                    <a:pt x="25" y="2"/>
                    <a:pt x="25" y="4"/>
                  </a:cubicBezTo>
                  <a:cubicBezTo>
                    <a:pt x="25" y="4"/>
                    <a:pt x="25" y="4"/>
                    <a:pt x="25" y="4"/>
                  </a:cubicBezTo>
                  <a:cubicBezTo>
                    <a:pt x="19" y="4"/>
                    <a:pt x="19" y="4"/>
                    <a:pt x="19" y="4"/>
                  </a:cubicBezTo>
                  <a:cubicBezTo>
                    <a:pt x="19" y="4"/>
                    <a:pt x="19" y="4"/>
                    <a:pt x="19" y="4"/>
                  </a:cubicBezTo>
                  <a:cubicBezTo>
                    <a:pt x="19" y="2"/>
                    <a:pt x="19" y="1"/>
                    <a:pt x="19" y="0"/>
                  </a:cubicBezTo>
                  <a:cubicBezTo>
                    <a:pt x="17" y="0"/>
                    <a:pt x="17" y="0"/>
                    <a:pt x="17" y="0"/>
                  </a:cubicBezTo>
                  <a:cubicBezTo>
                    <a:pt x="8" y="0"/>
                    <a:pt x="0" y="7"/>
                    <a:pt x="0" y="17"/>
                  </a:cubicBezTo>
                  <a:cubicBezTo>
                    <a:pt x="0" y="37"/>
                    <a:pt x="0" y="37"/>
                    <a:pt x="0" y="37"/>
                  </a:cubicBezTo>
                  <a:cubicBezTo>
                    <a:pt x="0" y="46"/>
                    <a:pt x="8" y="54"/>
                    <a:pt x="17" y="54"/>
                  </a:cubicBezTo>
                  <a:cubicBezTo>
                    <a:pt x="64" y="54"/>
                    <a:pt x="64" y="54"/>
                    <a:pt x="64" y="54"/>
                  </a:cubicBezTo>
                  <a:cubicBezTo>
                    <a:pt x="74" y="54"/>
                    <a:pt x="81" y="46"/>
                    <a:pt x="81" y="37"/>
                  </a:cubicBezTo>
                  <a:cubicBezTo>
                    <a:pt x="81" y="17"/>
                    <a:pt x="81" y="17"/>
                    <a:pt x="81" y="17"/>
                  </a:cubicBezTo>
                  <a:cubicBezTo>
                    <a:pt x="81" y="7"/>
                    <a:pt x="74" y="0"/>
                    <a:pt x="64" y="0"/>
                  </a:cubicBezTo>
                  <a:close/>
                  <a:moveTo>
                    <a:pt x="49" y="40"/>
                  </a:moveTo>
                  <a:cubicBezTo>
                    <a:pt x="32" y="40"/>
                    <a:pt x="32" y="40"/>
                    <a:pt x="32" y="40"/>
                  </a:cubicBezTo>
                  <a:cubicBezTo>
                    <a:pt x="32" y="38"/>
                    <a:pt x="32" y="38"/>
                    <a:pt x="32" y="38"/>
                  </a:cubicBezTo>
                  <a:cubicBezTo>
                    <a:pt x="35" y="36"/>
                    <a:pt x="37" y="34"/>
                    <a:pt x="37" y="30"/>
                  </a:cubicBezTo>
                  <a:cubicBezTo>
                    <a:pt x="37" y="29"/>
                    <a:pt x="37" y="28"/>
                    <a:pt x="36" y="27"/>
                  </a:cubicBezTo>
                  <a:cubicBezTo>
                    <a:pt x="32" y="27"/>
                    <a:pt x="32" y="27"/>
                    <a:pt x="32" y="27"/>
                  </a:cubicBezTo>
                  <a:cubicBezTo>
                    <a:pt x="32" y="25"/>
                    <a:pt x="32" y="25"/>
                    <a:pt x="32" y="25"/>
                  </a:cubicBezTo>
                  <a:cubicBezTo>
                    <a:pt x="36" y="25"/>
                    <a:pt x="36" y="25"/>
                    <a:pt x="36" y="25"/>
                  </a:cubicBezTo>
                  <a:cubicBezTo>
                    <a:pt x="36" y="23"/>
                    <a:pt x="36" y="22"/>
                    <a:pt x="36" y="20"/>
                  </a:cubicBezTo>
                  <a:cubicBezTo>
                    <a:pt x="36" y="15"/>
                    <a:pt x="39" y="12"/>
                    <a:pt x="44" y="12"/>
                  </a:cubicBezTo>
                  <a:cubicBezTo>
                    <a:pt x="46" y="12"/>
                    <a:pt x="47" y="12"/>
                    <a:pt x="48" y="13"/>
                  </a:cubicBezTo>
                  <a:cubicBezTo>
                    <a:pt x="47" y="16"/>
                    <a:pt x="47" y="16"/>
                    <a:pt x="47" y="16"/>
                  </a:cubicBezTo>
                  <a:cubicBezTo>
                    <a:pt x="47" y="15"/>
                    <a:pt x="45" y="15"/>
                    <a:pt x="44" y="15"/>
                  </a:cubicBezTo>
                  <a:cubicBezTo>
                    <a:pt x="40" y="15"/>
                    <a:pt x="39" y="17"/>
                    <a:pt x="39" y="20"/>
                  </a:cubicBezTo>
                  <a:cubicBezTo>
                    <a:pt x="39" y="22"/>
                    <a:pt x="39" y="23"/>
                    <a:pt x="40" y="25"/>
                  </a:cubicBezTo>
                  <a:cubicBezTo>
                    <a:pt x="46" y="25"/>
                    <a:pt x="46" y="25"/>
                    <a:pt x="46" y="25"/>
                  </a:cubicBezTo>
                  <a:cubicBezTo>
                    <a:pt x="46" y="27"/>
                    <a:pt x="46" y="27"/>
                    <a:pt x="46" y="27"/>
                  </a:cubicBezTo>
                  <a:cubicBezTo>
                    <a:pt x="40" y="27"/>
                    <a:pt x="40" y="27"/>
                    <a:pt x="40" y="27"/>
                  </a:cubicBezTo>
                  <a:cubicBezTo>
                    <a:pt x="40" y="29"/>
                    <a:pt x="40" y="31"/>
                    <a:pt x="40" y="32"/>
                  </a:cubicBezTo>
                  <a:cubicBezTo>
                    <a:pt x="39" y="34"/>
                    <a:pt x="38" y="35"/>
                    <a:pt x="37" y="37"/>
                  </a:cubicBezTo>
                  <a:cubicBezTo>
                    <a:pt x="37" y="37"/>
                    <a:pt x="37" y="37"/>
                    <a:pt x="37" y="37"/>
                  </a:cubicBezTo>
                  <a:cubicBezTo>
                    <a:pt x="49" y="37"/>
                    <a:pt x="49" y="37"/>
                    <a:pt x="49" y="37"/>
                  </a:cubicBezTo>
                  <a:lnTo>
                    <a:pt x="49"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635042"/>
                </a:solidFill>
              </a:endParaRPr>
            </a:p>
          </p:txBody>
        </p:sp>
        <p:sp>
          <p:nvSpPr>
            <p:cNvPr id="84" name="Freeform 67"/>
            <p:cNvSpPr/>
            <p:nvPr/>
          </p:nvSpPr>
          <p:spPr bwMode="auto">
            <a:xfrm>
              <a:off x="9596438" y="3073401"/>
              <a:ext cx="357188" cy="139700"/>
            </a:xfrm>
            <a:custGeom>
              <a:avLst/>
              <a:gdLst>
                <a:gd name="T0" fmla="*/ 41 w 41"/>
                <a:gd name="T1" fmla="*/ 13 h 16"/>
                <a:gd name="T2" fmla="*/ 30 w 41"/>
                <a:gd name="T3" fmla="*/ 0 h 16"/>
                <a:gd name="T4" fmla="*/ 11 w 41"/>
                <a:gd name="T5" fmla="*/ 0 h 16"/>
                <a:gd name="T6" fmla="*/ 0 w 41"/>
                <a:gd name="T7" fmla="*/ 13 h 16"/>
                <a:gd name="T8" fmla="*/ 0 w 41"/>
                <a:gd name="T9" fmla="*/ 16 h 16"/>
                <a:gd name="T10" fmla="*/ 4 w 41"/>
                <a:gd name="T11" fmla="*/ 16 h 16"/>
                <a:gd name="T12" fmla="*/ 5 w 41"/>
                <a:gd name="T13" fmla="*/ 13 h 16"/>
                <a:gd name="T14" fmla="*/ 14 w 41"/>
                <a:gd name="T15" fmla="*/ 3 h 16"/>
                <a:gd name="T16" fmla="*/ 27 w 41"/>
                <a:gd name="T17" fmla="*/ 3 h 16"/>
                <a:gd name="T18" fmla="*/ 36 w 41"/>
                <a:gd name="T19" fmla="*/ 13 h 16"/>
                <a:gd name="T20" fmla="*/ 37 w 41"/>
                <a:gd name="T21" fmla="*/ 16 h 16"/>
                <a:gd name="T22" fmla="*/ 41 w 41"/>
                <a:gd name="T23" fmla="*/ 16 h 16"/>
                <a:gd name="T24" fmla="*/ 41 w 41"/>
                <a:gd name="T25"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16">
                  <a:moveTo>
                    <a:pt x="41" y="13"/>
                  </a:moveTo>
                  <a:cubicBezTo>
                    <a:pt x="39" y="5"/>
                    <a:pt x="35" y="0"/>
                    <a:pt x="30" y="0"/>
                  </a:cubicBezTo>
                  <a:cubicBezTo>
                    <a:pt x="11" y="0"/>
                    <a:pt x="11" y="0"/>
                    <a:pt x="11" y="0"/>
                  </a:cubicBezTo>
                  <a:cubicBezTo>
                    <a:pt x="6" y="0"/>
                    <a:pt x="2" y="5"/>
                    <a:pt x="0" y="13"/>
                  </a:cubicBezTo>
                  <a:cubicBezTo>
                    <a:pt x="0" y="14"/>
                    <a:pt x="0" y="15"/>
                    <a:pt x="0" y="16"/>
                  </a:cubicBezTo>
                  <a:cubicBezTo>
                    <a:pt x="4" y="16"/>
                    <a:pt x="4" y="16"/>
                    <a:pt x="4" y="16"/>
                  </a:cubicBezTo>
                  <a:cubicBezTo>
                    <a:pt x="4" y="15"/>
                    <a:pt x="5" y="14"/>
                    <a:pt x="5" y="13"/>
                  </a:cubicBezTo>
                  <a:cubicBezTo>
                    <a:pt x="6" y="7"/>
                    <a:pt x="10" y="3"/>
                    <a:pt x="14" y="3"/>
                  </a:cubicBezTo>
                  <a:cubicBezTo>
                    <a:pt x="27" y="3"/>
                    <a:pt x="27" y="3"/>
                    <a:pt x="27" y="3"/>
                  </a:cubicBezTo>
                  <a:cubicBezTo>
                    <a:pt x="32" y="3"/>
                    <a:pt x="35" y="7"/>
                    <a:pt x="36" y="13"/>
                  </a:cubicBezTo>
                  <a:cubicBezTo>
                    <a:pt x="37" y="14"/>
                    <a:pt x="37" y="15"/>
                    <a:pt x="37" y="16"/>
                  </a:cubicBezTo>
                  <a:cubicBezTo>
                    <a:pt x="41" y="16"/>
                    <a:pt x="41" y="16"/>
                    <a:pt x="41" y="16"/>
                  </a:cubicBezTo>
                  <a:cubicBezTo>
                    <a:pt x="41" y="15"/>
                    <a:pt x="41" y="14"/>
                    <a:pt x="4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635042"/>
                </a:solidFill>
              </a:endParaRPr>
            </a:p>
          </p:txBody>
        </p:sp>
      </p:grpSp>
      <p:grpSp>
        <p:nvGrpSpPr>
          <p:cNvPr id="85" name="组合 84"/>
          <p:cNvGrpSpPr/>
          <p:nvPr/>
        </p:nvGrpSpPr>
        <p:grpSpPr>
          <a:xfrm>
            <a:off x="8459047" y="3458210"/>
            <a:ext cx="518160" cy="348827"/>
            <a:chOff x="8388350" y="3117851"/>
            <a:chExt cx="730250" cy="488950"/>
          </a:xfrm>
          <a:solidFill>
            <a:schemeClr val="tx1"/>
          </a:solidFill>
        </p:grpSpPr>
        <p:sp>
          <p:nvSpPr>
            <p:cNvPr id="86" name="Freeform 68"/>
            <p:cNvSpPr>
              <a:spLocks noEditPoints="1"/>
            </p:cNvSpPr>
            <p:nvPr/>
          </p:nvSpPr>
          <p:spPr bwMode="auto">
            <a:xfrm>
              <a:off x="8388350" y="3117851"/>
              <a:ext cx="730250" cy="488950"/>
            </a:xfrm>
            <a:custGeom>
              <a:avLst/>
              <a:gdLst>
                <a:gd name="T0" fmla="*/ 6 w 84"/>
                <a:gd name="T1" fmla="*/ 56 h 56"/>
                <a:gd name="T2" fmla="*/ 0 w 84"/>
                <a:gd name="T3" fmla="*/ 50 h 56"/>
                <a:gd name="T4" fmla="*/ 0 w 84"/>
                <a:gd name="T5" fmla="*/ 7 h 56"/>
                <a:gd name="T6" fmla="*/ 6 w 84"/>
                <a:gd name="T7" fmla="*/ 0 h 56"/>
                <a:gd name="T8" fmla="*/ 77 w 84"/>
                <a:gd name="T9" fmla="*/ 0 h 56"/>
                <a:gd name="T10" fmla="*/ 84 w 84"/>
                <a:gd name="T11" fmla="*/ 7 h 56"/>
                <a:gd name="T12" fmla="*/ 84 w 84"/>
                <a:gd name="T13" fmla="*/ 50 h 56"/>
                <a:gd name="T14" fmla="*/ 77 w 84"/>
                <a:gd name="T15" fmla="*/ 56 h 56"/>
                <a:gd name="T16" fmla="*/ 6 w 84"/>
                <a:gd name="T17" fmla="*/ 56 h 56"/>
                <a:gd name="T18" fmla="*/ 2 w 84"/>
                <a:gd name="T19" fmla="*/ 7 h 56"/>
                <a:gd name="T20" fmla="*/ 2 w 84"/>
                <a:gd name="T21" fmla="*/ 50 h 56"/>
                <a:gd name="T22" fmla="*/ 6 w 84"/>
                <a:gd name="T23" fmla="*/ 54 h 56"/>
                <a:gd name="T24" fmla="*/ 77 w 84"/>
                <a:gd name="T25" fmla="*/ 54 h 56"/>
                <a:gd name="T26" fmla="*/ 82 w 84"/>
                <a:gd name="T27" fmla="*/ 50 h 56"/>
                <a:gd name="T28" fmla="*/ 82 w 84"/>
                <a:gd name="T29" fmla="*/ 7 h 56"/>
                <a:gd name="T30" fmla="*/ 77 w 84"/>
                <a:gd name="T31" fmla="*/ 2 h 56"/>
                <a:gd name="T32" fmla="*/ 6 w 84"/>
                <a:gd name="T33" fmla="*/ 2 h 56"/>
                <a:gd name="T34" fmla="*/ 2 w 84"/>
                <a:gd name="T35" fmla="*/ 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 h="56">
                  <a:moveTo>
                    <a:pt x="6" y="56"/>
                  </a:moveTo>
                  <a:cubicBezTo>
                    <a:pt x="2" y="56"/>
                    <a:pt x="0" y="53"/>
                    <a:pt x="0" y="50"/>
                  </a:cubicBezTo>
                  <a:cubicBezTo>
                    <a:pt x="0" y="7"/>
                    <a:pt x="0" y="7"/>
                    <a:pt x="0" y="7"/>
                  </a:cubicBezTo>
                  <a:cubicBezTo>
                    <a:pt x="0" y="3"/>
                    <a:pt x="2" y="0"/>
                    <a:pt x="6" y="0"/>
                  </a:cubicBezTo>
                  <a:cubicBezTo>
                    <a:pt x="77" y="0"/>
                    <a:pt x="77" y="0"/>
                    <a:pt x="77" y="0"/>
                  </a:cubicBezTo>
                  <a:cubicBezTo>
                    <a:pt x="81" y="0"/>
                    <a:pt x="84" y="3"/>
                    <a:pt x="84" y="7"/>
                  </a:cubicBezTo>
                  <a:cubicBezTo>
                    <a:pt x="84" y="50"/>
                    <a:pt x="84" y="50"/>
                    <a:pt x="84" y="50"/>
                  </a:cubicBezTo>
                  <a:cubicBezTo>
                    <a:pt x="84" y="53"/>
                    <a:pt x="81" y="56"/>
                    <a:pt x="77" y="56"/>
                  </a:cubicBezTo>
                  <a:lnTo>
                    <a:pt x="6" y="56"/>
                  </a:lnTo>
                  <a:close/>
                  <a:moveTo>
                    <a:pt x="2" y="7"/>
                  </a:moveTo>
                  <a:cubicBezTo>
                    <a:pt x="2" y="50"/>
                    <a:pt x="2" y="50"/>
                    <a:pt x="2" y="50"/>
                  </a:cubicBezTo>
                  <a:cubicBezTo>
                    <a:pt x="2" y="52"/>
                    <a:pt x="4" y="54"/>
                    <a:pt x="6" y="54"/>
                  </a:cubicBezTo>
                  <a:cubicBezTo>
                    <a:pt x="77" y="54"/>
                    <a:pt x="77" y="54"/>
                    <a:pt x="77" y="54"/>
                  </a:cubicBezTo>
                  <a:cubicBezTo>
                    <a:pt x="80" y="54"/>
                    <a:pt x="82" y="52"/>
                    <a:pt x="82" y="50"/>
                  </a:cubicBezTo>
                  <a:cubicBezTo>
                    <a:pt x="82" y="7"/>
                    <a:pt x="82" y="7"/>
                    <a:pt x="82" y="7"/>
                  </a:cubicBezTo>
                  <a:cubicBezTo>
                    <a:pt x="82" y="4"/>
                    <a:pt x="80" y="2"/>
                    <a:pt x="77" y="2"/>
                  </a:cubicBezTo>
                  <a:cubicBezTo>
                    <a:pt x="6" y="2"/>
                    <a:pt x="6" y="2"/>
                    <a:pt x="6" y="2"/>
                  </a:cubicBezTo>
                  <a:cubicBezTo>
                    <a:pt x="4" y="2"/>
                    <a:pt x="2" y="4"/>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635042"/>
                </a:solidFill>
              </a:endParaRPr>
            </a:p>
          </p:txBody>
        </p:sp>
        <p:sp>
          <p:nvSpPr>
            <p:cNvPr id="87" name="Freeform 69"/>
            <p:cNvSpPr/>
            <p:nvPr/>
          </p:nvSpPr>
          <p:spPr bwMode="auto">
            <a:xfrm>
              <a:off x="8421688" y="3344863"/>
              <a:ext cx="234950" cy="165100"/>
            </a:xfrm>
            <a:custGeom>
              <a:avLst/>
              <a:gdLst>
                <a:gd name="T0" fmla="*/ 22 w 27"/>
                <a:gd name="T1" fmla="*/ 0 h 19"/>
                <a:gd name="T2" fmla="*/ 20 w 27"/>
                <a:gd name="T3" fmla="*/ 6 h 19"/>
                <a:gd name="T4" fmla="*/ 14 w 27"/>
                <a:gd name="T5" fmla="*/ 19 h 19"/>
                <a:gd name="T6" fmla="*/ 8 w 27"/>
                <a:gd name="T7" fmla="*/ 6 h 19"/>
                <a:gd name="T8" fmla="*/ 6 w 27"/>
                <a:gd name="T9" fmla="*/ 0 h 19"/>
                <a:gd name="T10" fmla="*/ 0 w 27"/>
                <a:gd name="T11" fmla="*/ 11 h 19"/>
                <a:gd name="T12" fmla="*/ 0 w 27"/>
                <a:gd name="T13" fmla="*/ 14 h 19"/>
                <a:gd name="T14" fmla="*/ 14 w 27"/>
                <a:gd name="T15" fmla="*/ 19 h 19"/>
                <a:gd name="T16" fmla="*/ 27 w 27"/>
                <a:gd name="T17" fmla="*/ 14 h 19"/>
                <a:gd name="T18" fmla="*/ 27 w 27"/>
                <a:gd name="T19" fmla="*/ 11 h 19"/>
                <a:gd name="T20" fmla="*/ 22 w 27"/>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19">
                  <a:moveTo>
                    <a:pt x="22" y="0"/>
                  </a:moveTo>
                  <a:cubicBezTo>
                    <a:pt x="20" y="6"/>
                    <a:pt x="20" y="6"/>
                    <a:pt x="20" y="6"/>
                  </a:cubicBezTo>
                  <a:cubicBezTo>
                    <a:pt x="14" y="19"/>
                    <a:pt x="14" y="19"/>
                    <a:pt x="14" y="19"/>
                  </a:cubicBezTo>
                  <a:cubicBezTo>
                    <a:pt x="8" y="6"/>
                    <a:pt x="8" y="6"/>
                    <a:pt x="8" y="6"/>
                  </a:cubicBezTo>
                  <a:cubicBezTo>
                    <a:pt x="6" y="0"/>
                    <a:pt x="6" y="0"/>
                    <a:pt x="6" y="0"/>
                  </a:cubicBezTo>
                  <a:cubicBezTo>
                    <a:pt x="2" y="3"/>
                    <a:pt x="0" y="6"/>
                    <a:pt x="0" y="11"/>
                  </a:cubicBezTo>
                  <a:cubicBezTo>
                    <a:pt x="0" y="14"/>
                    <a:pt x="0" y="14"/>
                    <a:pt x="0" y="14"/>
                  </a:cubicBezTo>
                  <a:cubicBezTo>
                    <a:pt x="4" y="17"/>
                    <a:pt x="9" y="19"/>
                    <a:pt x="14" y="19"/>
                  </a:cubicBezTo>
                  <a:cubicBezTo>
                    <a:pt x="19" y="19"/>
                    <a:pt x="24" y="17"/>
                    <a:pt x="27" y="14"/>
                  </a:cubicBezTo>
                  <a:cubicBezTo>
                    <a:pt x="27" y="11"/>
                    <a:pt x="27" y="11"/>
                    <a:pt x="27" y="11"/>
                  </a:cubicBezTo>
                  <a:cubicBezTo>
                    <a:pt x="27" y="7"/>
                    <a:pt x="25" y="3"/>
                    <a:pt x="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635042"/>
                </a:solidFill>
              </a:endParaRPr>
            </a:p>
          </p:txBody>
        </p:sp>
        <p:sp>
          <p:nvSpPr>
            <p:cNvPr id="88" name="Freeform 70"/>
            <p:cNvSpPr/>
            <p:nvPr/>
          </p:nvSpPr>
          <p:spPr bwMode="auto">
            <a:xfrm>
              <a:off x="8526463" y="3387726"/>
              <a:ext cx="34925" cy="87313"/>
            </a:xfrm>
            <a:custGeom>
              <a:avLst/>
              <a:gdLst>
                <a:gd name="T0" fmla="*/ 2 w 4"/>
                <a:gd name="T1" fmla="*/ 0 h 10"/>
                <a:gd name="T2" fmla="*/ 0 w 4"/>
                <a:gd name="T3" fmla="*/ 0 h 10"/>
                <a:gd name="T4" fmla="*/ 0 w 4"/>
                <a:gd name="T5" fmla="*/ 8 h 10"/>
                <a:gd name="T6" fmla="*/ 2 w 4"/>
                <a:gd name="T7" fmla="*/ 10 h 10"/>
                <a:gd name="T8" fmla="*/ 4 w 4"/>
                <a:gd name="T9" fmla="*/ 8 h 10"/>
                <a:gd name="T10" fmla="*/ 3 w 4"/>
                <a:gd name="T11" fmla="*/ 0 h 10"/>
                <a:gd name="T12" fmla="*/ 2 w 4"/>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4" h="10">
                  <a:moveTo>
                    <a:pt x="2" y="0"/>
                  </a:moveTo>
                  <a:cubicBezTo>
                    <a:pt x="1" y="0"/>
                    <a:pt x="1" y="0"/>
                    <a:pt x="0" y="0"/>
                  </a:cubicBezTo>
                  <a:cubicBezTo>
                    <a:pt x="0" y="8"/>
                    <a:pt x="0" y="8"/>
                    <a:pt x="0" y="8"/>
                  </a:cubicBezTo>
                  <a:cubicBezTo>
                    <a:pt x="2" y="10"/>
                    <a:pt x="2" y="10"/>
                    <a:pt x="2" y="10"/>
                  </a:cubicBezTo>
                  <a:cubicBezTo>
                    <a:pt x="4" y="8"/>
                    <a:pt x="4" y="8"/>
                    <a:pt x="4" y="8"/>
                  </a:cubicBezTo>
                  <a:cubicBezTo>
                    <a:pt x="3" y="0"/>
                    <a:pt x="3" y="0"/>
                    <a:pt x="3" y="0"/>
                  </a:cubicBezTo>
                  <a:cubicBezTo>
                    <a:pt x="3" y="0"/>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635042"/>
                </a:solidFill>
              </a:endParaRPr>
            </a:p>
          </p:txBody>
        </p:sp>
        <p:sp>
          <p:nvSpPr>
            <p:cNvPr id="89" name="Freeform 71"/>
            <p:cNvSpPr/>
            <p:nvPr/>
          </p:nvSpPr>
          <p:spPr bwMode="auto">
            <a:xfrm>
              <a:off x="8466138" y="3195638"/>
              <a:ext cx="147638" cy="174625"/>
            </a:xfrm>
            <a:custGeom>
              <a:avLst/>
              <a:gdLst>
                <a:gd name="T0" fmla="*/ 17 w 17"/>
                <a:gd name="T1" fmla="*/ 13 h 20"/>
                <a:gd name="T2" fmla="*/ 9 w 17"/>
                <a:gd name="T3" fmla="*/ 20 h 20"/>
                <a:gd name="T4" fmla="*/ 0 w 17"/>
                <a:gd name="T5" fmla="*/ 13 h 20"/>
                <a:gd name="T6" fmla="*/ 0 w 17"/>
                <a:gd name="T7" fmla="*/ 8 h 20"/>
                <a:gd name="T8" fmla="*/ 9 w 17"/>
                <a:gd name="T9" fmla="*/ 0 h 20"/>
                <a:gd name="T10" fmla="*/ 17 w 17"/>
                <a:gd name="T11" fmla="*/ 8 h 20"/>
                <a:gd name="T12" fmla="*/ 17 w 17"/>
                <a:gd name="T13" fmla="*/ 13 h 20"/>
              </a:gdLst>
              <a:ahLst/>
              <a:cxnLst>
                <a:cxn ang="0">
                  <a:pos x="T0" y="T1"/>
                </a:cxn>
                <a:cxn ang="0">
                  <a:pos x="T2" y="T3"/>
                </a:cxn>
                <a:cxn ang="0">
                  <a:pos x="T4" y="T5"/>
                </a:cxn>
                <a:cxn ang="0">
                  <a:pos x="T6" y="T7"/>
                </a:cxn>
                <a:cxn ang="0">
                  <a:pos x="T8" y="T9"/>
                </a:cxn>
                <a:cxn ang="0">
                  <a:pos x="T10" y="T11"/>
                </a:cxn>
                <a:cxn ang="0">
                  <a:pos x="T12" y="T13"/>
                </a:cxn>
              </a:cxnLst>
              <a:rect l="0" t="0" r="r" b="b"/>
              <a:pathLst>
                <a:path w="17" h="20">
                  <a:moveTo>
                    <a:pt x="17" y="13"/>
                  </a:moveTo>
                  <a:cubicBezTo>
                    <a:pt x="17" y="17"/>
                    <a:pt x="13" y="20"/>
                    <a:pt x="9" y="20"/>
                  </a:cubicBezTo>
                  <a:cubicBezTo>
                    <a:pt x="4" y="20"/>
                    <a:pt x="0" y="17"/>
                    <a:pt x="0" y="13"/>
                  </a:cubicBezTo>
                  <a:cubicBezTo>
                    <a:pt x="0" y="8"/>
                    <a:pt x="0" y="8"/>
                    <a:pt x="0" y="8"/>
                  </a:cubicBezTo>
                  <a:cubicBezTo>
                    <a:pt x="0" y="4"/>
                    <a:pt x="4" y="0"/>
                    <a:pt x="9" y="0"/>
                  </a:cubicBezTo>
                  <a:cubicBezTo>
                    <a:pt x="13" y="0"/>
                    <a:pt x="17" y="4"/>
                    <a:pt x="17" y="8"/>
                  </a:cubicBezTo>
                  <a:lnTo>
                    <a:pt x="17"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635042"/>
                </a:solidFill>
              </a:endParaRPr>
            </a:p>
          </p:txBody>
        </p:sp>
        <p:sp>
          <p:nvSpPr>
            <p:cNvPr id="90" name="Rectangle 72"/>
            <p:cNvSpPr>
              <a:spLocks noChangeArrowheads="1"/>
            </p:cNvSpPr>
            <p:nvPr/>
          </p:nvSpPr>
          <p:spPr bwMode="auto">
            <a:xfrm>
              <a:off x="8743950" y="3265488"/>
              <a:ext cx="27940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solidFill>
                  <a:srgbClr val="635042"/>
                </a:solidFill>
              </a:endParaRPr>
            </a:p>
          </p:txBody>
        </p:sp>
        <p:sp>
          <p:nvSpPr>
            <p:cNvPr id="91" name="Rectangle 73"/>
            <p:cNvSpPr>
              <a:spLocks noChangeArrowheads="1"/>
            </p:cNvSpPr>
            <p:nvPr/>
          </p:nvSpPr>
          <p:spPr bwMode="auto">
            <a:xfrm>
              <a:off x="8743950" y="3352801"/>
              <a:ext cx="279400" cy="44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355">
                <a:solidFill>
                  <a:srgbClr val="635042"/>
                </a:solidFill>
              </a:endParaRPr>
            </a:p>
          </p:txBody>
        </p:sp>
      </p:grpSp>
      <p:sp>
        <p:nvSpPr>
          <p:cNvPr id="92" name="Freeform 74"/>
          <p:cNvSpPr>
            <a:spLocks noEditPoints="1"/>
          </p:cNvSpPr>
          <p:nvPr/>
        </p:nvSpPr>
        <p:spPr bwMode="auto">
          <a:xfrm>
            <a:off x="930487" y="3442123"/>
            <a:ext cx="500380" cy="417407"/>
          </a:xfrm>
          <a:custGeom>
            <a:avLst/>
            <a:gdLst>
              <a:gd name="T0" fmla="*/ 39 w 81"/>
              <a:gd name="T1" fmla="*/ 35 h 67"/>
              <a:gd name="T2" fmla="*/ 37 w 81"/>
              <a:gd name="T3" fmla="*/ 28 h 67"/>
              <a:gd name="T4" fmla="*/ 41 w 81"/>
              <a:gd name="T5" fmla="*/ 43 h 67"/>
              <a:gd name="T6" fmla="*/ 44 w 81"/>
              <a:gd name="T7" fmla="*/ 51 h 67"/>
              <a:gd name="T8" fmla="*/ 44 w 81"/>
              <a:gd name="T9" fmla="*/ 46 h 67"/>
              <a:gd name="T10" fmla="*/ 64 w 81"/>
              <a:gd name="T11" fmla="*/ 13 h 67"/>
              <a:gd name="T12" fmla="*/ 62 w 81"/>
              <a:gd name="T13" fmla="*/ 17 h 67"/>
              <a:gd name="T14" fmla="*/ 56 w 81"/>
              <a:gd name="T15" fmla="*/ 17 h 67"/>
              <a:gd name="T16" fmla="*/ 55 w 81"/>
              <a:gd name="T17" fmla="*/ 13 h 67"/>
              <a:gd name="T18" fmla="*/ 25 w 81"/>
              <a:gd name="T19" fmla="*/ 17 h 67"/>
              <a:gd name="T20" fmla="*/ 19 w 81"/>
              <a:gd name="T21" fmla="*/ 17 h 67"/>
              <a:gd name="T22" fmla="*/ 19 w 81"/>
              <a:gd name="T23" fmla="*/ 13 h 67"/>
              <a:gd name="T24" fmla="*/ 0 w 81"/>
              <a:gd name="T25" fmla="*/ 30 h 67"/>
              <a:gd name="T26" fmla="*/ 17 w 81"/>
              <a:gd name="T27" fmla="*/ 67 h 67"/>
              <a:gd name="T28" fmla="*/ 81 w 81"/>
              <a:gd name="T29" fmla="*/ 50 h 67"/>
              <a:gd name="T30" fmla="*/ 64 w 81"/>
              <a:gd name="T31" fmla="*/ 13 h 67"/>
              <a:gd name="T32" fmla="*/ 41 w 81"/>
              <a:gd name="T33" fmla="*/ 54 h 67"/>
              <a:gd name="T34" fmla="*/ 39 w 81"/>
              <a:gd name="T35" fmla="*/ 57 h 67"/>
              <a:gd name="T36" fmla="*/ 32 w 81"/>
              <a:gd name="T37" fmla="*/ 51 h 67"/>
              <a:gd name="T38" fmla="*/ 33 w 81"/>
              <a:gd name="T39" fmla="*/ 45 h 67"/>
              <a:gd name="T40" fmla="*/ 39 w 81"/>
              <a:gd name="T41" fmla="*/ 42 h 67"/>
              <a:gd name="T42" fmla="*/ 32 w 81"/>
              <a:gd name="T43" fmla="*/ 33 h 67"/>
              <a:gd name="T44" fmla="*/ 39 w 81"/>
              <a:gd name="T45" fmla="*/ 25 h 67"/>
              <a:gd name="T46" fmla="*/ 41 w 81"/>
              <a:gd name="T47" fmla="*/ 23 h 67"/>
              <a:gd name="T48" fmla="*/ 48 w 81"/>
              <a:gd name="T49" fmla="*/ 28 h 67"/>
              <a:gd name="T50" fmla="*/ 46 w 81"/>
              <a:gd name="T51" fmla="*/ 34 h 67"/>
              <a:gd name="T52" fmla="*/ 41 w 81"/>
              <a:gd name="T53" fmla="*/ 27 h 67"/>
              <a:gd name="T54" fmla="*/ 48 w 81"/>
              <a:gd name="T55" fmla="*/ 42 h 67"/>
              <a:gd name="T56" fmla="*/ 47 w 81"/>
              <a:gd name="T57" fmla="*/ 52 h 67"/>
              <a:gd name="T58" fmla="*/ 34 w 81"/>
              <a:gd name="T59" fmla="*/ 3 h 67"/>
              <a:gd name="T60" fmla="*/ 56 w 81"/>
              <a:gd name="T61" fmla="*/ 13 h 67"/>
              <a:gd name="T62" fmla="*/ 61 w 81"/>
              <a:gd name="T63" fmla="*/ 16 h 67"/>
              <a:gd name="T64" fmla="*/ 50 w 81"/>
              <a:gd name="T65" fmla="*/ 0 h 67"/>
              <a:gd name="T66" fmla="*/ 20 w 81"/>
              <a:gd name="T67" fmla="*/ 13 h 67"/>
              <a:gd name="T68" fmla="*/ 24 w 81"/>
              <a:gd name="T69" fmla="*/ 1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1" h="67">
                <a:moveTo>
                  <a:pt x="35" y="30"/>
                </a:moveTo>
                <a:cubicBezTo>
                  <a:pt x="35" y="32"/>
                  <a:pt x="37" y="33"/>
                  <a:pt x="39" y="35"/>
                </a:cubicBezTo>
                <a:cubicBezTo>
                  <a:pt x="39" y="27"/>
                  <a:pt x="39" y="27"/>
                  <a:pt x="39" y="27"/>
                </a:cubicBezTo>
                <a:cubicBezTo>
                  <a:pt x="38" y="27"/>
                  <a:pt x="37" y="27"/>
                  <a:pt x="37" y="28"/>
                </a:cubicBezTo>
                <a:cubicBezTo>
                  <a:pt x="36" y="29"/>
                  <a:pt x="35" y="29"/>
                  <a:pt x="35" y="30"/>
                </a:cubicBezTo>
                <a:close/>
                <a:moveTo>
                  <a:pt x="41" y="43"/>
                </a:moveTo>
                <a:cubicBezTo>
                  <a:pt x="41" y="52"/>
                  <a:pt x="41" y="52"/>
                  <a:pt x="41" y="52"/>
                </a:cubicBezTo>
                <a:cubicBezTo>
                  <a:pt x="42" y="52"/>
                  <a:pt x="43" y="52"/>
                  <a:pt x="44" y="51"/>
                </a:cubicBezTo>
                <a:cubicBezTo>
                  <a:pt x="45" y="50"/>
                  <a:pt x="45" y="49"/>
                  <a:pt x="45" y="48"/>
                </a:cubicBezTo>
                <a:cubicBezTo>
                  <a:pt x="45" y="47"/>
                  <a:pt x="45" y="47"/>
                  <a:pt x="44" y="46"/>
                </a:cubicBezTo>
                <a:cubicBezTo>
                  <a:pt x="44" y="45"/>
                  <a:pt x="43" y="44"/>
                  <a:pt x="41" y="43"/>
                </a:cubicBezTo>
                <a:close/>
                <a:moveTo>
                  <a:pt x="64" y="13"/>
                </a:moveTo>
                <a:cubicBezTo>
                  <a:pt x="62" y="13"/>
                  <a:pt x="62" y="13"/>
                  <a:pt x="62" y="13"/>
                </a:cubicBezTo>
                <a:cubicBezTo>
                  <a:pt x="62" y="14"/>
                  <a:pt x="62" y="15"/>
                  <a:pt x="62" y="17"/>
                </a:cubicBezTo>
                <a:cubicBezTo>
                  <a:pt x="62" y="17"/>
                  <a:pt x="62" y="17"/>
                  <a:pt x="62" y="17"/>
                </a:cubicBezTo>
                <a:cubicBezTo>
                  <a:pt x="56" y="17"/>
                  <a:pt x="56" y="17"/>
                  <a:pt x="56" y="17"/>
                </a:cubicBezTo>
                <a:cubicBezTo>
                  <a:pt x="56" y="17"/>
                  <a:pt x="56" y="17"/>
                  <a:pt x="56" y="17"/>
                </a:cubicBezTo>
                <a:cubicBezTo>
                  <a:pt x="56" y="15"/>
                  <a:pt x="56" y="14"/>
                  <a:pt x="55" y="13"/>
                </a:cubicBezTo>
                <a:cubicBezTo>
                  <a:pt x="26" y="13"/>
                  <a:pt x="26" y="13"/>
                  <a:pt x="26" y="13"/>
                </a:cubicBezTo>
                <a:cubicBezTo>
                  <a:pt x="25" y="14"/>
                  <a:pt x="25" y="15"/>
                  <a:pt x="25" y="17"/>
                </a:cubicBezTo>
                <a:cubicBezTo>
                  <a:pt x="25" y="17"/>
                  <a:pt x="25" y="17"/>
                  <a:pt x="25" y="17"/>
                </a:cubicBezTo>
                <a:cubicBezTo>
                  <a:pt x="19" y="17"/>
                  <a:pt x="19" y="17"/>
                  <a:pt x="19" y="17"/>
                </a:cubicBezTo>
                <a:cubicBezTo>
                  <a:pt x="19" y="17"/>
                  <a:pt x="19" y="17"/>
                  <a:pt x="19" y="17"/>
                </a:cubicBezTo>
                <a:cubicBezTo>
                  <a:pt x="19" y="15"/>
                  <a:pt x="19" y="14"/>
                  <a:pt x="19" y="13"/>
                </a:cubicBezTo>
                <a:cubicBezTo>
                  <a:pt x="17" y="13"/>
                  <a:pt x="17" y="13"/>
                  <a:pt x="17" y="13"/>
                </a:cubicBezTo>
                <a:cubicBezTo>
                  <a:pt x="8" y="13"/>
                  <a:pt x="0" y="20"/>
                  <a:pt x="0" y="30"/>
                </a:cubicBezTo>
                <a:cubicBezTo>
                  <a:pt x="0" y="50"/>
                  <a:pt x="0" y="50"/>
                  <a:pt x="0" y="50"/>
                </a:cubicBezTo>
                <a:cubicBezTo>
                  <a:pt x="0" y="59"/>
                  <a:pt x="8" y="67"/>
                  <a:pt x="17" y="67"/>
                </a:cubicBezTo>
                <a:cubicBezTo>
                  <a:pt x="64" y="67"/>
                  <a:pt x="64" y="67"/>
                  <a:pt x="64" y="67"/>
                </a:cubicBezTo>
                <a:cubicBezTo>
                  <a:pt x="73" y="67"/>
                  <a:pt x="81" y="59"/>
                  <a:pt x="81" y="50"/>
                </a:cubicBezTo>
                <a:cubicBezTo>
                  <a:pt x="81" y="30"/>
                  <a:pt x="81" y="30"/>
                  <a:pt x="81" y="30"/>
                </a:cubicBezTo>
                <a:cubicBezTo>
                  <a:pt x="81" y="20"/>
                  <a:pt x="73" y="13"/>
                  <a:pt x="64" y="13"/>
                </a:cubicBezTo>
                <a:close/>
                <a:moveTo>
                  <a:pt x="47" y="52"/>
                </a:moveTo>
                <a:cubicBezTo>
                  <a:pt x="45" y="53"/>
                  <a:pt x="43" y="54"/>
                  <a:pt x="41" y="54"/>
                </a:cubicBezTo>
                <a:cubicBezTo>
                  <a:pt x="41" y="57"/>
                  <a:pt x="41" y="57"/>
                  <a:pt x="41" y="57"/>
                </a:cubicBezTo>
                <a:cubicBezTo>
                  <a:pt x="39" y="57"/>
                  <a:pt x="39" y="57"/>
                  <a:pt x="39" y="57"/>
                </a:cubicBezTo>
                <a:cubicBezTo>
                  <a:pt x="39" y="54"/>
                  <a:pt x="39" y="54"/>
                  <a:pt x="39" y="54"/>
                </a:cubicBezTo>
                <a:cubicBezTo>
                  <a:pt x="36" y="54"/>
                  <a:pt x="34" y="53"/>
                  <a:pt x="32" y="51"/>
                </a:cubicBezTo>
                <a:cubicBezTo>
                  <a:pt x="33" y="45"/>
                  <a:pt x="33" y="45"/>
                  <a:pt x="33" y="45"/>
                </a:cubicBezTo>
                <a:cubicBezTo>
                  <a:pt x="33" y="45"/>
                  <a:pt x="33" y="45"/>
                  <a:pt x="33" y="45"/>
                </a:cubicBezTo>
                <a:cubicBezTo>
                  <a:pt x="34" y="50"/>
                  <a:pt x="36" y="52"/>
                  <a:pt x="39" y="52"/>
                </a:cubicBezTo>
                <a:cubicBezTo>
                  <a:pt x="39" y="42"/>
                  <a:pt x="39" y="42"/>
                  <a:pt x="39" y="42"/>
                </a:cubicBezTo>
                <a:cubicBezTo>
                  <a:pt x="36" y="40"/>
                  <a:pt x="34" y="38"/>
                  <a:pt x="33" y="37"/>
                </a:cubicBezTo>
                <a:cubicBezTo>
                  <a:pt x="32" y="36"/>
                  <a:pt x="32" y="34"/>
                  <a:pt x="32" y="33"/>
                </a:cubicBezTo>
                <a:cubicBezTo>
                  <a:pt x="32" y="31"/>
                  <a:pt x="33" y="29"/>
                  <a:pt x="34" y="28"/>
                </a:cubicBezTo>
                <a:cubicBezTo>
                  <a:pt x="36" y="26"/>
                  <a:pt x="37" y="26"/>
                  <a:pt x="39" y="25"/>
                </a:cubicBezTo>
                <a:cubicBezTo>
                  <a:pt x="39" y="23"/>
                  <a:pt x="39" y="23"/>
                  <a:pt x="39" y="23"/>
                </a:cubicBezTo>
                <a:cubicBezTo>
                  <a:pt x="41" y="23"/>
                  <a:pt x="41" y="23"/>
                  <a:pt x="41" y="23"/>
                </a:cubicBezTo>
                <a:cubicBezTo>
                  <a:pt x="41" y="25"/>
                  <a:pt x="41" y="25"/>
                  <a:pt x="41" y="25"/>
                </a:cubicBezTo>
                <a:cubicBezTo>
                  <a:pt x="44" y="26"/>
                  <a:pt x="46" y="26"/>
                  <a:pt x="48" y="28"/>
                </a:cubicBezTo>
                <a:cubicBezTo>
                  <a:pt x="47" y="34"/>
                  <a:pt x="47" y="34"/>
                  <a:pt x="47" y="34"/>
                </a:cubicBezTo>
                <a:cubicBezTo>
                  <a:pt x="46" y="34"/>
                  <a:pt x="46" y="34"/>
                  <a:pt x="46" y="34"/>
                </a:cubicBezTo>
                <a:cubicBezTo>
                  <a:pt x="46" y="31"/>
                  <a:pt x="46" y="30"/>
                  <a:pt x="45" y="29"/>
                </a:cubicBezTo>
                <a:cubicBezTo>
                  <a:pt x="44" y="27"/>
                  <a:pt x="42" y="27"/>
                  <a:pt x="41" y="27"/>
                </a:cubicBezTo>
                <a:cubicBezTo>
                  <a:pt x="41" y="36"/>
                  <a:pt x="41" y="36"/>
                  <a:pt x="41" y="36"/>
                </a:cubicBezTo>
                <a:cubicBezTo>
                  <a:pt x="44" y="38"/>
                  <a:pt x="47" y="40"/>
                  <a:pt x="48" y="42"/>
                </a:cubicBezTo>
                <a:cubicBezTo>
                  <a:pt x="49" y="43"/>
                  <a:pt x="49" y="45"/>
                  <a:pt x="49" y="47"/>
                </a:cubicBezTo>
                <a:cubicBezTo>
                  <a:pt x="49" y="49"/>
                  <a:pt x="49" y="50"/>
                  <a:pt x="47" y="52"/>
                </a:cubicBezTo>
                <a:close/>
                <a:moveTo>
                  <a:pt x="25" y="13"/>
                </a:moveTo>
                <a:cubicBezTo>
                  <a:pt x="26" y="7"/>
                  <a:pt x="29" y="3"/>
                  <a:pt x="34" y="3"/>
                </a:cubicBezTo>
                <a:cubicBezTo>
                  <a:pt x="47" y="3"/>
                  <a:pt x="47" y="3"/>
                  <a:pt x="47" y="3"/>
                </a:cubicBezTo>
                <a:cubicBezTo>
                  <a:pt x="52" y="3"/>
                  <a:pt x="55" y="7"/>
                  <a:pt x="56" y="13"/>
                </a:cubicBezTo>
                <a:cubicBezTo>
                  <a:pt x="57" y="14"/>
                  <a:pt x="57" y="15"/>
                  <a:pt x="57" y="16"/>
                </a:cubicBezTo>
                <a:cubicBezTo>
                  <a:pt x="61" y="16"/>
                  <a:pt x="61" y="16"/>
                  <a:pt x="61" y="16"/>
                </a:cubicBezTo>
                <a:cubicBezTo>
                  <a:pt x="61" y="15"/>
                  <a:pt x="61" y="14"/>
                  <a:pt x="61" y="13"/>
                </a:cubicBezTo>
                <a:cubicBezTo>
                  <a:pt x="59" y="5"/>
                  <a:pt x="55" y="0"/>
                  <a:pt x="50" y="0"/>
                </a:cubicBezTo>
                <a:cubicBezTo>
                  <a:pt x="31" y="0"/>
                  <a:pt x="31" y="0"/>
                  <a:pt x="31" y="0"/>
                </a:cubicBezTo>
                <a:cubicBezTo>
                  <a:pt x="26" y="0"/>
                  <a:pt x="22" y="5"/>
                  <a:pt x="20" y="13"/>
                </a:cubicBezTo>
                <a:cubicBezTo>
                  <a:pt x="20" y="14"/>
                  <a:pt x="20" y="15"/>
                  <a:pt x="20" y="16"/>
                </a:cubicBezTo>
                <a:cubicBezTo>
                  <a:pt x="24" y="16"/>
                  <a:pt x="24" y="16"/>
                  <a:pt x="24" y="16"/>
                </a:cubicBezTo>
                <a:cubicBezTo>
                  <a:pt x="24" y="15"/>
                  <a:pt x="24" y="14"/>
                  <a:pt x="25" y="13"/>
                </a:cubicBezTo>
                <a:close/>
              </a:path>
            </a:pathLst>
          </a:custGeom>
          <a:solidFill>
            <a:schemeClr val="tx1"/>
          </a:solidFill>
          <a:ln>
            <a:noFill/>
          </a:ln>
        </p:spPr>
        <p:txBody>
          <a:bodyPr vert="horz" wrap="square" lIns="91440" tIns="45720" rIns="91440" bIns="45720" numCol="1" anchor="t" anchorCtr="0" compatLnSpc="1"/>
          <a:lstStyle/>
          <a:p>
            <a:endParaRPr lang="zh-CN" altLang="en-US" sz="1355">
              <a:solidFill>
                <a:srgbClr val="635042"/>
              </a:solidFill>
            </a:endParaRPr>
          </a:p>
        </p:txBody>
      </p:sp>
      <p:grpSp>
        <p:nvGrpSpPr>
          <p:cNvPr id="93" name="组合 92"/>
          <p:cNvGrpSpPr/>
          <p:nvPr/>
        </p:nvGrpSpPr>
        <p:grpSpPr>
          <a:xfrm>
            <a:off x="10616353" y="3442123"/>
            <a:ext cx="500380" cy="417407"/>
            <a:chOff x="10545763" y="3073401"/>
            <a:chExt cx="704850" cy="585788"/>
          </a:xfrm>
          <a:solidFill>
            <a:schemeClr val="tx1"/>
          </a:solidFill>
        </p:grpSpPr>
        <p:sp>
          <p:nvSpPr>
            <p:cNvPr id="94" name="Freeform 75"/>
            <p:cNvSpPr>
              <a:spLocks noEditPoints="1"/>
            </p:cNvSpPr>
            <p:nvPr/>
          </p:nvSpPr>
          <p:spPr bwMode="auto">
            <a:xfrm>
              <a:off x="10545763" y="3187701"/>
              <a:ext cx="704850" cy="471488"/>
            </a:xfrm>
            <a:custGeom>
              <a:avLst/>
              <a:gdLst>
                <a:gd name="T0" fmla="*/ 64 w 81"/>
                <a:gd name="T1" fmla="*/ 0 h 54"/>
                <a:gd name="T2" fmla="*/ 62 w 81"/>
                <a:gd name="T3" fmla="*/ 0 h 54"/>
                <a:gd name="T4" fmla="*/ 62 w 81"/>
                <a:gd name="T5" fmla="*/ 4 h 54"/>
                <a:gd name="T6" fmla="*/ 62 w 81"/>
                <a:gd name="T7" fmla="*/ 4 h 54"/>
                <a:gd name="T8" fmla="*/ 56 w 81"/>
                <a:gd name="T9" fmla="*/ 4 h 54"/>
                <a:gd name="T10" fmla="*/ 56 w 81"/>
                <a:gd name="T11" fmla="*/ 4 h 54"/>
                <a:gd name="T12" fmla="*/ 56 w 81"/>
                <a:gd name="T13" fmla="*/ 0 h 54"/>
                <a:gd name="T14" fmla="*/ 26 w 81"/>
                <a:gd name="T15" fmla="*/ 0 h 54"/>
                <a:gd name="T16" fmla="*/ 25 w 81"/>
                <a:gd name="T17" fmla="*/ 4 h 54"/>
                <a:gd name="T18" fmla="*/ 25 w 81"/>
                <a:gd name="T19" fmla="*/ 4 h 54"/>
                <a:gd name="T20" fmla="*/ 19 w 81"/>
                <a:gd name="T21" fmla="*/ 4 h 54"/>
                <a:gd name="T22" fmla="*/ 19 w 81"/>
                <a:gd name="T23" fmla="*/ 4 h 54"/>
                <a:gd name="T24" fmla="*/ 20 w 81"/>
                <a:gd name="T25" fmla="*/ 0 h 54"/>
                <a:gd name="T26" fmla="*/ 17 w 81"/>
                <a:gd name="T27" fmla="*/ 0 h 54"/>
                <a:gd name="T28" fmla="*/ 0 w 81"/>
                <a:gd name="T29" fmla="*/ 17 h 54"/>
                <a:gd name="T30" fmla="*/ 0 w 81"/>
                <a:gd name="T31" fmla="*/ 37 h 54"/>
                <a:gd name="T32" fmla="*/ 17 w 81"/>
                <a:gd name="T33" fmla="*/ 54 h 54"/>
                <a:gd name="T34" fmla="*/ 64 w 81"/>
                <a:gd name="T35" fmla="*/ 54 h 54"/>
                <a:gd name="T36" fmla="*/ 81 w 81"/>
                <a:gd name="T37" fmla="*/ 37 h 54"/>
                <a:gd name="T38" fmla="*/ 81 w 81"/>
                <a:gd name="T39" fmla="*/ 17 h 54"/>
                <a:gd name="T40" fmla="*/ 64 w 81"/>
                <a:gd name="T41" fmla="*/ 0 h 54"/>
                <a:gd name="T42" fmla="*/ 45 w 81"/>
                <a:gd name="T43" fmla="*/ 38 h 54"/>
                <a:gd name="T44" fmla="*/ 36 w 81"/>
                <a:gd name="T45" fmla="*/ 35 h 54"/>
                <a:gd name="T46" fmla="*/ 33 w 81"/>
                <a:gd name="T47" fmla="*/ 29 h 54"/>
                <a:gd name="T48" fmla="*/ 30 w 81"/>
                <a:gd name="T49" fmla="*/ 29 h 54"/>
                <a:gd name="T50" fmla="*/ 30 w 81"/>
                <a:gd name="T51" fmla="*/ 27 h 54"/>
                <a:gd name="T52" fmla="*/ 33 w 81"/>
                <a:gd name="T53" fmla="*/ 27 h 54"/>
                <a:gd name="T54" fmla="*/ 33 w 81"/>
                <a:gd name="T55" fmla="*/ 25 h 54"/>
                <a:gd name="T56" fmla="*/ 33 w 81"/>
                <a:gd name="T57" fmla="*/ 24 h 54"/>
                <a:gd name="T58" fmla="*/ 30 w 81"/>
                <a:gd name="T59" fmla="*/ 24 h 54"/>
                <a:gd name="T60" fmla="*/ 30 w 81"/>
                <a:gd name="T61" fmla="*/ 21 h 54"/>
                <a:gd name="T62" fmla="*/ 33 w 81"/>
                <a:gd name="T63" fmla="*/ 21 h 54"/>
                <a:gd name="T64" fmla="*/ 36 w 81"/>
                <a:gd name="T65" fmla="*/ 16 h 54"/>
                <a:gd name="T66" fmla="*/ 46 w 81"/>
                <a:gd name="T67" fmla="*/ 12 h 54"/>
                <a:gd name="T68" fmla="*/ 51 w 81"/>
                <a:gd name="T69" fmla="*/ 13 h 54"/>
                <a:gd name="T70" fmla="*/ 51 w 81"/>
                <a:gd name="T71" fmla="*/ 16 h 54"/>
                <a:gd name="T72" fmla="*/ 45 w 81"/>
                <a:gd name="T73" fmla="*/ 15 h 54"/>
                <a:gd name="T74" fmla="*/ 39 w 81"/>
                <a:gd name="T75" fmla="*/ 18 h 54"/>
                <a:gd name="T76" fmla="*/ 37 w 81"/>
                <a:gd name="T77" fmla="*/ 21 h 54"/>
                <a:gd name="T78" fmla="*/ 50 w 81"/>
                <a:gd name="T79" fmla="*/ 21 h 54"/>
                <a:gd name="T80" fmla="*/ 50 w 81"/>
                <a:gd name="T81" fmla="*/ 24 h 54"/>
                <a:gd name="T82" fmla="*/ 37 w 81"/>
                <a:gd name="T83" fmla="*/ 24 h 54"/>
                <a:gd name="T84" fmla="*/ 37 w 81"/>
                <a:gd name="T85" fmla="*/ 25 h 54"/>
                <a:gd name="T86" fmla="*/ 37 w 81"/>
                <a:gd name="T87" fmla="*/ 27 h 54"/>
                <a:gd name="T88" fmla="*/ 50 w 81"/>
                <a:gd name="T89" fmla="*/ 27 h 54"/>
                <a:gd name="T90" fmla="*/ 50 w 81"/>
                <a:gd name="T91" fmla="*/ 29 h 54"/>
                <a:gd name="T92" fmla="*/ 37 w 81"/>
                <a:gd name="T93" fmla="*/ 29 h 54"/>
                <a:gd name="T94" fmla="*/ 39 w 81"/>
                <a:gd name="T95" fmla="*/ 32 h 54"/>
                <a:gd name="T96" fmla="*/ 45 w 81"/>
                <a:gd name="T97" fmla="*/ 35 h 54"/>
                <a:gd name="T98" fmla="*/ 51 w 81"/>
                <a:gd name="T99" fmla="*/ 34 h 54"/>
                <a:gd name="T100" fmla="*/ 52 w 81"/>
                <a:gd name="T101" fmla="*/ 37 h 54"/>
                <a:gd name="T102" fmla="*/ 45 w 81"/>
                <a:gd name="T103" fmla="*/ 3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1" h="54">
                  <a:moveTo>
                    <a:pt x="64" y="0"/>
                  </a:moveTo>
                  <a:cubicBezTo>
                    <a:pt x="62" y="0"/>
                    <a:pt x="62" y="0"/>
                    <a:pt x="62" y="0"/>
                  </a:cubicBezTo>
                  <a:cubicBezTo>
                    <a:pt x="62" y="1"/>
                    <a:pt x="62" y="2"/>
                    <a:pt x="62" y="4"/>
                  </a:cubicBezTo>
                  <a:cubicBezTo>
                    <a:pt x="62" y="4"/>
                    <a:pt x="62" y="4"/>
                    <a:pt x="62" y="4"/>
                  </a:cubicBezTo>
                  <a:cubicBezTo>
                    <a:pt x="56" y="4"/>
                    <a:pt x="56" y="4"/>
                    <a:pt x="56" y="4"/>
                  </a:cubicBezTo>
                  <a:cubicBezTo>
                    <a:pt x="56" y="4"/>
                    <a:pt x="56" y="4"/>
                    <a:pt x="56" y="4"/>
                  </a:cubicBezTo>
                  <a:cubicBezTo>
                    <a:pt x="56" y="2"/>
                    <a:pt x="56" y="1"/>
                    <a:pt x="56" y="0"/>
                  </a:cubicBezTo>
                  <a:cubicBezTo>
                    <a:pt x="26" y="0"/>
                    <a:pt x="26" y="0"/>
                    <a:pt x="26" y="0"/>
                  </a:cubicBezTo>
                  <a:cubicBezTo>
                    <a:pt x="26" y="1"/>
                    <a:pt x="26" y="2"/>
                    <a:pt x="25" y="4"/>
                  </a:cubicBezTo>
                  <a:cubicBezTo>
                    <a:pt x="25" y="4"/>
                    <a:pt x="25" y="4"/>
                    <a:pt x="25" y="4"/>
                  </a:cubicBezTo>
                  <a:cubicBezTo>
                    <a:pt x="19" y="4"/>
                    <a:pt x="19" y="4"/>
                    <a:pt x="19" y="4"/>
                  </a:cubicBezTo>
                  <a:cubicBezTo>
                    <a:pt x="19" y="4"/>
                    <a:pt x="19" y="4"/>
                    <a:pt x="19" y="4"/>
                  </a:cubicBezTo>
                  <a:cubicBezTo>
                    <a:pt x="19" y="2"/>
                    <a:pt x="19" y="1"/>
                    <a:pt x="20" y="0"/>
                  </a:cubicBezTo>
                  <a:cubicBezTo>
                    <a:pt x="17" y="0"/>
                    <a:pt x="17" y="0"/>
                    <a:pt x="17" y="0"/>
                  </a:cubicBezTo>
                  <a:cubicBezTo>
                    <a:pt x="8" y="0"/>
                    <a:pt x="0" y="7"/>
                    <a:pt x="0" y="17"/>
                  </a:cubicBezTo>
                  <a:cubicBezTo>
                    <a:pt x="0" y="37"/>
                    <a:pt x="0" y="37"/>
                    <a:pt x="0" y="37"/>
                  </a:cubicBezTo>
                  <a:cubicBezTo>
                    <a:pt x="0" y="46"/>
                    <a:pt x="8" y="54"/>
                    <a:pt x="17" y="54"/>
                  </a:cubicBezTo>
                  <a:cubicBezTo>
                    <a:pt x="64" y="54"/>
                    <a:pt x="64" y="54"/>
                    <a:pt x="64" y="54"/>
                  </a:cubicBezTo>
                  <a:cubicBezTo>
                    <a:pt x="74" y="54"/>
                    <a:pt x="81" y="46"/>
                    <a:pt x="81" y="37"/>
                  </a:cubicBezTo>
                  <a:cubicBezTo>
                    <a:pt x="81" y="17"/>
                    <a:pt x="81" y="17"/>
                    <a:pt x="81" y="17"/>
                  </a:cubicBezTo>
                  <a:cubicBezTo>
                    <a:pt x="81" y="7"/>
                    <a:pt x="74" y="0"/>
                    <a:pt x="64" y="0"/>
                  </a:cubicBezTo>
                  <a:close/>
                  <a:moveTo>
                    <a:pt x="45" y="38"/>
                  </a:moveTo>
                  <a:cubicBezTo>
                    <a:pt x="42" y="38"/>
                    <a:pt x="38" y="37"/>
                    <a:pt x="36" y="35"/>
                  </a:cubicBezTo>
                  <a:cubicBezTo>
                    <a:pt x="35" y="33"/>
                    <a:pt x="34" y="31"/>
                    <a:pt x="33" y="29"/>
                  </a:cubicBezTo>
                  <a:cubicBezTo>
                    <a:pt x="30" y="29"/>
                    <a:pt x="30" y="29"/>
                    <a:pt x="30" y="29"/>
                  </a:cubicBezTo>
                  <a:cubicBezTo>
                    <a:pt x="30" y="27"/>
                    <a:pt x="30" y="27"/>
                    <a:pt x="30" y="27"/>
                  </a:cubicBezTo>
                  <a:cubicBezTo>
                    <a:pt x="33" y="27"/>
                    <a:pt x="33" y="27"/>
                    <a:pt x="33" y="27"/>
                  </a:cubicBezTo>
                  <a:cubicBezTo>
                    <a:pt x="33" y="26"/>
                    <a:pt x="33" y="26"/>
                    <a:pt x="33" y="25"/>
                  </a:cubicBezTo>
                  <a:cubicBezTo>
                    <a:pt x="33" y="25"/>
                    <a:pt x="33" y="24"/>
                    <a:pt x="33" y="24"/>
                  </a:cubicBezTo>
                  <a:cubicBezTo>
                    <a:pt x="30" y="24"/>
                    <a:pt x="30" y="24"/>
                    <a:pt x="30" y="24"/>
                  </a:cubicBezTo>
                  <a:cubicBezTo>
                    <a:pt x="30" y="21"/>
                    <a:pt x="30" y="21"/>
                    <a:pt x="30" y="21"/>
                  </a:cubicBezTo>
                  <a:cubicBezTo>
                    <a:pt x="33" y="21"/>
                    <a:pt x="33" y="21"/>
                    <a:pt x="33" y="21"/>
                  </a:cubicBezTo>
                  <a:cubicBezTo>
                    <a:pt x="34" y="19"/>
                    <a:pt x="35" y="17"/>
                    <a:pt x="36" y="16"/>
                  </a:cubicBezTo>
                  <a:cubicBezTo>
                    <a:pt x="39" y="13"/>
                    <a:pt x="42" y="12"/>
                    <a:pt x="46" y="12"/>
                  </a:cubicBezTo>
                  <a:cubicBezTo>
                    <a:pt x="48" y="12"/>
                    <a:pt x="50" y="13"/>
                    <a:pt x="51" y="13"/>
                  </a:cubicBezTo>
                  <a:cubicBezTo>
                    <a:pt x="51" y="16"/>
                    <a:pt x="51" y="16"/>
                    <a:pt x="51" y="16"/>
                  </a:cubicBezTo>
                  <a:cubicBezTo>
                    <a:pt x="49" y="16"/>
                    <a:pt x="48" y="15"/>
                    <a:pt x="45" y="15"/>
                  </a:cubicBezTo>
                  <a:cubicBezTo>
                    <a:pt x="43" y="15"/>
                    <a:pt x="41" y="16"/>
                    <a:pt x="39" y="18"/>
                  </a:cubicBezTo>
                  <a:cubicBezTo>
                    <a:pt x="38" y="19"/>
                    <a:pt x="38" y="20"/>
                    <a:pt x="37" y="21"/>
                  </a:cubicBezTo>
                  <a:cubicBezTo>
                    <a:pt x="50" y="21"/>
                    <a:pt x="50" y="21"/>
                    <a:pt x="50" y="21"/>
                  </a:cubicBezTo>
                  <a:cubicBezTo>
                    <a:pt x="50" y="24"/>
                    <a:pt x="50" y="24"/>
                    <a:pt x="50" y="24"/>
                  </a:cubicBezTo>
                  <a:cubicBezTo>
                    <a:pt x="37" y="24"/>
                    <a:pt x="37" y="24"/>
                    <a:pt x="37" y="24"/>
                  </a:cubicBezTo>
                  <a:cubicBezTo>
                    <a:pt x="37" y="24"/>
                    <a:pt x="37" y="25"/>
                    <a:pt x="37" y="25"/>
                  </a:cubicBezTo>
                  <a:cubicBezTo>
                    <a:pt x="37" y="26"/>
                    <a:pt x="37" y="26"/>
                    <a:pt x="37" y="27"/>
                  </a:cubicBezTo>
                  <a:cubicBezTo>
                    <a:pt x="50" y="27"/>
                    <a:pt x="50" y="27"/>
                    <a:pt x="50" y="27"/>
                  </a:cubicBezTo>
                  <a:cubicBezTo>
                    <a:pt x="50" y="29"/>
                    <a:pt x="50" y="29"/>
                    <a:pt x="50" y="29"/>
                  </a:cubicBezTo>
                  <a:cubicBezTo>
                    <a:pt x="37" y="29"/>
                    <a:pt x="37" y="29"/>
                    <a:pt x="37" y="29"/>
                  </a:cubicBezTo>
                  <a:cubicBezTo>
                    <a:pt x="38" y="30"/>
                    <a:pt x="38" y="32"/>
                    <a:pt x="39" y="32"/>
                  </a:cubicBezTo>
                  <a:cubicBezTo>
                    <a:pt x="41" y="34"/>
                    <a:pt x="43" y="35"/>
                    <a:pt x="45" y="35"/>
                  </a:cubicBezTo>
                  <a:cubicBezTo>
                    <a:pt x="48" y="35"/>
                    <a:pt x="50" y="34"/>
                    <a:pt x="51" y="34"/>
                  </a:cubicBezTo>
                  <a:cubicBezTo>
                    <a:pt x="52" y="37"/>
                    <a:pt x="52" y="37"/>
                    <a:pt x="52" y="37"/>
                  </a:cubicBezTo>
                  <a:cubicBezTo>
                    <a:pt x="50" y="37"/>
                    <a:pt x="48" y="38"/>
                    <a:pt x="45"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635042"/>
                </a:solidFill>
              </a:endParaRPr>
            </a:p>
          </p:txBody>
        </p:sp>
        <p:sp>
          <p:nvSpPr>
            <p:cNvPr id="95" name="Freeform 76"/>
            <p:cNvSpPr/>
            <p:nvPr/>
          </p:nvSpPr>
          <p:spPr bwMode="auto">
            <a:xfrm>
              <a:off x="10718800" y="3073401"/>
              <a:ext cx="357188" cy="139700"/>
            </a:xfrm>
            <a:custGeom>
              <a:avLst/>
              <a:gdLst>
                <a:gd name="T0" fmla="*/ 41 w 41"/>
                <a:gd name="T1" fmla="*/ 13 h 16"/>
                <a:gd name="T2" fmla="*/ 30 w 41"/>
                <a:gd name="T3" fmla="*/ 0 h 16"/>
                <a:gd name="T4" fmla="*/ 12 w 41"/>
                <a:gd name="T5" fmla="*/ 0 h 16"/>
                <a:gd name="T6" fmla="*/ 1 w 41"/>
                <a:gd name="T7" fmla="*/ 13 h 16"/>
                <a:gd name="T8" fmla="*/ 0 w 41"/>
                <a:gd name="T9" fmla="*/ 16 h 16"/>
                <a:gd name="T10" fmla="*/ 4 w 41"/>
                <a:gd name="T11" fmla="*/ 16 h 16"/>
                <a:gd name="T12" fmla="*/ 5 w 41"/>
                <a:gd name="T13" fmla="*/ 13 h 16"/>
                <a:gd name="T14" fmla="*/ 14 w 41"/>
                <a:gd name="T15" fmla="*/ 3 h 16"/>
                <a:gd name="T16" fmla="*/ 28 w 41"/>
                <a:gd name="T17" fmla="*/ 3 h 16"/>
                <a:gd name="T18" fmla="*/ 37 w 41"/>
                <a:gd name="T19" fmla="*/ 13 h 16"/>
                <a:gd name="T20" fmla="*/ 37 w 41"/>
                <a:gd name="T21" fmla="*/ 16 h 16"/>
                <a:gd name="T22" fmla="*/ 41 w 41"/>
                <a:gd name="T23" fmla="*/ 16 h 16"/>
                <a:gd name="T24" fmla="*/ 41 w 41"/>
                <a:gd name="T25" fmla="*/ 1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 h="16">
                  <a:moveTo>
                    <a:pt x="41" y="13"/>
                  </a:moveTo>
                  <a:cubicBezTo>
                    <a:pt x="39" y="5"/>
                    <a:pt x="35" y="0"/>
                    <a:pt x="30" y="0"/>
                  </a:cubicBezTo>
                  <a:cubicBezTo>
                    <a:pt x="12" y="0"/>
                    <a:pt x="12" y="0"/>
                    <a:pt x="12" y="0"/>
                  </a:cubicBezTo>
                  <a:cubicBezTo>
                    <a:pt x="7" y="0"/>
                    <a:pt x="2" y="5"/>
                    <a:pt x="1" y="13"/>
                  </a:cubicBezTo>
                  <a:cubicBezTo>
                    <a:pt x="0" y="14"/>
                    <a:pt x="0" y="15"/>
                    <a:pt x="0" y="16"/>
                  </a:cubicBezTo>
                  <a:cubicBezTo>
                    <a:pt x="4" y="16"/>
                    <a:pt x="4" y="16"/>
                    <a:pt x="4" y="16"/>
                  </a:cubicBezTo>
                  <a:cubicBezTo>
                    <a:pt x="5" y="15"/>
                    <a:pt x="5" y="14"/>
                    <a:pt x="5" y="13"/>
                  </a:cubicBezTo>
                  <a:cubicBezTo>
                    <a:pt x="6" y="7"/>
                    <a:pt x="10" y="3"/>
                    <a:pt x="14" y="3"/>
                  </a:cubicBezTo>
                  <a:cubicBezTo>
                    <a:pt x="28" y="3"/>
                    <a:pt x="28" y="3"/>
                    <a:pt x="28" y="3"/>
                  </a:cubicBezTo>
                  <a:cubicBezTo>
                    <a:pt x="32" y="3"/>
                    <a:pt x="35" y="7"/>
                    <a:pt x="37" y="13"/>
                  </a:cubicBezTo>
                  <a:cubicBezTo>
                    <a:pt x="37" y="14"/>
                    <a:pt x="37" y="15"/>
                    <a:pt x="37" y="16"/>
                  </a:cubicBezTo>
                  <a:cubicBezTo>
                    <a:pt x="41" y="16"/>
                    <a:pt x="41" y="16"/>
                    <a:pt x="41" y="16"/>
                  </a:cubicBezTo>
                  <a:cubicBezTo>
                    <a:pt x="41" y="15"/>
                    <a:pt x="41" y="14"/>
                    <a:pt x="41"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635042"/>
                </a:solidFill>
              </a:endParaRPr>
            </a:p>
          </p:txBody>
        </p:sp>
      </p:grpSp>
      <p:sp>
        <p:nvSpPr>
          <p:cNvPr id="96" name="Freeform 77"/>
          <p:cNvSpPr>
            <a:spLocks noEditPoints="1"/>
          </p:cNvSpPr>
          <p:nvPr/>
        </p:nvSpPr>
        <p:spPr bwMode="auto">
          <a:xfrm>
            <a:off x="2070947" y="3415877"/>
            <a:ext cx="364913" cy="485987"/>
          </a:xfrm>
          <a:custGeom>
            <a:avLst/>
            <a:gdLst>
              <a:gd name="T0" fmla="*/ 57 w 59"/>
              <a:gd name="T1" fmla="*/ 38 h 78"/>
              <a:gd name="T2" fmla="*/ 37 w 59"/>
              <a:gd name="T3" fmla="*/ 12 h 78"/>
              <a:gd name="T4" fmla="*/ 36 w 59"/>
              <a:gd name="T5" fmla="*/ 10 h 78"/>
              <a:gd name="T6" fmla="*/ 38 w 59"/>
              <a:gd name="T7" fmla="*/ 7 h 78"/>
              <a:gd name="T8" fmla="*/ 41 w 59"/>
              <a:gd name="T9" fmla="*/ 3 h 78"/>
              <a:gd name="T10" fmla="*/ 41 w 59"/>
              <a:gd name="T11" fmla="*/ 2 h 78"/>
              <a:gd name="T12" fmla="*/ 40 w 59"/>
              <a:gd name="T13" fmla="*/ 1 h 78"/>
              <a:gd name="T14" fmla="*/ 36 w 59"/>
              <a:gd name="T15" fmla="*/ 2 h 78"/>
              <a:gd name="T16" fmla="*/ 18 w 59"/>
              <a:gd name="T17" fmla="*/ 2 h 78"/>
              <a:gd name="T18" fmla="*/ 19 w 59"/>
              <a:gd name="T19" fmla="*/ 5 h 78"/>
              <a:gd name="T20" fmla="*/ 22 w 59"/>
              <a:gd name="T21" fmla="*/ 11 h 78"/>
              <a:gd name="T22" fmla="*/ 22 w 59"/>
              <a:gd name="T23" fmla="*/ 13 h 78"/>
              <a:gd name="T24" fmla="*/ 0 w 59"/>
              <a:gd name="T25" fmla="*/ 59 h 78"/>
              <a:gd name="T26" fmla="*/ 29 w 59"/>
              <a:gd name="T27" fmla="*/ 78 h 78"/>
              <a:gd name="T28" fmla="*/ 56 w 59"/>
              <a:gd name="T29" fmla="*/ 70 h 78"/>
              <a:gd name="T30" fmla="*/ 59 w 59"/>
              <a:gd name="T31" fmla="*/ 59 h 78"/>
              <a:gd name="T32" fmla="*/ 20 w 59"/>
              <a:gd name="T33" fmla="*/ 4 h 78"/>
              <a:gd name="T34" fmla="*/ 20 w 59"/>
              <a:gd name="T35" fmla="*/ 3 h 78"/>
              <a:gd name="T36" fmla="*/ 36 w 59"/>
              <a:gd name="T37" fmla="*/ 4 h 78"/>
              <a:gd name="T38" fmla="*/ 37 w 59"/>
              <a:gd name="T39" fmla="*/ 6 h 78"/>
              <a:gd name="T40" fmla="*/ 24 w 59"/>
              <a:gd name="T41" fmla="*/ 8 h 78"/>
              <a:gd name="T42" fmla="*/ 36 w 59"/>
              <a:gd name="T43" fmla="*/ 11 h 78"/>
              <a:gd name="T44" fmla="*/ 36 w 59"/>
              <a:gd name="T45" fmla="*/ 12 h 78"/>
              <a:gd name="T46" fmla="*/ 25 w 59"/>
              <a:gd name="T47" fmla="*/ 13 h 78"/>
              <a:gd name="T48" fmla="*/ 23 w 59"/>
              <a:gd name="T49" fmla="*/ 12 h 78"/>
              <a:gd name="T50" fmla="*/ 23 w 59"/>
              <a:gd name="T51" fmla="*/ 11 h 78"/>
              <a:gd name="T52" fmla="*/ 26 w 59"/>
              <a:gd name="T53" fmla="*/ 11 h 78"/>
              <a:gd name="T54" fmla="*/ 35 w 59"/>
              <a:gd name="T55" fmla="*/ 11 h 78"/>
              <a:gd name="T56" fmla="*/ 55 w 59"/>
              <a:gd name="T57" fmla="*/ 70 h 78"/>
              <a:gd name="T58" fmla="*/ 4 w 59"/>
              <a:gd name="T59" fmla="*/ 70 h 78"/>
              <a:gd name="T60" fmla="*/ 4 w 59"/>
              <a:gd name="T61" fmla="*/ 38 h 78"/>
              <a:gd name="T62" fmla="*/ 4 w 59"/>
              <a:gd name="T63" fmla="*/ 38 h 78"/>
              <a:gd name="T64" fmla="*/ 36 w 59"/>
              <a:gd name="T65" fmla="*/ 15 h 78"/>
              <a:gd name="T66" fmla="*/ 55 w 59"/>
              <a:gd name="T67" fmla="*/ 38 h 78"/>
              <a:gd name="T68" fmla="*/ 56 w 59"/>
              <a:gd name="T69" fmla="*/ 45 h 78"/>
              <a:gd name="T70" fmla="*/ 55 w 59"/>
              <a:gd name="T71" fmla="*/ 70 h 78"/>
              <a:gd name="T72" fmla="*/ 30 w 59"/>
              <a:gd name="T73" fmla="*/ 30 h 78"/>
              <a:gd name="T74" fmla="*/ 36 w 59"/>
              <a:gd name="T75" fmla="*/ 38 h 78"/>
              <a:gd name="T76" fmla="*/ 38 w 59"/>
              <a:gd name="T77" fmla="*/ 38 h 78"/>
              <a:gd name="T78" fmla="*/ 39 w 59"/>
              <a:gd name="T79" fmla="*/ 30 h 78"/>
              <a:gd name="T80" fmla="*/ 30 w 59"/>
              <a:gd name="T81" fmla="*/ 24 h 78"/>
              <a:gd name="T82" fmla="*/ 28 w 59"/>
              <a:gd name="T83" fmla="*/ 25 h 78"/>
              <a:gd name="T84" fmla="*/ 21 w 59"/>
              <a:gd name="T85" fmla="*/ 30 h 78"/>
              <a:gd name="T86" fmla="*/ 20 w 59"/>
              <a:gd name="T87" fmla="*/ 42 h 78"/>
              <a:gd name="T88" fmla="*/ 28 w 59"/>
              <a:gd name="T89" fmla="*/ 60 h 78"/>
              <a:gd name="T90" fmla="*/ 21 w 59"/>
              <a:gd name="T91" fmla="*/ 51 h 78"/>
              <a:gd name="T92" fmla="*/ 18 w 59"/>
              <a:gd name="T93" fmla="*/ 59 h 78"/>
              <a:gd name="T94" fmla="*/ 28 w 59"/>
              <a:gd name="T95" fmla="*/ 63 h 78"/>
              <a:gd name="T96" fmla="*/ 30 w 59"/>
              <a:gd name="T97" fmla="*/ 66 h 78"/>
              <a:gd name="T98" fmla="*/ 38 w 59"/>
              <a:gd name="T99" fmla="*/ 60 h 78"/>
              <a:gd name="T100" fmla="*/ 39 w 59"/>
              <a:gd name="T101" fmla="*/ 47 h 78"/>
              <a:gd name="T102" fmla="*/ 28 w 59"/>
              <a:gd name="T103" fmla="*/ 39 h 78"/>
              <a:gd name="T104" fmla="*/ 25 w 59"/>
              <a:gd name="T105" fmla="*/ 31 h 78"/>
              <a:gd name="T106" fmla="*/ 28 w 59"/>
              <a:gd name="T107" fmla="*/ 39 h 78"/>
              <a:gd name="T108" fmla="*/ 30 w 59"/>
              <a:gd name="T109" fmla="*/ 60 h 78"/>
              <a:gd name="T110" fmla="*/ 34 w 59"/>
              <a:gd name="T111" fmla="*/ 53 h 78"/>
              <a:gd name="T112" fmla="*/ 34 w 59"/>
              <a:gd name="T113" fmla="*/ 5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 h="78">
                <a:moveTo>
                  <a:pt x="59" y="59"/>
                </a:moveTo>
                <a:cubicBezTo>
                  <a:pt x="59" y="50"/>
                  <a:pt x="57" y="39"/>
                  <a:pt x="57" y="38"/>
                </a:cubicBezTo>
                <a:cubicBezTo>
                  <a:pt x="57" y="27"/>
                  <a:pt x="48" y="18"/>
                  <a:pt x="37" y="13"/>
                </a:cubicBezTo>
                <a:cubicBezTo>
                  <a:pt x="37" y="12"/>
                  <a:pt x="37" y="12"/>
                  <a:pt x="37" y="12"/>
                </a:cubicBezTo>
                <a:cubicBezTo>
                  <a:pt x="37" y="11"/>
                  <a:pt x="37" y="11"/>
                  <a:pt x="37" y="11"/>
                </a:cubicBezTo>
                <a:cubicBezTo>
                  <a:pt x="37" y="10"/>
                  <a:pt x="36" y="10"/>
                  <a:pt x="36" y="10"/>
                </a:cubicBezTo>
                <a:cubicBezTo>
                  <a:pt x="36" y="10"/>
                  <a:pt x="36" y="10"/>
                  <a:pt x="36" y="10"/>
                </a:cubicBezTo>
                <a:cubicBezTo>
                  <a:pt x="36" y="9"/>
                  <a:pt x="37" y="8"/>
                  <a:pt x="38" y="7"/>
                </a:cubicBezTo>
                <a:cubicBezTo>
                  <a:pt x="39" y="6"/>
                  <a:pt x="40" y="5"/>
                  <a:pt x="40" y="4"/>
                </a:cubicBezTo>
                <a:cubicBezTo>
                  <a:pt x="41" y="3"/>
                  <a:pt x="41" y="3"/>
                  <a:pt x="41" y="3"/>
                </a:cubicBezTo>
                <a:cubicBezTo>
                  <a:pt x="41" y="3"/>
                  <a:pt x="41" y="3"/>
                  <a:pt x="41" y="3"/>
                </a:cubicBezTo>
                <a:cubicBezTo>
                  <a:pt x="41" y="3"/>
                  <a:pt x="41" y="3"/>
                  <a:pt x="41" y="2"/>
                </a:cubicBezTo>
                <a:cubicBezTo>
                  <a:pt x="41" y="2"/>
                  <a:pt x="41" y="2"/>
                  <a:pt x="41" y="2"/>
                </a:cubicBezTo>
                <a:cubicBezTo>
                  <a:pt x="40" y="1"/>
                  <a:pt x="40" y="1"/>
                  <a:pt x="40" y="1"/>
                </a:cubicBezTo>
                <a:cubicBezTo>
                  <a:pt x="40" y="1"/>
                  <a:pt x="40" y="1"/>
                  <a:pt x="39" y="2"/>
                </a:cubicBezTo>
                <a:cubicBezTo>
                  <a:pt x="39" y="2"/>
                  <a:pt x="38" y="2"/>
                  <a:pt x="36" y="2"/>
                </a:cubicBezTo>
                <a:cubicBezTo>
                  <a:pt x="32" y="2"/>
                  <a:pt x="26" y="0"/>
                  <a:pt x="22" y="0"/>
                </a:cubicBezTo>
                <a:cubicBezTo>
                  <a:pt x="20" y="0"/>
                  <a:pt x="19" y="0"/>
                  <a:pt x="18" y="2"/>
                </a:cubicBezTo>
                <a:cubicBezTo>
                  <a:pt x="18" y="3"/>
                  <a:pt x="18" y="3"/>
                  <a:pt x="18" y="3"/>
                </a:cubicBezTo>
                <a:cubicBezTo>
                  <a:pt x="18" y="4"/>
                  <a:pt x="18" y="5"/>
                  <a:pt x="19" y="5"/>
                </a:cubicBezTo>
                <a:cubicBezTo>
                  <a:pt x="20" y="7"/>
                  <a:pt x="22" y="9"/>
                  <a:pt x="23" y="10"/>
                </a:cubicBezTo>
                <a:cubicBezTo>
                  <a:pt x="22" y="10"/>
                  <a:pt x="22" y="11"/>
                  <a:pt x="22" y="11"/>
                </a:cubicBezTo>
                <a:cubicBezTo>
                  <a:pt x="22" y="12"/>
                  <a:pt x="22" y="12"/>
                  <a:pt x="22" y="12"/>
                </a:cubicBezTo>
                <a:cubicBezTo>
                  <a:pt x="22" y="13"/>
                  <a:pt x="22" y="13"/>
                  <a:pt x="22" y="13"/>
                </a:cubicBezTo>
                <a:cubicBezTo>
                  <a:pt x="11" y="18"/>
                  <a:pt x="2" y="27"/>
                  <a:pt x="2" y="38"/>
                </a:cubicBezTo>
                <a:cubicBezTo>
                  <a:pt x="2" y="39"/>
                  <a:pt x="0" y="50"/>
                  <a:pt x="0" y="59"/>
                </a:cubicBezTo>
                <a:cubicBezTo>
                  <a:pt x="0" y="64"/>
                  <a:pt x="0" y="69"/>
                  <a:pt x="2" y="71"/>
                </a:cubicBezTo>
                <a:cubicBezTo>
                  <a:pt x="8" y="76"/>
                  <a:pt x="18" y="78"/>
                  <a:pt x="29" y="78"/>
                </a:cubicBezTo>
                <a:cubicBezTo>
                  <a:pt x="40" y="78"/>
                  <a:pt x="51" y="76"/>
                  <a:pt x="57" y="71"/>
                </a:cubicBezTo>
                <a:cubicBezTo>
                  <a:pt x="56" y="70"/>
                  <a:pt x="56" y="70"/>
                  <a:pt x="56" y="70"/>
                </a:cubicBezTo>
                <a:cubicBezTo>
                  <a:pt x="57" y="71"/>
                  <a:pt x="57" y="71"/>
                  <a:pt x="57" y="71"/>
                </a:cubicBezTo>
                <a:cubicBezTo>
                  <a:pt x="59" y="69"/>
                  <a:pt x="59" y="64"/>
                  <a:pt x="59" y="59"/>
                </a:cubicBezTo>
                <a:close/>
                <a:moveTo>
                  <a:pt x="22" y="6"/>
                </a:moveTo>
                <a:cubicBezTo>
                  <a:pt x="21" y="6"/>
                  <a:pt x="21" y="5"/>
                  <a:pt x="20" y="4"/>
                </a:cubicBezTo>
                <a:cubicBezTo>
                  <a:pt x="20" y="4"/>
                  <a:pt x="20" y="3"/>
                  <a:pt x="20" y="3"/>
                </a:cubicBezTo>
                <a:cubicBezTo>
                  <a:pt x="20" y="3"/>
                  <a:pt x="20" y="3"/>
                  <a:pt x="20" y="3"/>
                </a:cubicBezTo>
                <a:cubicBezTo>
                  <a:pt x="20" y="2"/>
                  <a:pt x="21" y="2"/>
                  <a:pt x="22" y="2"/>
                </a:cubicBezTo>
                <a:cubicBezTo>
                  <a:pt x="25" y="2"/>
                  <a:pt x="31" y="4"/>
                  <a:pt x="36" y="4"/>
                </a:cubicBezTo>
                <a:cubicBezTo>
                  <a:pt x="37" y="4"/>
                  <a:pt x="37" y="4"/>
                  <a:pt x="38" y="4"/>
                </a:cubicBezTo>
                <a:cubicBezTo>
                  <a:pt x="37" y="5"/>
                  <a:pt x="37" y="5"/>
                  <a:pt x="37" y="6"/>
                </a:cubicBezTo>
                <a:cubicBezTo>
                  <a:pt x="36" y="7"/>
                  <a:pt x="35" y="8"/>
                  <a:pt x="34" y="8"/>
                </a:cubicBezTo>
                <a:cubicBezTo>
                  <a:pt x="24" y="8"/>
                  <a:pt x="24" y="8"/>
                  <a:pt x="24" y="8"/>
                </a:cubicBezTo>
                <a:cubicBezTo>
                  <a:pt x="24" y="8"/>
                  <a:pt x="23" y="7"/>
                  <a:pt x="22" y="6"/>
                </a:cubicBezTo>
                <a:close/>
                <a:moveTo>
                  <a:pt x="36" y="11"/>
                </a:moveTo>
                <a:cubicBezTo>
                  <a:pt x="36" y="12"/>
                  <a:pt x="36" y="12"/>
                  <a:pt x="36" y="12"/>
                </a:cubicBezTo>
                <a:cubicBezTo>
                  <a:pt x="36" y="12"/>
                  <a:pt x="36" y="12"/>
                  <a:pt x="36" y="12"/>
                </a:cubicBezTo>
                <a:cubicBezTo>
                  <a:pt x="35" y="12"/>
                  <a:pt x="35" y="13"/>
                  <a:pt x="34" y="13"/>
                </a:cubicBezTo>
                <a:cubicBezTo>
                  <a:pt x="25" y="13"/>
                  <a:pt x="25" y="13"/>
                  <a:pt x="25" y="13"/>
                </a:cubicBezTo>
                <a:cubicBezTo>
                  <a:pt x="24" y="13"/>
                  <a:pt x="24" y="13"/>
                  <a:pt x="24" y="13"/>
                </a:cubicBezTo>
                <a:cubicBezTo>
                  <a:pt x="23" y="12"/>
                  <a:pt x="23" y="12"/>
                  <a:pt x="23" y="12"/>
                </a:cubicBezTo>
                <a:cubicBezTo>
                  <a:pt x="23" y="12"/>
                  <a:pt x="23" y="12"/>
                  <a:pt x="23" y="12"/>
                </a:cubicBezTo>
                <a:cubicBezTo>
                  <a:pt x="23" y="11"/>
                  <a:pt x="23" y="11"/>
                  <a:pt x="23" y="11"/>
                </a:cubicBezTo>
                <a:cubicBezTo>
                  <a:pt x="23" y="11"/>
                  <a:pt x="23" y="11"/>
                  <a:pt x="23" y="11"/>
                </a:cubicBezTo>
                <a:cubicBezTo>
                  <a:pt x="24" y="11"/>
                  <a:pt x="25" y="11"/>
                  <a:pt x="26" y="11"/>
                </a:cubicBezTo>
                <a:cubicBezTo>
                  <a:pt x="33" y="11"/>
                  <a:pt x="33" y="11"/>
                  <a:pt x="33" y="11"/>
                </a:cubicBezTo>
                <a:cubicBezTo>
                  <a:pt x="34" y="11"/>
                  <a:pt x="35" y="11"/>
                  <a:pt x="35" y="11"/>
                </a:cubicBezTo>
                <a:cubicBezTo>
                  <a:pt x="36" y="11"/>
                  <a:pt x="36" y="11"/>
                  <a:pt x="36" y="11"/>
                </a:cubicBezTo>
                <a:close/>
                <a:moveTo>
                  <a:pt x="55" y="70"/>
                </a:moveTo>
                <a:cubicBezTo>
                  <a:pt x="51" y="74"/>
                  <a:pt x="40" y="76"/>
                  <a:pt x="29" y="76"/>
                </a:cubicBezTo>
                <a:cubicBezTo>
                  <a:pt x="19" y="76"/>
                  <a:pt x="8" y="74"/>
                  <a:pt x="4" y="70"/>
                </a:cubicBezTo>
                <a:cubicBezTo>
                  <a:pt x="2" y="68"/>
                  <a:pt x="2" y="64"/>
                  <a:pt x="2" y="59"/>
                </a:cubicBezTo>
                <a:cubicBezTo>
                  <a:pt x="2" y="50"/>
                  <a:pt x="4" y="38"/>
                  <a:pt x="4" y="38"/>
                </a:cubicBezTo>
                <a:cubicBezTo>
                  <a:pt x="4" y="38"/>
                  <a:pt x="4" y="38"/>
                  <a:pt x="4" y="38"/>
                </a:cubicBezTo>
                <a:cubicBezTo>
                  <a:pt x="4" y="38"/>
                  <a:pt x="4" y="38"/>
                  <a:pt x="4" y="38"/>
                </a:cubicBezTo>
                <a:cubicBezTo>
                  <a:pt x="4" y="28"/>
                  <a:pt x="12" y="19"/>
                  <a:pt x="23" y="15"/>
                </a:cubicBezTo>
                <a:cubicBezTo>
                  <a:pt x="36" y="15"/>
                  <a:pt x="36" y="15"/>
                  <a:pt x="36" y="15"/>
                </a:cubicBezTo>
                <a:cubicBezTo>
                  <a:pt x="47" y="19"/>
                  <a:pt x="55" y="28"/>
                  <a:pt x="55" y="38"/>
                </a:cubicBezTo>
                <a:cubicBezTo>
                  <a:pt x="55" y="38"/>
                  <a:pt x="55" y="38"/>
                  <a:pt x="55" y="38"/>
                </a:cubicBezTo>
                <a:cubicBezTo>
                  <a:pt x="55" y="38"/>
                  <a:pt x="55" y="38"/>
                  <a:pt x="55" y="38"/>
                </a:cubicBezTo>
                <a:cubicBezTo>
                  <a:pt x="55" y="38"/>
                  <a:pt x="55" y="41"/>
                  <a:pt x="56" y="45"/>
                </a:cubicBezTo>
                <a:cubicBezTo>
                  <a:pt x="57" y="49"/>
                  <a:pt x="57" y="55"/>
                  <a:pt x="57" y="59"/>
                </a:cubicBezTo>
                <a:cubicBezTo>
                  <a:pt x="57" y="64"/>
                  <a:pt x="57" y="68"/>
                  <a:pt x="55" y="70"/>
                </a:cubicBezTo>
                <a:close/>
                <a:moveTo>
                  <a:pt x="30" y="40"/>
                </a:moveTo>
                <a:cubicBezTo>
                  <a:pt x="30" y="30"/>
                  <a:pt x="30" y="30"/>
                  <a:pt x="30" y="30"/>
                </a:cubicBezTo>
                <a:cubicBezTo>
                  <a:pt x="32" y="30"/>
                  <a:pt x="33" y="31"/>
                  <a:pt x="34" y="32"/>
                </a:cubicBezTo>
                <a:cubicBezTo>
                  <a:pt x="35" y="33"/>
                  <a:pt x="36" y="35"/>
                  <a:pt x="36" y="38"/>
                </a:cubicBezTo>
                <a:cubicBezTo>
                  <a:pt x="36" y="38"/>
                  <a:pt x="36" y="38"/>
                  <a:pt x="36" y="38"/>
                </a:cubicBezTo>
                <a:cubicBezTo>
                  <a:pt x="38" y="38"/>
                  <a:pt x="38" y="38"/>
                  <a:pt x="38" y="38"/>
                </a:cubicBezTo>
                <a:cubicBezTo>
                  <a:pt x="39" y="31"/>
                  <a:pt x="39" y="31"/>
                  <a:pt x="39" y="31"/>
                </a:cubicBezTo>
                <a:cubicBezTo>
                  <a:pt x="39" y="30"/>
                  <a:pt x="39" y="30"/>
                  <a:pt x="39" y="30"/>
                </a:cubicBezTo>
                <a:cubicBezTo>
                  <a:pt x="36" y="28"/>
                  <a:pt x="34" y="27"/>
                  <a:pt x="30" y="27"/>
                </a:cubicBezTo>
                <a:cubicBezTo>
                  <a:pt x="30" y="24"/>
                  <a:pt x="30" y="24"/>
                  <a:pt x="30" y="24"/>
                </a:cubicBezTo>
                <a:cubicBezTo>
                  <a:pt x="28" y="24"/>
                  <a:pt x="28" y="24"/>
                  <a:pt x="28" y="24"/>
                </a:cubicBezTo>
                <a:cubicBezTo>
                  <a:pt x="28" y="25"/>
                  <a:pt x="28" y="25"/>
                  <a:pt x="28" y="25"/>
                </a:cubicBezTo>
                <a:cubicBezTo>
                  <a:pt x="28" y="27"/>
                  <a:pt x="28" y="27"/>
                  <a:pt x="28" y="27"/>
                </a:cubicBezTo>
                <a:cubicBezTo>
                  <a:pt x="25" y="27"/>
                  <a:pt x="23" y="28"/>
                  <a:pt x="21" y="30"/>
                </a:cubicBezTo>
                <a:cubicBezTo>
                  <a:pt x="19" y="32"/>
                  <a:pt x="18" y="34"/>
                  <a:pt x="18" y="36"/>
                </a:cubicBezTo>
                <a:cubicBezTo>
                  <a:pt x="18" y="38"/>
                  <a:pt x="19" y="40"/>
                  <a:pt x="20" y="42"/>
                </a:cubicBezTo>
                <a:cubicBezTo>
                  <a:pt x="22" y="44"/>
                  <a:pt x="24" y="46"/>
                  <a:pt x="28" y="48"/>
                </a:cubicBezTo>
                <a:cubicBezTo>
                  <a:pt x="28" y="60"/>
                  <a:pt x="28" y="60"/>
                  <a:pt x="28" y="60"/>
                </a:cubicBezTo>
                <a:cubicBezTo>
                  <a:pt x="24" y="59"/>
                  <a:pt x="22" y="57"/>
                  <a:pt x="21" y="52"/>
                </a:cubicBezTo>
                <a:cubicBezTo>
                  <a:pt x="21" y="51"/>
                  <a:pt x="21" y="51"/>
                  <a:pt x="21" y="51"/>
                </a:cubicBezTo>
                <a:cubicBezTo>
                  <a:pt x="19" y="51"/>
                  <a:pt x="19" y="51"/>
                  <a:pt x="19" y="51"/>
                </a:cubicBezTo>
                <a:cubicBezTo>
                  <a:pt x="18" y="59"/>
                  <a:pt x="18" y="59"/>
                  <a:pt x="18" y="59"/>
                </a:cubicBezTo>
                <a:cubicBezTo>
                  <a:pt x="18" y="59"/>
                  <a:pt x="18" y="59"/>
                  <a:pt x="18" y="59"/>
                </a:cubicBezTo>
                <a:cubicBezTo>
                  <a:pt x="21" y="61"/>
                  <a:pt x="24" y="63"/>
                  <a:pt x="28" y="63"/>
                </a:cubicBezTo>
                <a:cubicBezTo>
                  <a:pt x="28" y="66"/>
                  <a:pt x="28" y="66"/>
                  <a:pt x="28" y="66"/>
                </a:cubicBezTo>
                <a:cubicBezTo>
                  <a:pt x="30" y="66"/>
                  <a:pt x="30" y="66"/>
                  <a:pt x="30" y="66"/>
                </a:cubicBezTo>
                <a:cubicBezTo>
                  <a:pt x="30" y="63"/>
                  <a:pt x="30" y="63"/>
                  <a:pt x="30" y="63"/>
                </a:cubicBezTo>
                <a:cubicBezTo>
                  <a:pt x="33" y="63"/>
                  <a:pt x="36" y="62"/>
                  <a:pt x="38" y="60"/>
                </a:cubicBezTo>
                <a:cubicBezTo>
                  <a:pt x="40" y="59"/>
                  <a:pt x="41" y="56"/>
                  <a:pt x="41" y="54"/>
                </a:cubicBezTo>
                <a:cubicBezTo>
                  <a:pt x="41" y="51"/>
                  <a:pt x="40" y="49"/>
                  <a:pt x="39" y="47"/>
                </a:cubicBezTo>
                <a:cubicBezTo>
                  <a:pt x="37" y="46"/>
                  <a:pt x="34" y="43"/>
                  <a:pt x="30" y="40"/>
                </a:cubicBezTo>
                <a:close/>
                <a:moveTo>
                  <a:pt x="28" y="39"/>
                </a:moveTo>
                <a:cubicBezTo>
                  <a:pt x="25" y="37"/>
                  <a:pt x="24" y="35"/>
                  <a:pt x="24" y="33"/>
                </a:cubicBezTo>
                <a:cubicBezTo>
                  <a:pt x="24" y="33"/>
                  <a:pt x="24" y="32"/>
                  <a:pt x="25" y="31"/>
                </a:cubicBezTo>
                <a:cubicBezTo>
                  <a:pt x="26" y="30"/>
                  <a:pt x="27" y="30"/>
                  <a:pt x="28" y="30"/>
                </a:cubicBezTo>
                <a:lnTo>
                  <a:pt x="28" y="39"/>
                </a:lnTo>
                <a:close/>
                <a:moveTo>
                  <a:pt x="34" y="59"/>
                </a:moveTo>
                <a:cubicBezTo>
                  <a:pt x="33" y="59"/>
                  <a:pt x="32" y="60"/>
                  <a:pt x="30" y="60"/>
                </a:cubicBezTo>
                <a:cubicBezTo>
                  <a:pt x="30" y="50"/>
                  <a:pt x="30" y="50"/>
                  <a:pt x="30" y="50"/>
                </a:cubicBezTo>
                <a:cubicBezTo>
                  <a:pt x="32" y="51"/>
                  <a:pt x="33" y="52"/>
                  <a:pt x="34" y="53"/>
                </a:cubicBezTo>
                <a:cubicBezTo>
                  <a:pt x="35" y="54"/>
                  <a:pt x="35" y="55"/>
                  <a:pt x="35" y="56"/>
                </a:cubicBezTo>
                <a:cubicBezTo>
                  <a:pt x="35" y="57"/>
                  <a:pt x="35" y="58"/>
                  <a:pt x="34" y="59"/>
                </a:cubicBezTo>
                <a:close/>
              </a:path>
            </a:pathLst>
          </a:custGeom>
          <a:solidFill>
            <a:schemeClr val="tx1"/>
          </a:solidFill>
          <a:ln>
            <a:noFill/>
          </a:ln>
        </p:spPr>
        <p:txBody>
          <a:bodyPr vert="horz" wrap="square" lIns="91440" tIns="45720" rIns="91440" bIns="45720" numCol="1" anchor="t" anchorCtr="0" compatLnSpc="1"/>
          <a:lstStyle/>
          <a:p>
            <a:endParaRPr lang="zh-CN" altLang="en-US" sz="1355">
              <a:solidFill>
                <a:srgbClr val="635042"/>
              </a:solidFill>
            </a:endParaRPr>
          </a:p>
        </p:txBody>
      </p:sp>
      <p:sp>
        <p:nvSpPr>
          <p:cNvPr id="97" name="Freeform 78"/>
          <p:cNvSpPr>
            <a:spLocks noEditPoints="1"/>
          </p:cNvSpPr>
          <p:nvPr/>
        </p:nvSpPr>
        <p:spPr bwMode="auto">
          <a:xfrm>
            <a:off x="7327053" y="3421803"/>
            <a:ext cx="474980" cy="472440"/>
          </a:xfrm>
          <a:custGeom>
            <a:avLst/>
            <a:gdLst>
              <a:gd name="T0" fmla="*/ 69 w 77"/>
              <a:gd name="T1" fmla="*/ 25 h 76"/>
              <a:gd name="T2" fmla="*/ 40 w 77"/>
              <a:gd name="T3" fmla="*/ 1 h 76"/>
              <a:gd name="T4" fmla="*/ 38 w 77"/>
              <a:gd name="T5" fmla="*/ 1 h 76"/>
              <a:gd name="T6" fmla="*/ 8 w 77"/>
              <a:gd name="T7" fmla="*/ 25 h 76"/>
              <a:gd name="T8" fmla="*/ 0 w 77"/>
              <a:gd name="T9" fmla="*/ 37 h 76"/>
              <a:gd name="T10" fmla="*/ 0 w 77"/>
              <a:gd name="T11" fmla="*/ 62 h 76"/>
              <a:gd name="T12" fmla="*/ 14 w 77"/>
              <a:gd name="T13" fmla="*/ 76 h 76"/>
              <a:gd name="T14" fmla="*/ 64 w 77"/>
              <a:gd name="T15" fmla="*/ 76 h 76"/>
              <a:gd name="T16" fmla="*/ 77 w 77"/>
              <a:gd name="T17" fmla="*/ 62 h 76"/>
              <a:gd name="T18" fmla="*/ 77 w 77"/>
              <a:gd name="T19" fmla="*/ 37 h 76"/>
              <a:gd name="T20" fmla="*/ 69 w 77"/>
              <a:gd name="T21" fmla="*/ 25 h 76"/>
              <a:gd name="T22" fmla="*/ 9 w 77"/>
              <a:gd name="T23" fmla="*/ 27 h 76"/>
              <a:gd name="T24" fmla="*/ 12 w 77"/>
              <a:gd name="T25" fmla="*/ 25 h 76"/>
              <a:gd name="T26" fmla="*/ 14 w 77"/>
              <a:gd name="T27" fmla="*/ 24 h 76"/>
              <a:gd name="T28" fmla="*/ 39 w 77"/>
              <a:gd name="T29" fmla="*/ 4 h 76"/>
              <a:gd name="T30" fmla="*/ 64 w 77"/>
              <a:gd name="T31" fmla="*/ 24 h 76"/>
              <a:gd name="T32" fmla="*/ 65 w 77"/>
              <a:gd name="T33" fmla="*/ 25 h 76"/>
              <a:gd name="T34" fmla="*/ 68 w 77"/>
              <a:gd name="T35" fmla="*/ 27 h 76"/>
              <a:gd name="T36" fmla="*/ 71 w 77"/>
              <a:gd name="T37" fmla="*/ 30 h 76"/>
              <a:gd name="T38" fmla="*/ 39 w 77"/>
              <a:gd name="T39" fmla="*/ 54 h 76"/>
              <a:gd name="T40" fmla="*/ 7 w 77"/>
              <a:gd name="T41" fmla="*/ 29 h 76"/>
              <a:gd name="T42" fmla="*/ 9 w 77"/>
              <a:gd name="T43" fmla="*/ 27 h 76"/>
              <a:gd name="T44" fmla="*/ 75 w 77"/>
              <a:gd name="T45" fmla="*/ 62 h 76"/>
              <a:gd name="T46" fmla="*/ 64 w 77"/>
              <a:gd name="T47" fmla="*/ 73 h 76"/>
              <a:gd name="T48" fmla="*/ 14 w 77"/>
              <a:gd name="T49" fmla="*/ 73 h 76"/>
              <a:gd name="T50" fmla="*/ 3 w 77"/>
              <a:gd name="T51" fmla="*/ 62 h 76"/>
              <a:gd name="T52" fmla="*/ 3 w 77"/>
              <a:gd name="T53" fmla="*/ 37 h 76"/>
              <a:gd name="T54" fmla="*/ 5 w 77"/>
              <a:gd name="T55" fmla="*/ 31 h 76"/>
              <a:gd name="T56" fmla="*/ 38 w 77"/>
              <a:gd name="T57" fmla="*/ 57 h 76"/>
              <a:gd name="T58" fmla="*/ 39 w 77"/>
              <a:gd name="T59" fmla="*/ 57 h 76"/>
              <a:gd name="T60" fmla="*/ 39 w 77"/>
              <a:gd name="T61" fmla="*/ 57 h 76"/>
              <a:gd name="T62" fmla="*/ 73 w 77"/>
              <a:gd name="T63" fmla="*/ 32 h 76"/>
              <a:gd name="T64" fmla="*/ 75 w 77"/>
              <a:gd name="T65" fmla="*/ 37 h 76"/>
              <a:gd name="T66" fmla="*/ 75 w 77"/>
              <a:gd name="T67" fmla="*/ 62 h 76"/>
              <a:gd name="T68" fmla="*/ 57 w 77"/>
              <a:gd name="T69" fmla="*/ 51 h 76"/>
              <a:gd name="T70" fmla="*/ 55 w 77"/>
              <a:gd name="T71" fmla="*/ 51 h 76"/>
              <a:gd name="T72" fmla="*/ 55 w 77"/>
              <a:gd name="T73" fmla="*/ 53 h 76"/>
              <a:gd name="T74" fmla="*/ 70 w 77"/>
              <a:gd name="T75" fmla="*/ 68 h 76"/>
              <a:gd name="T76" fmla="*/ 71 w 77"/>
              <a:gd name="T77" fmla="*/ 69 h 76"/>
              <a:gd name="T78" fmla="*/ 72 w 77"/>
              <a:gd name="T79" fmla="*/ 69 h 76"/>
              <a:gd name="T80" fmla="*/ 72 w 77"/>
              <a:gd name="T81" fmla="*/ 67 h 76"/>
              <a:gd name="T82" fmla="*/ 57 w 77"/>
              <a:gd name="T83" fmla="*/ 51 h 76"/>
              <a:gd name="T84" fmla="*/ 21 w 77"/>
              <a:gd name="T85" fmla="*/ 52 h 76"/>
              <a:gd name="T86" fmla="*/ 6 w 77"/>
              <a:gd name="T87" fmla="*/ 66 h 76"/>
              <a:gd name="T88" fmla="*/ 6 w 77"/>
              <a:gd name="T89" fmla="*/ 68 h 76"/>
              <a:gd name="T90" fmla="*/ 7 w 77"/>
              <a:gd name="T91" fmla="*/ 69 h 76"/>
              <a:gd name="T92" fmla="*/ 8 w 77"/>
              <a:gd name="T93" fmla="*/ 68 h 76"/>
              <a:gd name="T94" fmla="*/ 8 w 77"/>
              <a:gd name="T95" fmla="*/ 68 h 76"/>
              <a:gd name="T96" fmla="*/ 22 w 77"/>
              <a:gd name="T97" fmla="*/ 54 h 76"/>
              <a:gd name="T98" fmla="*/ 22 w 77"/>
              <a:gd name="T99" fmla="*/ 52 h 76"/>
              <a:gd name="T100" fmla="*/ 21 w 77"/>
              <a:gd name="T101" fmla="*/ 5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 h="76">
                <a:moveTo>
                  <a:pt x="69" y="25"/>
                </a:moveTo>
                <a:cubicBezTo>
                  <a:pt x="40" y="1"/>
                  <a:pt x="40" y="1"/>
                  <a:pt x="40" y="1"/>
                </a:cubicBezTo>
                <a:cubicBezTo>
                  <a:pt x="39" y="0"/>
                  <a:pt x="39" y="0"/>
                  <a:pt x="38" y="1"/>
                </a:cubicBezTo>
                <a:cubicBezTo>
                  <a:pt x="8" y="25"/>
                  <a:pt x="8" y="25"/>
                  <a:pt x="8" y="25"/>
                </a:cubicBezTo>
                <a:cubicBezTo>
                  <a:pt x="4" y="27"/>
                  <a:pt x="0" y="32"/>
                  <a:pt x="0" y="37"/>
                </a:cubicBezTo>
                <a:cubicBezTo>
                  <a:pt x="0" y="62"/>
                  <a:pt x="0" y="62"/>
                  <a:pt x="0" y="62"/>
                </a:cubicBezTo>
                <a:cubicBezTo>
                  <a:pt x="0" y="70"/>
                  <a:pt x="6" y="76"/>
                  <a:pt x="14" y="76"/>
                </a:cubicBezTo>
                <a:cubicBezTo>
                  <a:pt x="64" y="76"/>
                  <a:pt x="64" y="76"/>
                  <a:pt x="64" y="76"/>
                </a:cubicBezTo>
                <a:cubicBezTo>
                  <a:pt x="71" y="76"/>
                  <a:pt x="77" y="70"/>
                  <a:pt x="77" y="62"/>
                </a:cubicBezTo>
                <a:cubicBezTo>
                  <a:pt x="77" y="37"/>
                  <a:pt x="77" y="37"/>
                  <a:pt x="77" y="37"/>
                </a:cubicBezTo>
                <a:cubicBezTo>
                  <a:pt x="77" y="31"/>
                  <a:pt x="74" y="27"/>
                  <a:pt x="69" y="25"/>
                </a:cubicBezTo>
                <a:close/>
                <a:moveTo>
                  <a:pt x="9" y="27"/>
                </a:moveTo>
                <a:cubicBezTo>
                  <a:pt x="12" y="25"/>
                  <a:pt x="12" y="25"/>
                  <a:pt x="12" y="25"/>
                </a:cubicBezTo>
                <a:cubicBezTo>
                  <a:pt x="14" y="24"/>
                  <a:pt x="14" y="24"/>
                  <a:pt x="14" y="24"/>
                </a:cubicBezTo>
                <a:cubicBezTo>
                  <a:pt x="39" y="4"/>
                  <a:pt x="39" y="4"/>
                  <a:pt x="39" y="4"/>
                </a:cubicBezTo>
                <a:cubicBezTo>
                  <a:pt x="64" y="24"/>
                  <a:pt x="64" y="24"/>
                  <a:pt x="64" y="24"/>
                </a:cubicBezTo>
                <a:cubicBezTo>
                  <a:pt x="65" y="25"/>
                  <a:pt x="65" y="25"/>
                  <a:pt x="65" y="25"/>
                </a:cubicBezTo>
                <a:cubicBezTo>
                  <a:pt x="68" y="27"/>
                  <a:pt x="68" y="27"/>
                  <a:pt x="68" y="27"/>
                </a:cubicBezTo>
                <a:cubicBezTo>
                  <a:pt x="71" y="30"/>
                  <a:pt x="71" y="30"/>
                  <a:pt x="71" y="30"/>
                </a:cubicBezTo>
                <a:cubicBezTo>
                  <a:pt x="39" y="54"/>
                  <a:pt x="39" y="54"/>
                  <a:pt x="39" y="54"/>
                </a:cubicBezTo>
                <a:cubicBezTo>
                  <a:pt x="7" y="29"/>
                  <a:pt x="7" y="29"/>
                  <a:pt x="7" y="29"/>
                </a:cubicBezTo>
                <a:lnTo>
                  <a:pt x="9" y="27"/>
                </a:lnTo>
                <a:close/>
                <a:moveTo>
                  <a:pt x="75" y="62"/>
                </a:moveTo>
                <a:cubicBezTo>
                  <a:pt x="75" y="68"/>
                  <a:pt x="70" y="73"/>
                  <a:pt x="64" y="73"/>
                </a:cubicBezTo>
                <a:cubicBezTo>
                  <a:pt x="14" y="73"/>
                  <a:pt x="14" y="73"/>
                  <a:pt x="14" y="73"/>
                </a:cubicBezTo>
                <a:cubicBezTo>
                  <a:pt x="8" y="73"/>
                  <a:pt x="3" y="68"/>
                  <a:pt x="3" y="62"/>
                </a:cubicBezTo>
                <a:cubicBezTo>
                  <a:pt x="3" y="37"/>
                  <a:pt x="3" y="37"/>
                  <a:pt x="3" y="37"/>
                </a:cubicBezTo>
                <a:cubicBezTo>
                  <a:pt x="3" y="35"/>
                  <a:pt x="4" y="33"/>
                  <a:pt x="5" y="31"/>
                </a:cubicBezTo>
                <a:cubicBezTo>
                  <a:pt x="38" y="57"/>
                  <a:pt x="38" y="57"/>
                  <a:pt x="38" y="57"/>
                </a:cubicBezTo>
                <a:cubicBezTo>
                  <a:pt x="39" y="57"/>
                  <a:pt x="39" y="57"/>
                  <a:pt x="39" y="57"/>
                </a:cubicBezTo>
                <a:cubicBezTo>
                  <a:pt x="39" y="57"/>
                  <a:pt x="39" y="57"/>
                  <a:pt x="39" y="57"/>
                </a:cubicBezTo>
                <a:cubicBezTo>
                  <a:pt x="73" y="32"/>
                  <a:pt x="73" y="32"/>
                  <a:pt x="73" y="32"/>
                </a:cubicBezTo>
                <a:cubicBezTo>
                  <a:pt x="74" y="33"/>
                  <a:pt x="75" y="35"/>
                  <a:pt x="75" y="37"/>
                </a:cubicBezTo>
                <a:lnTo>
                  <a:pt x="75" y="62"/>
                </a:lnTo>
                <a:close/>
                <a:moveTo>
                  <a:pt x="57" y="51"/>
                </a:moveTo>
                <a:cubicBezTo>
                  <a:pt x="56" y="51"/>
                  <a:pt x="56" y="51"/>
                  <a:pt x="55" y="51"/>
                </a:cubicBezTo>
                <a:cubicBezTo>
                  <a:pt x="55" y="52"/>
                  <a:pt x="55" y="53"/>
                  <a:pt x="55" y="53"/>
                </a:cubicBezTo>
                <a:cubicBezTo>
                  <a:pt x="60" y="58"/>
                  <a:pt x="65" y="64"/>
                  <a:pt x="70" y="68"/>
                </a:cubicBezTo>
                <a:cubicBezTo>
                  <a:pt x="71" y="69"/>
                  <a:pt x="71" y="69"/>
                  <a:pt x="71" y="69"/>
                </a:cubicBezTo>
                <a:cubicBezTo>
                  <a:pt x="72" y="69"/>
                  <a:pt x="72" y="69"/>
                  <a:pt x="72" y="69"/>
                </a:cubicBezTo>
                <a:cubicBezTo>
                  <a:pt x="73" y="68"/>
                  <a:pt x="73" y="67"/>
                  <a:pt x="72" y="67"/>
                </a:cubicBezTo>
                <a:cubicBezTo>
                  <a:pt x="67" y="62"/>
                  <a:pt x="62" y="56"/>
                  <a:pt x="57" y="51"/>
                </a:cubicBezTo>
                <a:close/>
                <a:moveTo>
                  <a:pt x="21" y="52"/>
                </a:moveTo>
                <a:cubicBezTo>
                  <a:pt x="16" y="57"/>
                  <a:pt x="11" y="61"/>
                  <a:pt x="6" y="66"/>
                </a:cubicBezTo>
                <a:cubicBezTo>
                  <a:pt x="6" y="67"/>
                  <a:pt x="6" y="68"/>
                  <a:pt x="6" y="68"/>
                </a:cubicBezTo>
                <a:cubicBezTo>
                  <a:pt x="7" y="69"/>
                  <a:pt x="7" y="69"/>
                  <a:pt x="7" y="69"/>
                </a:cubicBezTo>
                <a:cubicBezTo>
                  <a:pt x="8" y="68"/>
                  <a:pt x="8" y="68"/>
                  <a:pt x="8" y="68"/>
                </a:cubicBezTo>
                <a:cubicBezTo>
                  <a:pt x="8" y="68"/>
                  <a:pt x="8" y="68"/>
                  <a:pt x="8" y="68"/>
                </a:cubicBezTo>
                <a:cubicBezTo>
                  <a:pt x="13" y="63"/>
                  <a:pt x="17" y="59"/>
                  <a:pt x="22" y="54"/>
                </a:cubicBezTo>
                <a:cubicBezTo>
                  <a:pt x="23" y="53"/>
                  <a:pt x="23" y="52"/>
                  <a:pt x="22" y="52"/>
                </a:cubicBezTo>
                <a:cubicBezTo>
                  <a:pt x="22" y="51"/>
                  <a:pt x="21" y="51"/>
                  <a:pt x="21" y="52"/>
                </a:cubicBezTo>
                <a:close/>
              </a:path>
            </a:pathLst>
          </a:custGeom>
          <a:solidFill>
            <a:schemeClr val="tx1"/>
          </a:solidFill>
          <a:ln>
            <a:noFill/>
          </a:ln>
        </p:spPr>
        <p:txBody>
          <a:bodyPr vert="horz" wrap="square" lIns="91440" tIns="45720" rIns="91440" bIns="45720" numCol="1" anchor="t" anchorCtr="0" compatLnSpc="1"/>
          <a:lstStyle/>
          <a:p>
            <a:endParaRPr lang="zh-CN" altLang="en-US" sz="1355">
              <a:solidFill>
                <a:srgbClr val="635042"/>
              </a:solidFill>
            </a:endParaRPr>
          </a:p>
        </p:txBody>
      </p:sp>
      <p:sp>
        <p:nvSpPr>
          <p:cNvPr id="98" name="Freeform 79"/>
          <p:cNvSpPr>
            <a:spLocks noEditPoints="1"/>
          </p:cNvSpPr>
          <p:nvPr/>
        </p:nvSpPr>
        <p:spPr bwMode="auto">
          <a:xfrm>
            <a:off x="3114887" y="3426037"/>
            <a:ext cx="463127" cy="458893"/>
          </a:xfrm>
          <a:custGeom>
            <a:avLst/>
            <a:gdLst>
              <a:gd name="T0" fmla="*/ 37 w 75"/>
              <a:gd name="T1" fmla="*/ 0 h 74"/>
              <a:gd name="T2" fmla="*/ 0 w 75"/>
              <a:gd name="T3" fmla="*/ 37 h 74"/>
              <a:gd name="T4" fmla="*/ 37 w 75"/>
              <a:gd name="T5" fmla="*/ 74 h 74"/>
              <a:gd name="T6" fmla="*/ 75 w 75"/>
              <a:gd name="T7" fmla="*/ 37 h 74"/>
              <a:gd name="T8" fmla="*/ 37 w 75"/>
              <a:gd name="T9" fmla="*/ 0 h 74"/>
              <a:gd name="T10" fmla="*/ 37 w 75"/>
              <a:gd name="T11" fmla="*/ 68 h 74"/>
              <a:gd name="T12" fmla="*/ 5 w 75"/>
              <a:gd name="T13" fmla="*/ 37 h 74"/>
              <a:gd name="T14" fmla="*/ 37 w 75"/>
              <a:gd name="T15" fmla="*/ 6 h 74"/>
              <a:gd name="T16" fmla="*/ 69 w 75"/>
              <a:gd name="T17" fmla="*/ 37 h 74"/>
              <a:gd name="T18" fmla="*/ 69 w 75"/>
              <a:gd name="T19" fmla="*/ 37 h 74"/>
              <a:gd name="T20" fmla="*/ 37 w 75"/>
              <a:gd name="T21" fmla="*/ 68 h 74"/>
              <a:gd name="T22" fmla="*/ 42 w 75"/>
              <a:gd name="T23" fmla="*/ 20 h 74"/>
              <a:gd name="T24" fmla="*/ 35 w 75"/>
              <a:gd name="T25" fmla="*/ 20 h 74"/>
              <a:gd name="T26" fmla="*/ 34 w 75"/>
              <a:gd name="T27" fmla="*/ 22 h 74"/>
              <a:gd name="T28" fmla="*/ 32 w 75"/>
              <a:gd name="T29" fmla="*/ 23 h 74"/>
              <a:gd name="T30" fmla="*/ 30 w 75"/>
              <a:gd name="T31" fmla="*/ 24 h 74"/>
              <a:gd name="T32" fmla="*/ 27 w 75"/>
              <a:gd name="T33" fmla="*/ 24 h 74"/>
              <a:gd name="T34" fmla="*/ 27 w 75"/>
              <a:gd name="T35" fmla="*/ 29 h 74"/>
              <a:gd name="T36" fmla="*/ 34 w 75"/>
              <a:gd name="T37" fmla="*/ 29 h 74"/>
              <a:gd name="T38" fmla="*/ 34 w 75"/>
              <a:gd name="T39" fmla="*/ 46 h 74"/>
              <a:gd name="T40" fmla="*/ 27 w 75"/>
              <a:gd name="T41" fmla="*/ 46 h 74"/>
              <a:gd name="T42" fmla="*/ 27 w 75"/>
              <a:gd name="T43" fmla="*/ 52 h 74"/>
              <a:gd name="T44" fmla="*/ 49 w 75"/>
              <a:gd name="T45" fmla="*/ 52 h 74"/>
              <a:gd name="T46" fmla="*/ 49 w 75"/>
              <a:gd name="T47" fmla="*/ 46 h 74"/>
              <a:gd name="T48" fmla="*/ 42 w 75"/>
              <a:gd name="T49" fmla="*/ 46 h 74"/>
              <a:gd name="T50" fmla="*/ 42 w 75"/>
              <a:gd name="T51" fmla="*/ 2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5" h="74">
                <a:moveTo>
                  <a:pt x="37" y="0"/>
                </a:moveTo>
                <a:cubicBezTo>
                  <a:pt x="16" y="0"/>
                  <a:pt x="0" y="17"/>
                  <a:pt x="0" y="37"/>
                </a:cubicBezTo>
                <a:cubicBezTo>
                  <a:pt x="0" y="57"/>
                  <a:pt x="16" y="74"/>
                  <a:pt x="37" y="74"/>
                </a:cubicBezTo>
                <a:cubicBezTo>
                  <a:pt x="58" y="74"/>
                  <a:pt x="75" y="57"/>
                  <a:pt x="75" y="37"/>
                </a:cubicBezTo>
                <a:cubicBezTo>
                  <a:pt x="75" y="17"/>
                  <a:pt x="58" y="0"/>
                  <a:pt x="37" y="0"/>
                </a:cubicBezTo>
                <a:close/>
                <a:moveTo>
                  <a:pt x="37" y="68"/>
                </a:moveTo>
                <a:cubicBezTo>
                  <a:pt x="19" y="68"/>
                  <a:pt x="5" y="54"/>
                  <a:pt x="5" y="37"/>
                </a:cubicBezTo>
                <a:cubicBezTo>
                  <a:pt x="5" y="20"/>
                  <a:pt x="19" y="6"/>
                  <a:pt x="37" y="6"/>
                </a:cubicBezTo>
                <a:cubicBezTo>
                  <a:pt x="55" y="6"/>
                  <a:pt x="69" y="20"/>
                  <a:pt x="69" y="37"/>
                </a:cubicBezTo>
                <a:cubicBezTo>
                  <a:pt x="69" y="37"/>
                  <a:pt x="69" y="37"/>
                  <a:pt x="69" y="37"/>
                </a:cubicBezTo>
                <a:cubicBezTo>
                  <a:pt x="69" y="54"/>
                  <a:pt x="55" y="68"/>
                  <a:pt x="37" y="68"/>
                </a:cubicBezTo>
                <a:close/>
                <a:moveTo>
                  <a:pt x="42" y="20"/>
                </a:moveTo>
                <a:cubicBezTo>
                  <a:pt x="35" y="20"/>
                  <a:pt x="35" y="20"/>
                  <a:pt x="35" y="20"/>
                </a:cubicBezTo>
                <a:cubicBezTo>
                  <a:pt x="35" y="21"/>
                  <a:pt x="35" y="21"/>
                  <a:pt x="34" y="22"/>
                </a:cubicBezTo>
                <a:cubicBezTo>
                  <a:pt x="34" y="22"/>
                  <a:pt x="33" y="23"/>
                  <a:pt x="32" y="23"/>
                </a:cubicBezTo>
                <a:cubicBezTo>
                  <a:pt x="32" y="24"/>
                  <a:pt x="31" y="24"/>
                  <a:pt x="30" y="24"/>
                </a:cubicBezTo>
                <a:cubicBezTo>
                  <a:pt x="29" y="24"/>
                  <a:pt x="28" y="24"/>
                  <a:pt x="27" y="24"/>
                </a:cubicBezTo>
                <a:cubicBezTo>
                  <a:pt x="27" y="29"/>
                  <a:pt x="27" y="29"/>
                  <a:pt x="27" y="29"/>
                </a:cubicBezTo>
                <a:cubicBezTo>
                  <a:pt x="34" y="29"/>
                  <a:pt x="34" y="29"/>
                  <a:pt x="34" y="29"/>
                </a:cubicBezTo>
                <a:cubicBezTo>
                  <a:pt x="34" y="46"/>
                  <a:pt x="34" y="46"/>
                  <a:pt x="34" y="46"/>
                </a:cubicBezTo>
                <a:cubicBezTo>
                  <a:pt x="27" y="46"/>
                  <a:pt x="27" y="46"/>
                  <a:pt x="27" y="46"/>
                </a:cubicBezTo>
                <a:cubicBezTo>
                  <a:pt x="27" y="52"/>
                  <a:pt x="27" y="52"/>
                  <a:pt x="27" y="52"/>
                </a:cubicBezTo>
                <a:cubicBezTo>
                  <a:pt x="49" y="52"/>
                  <a:pt x="49" y="52"/>
                  <a:pt x="49" y="52"/>
                </a:cubicBezTo>
                <a:cubicBezTo>
                  <a:pt x="49" y="46"/>
                  <a:pt x="49" y="46"/>
                  <a:pt x="49" y="46"/>
                </a:cubicBezTo>
                <a:cubicBezTo>
                  <a:pt x="42" y="46"/>
                  <a:pt x="42" y="46"/>
                  <a:pt x="42" y="46"/>
                </a:cubicBezTo>
                <a:lnTo>
                  <a:pt x="42" y="20"/>
                </a:lnTo>
                <a:close/>
              </a:path>
            </a:pathLst>
          </a:custGeom>
          <a:solidFill>
            <a:schemeClr val="tx1"/>
          </a:solidFill>
          <a:ln>
            <a:noFill/>
          </a:ln>
        </p:spPr>
        <p:txBody>
          <a:bodyPr vert="horz" wrap="square" lIns="91440" tIns="45720" rIns="91440" bIns="45720" numCol="1" anchor="t" anchorCtr="0" compatLnSpc="1"/>
          <a:lstStyle/>
          <a:p>
            <a:endParaRPr lang="zh-CN" altLang="en-US" sz="1355">
              <a:solidFill>
                <a:srgbClr val="635042"/>
              </a:solidFill>
            </a:endParaRPr>
          </a:p>
        </p:txBody>
      </p:sp>
      <p:grpSp>
        <p:nvGrpSpPr>
          <p:cNvPr id="99" name="组合 98"/>
          <p:cNvGrpSpPr/>
          <p:nvPr/>
        </p:nvGrpSpPr>
        <p:grpSpPr>
          <a:xfrm>
            <a:off x="4072467" y="3451437"/>
            <a:ext cx="554567" cy="373380"/>
            <a:chOff x="4002088" y="3100388"/>
            <a:chExt cx="782638" cy="523875"/>
          </a:xfrm>
          <a:solidFill>
            <a:schemeClr val="tx1"/>
          </a:solidFill>
        </p:grpSpPr>
        <p:sp>
          <p:nvSpPr>
            <p:cNvPr id="100" name="Freeform 80"/>
            <p:cNvSpPr>
              <a:spLocks noEditPoints="1"/>
            </p:cNvSpPr>
            <p:nvPr/>
          </p:nvSpPr>
          <p:spPr bwMode="auto">
            <a:xfrm>
              <a:off x="4002088" y="3100388"/>
              <a:ext cx="782638" cy="523875"/>
            </a:xfrm>
            <a:custGeom>
              <a:avLst/>
              <a:gdLst>
                <a:gd name="T0" fmla="*/ 83 w 90"/>
                <a:gd name="T1" fmla="*/ 0 h 60"/>
                <a:gd name="T2" fmla="*/ 7 w 90"/>
                <a:gd name="T3" fmla="*/ 0 h 60"/>
                <a:gd name="T4" fmla="*/ 0 w 90"/>
                <a:gd name="T5" fmla="*/ 7 h 60"/>
                <a:gd name="T6" fmla="*/ 0 w 90"/>
                <a:gd name="T7" fmla="*/ 53 h 60"/>
                <a:gd name="T8" fmla="*/ 7 w 90"/>
                <a:gd name="T9" fmla="*/ 60 h 60"/>
                <a:gd name="T10" fmla="*/ 83 w 90"/>
                <a:gd name="T11" fmla="*/ 60 h 60"/>
                <a:gd name="T12" fmla="*/ 90 w 90"/>
                <a:gd name="T13" fmla="*/ 53 h 60"/>
                <a:gd name="T14" fmla="*/ 90 w 90"/>
                <a:gd name="T15" fmla="*/ 7 h 60"/>
                <a:gd name="T16" fmla="*/ 83 w 90"/>
                <a:gd name="T17" fmla="*/ 0 h 60"/>
                <a:gd name="T18" fmla="*/ 7 w 90"/>
                <a:gd name="T19" fmla="*/ 6 h 60"/>
                <a:gd name="T20" fmla="*/ 83 w 90"/>
                <a:gd name="T21" fmla="*/ 6 h 60"/>
                <a:gd name="T22" fmla="*/ 84 w 90"/>
                <a:gd name="T23" fmla="*/ 7 h 60"/>
                <a:gd name="T24" fmla="*/ 84 w 90"/>
                <a:gd name="T25" fmla="*/ 13 h 60"/>
                <a:gd name="T26" fmla="*/ 7 w 90"/>
                <a:gd name="T27" fmla="*/ 13 h 60"/>
                <a:gd name="T28" fmla="*/ 7 w 90"/>
                <a:gd name="T29" fmla="*/ 7 h 60"/>
                <a:gd name="T30" fmla="*/ 7 w 90"/>
                <a:gd name="T31" fmla="*/ 6 h 60"/>
                <a:gd name="T32" fmla="*/ 83 w 90"/>
                <a:gd name="T33" fmla="*/ 54 h 60"/>
                <a:gd name="T34" fmla="*/ 7 w 90"/>
                <a:gd name="T35" fmla="*/ 54 h 60"/>
                <a:gd name="T36" fmla="*/ 7 w 90"/>
                <a:gd name="T37" fmla="*/ 53 h 60"/>
                <a:gd name="T38" fmla="*/ 7 w 90"/>
                <a:gd name="T39" fmla="*/ 28 h 60"/>
                <a:gd name="T40" fmla="*/ 84 w 90"/>
                <a:gd name="T41" fmla="*/ 28 h 60"/>
                <a:gd name="T42" fmla="*/ 84 w 90"/>
                <a:gd name="T43" fmla="*/ 53 h 60"/>
                <a:gd name="T44" fmla="*/ 83 w 90"/>
                <a:gd name="T45" fmla="*/ 5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0" h="60">
                  <a:moveTo>
                    <a:pt x="83" y="0"/>
                  </a:moveTo>
                  <a:cubicBezTo>
                    <a:pt x="7" y="0"/>
                    <a:pt x="7" y="0"/>
                    <a:pt x="7" y="0"/>
                  </a:cubicBezTo>
                  <a:cubicBezTo>
                    <a:pt x="4" y="0"/>
                    <a:pt x="0" y="3"/>
                    <a:pt x="0" y="7"/>
                  </a:cubicBezTo>
                  <a:cubicBezTo>
                    <a:pt x="0" y="53"/>
                    <a:pt x="0" y="53"/>
                    <a:pt x="0" y="53"/>
                  </a:cubicBezTo>
                  <a:cubicBezTo>
                    <a:pt x="0" y="57"/>
                    <a:pt x="4" y="60"/>
                    <a:pt x="7" y="60"/>
                  </a:cubicBezTo>
                  <a:cubicBezTo>
                    <a:pt x="83" y="60"/>
                    <a:pt x="83" y="60"/>
                    <a:pt x="83" y="60"/>
                  </a:cubicBezTo>
                  <a:cubicBezTo>
                    <a:pt x="87" y="60"/>
                    <a:pt x="90" y="57"/>
                    <a:pt x="90" y="53"/>
                  </a:cubicBezTo>
                  <a:cubicBezTo>
                    <a:pt x="90" y="7"/>
                    <a:pt x="90" y="7"/>
                    <a:pt x="90" y="7"/>
                  </a:cubicBezTo>
                  <a:cubicBezTo>
                    <a:pt x="90" y="3"/>
                    <a:pt x="87" y="0"/>
                    <a:pt x="83" y="0"/>
                  </a:cubicBezTo>
                  <a:close/>
                  <a:moveTo>
                    <a:pt x="7" y="6"/>
                  </a:moveTo>
                  <a:cubicBezTo>
                    <a:pt x="83" y="6"/>
                    <a:pt x="83" y="6"/>
                    <a:pt x="83" y="6"/>
                  </a:cubicBezTo>
                  <a:cubicBezTo>
                    <a:pt x="83" y="6"/>
                    <a:pt x="84" y="7"/>
                    <a:pt x="84" y="7"/>
                  </a:cubicBezTo>
                  <a:cubicBezTo>
                    <a:pt x="84" y="13"/>
                    <a:pt x="84" y="13"/>
                    <a:pt x="84" y="13"/>
                  </a:cubicBezTo>
                  <a:cubicBezTo>
                    <a:pt x="7" y="13"/>
                    <a:pt x="7" y="13"/>
                    <a:pt x="7" y="13"/>
                  </a:cubicBezTo>
                  <a:cubicBezTo>
                    <a:pt x="7" y="7"/>
                    <a:pt x="7" y="7"/>
                    <a:pt x="7" y="7"/>
                  </a:cubicBezTo>
                  <a:cubicBezTo>
                    <a:pt x="7" y="7"/>
                    <a:pt x="7" y="6"/>
                    <a:pt x="7" y="6"/>
                  </a:cubicBezTo>
                  <a:close/>
                  <a:moveTo>
                    <a:pt x="83" y="54"/>
                  </a:moveTo>
                  <a:cubicBezTo>
                    <a:pt x="7" y="54"/>
                    <a:pt x="7" y="54"/>
                    <a:pt x="7" y="54"/>
                  </a:cubicBezTo>
                  <a:cubicBezTo>
                    <a:pt x="7" y="54"/>
                    <a:pt x="7" y="54"/>
                    <a:pt x="7" y="53"/>
                  </a:cubicBezTo>
                  <a:cubicBezTo>
                    <a:pt x="7" y="28"/>
                    <a:pt x="7" y="28"/>
                    <a:pt x="7" y="28"/>
                  </a:cubicBezTo>
                  <a:cubicBezTo>
                    <a:pt x="84" y="28"/>
                    <a:pt x="84" y="28"/>
                    <a:pt x="84" y="28"/>
                  </a:cubicBezTo>
                  <a:cubicBezTo>
                    <a:pt x="84" y="53"/>
                    <a:pt x="84" y="53"/>
                    <a:pt x="84" y="53"/>
                  </a:cubicBezTo>
                  <a:cubicBezTo>
                    <a:pt x="84" y="54"/>
                    <a:pt x="83" y="54"/>
                    <a:pt x="83"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635042"/>
                </a:solidFill>
              </a:endParaRPr>
            </a:p>
          </p:txBody>
        </p:sp>
        <p:sp>
          <p:nvSpPr>
            <p:cNvPr id="101" name="Freeform 81"/>
            <p:cNvSpPr/>
            <p:nvPr/>
          </p:nvSpPr>
          <p:spPr bwMode="auto">
            <a:xfrm>
              <a:off x="4089400" y="3405188"/>
              <a:ext cx="17463" cy="34925"/>
            </a:xfrm>
            <a:custGeom>
              <a:avLst/>
              <a:gdLst>
                <a:gd name="T0" fmla="*/ 5 w 11"/>
                <a:gd name="T1" fmla="*/ 6 h 22"/>
                <a:gd name="T2" fmla="*/ 5 w 11"/>
                <a:gd name="T3" fmla="*/ 6 h 22"/>
                <a:gd name="T4" fmla="*/ 5 w 11"/>
                <a:gd name="T5" fmla="*/ 6 h 22"/>
                <a:gd name="T6" fmla="*/ 0 w 11"/>
                <a:gd name="T7" fmla="*/ 6 h 22"/>
                <a:gd name="T8" fmla="*/ 11 w 11"/>
                <a:gd name="T9" fmla="*/ 0 h 22"/>
                <a:gd name="T10" fmla="*/ 11 w 11"/>
                <a:gd name="T11" fmla="*/ 0 h 22"/>
                <a:gd name="T12" fmla="*/ 11 w 11"/>
                <a:gd name="T13" fmla="*/ 22 h 22"/>
                <a:gd name="T14" fmla="*/ 5 w 11"/>
                <a:gd name="T15" fmla="*/ 22 h 22"/>
                <a:gd name="T16" fmla="*/ 5 w 11"/>
                <a:gd name="T17"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2">
                  <a:moveTo>
                    <a:pt x="5" y="6"/>
                  </a:moveTo>
                  <a:lnTo>
                    <a:pt x="5" y="6"/>
                  </a:lnTo>
                  <a:lnTo>
                    <a:pt x="5" y="6"/>
                  </a:lnTo>
                  <a:lnTo>
                    <a:pt x="0" y="6"/>
                  </a:lnTo>
                  <a:lnTo>
                    <a:pt x="11" y="0"/>
                  </a:lnTo>
                  <a:lnTo>
                    <a:pt x="11" y="0"/>
                  </a:lnTo>
                  <a:lnTo>
                    <a:pt x="11" y="22"/>
                  </a:lnTo>
                  <a:lnTo>
                    <a:pt x="5" y="22"/>
                  </a:lnTo>
                  <a:lnTo>
                    <a:pt x="5"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635042"/>
                </a:solidFill>
              </a:endParaRPr>
            </a:p>
          </p:txBody>
        </p:sp>
        <p:sp>
          <p:nvSpPr>
            <p:cNvPr id="102" name="Freeform 82"/>
            <p:cNvSpPr/>
            <p:nvPr/>
          </p:nvSpPr>
          <p:spPr bwMode="auto">
            <a:xfrm>
              <a:off x="4124325" y="3405188"/>
              <a:ext cx="17463" cy="34925"/>
            </a:xfrm>
            <a:custGeom>
              <a:avLst/>
              <a:gdLst>
                <a:gd name="T0" fmla="*/ 5 w 11"/>
                <a:gd name="T1" fmla="*/ 6 h 22"/>
                <a:gd name="T2" fmla="*/ 5 w 11"/>
                <a:gd name="T3" fmla="*/ 6 h 22"/>
                <a:gd name="T4" fmla="*/ 0 w 11"/>
                <a:gd name="T5" fmla="*/ 6 h 22"/>
                <a:gd name="T6" fmla="*/ 0 w 11"/>
                <a:gd name="T7" fmla="*/ 6 h 22"/>
                <a:gd name="T8" fmla="*/ 5 w 11"/>
                <a:gd name="T9" fmla="*/ 0 h 22"/>
                <a:gd name="T10" fmla="*/ 11 w 11"/>
                <a:gd name="T11" fmla="*/ 0 h 22"/>
                <a:gd name="T12" fmla="*/ 11 w 11"/>
                <a:gd name="T13" fmla="*/ 22 h 22"/>
                <a:gd name="T14" fmla="*/ 5 w 11"/>
                <a:gd name="T15" fmla="*/ 22 h 22"/>
                <a:gd name="T16" fmla="*/ 5 w 11"/>
                <a:gd name="T17"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2">
                  <a:moveTo>
                    <a:pt x="5" y="6"/>
                  </a:moveTo>
                  <a:lnTo>
                    <a:pt x="5" y="6"/>
                  </a:lnTo>
                  <a:lnTo>
                    <a:pt x="0" y="6"/>
                  </a:lnTo>
                  <a:lnTo>
                    <a:pt x="0" y="6"/>
                  </a:lnTo>
                  <a:lnTo>
                    <a:pt x="5" y="0"/>
                  </a:lnTo>
                  <a:lnTo>
                    <a:pt x="11" y="0"/>
                  </a:lnTo>
                  <a:lnTo>
                    <a:pt x="11" y="22"/>
                  </a:lnTo>
                  <a:lnTo>
                    <a:pt x="5" y="22"/>
                  </a:lnTo>
                  <a:lnTo>
                    <a:pt x="5"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635042"/>
                </a:solidFill>
              </a:endParaRPr>
            </a:p>
          </p:txBody>
        </p:sp>
        <p:sp>
          <p:nvSpPr>
            <p:cNvPr id="103" name="Freeform 83"/>
            <p:cNvSpPr/>
            <p:nvPr/>
          </p:nvSpPr>
          <p:spPr bwMode="auto">
            <a:xfrm>
              <a:off x="4159250" y="3405188"/>
              <a:ext cx="17463" cy="34925"/>
            </a:xfrm>
            <a:custGeom>
              <a:avLst/>
              <a:gdLst>
                <a:gd name="T0" fmla="*/ 5 w 11"/>
                <a:gd name="T1" fmla="*/ 6 h 22"/>
                <a:gd name="T2" fmla="*/ 5 w 11"/>
                <a:gd name="T3" fmla="*/ 6 h 22"/>
                <a:gd name="T4" fmla="*/ 0 w 11"/>
                <a:gd name="T5" fmla="*/ 6 h 22"/>
                <a:gd name="T6" fmla="*/ 0 w 11"/>
                <a:gd name="T7" fmla="*/ 6 h 22"/>
                <a:gd name="T8" fmla="*/ 5 w 11"/>
                <a:gd name="T9" fmla="*/ 0 h 22"/>
                <a:gd name="T10" fmla="*/ 11 w 11"/>
                <a:gd name="T11" fmla="*/ 0 h 22"/>
                <a:gd name="T12" fmla="*/ 11 w 11"/>
                <a:gd name="T13" fmla="*/ 22 h 22"/>
                <a:gd name="T14" fmla="*/ 5 w 11"/>
                <a:gd name="T15" fmla="*/ 22 h 22"/>
                <a:gd name="T16" fmla="*/ 5 w 11"/>
                <a:gd name="T17"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2">
                  <a:moveTo>
                    <a:pt x="5" y="6"/>
                  </a:moveTo>
                  <a:lnTo>
                    <a:pt x="5" y="6"/>
                  </a:lnTo>
                  <a:lnTo>
                    <a:pt x="0" y="6"/>
                  </a:lnTo>
                  <a:lnTo>
                    <a:pt x="0" y="6"/>
                  </a:lnTo>
                  <a:lnTo>
                    <a:pt x="5" y="0"/>
                  </a:lnTo>
                  <a:lnTo>
                    <a:pt x="11" y="0"/>
                  </a:lnTo>
                  <a:lnTo>
                    <a:pt x="11" y="22"/>
                  </a:lnTo>
                  <a:lnTo>
                    <a:pt x="5" y="22"/>
                  </a:lnTo>
                  <a:lnTo>
                    <a:pt x="5"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635042"/>
                </a:solidFill>
              </a:endParaRPr>
            </a:p>
          </p:txBody>
        </p:sp>
        <p:sp>
          <p:nvSpPr>
            <p:cNvPr id="104" name="Freeform 84"/>
            <p:cNvSpPr/>
            <p:nvPr/>
          </p:nvSpPr>
          <p:spPr bwMode="auto">
            <a:xfrm>
              <a:off x="4194175" y="3405188"/>
              <a:ext cx="17463" cy="34925"/>
            </a:xfrm>
            <a:custGeom>
              <a:avLst/>
              <a:gdLst>
                <a:gd name="T0" fmla="*/ 5 w 11"/>
                <a:gd name="T1" fmla="*/ 6 h 22"/>
                <a:gd name="T2" fmla="*/ 5 w 11"/>
                <a:gd name="T3" fmla="*/ 6 h 22"/>
                <a:gd name="T4" fmla="*/ 0 w 11"/>
                <a:gd name="T5" fmla="*/ 6 h 22"/>
                <a:gd name="T6" fmla="*/ 0 w 11"/>
                <a:gd name="T7" fmla="*/ 6 h 22"/>
                <a:gd name="T8" fmla="*/ 5 w 11"/>
                <a:gd name="T9" fmla="*/ 0 h 22"/>
                <a:gd name="T10" fmla="*/ 11 w 11"/>
                <a:gd name="T11" fmla="*/ 0 h 22"/>
                <a:gd name="T12" fmla="*/ 11 w 11"/>
                <a:gd name="T13" fmla="*/ 22 h 22"/>
                <a:gd name="T14" fmla="*/ 5 w 11"/>
                <a:gd name="T15" fmla="*/ 22 h 22"/>
                <a:gd name="T16" fmla="*/ 5 w 11"/>
                <a:gd name="T17"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2">
                  <a:moveTo>
                    <a:pt x="5" y="6"/>
                  </a:moveTo>
                  <a:lnTo>
                    <a:pt x="5" y="6"/>
                  </a:lnTo>
                  <a:lnTo>
                    <a:pt x="0" y="6"/>
                  </a:lnTo>
                  <a:lnTo>
                    <a:pt x="0" y="6"/>
                  </a:lnTo>
                  <a:lnTo>
                    <a:pt x="5" y="0"/>
                  </a:lnTo>
                  <a:lnTo>
                    <a:pt x="11" y="0"/>
                  </a:lnTo>
                  <a:lnTo>
                    <a:pt x="11" y="22"/>
                  </a:lnTo>
                  <a:lnTo>
                    <a:pt x="5" y="22"/>
                  </a:lnTo>
                  <a:lnTo>
                    <a:pt x="5"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635042"/>
                </a:solidFill>
              </a:endParaRPr>
            </a:p>
          </p:txBody>
        </p:sp>
        <p:sp>
          <p:nvSpPr>
            <p:cNvPr id="105" name="Freeform 85"/>
            <p:cNvSpPr/>
            <p:nvPr/>
          </p:nvSpPr>
          <p:spPr bwMode="auto">
            <a:xfrm>
              <a:off x="4219575" y="3405188"/>
              <a:ext cx="17463" cy="34925"/>
            </a:xfrm>
            <a:custGeom>
              <a:avLst/>
              <a:gdLst>
                <a:gd name="T0" fmla="*/ 6 w 11"/>
                <a:gd name="T1" fmla="*/ 6 h 22"/>
                <a:gd name="T2" fmla="*/ 6 w 11"/>
                <a:gd name="T3" fmla="*/ 6 h 22"/>
                <a:gd name="T4" fmla="*/ 6 w 11"/>
                <a:gd name="T5" fmla="*/ 6 h 22"/>
                <a:gd name="T6" fmla="*/ 0 w 11"/>
                <a:gd name="T7" fmla="*/ 6 h 22"/>
                <a:gd name="T8" fmla="*/ 11 w 11"/>
                <a:gd name="T9" fmla="*/ 0 h 22"/>
                <a:gd name="T10" fmla="*/ 11 w 11"/>
                <a:gd name="T11" fmla="*/ 0 h 22"/>
                <a:gd name="T12" fmla="*/ 11 w 11"/>
                <a:gd name="T13" fmla="*/ 22 h 22"/>
                <a:gd name="T14" fmla="*/ 6 w 11"/>
                <a:gd name="T15" fmla="*/ 22 h 22"/>
                <a:gd name="T16" fmla="*/ 6 w 11"/>
                <a:gd name="T17"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2">
                  <a:moveTo>
                    <a:pt x="6" y="6"/>
                  </a:moveTo>
                  <a:lnTo>
                    <a:pt x="6" y="6"/>
                  </a:lnTo>
                  <a:lnTo>
                    <a:pt x="6" y="6"/>
                  </a:lnTo>
                  <a:lnTo>
                    <a:pt x="0" y="6"/>
                  </a:lnTo>
                  <a:lnTo>
                    <a:pt x="11" y="0"/>
                  </a:lnTo>
                  <a:lnTo>
                    <a:pt x="11" y="0"/>
                  </a:lnTo>
                  <a:lnTo>
                    <a:pt x="11" y="22"/>
                  </a:lnTo>
                  <a:lnTo>
                    <a:pt x="6" y="22"/>
                  </a:lnTo>
                  <a:lnTo>
                    <a:pt x="6"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635042"/>
                </a:solidFill>
              </a:endParaRPr>
            </a:p>
          </p:txBody>
        </p:sp>
        <p:sp>
          <p:nvSpPr>
            <p:cNvPr id="106" name="Freeform 86"/>
            <p:cNvSpPr/>
            <p:nvPr/>
          </p:nvSpPr>
          <p:spPr bwMode="auto">
            <a:xfrm>
              <a:off x="4254500" y="3405188"/>
              <a:ext cx="17463" cy="34925"/>
            </a:xfrm>
            <a:custGeom>
              <a:avLst/>
              <a:gdLst>
                <a:gd name="T0" fmla="*/ 5 w 11"/>
                <a:gd name="T1" fmla="*/ 6 h 22"/>
                <a:gd name="T2" fmla="*/ 5 w 11"/>
                <a:gd name="T3" fmla="*/ 6 h 22"/>
                <a:gd name="T4" fmla="*/ 0 w 11"/>
                <a:gd name="T5" fmla="*/ 6 h 22"/>
                <a:gd name="T6" fmla="*/ 0 w 11"/>
                <a:gd name="T7" fmla="*/ 6 h 22"/>
                <a:gd name="T8" fmla="*/ 5 w 11"/>
                <a:gd name="T9" fmla="*/ 0 h 22"/>
                <a:gd name="T10" fmla="*/ 11 w 11"/>
                <a:gd name="T11" fmla="*/ 0 h 22"/>
                <a:gd name="T12" fmla="*/ 11 w 11"/>
                <a:gd name="T13" fmla="*/ 22 h 22"/>
                <a:gd name="T14" fmla="*/ 5 w 11"/>
                <a:gd name="T15" fmla="*/ 22 h 22"/>
                <a:gd name="T16" fmla="*/ 5 w 11"/>
                <a:gd name="T17"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2">
                  <a:moveTo>
                    <a:pt x="5" y="6"/>
                  </a:moveTo>
                  <a:lnTo>
                    <a:pt x="5" y="6"/>
                  </a:lnTo>
                  <a:lnTo>
                    <a:pt x="0" y="6"/>
                  </a:lnTo>
                  <a:lnTo>
                    <a:pt x="0" y="6"/>
                  </a:lnTo>
                  <a:lnTo>
                    <a:pt x="5" y="0"/>
                  </a:lnTo>
                  <a:lnTo>
                    <a:pt x="11" y="0"/>
                  </a:lnTo>
                  <a:lnTo>
                    <a:pt x="11" y="22"/>
                  </a:lnTo>
                  <a:lnTo>
                    <a:pt x="5" y="22"/>
                  </a:lnTo>
                  <a:lnTo>
                    <a:pt x="5"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635042"/>
                </a:solidFill>
              </a:endParaRPr>
            </a:p>
          </p:txBody>
        </p:sp>
        <p:sp>
          <p:nvSpPr>
            <p:cNvPr id="107" name="Freeform 87"/>
            <p:cNvSpPr/>
            <p:nvPr/>
          </p:nvSpPr>
          <p:spPr bwMode="auto">
            <a:xfrm>
              <a:off x="4289425" y="3405188"/>
              <a:ext cx="17463" cy="34925"/>
            </a:xfrm>
            <a:custGeom>
              <a:avLst/>
              <a:gdLst>
                <a:gd name="T0" fmla="*/ 5 w 11"/>
                <a:gd name="T1" fmla="*/ 6 h 22"/>
                <a:gd name="T2" fmla="*/ 5 w 11"/>
                <a:gd name="T3" fmla="*/ 6 h 22"/>
                <a:gd name="T4" fmla="*/ 0 w 11"/>
                <a:gd name="T5" fmla="*/ 6 h 22"/>
                <a:gd name="T6" fmla="*/ 0 w 11"/>
                <a:gd name="T7" fmla="*/ 6 h 22"/>
                <a:gd name="T8" fmla="*/ 5 w 11"/>
                <a:gd name="T9" fmla="*/ 0 h 22"/>
                <a:gd name="T10" fmla="*/ 11 w 11"/>
                <a:gd name="T11" fmla="*/ 0 h 22"/>
                <a:gd name="T12" fmla="*/ 11 w 11"/>
                <a:gd name="T13" fmla="*/ 22 h 22"/>
                <a:gd name="T14" fmla="*/ 5 w 11"/>
                <a:gd name="T15" fmla="*/ 22 h 22"/>
                <a:gd name="T16" fmla="*/ 5 w 11"/>
                <a:gd name="T17"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2">
                  <a:moveTo>
                    <a:pt x="5" y="6"/>
                  </a:moveTo>
                  <a:lnTo>
                    <a:pt x="5" y="6"/>
                  </a:lnTo>
                  <a:lnTo>
                    <a:pt x="0" y="6"/>
                  </a:lnTo>
                  <a:lnTo>
                    <a:pt x="0" y="6"/>
                  </a:lnTo>
                  <a:lnTo>
                    <a:pt x="5" y="0"/>
                  </a:lnTo>
                  <a:lnTo>
                    <a:pt x="11" y="0"/>
                  </a:lnTo>
                  <a:lnTo>
                    <a:pt x="11" y="22"/>
                  </a:lnTo>
                  <a:lnTo>
                    <a:pt x="5" y="22"/>
                  </a:lnTo>
                  <a:lnTo>
                    <a:pt x="5"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635042"/>
                </a:solidFill>
              </a:endParaRPr>
            </a:p>
          </p:txBody>
        </p:sp>
        <p:sp>
          <p:nvSpPr>
            <p:cNvPr id="108" name="Freeform 88"/>
            <p:cNvSpPr/>
            <p:nvPr/>
          </p:nvSpPr>
          <p:spPr bwMode="auto">
            <a:xfrm>
              <a:off x="4324350" y="3405188"/>
              <a:ext cx="17463" cy="34925"/>
            </a:xfrm>
            <a:custGeom>
              <a:avLst/>
              <a:gdLst>
                <a:gd name="T0" fmla="*/ 5 w 11"/>
                <a:gd name="T1" fmla="*/ 6 h 22"/>
                <a:gd name="T2" fmla="*/ 5 w 11"/>
                <a:gd name="T3" fmla="*/ 6 h 22"/>
                <a:gd name="T4" fmla="*/ 0 w 11"/>
                <a:gd name="T5" fmla="*/ 6 h 22"/>
                <a:gd name="T6" fmla="*/ 0 w 11"/>
                <a:gd name="T7" fmla="*/ 6 h 22"/>
                <a:gd name="T8" fmla="*/ 5 w 11"/>
                <a:gd name="T9" fmla="*/ 0 h 22"/>
                <a:gd name="T10" fmla="*/ 11 w 11"/>
                <a:gd name="T11" fmla="*/ 0 h 22"/>
                <a:gd name="T12" fmla="*/ 11 w 11"/>
                <a:gd name="T13" fmla="*/ 22 h 22"/>
                <a:gd name="T14" fmla="*/ 5 w 11"/>
                <a:gd name="T15" fmla="*/ 22 h 22"/>
                <a:gd name="T16" fmla="*/ 5 w 11"/>
                <a:gd name="T17"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2">
                  <a:moveTo>
                    <a:pt x="5" y="6"/>
                  </a:moveTo>
                  <a:lnTo>
                    <a:pt x="5" y="6"/>
                  </a:lnTo>
                  <a:lnTo>
                    <a:pt x="0" y="6"/>
                  </a:lnTo>
                  <a:lnTo>
                    <a:pt x="0" y="6"/>
                  </a:lnTo>
                  <a:lnTo>
                    <a:pt x="5" y="0"/>
                  </a:lnTo>
                  <a:lnTo>
                    <a:pt x="11" y="0"/>
                  </a:lnTo>
                  <a:lnTo>
                    <a:pt x="11" y="22"/>
                  </a:lnTo>
                  <a:lnTo>
                    <a:pt x="5" y="22"/>
                  </a:lnTo>
                  <a:lnTo>
                    <a:pt x="5"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635042"/>
                </a:solidFill>
              </a:endParaRPr>
            </a:p>
          </p:txBody>
        </p:sp>
        <p:sp>
          <p:nvSpPr>
            <p:cNvPr id="109" name="Freeform 89"/>
            <p:cNvSpPr/>
            <p:nvPr/>
          </p:nvSpPr>
          <p:spPr bwMode="auto">
            <a:xfrm>
              <a:off x="4349750" y="3405188"/>
              <a:ext cx="17463" cy="34925"/>
            </a:xfrm>
            <a:custGeom>
              <a:avLst/>
              <a:gdLst>
                <a:gd name="T0" fmla="*/ 6 w 11"/>
                <a:gd name="T1" fmla="*/ 6 h 22"/>
                <a:gd name="T2" fmla="*/ 6 w 11"/>
                <a:gd name="T3" fmla="*/ 6 h 22"/>
                <a:gd name="T4" fmla="*/ 0 w 11"/>
                <a:gd name="T5" fmla="*/ 6 h 22"/>
                <a:gd name="T6" fmla="*/ 0 w 11"/>
                <a:gd name="T7" fmla="*/ 6 h 22"/>
                <a:gd name="T8" fmla="*/ 6 w 11"/>
                <a:gd name="T9" fmla="*/ 0 h 22"/>
                <a:gd name="T10" fmla="*/ 11 w 11"/>
                <a:gd name="T11" fmla="*/ 0 h 22"/>
                <a:gd name="T12" fmla="*/ 11 w 11"/>
                <a:gd name="T13" fmla="*/ 22 h 22"/>
                <a:gd name="T14" fmla="*/ 6 w 11"/>
                <a:gd name="T15" fmla="*/ 22 h 22"/>
                <a:gd name="T16" fmla="*/ 6 w 11"/>
                <a:gd name="T17"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2">
                  <a:moveTo>
                    <a:pt x="6" y="6"/>
                  </a:moveTo>
                  <a:lnTo>
                    <a:pt x="6" y="6"/>
                  </a:lnTo>
                  <a:lnTo>
                    <a:pt x="0" y="6"/>
                  </a:lnTo>
                  <a:lnTo>
                    <a:pt x="0" y="6"/>
                  </a:lnTo>
                  <a:lnTo>
                    <a:pt x="6" y="0"/>
                  </a:lnTo>
                  <a:lnTo>
                    <a:pt x="11" y="0"/>
                  </a:lnTo>
                  <a:lnTo>
                    <a:pt x="11" y="22"/>
                  </a:lnTo>
                  <a:lnTo>
                    <a:pt x="6" y="22"/>
                  </a:lnTo>
                  <a:lnTo>
                    <a:pt x="6"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635042"/>
                </a:solidFill>
              </a:endParaRPr>
            </a:p>
          </p:txBody>
        </p:sp>
        <p:sp>
          <p:nvSpPr>
            <p:cNvPr id="110" name="Freeform 90"/>
            <p:cNvSpPr/>
            <p:nvPr/>
          </p:nvSpPr>
          <p:spPr bwMode="auto">
            <a:xfrm>
              <a:off x="4384675" y="3405188"/>
              <a:ext cx="17463" cy="34925"/>
            </a:xfrm>
            <a:custGeom>
              <a:avLst/>
              <a:gdLst>
                <a:gd name="T0" fmla="*/ 6 w 11"/>
                <a:gd name="T1" fmla="*/ 6 h 22"/>
                <a:gd name="T2" fmla="*/ 6 w 11"/>
                <a:gd name="T3" fmla="*/ 6 h 22"/>
                <a:gd name="T4" fmla="*/ 0 w 11"/>
                <a:gd name="T5" fmla="*/ 6 h 22"/>
                <a:gd name="T6" fmla="*/ 0 w 11"/>
                <a:gd name="T7" fmla="*/ 6 h 22"/>
                <a:gd name="T8" fmla="*/ 6 w 11"/>
                <a:gd name="T9" fmla="*/ 0 h 22"/>
                <a:gd name="T10" fmla="*/ 11 w 11"/>
                <a:gd name="T11" fmla="*/ 0 h 22"/>
                <a:gd name="T12" fmla="*/ 11 w 11"/>
                <a:gd name="T13" fmla="*/ 22 h 22"/>
                <a:gd name="T14" fmla="*/ 6 w 11"/>
                <a:gd name="T15" fmla="*/ 22 h 22"/>
                <a:gd name="T16" fmla="*/ 6 w 11"/>
                <a:gd name="T17"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2">
                  <a:moveTo>
                    <a:pt x="6" y="6"/>
                  </a:moveTo>
                  <a:lnTo>
                    <a:pt x="6" y="6"/>
                  </a:lnTo>
                  <a:lnTo>
                    <a:pt x="0" y="6"/>
                  </a:lnTo>
                  <a:lnTo>
                    <a:pt x="0" y="6"/>
                  </a:lnTo>
                  <a:lnTo>
                    <a:pt x="6" y="0"/>
                  </a:lnTo>
                  <a:lnTo>
                    <a:pt x="11" y="0"/>
                  </a:lnTo>
                  <a:lnTo>
                    <a:pt x="11" y="22"/>
                  </a:lnTo>
                  <a:lnTo>
                    <a:pt x="6" y="22"/>
                  </a:lnTo>
                  <a:lnTo>
                    <a:pt x="6"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635042"/>
                </a:solidFill>
              </a:endParaRPr>
            </a:p>
          </p:txBody>
        </p:sp>
        <p:sp>
          <p:nvSpPr>
            <p:cNvPr id="111" name="Freeform 91"/>
            <p:cNvSpPr/>
            <p:nvPr/>
          </p:nvSpPr>
          <p:spPr bwMode="auto">
            <a:xfrm>
              <a:off x="4419600" y="3405188"/>
              <a:ext cx="17463" cy="34925"/>
            </a:xfrm>
            <a:custGeom>
              <a:avLst/>
              <a:gdLst>
                <a:gd name="T0" fmla="*/ 6 w 11"/>
                <a:gd name="T1" fmla="*/ 6 h 22"/>
                <a:gd name="T2" fmla="*/ 6 w 11"/>
                <a:gd name="T3" fmla="*/ 6 h 22"/>
                <a:gd name="T4" fmla="*/ 0 w 11"/>
                <a:gd name="T5" fmla="*/ 6 h 22"/>
                <a:gd name="T6" fmla="*/ 0 w 11"/>
                <a:gd name="T7" fmla="*/ 6 h 22"/>
                <a:gd name="T8" fmla="*/ 6 w 11"/>
                <a:gd name="T9" fmla="*/ 0 h 22"/>
                <a:gd name="T10" fmla="*/ 11 w 11"/>
                <a:gd name="T11" fmla="*/ 0 h 22"/>
                <a:gd name="T12" fmla="*/ 11 w 11"/>
                <a:gd name="T13" fmla="*/ 22 h 22"/>
                <a:gd name="T14" fmla="*/ 6 w 11"/>
                <a:gd name="T15" fmla="*/ 22 h 22"/>
                <a:gd name="T16" fmla="*/ 6 w 11"/>
                <a:gd name="T17"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2">
                  <a:moveTo>
                    <a:pt x="6" y="6"/>
                  </a:moveTo>
                  <a:lnTo>
                    <a:pt x="6" y="6"/>
                  </a:lnTo>
                  <a:lnTo>
                    <a:pt x="0" y="6"/>
                  </a:lnTo>
                  <a:lnTo>
                    <a:pt x="0" y="6"/>
                  </a:lnTo>
                  <a:lnTo>
                    <a:pt x="6" y="0"/>
                  </a:lnTo>
                  <a:lnTo>
                    <a:pt x="11" y="0"/>
                  </a:lnTo>
                  <a:lnTo>
                    <a:pt x="11" y="22"/>
                  </a:lnTo>
                  <a:lnTo>
                    <a:pt x="6" y="22"/>
                  </a:lnTo>
                  <a:lnTo>
                    <a:pt x="6"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635042"/>
                </a:solidFill>
              </a:endParaRPr>
            </a:p>
          </p:txBody>
        </p:sp>
        <p:sp>
          <p:nvSpPr>
            <p:cNvPr id="112" name="Freeform 92"/>
            <p:cNvSpPr/>
            <p:nvPr/>
          </p:nvSpPr>
          <p:spPr bwMode="auto">
            <a:xfrm>
              <a:off x="4446588" y="3405188"/>
              <a:ext cx="17463" cy="34925"/>
            </a:xfrm>
            <a:custGeom>
              <a:avLst/>
              <a:gdLst>
                <a:gd name="T0" fmla="*/ 11 w 11"/>
                <a:gd name="T1" fmla="*/ 6 h 22"/>
                <a:gd name="T2" fmla="*/ 5 w 11"/>
                <a:gd name="T3" fmla="*/ 6 h 22"/>
                <a:gd name="T4" fmla="*/ 5 w 11"/>
                <a:gd name="T5" fmla="*/ 6 h 22"/>
                <a:gd name="T6" fmla="*/ 0 w 11"/>
                <a:gd name="T7" fmla="*/ 6 h 22"/>
                <a:gd name="T8" fmla="*/ 11 w 11"/>
                <a:gd name="T9" fmla="*/ 0 h 22"/>
                <a:gd name="T10" fmla="*/ 11 w 11"/>
                <a:gd name="T11" fmla="*/ 0 h 22"/>
                <a:gd name="T12" fmla="*/ 11 w 11"/>
                <a:gd name="T13" fmla="*/ 22 h 22"/>
                <a:gd name="T14" fmla="*/ 11 w 11"/>
                <a:gd name="T15" fmla="*/ 22 h 22"/>
                <a:gd name="T16" fmla="*/ 11 w 11"/>
                <a:gd name="T17"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2">
                  <a:moveTo>
                    <a:pt x="11" y="6"/>
                  </a:moveTo>
                  <a:lnTo>
                    <a:pt x="5" y="6"/>
                  </a:lnTo>
                  <a:lnTo>
                    <a:pt x="5" y="6"/>
                  </a:lnTo>
                  <a:lnTo>
                    <a:pt x="0" y="6"/>
                  </a:lnTo>
                  <a:lnTo>
                    <a:pt x="11" y="0"/>
                  </a:lnTo>
                  <a:lnTo>
                    <a:pt x="11" y="0"/>
                  </a:lnTo>
                  <a:lnTo>
                    <a:pt x="11" y="22"/>
                  </a:lnTo>
                  <a:lnTo>
                    <a:pt x="11" y="22"/>
                  </a:lnTo>
                  <a:lnTo>
                    <a:pt x="1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635042"/>
                </a:solidFill>
              </a:endParaRPr>
            </a:p>
          </p:txBody>
        </p:sp>
        <p:sp>
          <p:nvSpPr>
            <p:cNvPr id="113" name="Freeform 93"/>
            <p:cNvSpPr/>
            <p:nvPr/>
          </p:nvSpPr>
          <p:spPr bwMode="auto">
            <a:xfrm>
              <a:off x="4479925" y="3405188"/>
              <a:ext cx="17463" cy="34925"/>
            </a:xfrm>
            <a:custGeom>
              <a:avLst/>
              <a:gdLst>
                <a:gd name="T0" fmla="*/ 6 w 11"/>
                <a:gd name="T1" fmla="*/ 6 h 22"/>
                <a:gd name="T2" fmla="*/ 6 w 11"/>
                <a:gd name="T3" fmla="*/ 6 h 22"/>
                <a:gd name="T4" fmla="*/ 0 w 11"/>
                <a:gd name="T5" fmla="*/ 6 h 22"/>
                <a:gd name="T6" fmla="*/ 0 w 11"/>
                <a:gd name="T7" fmla="*/ 6 h 22"/>
                <a:gd name="T8" fmla="*/ 6 w 11"/>
                <a:gd name="T9" fmla="*/ 0 h 22"/>
                <a:gd name="T10" fmla="*/ 11 w 11"/>
                <a:gd name="T11" fmla="*/ 0 h 22"/>
                <a:gd name="T12" fmla="*/ 11 w 11"/>
                <a:gd name="T13" fmla="*/ 22 h 22"/>
                <a:gd name="T14" fmla="*/ 6 w 11"/>
                <a:gd name="T15" fmla="*/ 22 h 22"/>
                <a:gd name="T16" fmla="*/ 6 w 11"/>
                <a:gd name="T17"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2">
                  <a:moveTo>
                    <a:pt x="6" y="6"/>
                  </a:moveTo>
                  <a:lnTo>
                    <a:pt x="6" y="6"/>
                  </a:lnTo>
                  <a:lnTo>
                    <a:pt x="0" y="6"/>
                  </a:lnTo>
                  <a:lnTo>
                    <a:pt x="0" y="6"/>
                  </a:lnTo>
                  <a:lnTo>
                    <a:pt x="6" y="0"/>
                  </a:lnTo>
                  <a:lnTo>
                    <a:pt x="11" y="0"/>
                  </a:lnTo>
                  <a:lnTo>
                    <a:pt x="11" y="22"/>
                  </a:lnTo>
                  <a:lnTo>
                    <a:pt x="6" y="22"/>
                  </a:lnTo>
                  <a:lnTo>
                    <a:pt x="6"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635042"/>
                </a:solidFill>
              </a:endParaRPr>
            </a:p>
          </p:txBody>
        </p:sp>
        <p:sp>
          <p:nvSpPr>
            <p:cNvPr id="114" name="Freeform 94"/>
            <p:cNvSpPr/>
            <p:nvPr/>
          </p:nvSpPr>
          <p:spPr bwMode="auto">
            <a:xfrm>
              <a:off x="4514850" y="3405188"/>
              <a:ext cx="17463" cy="34925"/>
            </a:xfrm>
            <a:custGeom>
              <a:avLst/>
              <a:gdLst>
                <a:gd name="T0" fmla="*/ 6 w 11"/>
                <a:gd name="T1" fmla="*/ 6 h 22"/>
                <a:gd name="T2" fmla="*/ 6 w 11"/>
                <a:gd name="T3" fmla="*/ 6 h 22"/>
                <a:gd name="T4" fmla="*/ 0 w 11"/>
                <a:gd name="T5" fmla="*/ 6 h 22"/>
                <a:gd name="T6" fmla="*/ 0 w 11"/>
                <a:gd name="T7" fmla="*/ 6 h 22"/>
                <a:gd name="T8" fmla="*/ 6 w 11"/>
                <a:gd name="T9" fmla="*/ 0 h 22"/>
                <a:gd name="T10" fmla="*/ 11 w 11"/>
                <a:gd name="T11" fmla="*/ 0 h 22"/>
                <a:gd name="T12" fmla="*/ 11 w 11"/>
                <a:gd name="T13" fmla="*/ 22 h 22"/>
                <a:gd name="T14" fmla="*/ 6 w 11"/>
                <a:gd name="T15" fmla="*/ 22 h 22"/>
                <a:gd name="T16" fmla="*/ 6 w 11"/>
                <a:gd name="T17"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2">
                  <a:moveTo>
                    <a:pt x="6" y="6"/>
                  </a:moveTo>
                  <a:lnTo>
                    <a:pt x="6" y="6"/>
                  </a:lnTo>
                  <a:lnTo>
                    <a:pt x="0" y="6"/>
                  </a:lnTo>
                  <a:lnTo>
                    <a:pt x="0" y="6"/>
                  </a:lnTo>
                  <a:lnTo>
                    <a:pt x="6" y="0"/>
                  </a:lnTo>
                  <a:lnTo>
                    <a:pt x="11" y="0"/>
                  </a:lnTo>
                  <a:lnTo>
                    <a:pt x="11" y="22"/>
                  </a:lnTo>
                  <a:lnTo>
                    <a:pt x="6" y="22"/>
                  </a:lnTo>
                  <a:lnTo>
                    <a:pt x="6"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635042"/>
                </a:solidFill>
              </a:endParaRPr>
            </a:p>
          </p:txBody>
        </p:sp>
        <p:sp>
          <p:nvSpPr>
            <p:cNvPr id="115" name="Freeform 95"/>
            <p:cNvSpPr/>
            <p:nvPr/>
          </p:nvSpPr>
          <p:spPr bwMode="auto">
            <a:xfrm>
              <a:off x="4549775" y="3405188"/>
              <a:ext cx="17463" cy="34925"/>
            </a:xfrm>
            <a:custGeom>
              <a:avLst/>
              <a:gdLst>
                <a:gd name="T0" fmla="*/ 6 w 11"/>
                <a:gd name="T1" fmla="*/ 6 h 22"/>
                <a:gd name="T2" fmla="*/ 6 w 11"/>
                <a:gd name="T3" fmla="*/ 6 h 22"/>
                <a:gd name="T4" fmla="*/ 0 w 11"/>
                <a:gd name="T5" fmla="*/ 6 h 22"/>
                <a:gd name="T6" fmla="*/ 0 w 11"/>
                <a:gd name="T7" fmla="*/ 6 h 22"/>
                <a:gd name="T8" fmla="*/ 6 w 11"/>
                <a:gd name="T9" fmla="*/ 0 h 22"/>
                <a:gd name="T10" fmla="*/ 11 w 11"/>
                <a:gd name="T11" fmla="*/ 0 h 22"/>
                <a:gd name="T12" fmla="*/ 11 w 11"/>
                <a:gd name="T13" fmla="*/ 22 h 22"/>
                <a:gd name="T14" fmla="*/ 6 w 11"/>
                <a:gd name="T15" fmla="*/ 22 h 22"/>
                <a:gd name="T16" fmla="*/ 6 w 11"/>
                <a:gd name="T17"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2">
                  <a:moveTo>
                    <a:pt x="6" y="6"/>
                  </a:moveTo>
                  <a:lnTo>
                    <a:pt x="6" y="6"/>
                  </a:lnTo>
                  <a:lnTo>
                    <a:pt x="0" y="6"/>
                  </a:lnTo>
                  <a:lnTo>
                    <a:pt x="0" y="6"/>
                  </a:lnTo>
                  <a:lnTo>
                    <a:pt x="6" y="0"/>
                  </a:lnTo>
                  <a:lnTo>
                    <a:pt x="11" y="0"/>
                  </a:lnTo>
                  <a:lnTo>
                    <a:pt x="11" y="22"/>
                  </a:lnTo>
                  <a:lnTo>
                    <a:pt x="6" y="22"/>
                  </a:lnTo>
                  <a:lnTo>
                    <a:pt x="6"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635042"/>
                </a:solidFill>
              </a:endParaRPr>
            </a:p>
          </p:txBody>
        </p:sp>
        <p:sp>
          <p:nvSpPr>
            <p:cNvPr id="116" name="Freeform 96"/>
            <p:cNvSpPr/>
            <p:nvPr/>
          </p:nvSpPr>
          <p:spPr bwMode="auto">
            <a:xfrm>
              <a:off x="4576763" y="3405188"/>
              <a:ext cx="17463" cy="34925"/>
            </a:xfrm>
            <a:custGeom>
              <a:avLst/>
              <a:gdLst>
                <a:gd name="T0" fmla="*/ 5 w 11"/>
                <a:gd name="T1" fmla="*/ 6 h 22"/>
                <a:gd name="T2" fmla="*/ 5 w 11"/>
                <a:gd name="T3" fmla="*/ 6 h 22"/>
                <a:gd name="T4" fmla="*/ 5 w 11"/>
                <a:gd name="T5" fmla="*/ 6 h 22"/>
                <a:gd name="T6" fmla="*/ 0 w 11"/>
                <a:gd name="T7" fmla="*/ 6 h 22"/>
                <a:gd name="T8" fmla="*/ 11 w 11"/>
                <a:gd name="T9" fmla="*/ 0 h 22"/>
                <a:gd name="T10" fmla="*/ 11 w 11"/>
                <a:gd name="T11" fmla="*/ 0 h 22"/>
                <a:gd name="T12" fmla="*/ 11 w 11"/>
                <a:gd name="T13" fmla="*/ 22 h 22"/>
                <a:gd name="T14" fmla="*/ 5 w 11"/>
                <a:gd name="T15" fmla="*/ 22 h 22"/>
                <a:gd name="T16" fmla="*/ 5 w 11"/>
                <a:gd name="T17"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2">
                  <a:moveTo>
                    <a:pt x="5" y="6"/>
                  </a:moveTo>
                  <a:lnTo>
                    <a:pt x="5" y="6"/>
                  </a:lnTo>
                  <a:lnTo>
                    <a:pt x="5" y="6"/>
                  </a:lnTo>
                  <a:lnTo>
                    <a:pt x="0" y="6"/>
                  </a:lnTo>
                  <a:lnTo>
                    <a:pt x="11" y="0"/>
                  </a:lnTo>
                  <a:lnTo>
                    <a:pt x="11" y="0"/>
                  </a:lnTo>
                  <a:lnTo>
                    <a:pt x="11" y="22"/>
                  </a:lnTo>
                  <a:lnTo>
                    <a:pt x="5" y="22"/>
                  </a:lnTo>
                  <a:lnTo>
                    <a:pt x="5"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635042"/>
                </a:solidFill>
              </a:endParaRPr>
            </a:p>
          </p:txBody>
        </p:sp>
        <p:sp>
          <p:nvSpPr>
            <p:cNvPr id="117" name="Freeform 97"/>
            <p:cNvSpPr/>
            <p:nvPr/>
          </p:nvSpPr>
          <p:spPr bwMode="auto">
            <a:xfrm>
              <a:off x="4611688" y="3405188"/>
              <a:ext cx="17463" cy="34925"/>
            </a:xfrm>
            <a:custGeom>
              <a:avLst/>
              <a:gdLst>
                <a:gd name="T0" fmla="*/ 5 w 11"/>
                <a:gd name="T1" fmla="*/ 6 h 22"/>
                <a:gd name="T2" fmla="*/ 5 w 11"/>
                <a:gd name="T3" fmla="*/ 6 h 22"/>
                <a:gd name="T4" fmla="*/ 0 w 11"/>
                <a:gd name="T5" fmla="*/ 6 h 22"/>
                <a:gd name="T6" fmla="*/ 0 w 11"/>
                <a:gd name="T7" fmla="*/ 6 h 22"/>
                <a:gd name="T8" fmla="*/ 5 w 11"/>
                <a:gd name="T9" fmla="*/ 0 h 22"/>
                <a:gd name="T10" fmla="*/ 11 w 11"/>
                <a:gd name="T11" fmla="*/ 0 h 22"/>
                <a:gd name="T12" fmla="*/ 11 w 11"/>
                <a:gd name="T13" fmla="*/ 22 h 22"/>
                <a:gd name="T14" fmla="*/ 5 w 11"/>
                <a:gd name="T15" fmla="*/ 22 h 22"/>
                <a:gd name="T16" fmla="*/ 5 w 11"/>
                <a:gd name="T17"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2">
                  <a:moveTo>
                    <a:pt x="5" y="6"/>
                  </a:moveTo>
                  <a:lnTo>
                    <a:pt x="5" y="6"/>
                  </a:lnTo>
                  <a:lnTo>
                    <a:pt x="0" y="6"/>
                  </a:lnTo>
                  <a:lnTo>
                    <a:pt x="0" y="6"/>
                  </a:lnTo>
                  <a:lnTo>
                    <a:pt x="5" y="0"/>
                  </a:lnTo>
                  <a:lnTo>
                    <a:pt x="11" y="0"/>
                  </a:lnTo>
                  <a:lnTo>
                    <a:pt x="11" y="22"/>
                  </a:lnTo>
                  <a:lnTo>
                    <a:pt x="5" y="22"/>
                  </a:lnTo>
                  <a:lnTo>
                    <a:pt x="5"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635042"/>
                </a:solidFill>
              </a:endParaRPr>
            </a:p>
          </p:txBody>
        </p:sp>
        <p:sp>
          <p:nvSpPr>
            <p:cNvPr id="118" name="Freeform 98"/>
            <p:cNvSpPr/>
            <p:nvPr/>
          </p:nvSpPr>
          <p:spPr bwMode="auto">
            <a:xfrm>
              <a:off x="4646613" y="3405188"/>
              <a:ext cx="17463" cy="34925"/>
            </a:xfrm>
            <a:custGeom>
              <a:avLst/>
              <a:gdLst>
                <a:gd name="T0" fmla="*/ 5 w 11"/>
                <a:gd name="T1" fmla="*/ 6 h 22"/>
                <a:gd name="T2" fmla="*/ 5 w 11"/>
                <a:gd name="T3" fmla="*/ 6 h 22"/>
                <a:gd name="T4" fmla="*/ 0 w 11"/>
                <a:gd name="T5" fmla="*/ 6 h 22"/>
                <a:gd name="T6" fmla="*/ 0 w 11"/>
                <a:gd name="T7" fmla="*/ 6 h 22"/>
                <a:gd name="T8" fmla="*/ 5 w 11"/>
                <a:gd name="T9" fmla="*/ 0 h 22"/>
                <a:gd name="T10" fmla="*/ 11 w 11"/>
                <a:gd name="T11" fmla="*/ 0 h 22"/>
                <a:gd name="T12" fmla="*/ 11 w 11"/>
                <a:gd name="T13" fmla="*/ 22 h 22"/>
                <a:gd name="T14" fmla="*/ 5 w 11"/>
                <a:gd name="T15" fmla="*/ 22 h 22"/>
                <a:gd name="T16" fmla="*/ 5 w 11"/>
                <a:gd name="T17"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2">
                  <a:moveTo>
                    <a:pt x="5" y="6"/>
                  </a:moveTo>
                  <a:lnTo>
                    <a:pt x="5" y="6"/>
                  </a:lnTo>
                  <a:lnTo>
                    <a:pt x="0" y="6"/>
                  </a:lnTo>
                  <a:lnTo>
                    <a:pt x="0" y="6"/>
                  </a:lnTo>
                  <a:lnTo>
                    <a:pt x="5" y="0"/>
                  </a:lnTo>
                  <a:lnTo>
                    <a:pt x="11" y="0"/>
                  </a:lnTo>
                  <a:lnTo>
                    <a:pt x="11" y="22"/>
                  </a:lnTo>
                  <a:lnTo>
                    <a:pt x="5" y="22"/>
                  </a:lnTo>
                  <a:lnTo>
                    <a:pt x="5"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635042"/>
                </a:solidFill>
              </a:endParaRPr>
            </a:p>
          </p:txBody>
        </p:sp>
        <p:sp>
          <p:nvSpPr>
            <p:cNvPr id="119" name="Freeform 99"/>
            <p:cNvSpPr/>
            <p:nvPr/>
          </p:nvSpPr>
          <p:spPr bwMode="auto">
            <a:xfrm>
              <a:off x="4681538" y="3405188"/>
              <a:ext cx="17463" cy="34925"/>
            </a:xfrm>
            <a:custGeom>
              <a:avLst/>
              <a:gdLst>
                <a:gd name="T0" fmla="*/ 5 w 11"/>
                <a:gd name="T1" fmla="*/ 6 h 22"/>
                <a:gd name="T2" fmla="*/ 5 w 11"/>
                <a:gd name="T3" fmla="*/ 6 h 22"/>
                <a:gd name="T4" fmla="*/ 0 w 11"/>
                <a:gd name="T5" fmla="*/ 6 h 22"/>
                <a:gd name="T6" fmla="*/ 0 w 11"/>
                <a:gd name="T7" fmla="*/ 6 h 22"/>
                <a:gd name="T8" fmla="*/ 5 w 11"/>
                <a:gd name="T9" fmla="*/ 0 h 22"/>
                <a:gd name="T10" fmla="*/ 11 w 11"/>
                <a:gd name="T11" fmla="*/ 0 h 22"/>
                <a:gd name="T12" fmla="*/ 11 w 11"/>
                <a:gd name="T13" fmla="*/ 22 h 22"/>
                <a:gd name="T14" fmla="*/ 5 w 11"/>
                <a:gd name="T15" fmla="*/ 22 h 22"/>
                <a:gd name="T16" fmla="*/ 5 w 11"/>
                <a:gd name="T17"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2">
                  <a:moveTo>
                    <a:pt x="5" y="6"/>
                  </a:moveTo>
                  <a:lnTo>
                    <a:pt x="5" y="6"/>
                  </a:lnTo>
                  <a:lnTo>
                    <a:pt x="0" y="6"/>
                  </a:lnTo>
                  <a:lnTo>
                    <a:pt x="0" y="6"/>
                  </a:lnTo>
                  <a:lnTo>
                    <a:pt x="5" y="0"/>
                  </a:lnTo>
                  <a:lnTo>
                    <a:pt x="11" y="0"/>
                  </a:lnTo>
                  <a:lnTo>
                    <a:pt x="11" y="22"/>
                  </a:lnTo>
                  <a:lnTo>
                    <a:pt x="5" y="22"/>
                  </a:lnTo>
                  <a:lnTo>
                    <a:pt x="5"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635042"/>
                </a:solidFill>
              </a:endParaRPr>
            </a:p>
          </p:txBody>
        </p:sp>
        <p:sp>
          <p:nvSpPr>
            <p:cNvPr id="120" name="Freeform 100"/>
            <p:cNvSpPr/>
            <p:nvPr/>
          </p:nvSpPr>
          <p:spPr bwMode="auto">
            <a:xfrm>
              <a:off x="4089400" y="3475038"/>
              <a:ext cx="17463" cy="44450"/>
            </a:xfrm>
            <a:custGeom>
              <a:avLst/>
              <a:gdLst>
                <a:gd name="T0" fmla="*/ 5 w 11"/>
                <a:gd name="T1" fmla="*/ 6 h 28"/>
                <a:gd name="T2" fmla="*/ 5 w 11"/>
                <a:gd name="T3" fmla="*/ 6 h 28"/>
                <a:gd name="T4" fmla="*/ 5 w 11"/>
                <a:gd name="T5" fmla="*/ 6 h 28"/>
                <a:gd name="T6" fmla="*/ 0 w 11"/>
                <a:gd name="T7" fmla="*/ 6 h 28"/>
                <a:gd name="T8" fmla="*/ 11 w 11"/>
                <a:gd name="T9" fmla="*/ 0 h 28"/>
                <a:gd name="T10" fmla="*/ 11 w 11"/>
                <a:gd name="T11" fmla="*/ 0 h 28"/>
                <a:gd name="T12" fmla="*/ 11 w 11"/>
                <a:gd name="T13" fmla="*/ 28 h 28"/>
                <a:gd name="T14" fmla="*/ 5 w 11"/>
                <a:gd name="T15" fmla="*/ 28 h 28"/>
                <a:gd name="T16" fmla="*/ 5 w 11"/>
                <a:gd name="T1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8">
                  <a:moveTo>
                    <a:pt x="5" y="6"/>
                  </a:moveTo>
                  <a:lnTo>
                    <a:pt x="5" y="6"/>
                  </a:lnTo>
                  <a:lnTo>
                    <a:pt x="5" y="6"/>
                  </a:lnTo>
                  <a:lnTo>
                    <a:pt x="0" y="6"/>
                  </a:lnTo>
                  <a:lnTo>
                    <a:pt x="11" y="0"/>
                  </a:lnTo>
                  <a:lnTo>
                    <a:pt x="11" y="0"/>
                  </a:lnTo>
                  <a:lnTo>
                    <a:pt x="11" y="28"/>
                  </a:lnTo>
                  <a:lnTo>
                    <a:pt x="5" y="28"/>
                  </a:lnTo>
                  <a:lnTo>
                    <a:pt x="5"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635042"/>
                </a:solidFill>
              </a:endParaRPr>
            </a:p>
          </p:txBody>
        </p:sp>
        <p:sp>
          <p:nvSpPr>
            <p:cNvPr id="121" name="Freeform 101"/>
            <p:cNvSpPr/>
            <p:nvPr/>
          </p:nvSpPr>
          <p:spPr bwMode="auto">
            <a:xfrm>
              <a:off x="4124325" y="3475038"/>
              <a:ext cx="17463" cy="44450"/>
            </a:xfrm>
            <a:custGeom>
              <a:avLst/>
              <a:gdLst>
                <a:gd name="T0" fmla="*/ 5 w 11"/>
                <a:gd name="T1" fmla="*/ 6 h 28"/>
                <a:gd name="T2" fmla="*/ 5 w 11"/>
                <a:gd name="T3" fmla="*/ 6 h 28"/>
                <a:gd name="T4" fmla="*/ 0 w 11"/>
                <a:gd name="T5" fmla="*/ 6 h 28"/>
                <a:gd name="T6" fmla="*/ 0 w 11"/>
                <a:gd name="T7" fmla="*/ 6 h 28"/>
                <a:gd name="T8" fmla="*/ 5 w 11"/>
                <a:gd name="T9" fmla="*/ 0 h 28"/>
                <a:gd name="T10" fmla="*/ 11 w 11"/>
                <a:gd name="T11" fmla="*/ 0 h 28"/>
                <a:gd name="T12" fmla="*/ 11 w 11"/>
                <a:gd name="T13" fmla="*/ 28 h 28"/>
                <a:gd name="T14" fmla="*/ 5 w 11"/>
                <a:gd name="T15" fmla="*/ 28 h 28"/>
                <a:gd name="T16" fmla="*/ 5 w 11"/>
                <a:gd name="T1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8">
                  <a:moveTo>
                    <a:pt x="5" y="6"/>
                  </a:moveTo>
                  <a:lnTo>
                    <a:pt x="5" y="6"/>
                  </a:lnTo>
                  <a:lnTo>
                    <a:pt x="0" y="6"/>
                  </a:lnTo>
                  <a:lnTo>
                    <a:pt x="0" y="6"/>
                  </a:lnTo>
                  <a:lnTo>
                    <a:pt x="5" y="0"/>
                  </a:lnTo>
                  <a:lnTo>
                    <a:pt x="11" y="0"/>
                  </a:lnTo>
                  <a:lnTo>
                    <a:pt x="11" y="28"/>
                  </a:lnTo>
                  <a:lnTo>
                    <a:pt x="5" y="28"/>
                  </a:lnTo>
                  <a:lnTo>
                    <a:pt x="5"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635042"/>
                </a:solidFill>
              </a:endParaRPr>
            </a:p>
          </p:txBody>
        </p:sp>
        <p:sp>
          <p:nvSpPr>
            <p:cNvPr id="122" name="Freeform 102"/>
            <p:cNvSpPr/>
            <p:nvPr/>
          </p:nvSpPr>
          <p:spPr bwMode="auto">
            <a:xfrm>
              <a:off x="4159250" y="3475038"/>
              <a:ext cx="17463" cy="44450"/>
            </a:xfrm>
            <a:custGeom>
              <a:avLst/>
              <a:gdLst>
                <a:gd name="T0" fmla="*/ 5 w 11"/>
                <a:gd name="T1" fmla="*/ 6 h 28"/>
                <a:gd name="T2" fmla="*/ 5 w 11"/>
                <a:gd name="T3" fmla="*/ 6 h 28"/>
                <a:gd name="T4" fmla="*/ 0 w 11"/>
                <a:gd name="T5" fmla="*/ 6 h 28"/>
                <a:gd name="T6" fmla="*/ 0 w 11"/>
                <a:gd name="T7" fmla="*/ 6 h 28"/>
                <a:gd name="T8" fmla="*/ 5 w 11"/>
                <a:gd name="T9" fmla="*/ 0 h 28"/>
                <a:gd name="T10" fmla="*/ 11 w 11"/>
                <a:gd name="T11" fmla="*/ 0 h 28"/>
                <a:gd name="T12" fmla="*/ 11 w 11"/>
                <a:gd name="T13" fmla="*/ 28 h 28"/>
                <a:gd name="T14" fmla="*/ 5 w 11"/>
                <a:gd name="T15" fmla="*/ 28 h 28"/>
                <a:gd name="T16" fmla="*/ 5 w 11"/>
                <a:gd name="T1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8">
                  <a:moveTo>
                    <a:pt x="5" y="6"/>
                  </a:moveTo>
                  <a:lnTo>
                    <a:pt x="5" y="6"/>
                  </a:lnTo>
                  <a:lnTo>
                    <a:pt x="0" y="6"/>
                  </a:lnTo>
                  <a:lnTo>
                    <a:pt x="0" y="6"/>
                  </a:lnTo>
                  <a:lnTo>
                    <a:pt x="5" y="0"/>
                  </a:lnTo>
                  <a:lnTo>
                    <a:pt x="11" y="0"/>
                  </a:lnTo>
                  <a:lnTo>
                    <a:pt x="11" y="28"/>
                  </a:lnTo>
                  <a:lnTo>
                    <a:pt x="5" y="28"/>
                  </a:lnTo>
                  <a:lnTo>
                    <a:pt x="5"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635042"/>
                </a:solidFill>
              </a:endParaRPr>
            </a:p>
          </p:txBody>
        </p:sp>
        <p:sp>
          <p:nvSpPr>
            <p:cNvPr id="123" name="Freeform 103"/>
            <p:cNvSpPr/>
            <p:nvPr/>
          </p:nvSpPr>
          <p:spPr bwMode="auto">
            <a:xfrm>
              <a:off x="4194175" y="3475038"/>
              <a:ext cx="17463" cy="44450"/>
            </a:xfrm>
            <a:custGeom>
              <a:avLst/>
              <a:gdLst>
                <a:gd name="T0" fmla="*/ 5 w 11"/>
                <a:gd name="T1" fmla="*/ 6 h 28"/>
                <a:gd name="T2" fmla="*/ 5 w 11"/>
                <a:gd name="T3" fmla="*/ 6 h 28"/>
                <a:gd name="T4" fmla="*/ 0 w 11"/>
                <a:gd name="T5" fmla="*/ 6 h 28"/>
                <a:gd name="T6" fmla="*/ 0 w 11"/>
                <a:gd name="T7" fmla="*/ 6 h 28"/>
                <a:gd name="T8" fmla="*/ 5 w 11"/>
                <a:gd name="T9" fmla="*/ 0 h 28"/>
                <a:gd name="T10" fmla="*/ 11 w 11"/>
                <a:gd name="T11" fmla="*/ 0 h 28"/>
                <a:gd name="T12" fmla="*/ 11 w 11"/>
                <a:gd name="T13" fmla="*/ 28 h 28"/>
                <a:gd name="T14" fmla="*/ 5 w 11"/>
                <a:gd name="T15" fmla="*/ 28 h 28"/>
                <a:gd name="T16" fmla="*/ 5 w 11"/>
                <a:gd name="T1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8">
                  <a:moveTo>
                    <a:pt x="5" y="6"/>
                  </a:moveTo>
                  <a:lnTo>
                    <a:pt x="5" y="6"/>
                  </a:lnTo>
                  <a:lnTo>
                    <a:pt x="0" y="6"/>
                  </a:lnTo>
                  <a:lnTo>
                    <a:pt x="0" y="6"/>
                  </a:lnTo>
                  <a:lnTo>
                    <a:pt x="5" y="0"/>
                  </a:lnTo>
                  <a:lnTo>
                    <a:pt x="11" y="0"/>
                  </a:lnTo>
                  <a:lnTo>
                    <a:pt x="11" y="28"/>
                  </a:lnTo>
                  <a:lnTo>
                    <a:pt x="5" y="28"/>
                  </a:lnTo>
                  <a:lnTo>
                    <a:pt x="5"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635042"/>
                </a:solidFill>
              </a:endParaRPr>
            </a:p>
          </p:txBody>
        </p:sp>
        <p:sp>
          <p:nvSpPr>
            <p:cNvPr id="124" name="Freeform 104"/>
            <p:cNvSpPr/>
            <p:nvPr/>
          </p:nvSpPr>
          <p:spPr bwMode="auto">
            <a:xfrm>
              <a:off x="4219575" y="3475038"/>
              <a:ext cx="17463" cy="44450"/>
            </a:xfrm>
            <a:custGeom>
              <a:avLst/>
              <a:gdLst>
                <a:gd name="T0" fmla="*/ 6 w 11"/>
                <a:gd name="T1" fmla="*/ 6 h 28"/>
                <a:gd name="T2" fmla="*/ 6 w 11"/>
                <a:gd name="T3" fmla="*/ 6 h 28"/>
                <a:gd name="T4" fmla="*/ 6 w 11"/>
                <a:gd name="T5" fmla="*/ 6 h 28"/>
                <a:gd name="T6" fmla="*/ 0 w 11"/>
                <a:gd name="T7" fmla="*/ 6 h 28"/>
                <a:gd name="T8" fmla="*/ 11 w 11"/>
                <a:gd name="T9" fmla="*/ 0 h 28"/>
                <a:gd name="T10" fmla="*/ 11 w 11"/>
                <a:gd name="T11" fmla="*/ 0 h 28"/>
                <a:gd name="T12" fmla="*/ 11 w 11"/>
                <a:gd name="T13" fmla="*/ 28 h 28"/>
                <a:gd name="T14" fmla="*/ 6 w 11"/>
                <a:gd name="T15" fmla="*/ 28 h 28"/>
                <a:gd name="T16" fmla="*/ 6 w 11"/>
                <a:gd name="T1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8">
                  <a:moveTo>
                    <a:pt x="6" y="6"/>
                  </a:moveTo>
                  <a:lnTo>
                    <a:pt x="6" y="6"/>
                  </a:lnTo>
                  <a:lnTo>
                    <a:pt x="6" y="6"/>
                  </a:lnTo>
                  <a:lnTo>
                    <a:pt x="0" y="6"/>
                  </a:lnTo>
                  <a:lnTo>
                    <a:pt x="11" y="0"/>
                  </a:lnTo>
                  <a:lnTo>
                    <a:pt x="11" y="0"/>
                  </a:lnTo>
                  <a:lnTo>
                    <a:pt x="11" y="28"/>
                  </a:lnTo>
                  <a:lnTo>
                    <a:pt x="6" y="28"/>
                  </a:lnTo>
                  <a:lnTo>
                    <a:pt x="6"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635042"/>
                </a:solidFill>
              </a:endParaRPr>
            </a:p>
          </p:txBody>
        </p:sp>
        <p:sp>
          <p:nvSpPr>
            <p:cNvPr id="125" name="Freeform 105"/>
            <p:cNvSpPr/>
            <p:nvPr/>
          </p:nvSpPr>
          <p:spPr bwMode="auto">
            <a:xfrm>
              <a:off x="4254500" y="3475038"/>
              <a:ext cx="17463" cy="44450"/>
            </a:xfrm>
            <a:custGeom>
              <a:avLst/>
              <a:gdLst>
                <a:gd name="T0" fmla="*/ 5 w 11"/>
                <a:gd name="T1" fmla="*/ 6 h 28"/>
                <a:gd name="T2" fmla="*/ 5 w 11"/>
                <a:gd name="T3" fmla="*/ 6 h 28"/>
                <a:gd name="T4" fmla="*/ 0 w 11"/>
                <a:gd name="T5" fmla="*/ 6 h 28"/>
                <a:gd name="T6" fmla="*/ 0 w 11"/>
                <a:gd name="T7" fmla="*/ 6 h 28"/>
                <a:gd name="T8" fmla="*/ 5 w 11"/>
                <a:gd name="T9" fmla="*/ 0 h 28"/>
                <a:gd name="T10" fmla="*/ 11 w 11"/>
                <a:gd name="T11" fmla="*/ 0 h 28"/>
                <a:gd name="T12" fmla="*/ 11 w 11"/>
                <a:gd name="T13" fmla="*/ 28 h 28"/>
                <a:gd name="T14" fmla="*/ 5 w 11"/>
                <a:gd name="T15" fmla="*/ 28 h 28"/>
                <a:gd name="T16" fmla="*/ 5 w 11"/>
                <a:gd name="T1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8">
                  <a:moveTo>
                    <a:pt x="5" y="6"/>
                  </a:moveTo>
                  <a:lnTo>
                    <a:pt x="5" y="6"/>
                  </a:lnTo>
                  <a:lnTo>
                    <a:pt x="0" y="6"/>
                  </a:lnTo>
                  <a:lnTo>
                    <a:pt x="0" y="6"/>
                  </a:lnTo>
                  <a:lnTo>
                    <a:pt x="5" y="0"/>
                  </a:lnTo>
                  <a:lnTo>
                    <a:pt x="11" y="0"/>
                  </a:lnTo>
                  <a:lnTo>
                    <a:pt x="11" y="28"/>
                  </a:lnTo>
                  <a:lnTo>
                    <a:pt x="5" y="28"/>
                  </a:lnTo>
                  <a:lnTo>
                    <a:pt x="5"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635042"/>
                </a:solidFill>
              </a:endParaRPr>
            </a:p>
          </p:txBody>
        </p:sp>
        <p:sp>
          <p:nvSpPr>
            <p:cNvPr id="126" name="Freeform 106"/>
            <p:cNvSpPr/>
            <p:nvPr/>
          </p:nvSpPr>
          <p:spPr bwMode="auto">
            <a:xfrm>
              <a:off x="4289425" y="3475038"/>
              <a:ext cx="17463" cy="44450"/>
            </a:xfrm>
            <a:custGeom>
              <a:avLst/>
              <a:gdLst>
                <a:gd name="T0" fmla="*/ 5 w 11"/>
                <a:gd name="T1" fmla="*/ 6 h 28"/>
                <a:gd name="T2" fmla="*/ 5 w 11"/>
                <a:gd name="T3" fmla="*/ 6 h 28"/>
                <a:gd name="T4" fmla="*/ 0 w 11"/>
                <a:gd name="T5" fmla="*/ 6 h 28"/>
                <a:gd name="T6" fmla="*/ 0 w 11"/>
                <a:gd name="T7" fmla="*/ 6 h 28"/>
                <a:gd name="T8" fmla="*/ 5 w 11"/>
                <a:gd name="T9" fmla="*/ 0 h 28"/>
                <a:gd name="T10" fmla="*/ 11 w 11"/>
                <a:gd name="T11" fmla="*/ 0 h 28"/>
                <a:gd name="T12" fmla="*/ 11 w 11"/>
                <a:gd name="T13" fmla="*/ 28 h 28"/>
                <a:gd name="T14" fmla="*/ 5 w 11"/>
                <a:gd name="T15" fmla="*/ 28 h 28"/>
                <a:gd name="T16" fmla="*/ 5 w 11"/>
                <a:gd name="T1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8">
                  <a:moveTo>
                    <a:pt x="5" y="6"/>
                  </a:moveTo>
                  <a:lnTo>
                    <a:pt x="5" y="6"/>
                  </a:lnTo>
                  <a:lnTo>
                    <a:pt x="0" y="6"/>
                  </a:lnTo>
                  <a:lnTo>
                    <a:pt x="0" y="6"/>
                  </a:lnTo>
                  <a:lnTo>
                    <a:pt x="5" y="0"/>
                  </a:lnTo>
                  <a:lnTo>
                    <a:pt x="11" y="0"/>
                  </a:lnTo>
                  <a:lnTo>
                    <a:pt x="11" y="28"/>
                  </a:lnTo>
                  <a:lnTo>
                    <a:pt x="5" y="28"/>
                  </a:lnTo>
                  <a:lnTo>
                    <a:pt x="5"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635042"/>
                </a:solidFill>
              </a:endParaRPr>
            </a:p>
          </p:txBody>
        </p:sp>
        <p:sp>
          <p:nvSpPr>
            <p:cNvPr id="127" name="Freeform 107"/>
            <p:cNvSpPr/>
            <p:nvPr/>
          </p:nvSpPr>
          <p:spPr bwMode="auto">
            <a:xfrm>
              <a:off x="4324350" y="3475038"/>
              <a:ext cx="17463" cy="44450"/>
            </a:xfrm>
            <a:custGeom>
              <a:avLst/>
              <a:gdLst>
                <a:gd name="T0" fmla="*/ 5 w 11"/>
                <a:gd name="T1" fmla="*/ 6 h 28"/>
                <a:gd name="T2" fmla="*/ 5 w 11"/>
                <a:gd name="T3" fmla="*/ 6 h 28"/>
                <a:gd name="T4" fmla="*/ 0 w 11"/>
                <a:gd name="T5" fmla="*/ 6 h 28"/>
                <a:gd name="T6" fmla="*/ 0 w 11"/>
                <a:gd name="T7" fmla="*/ 6 h 28"/>
                <a:gd name="T8" fmla="*/ 5 w 11"/>
                <a:gd name="T9" fmla="*/ 0 h 28"/>
                <a:gd name="T10" fmla="*/ 11 w 11"/>
                <a:gd name="T11" fmla="*/ 0 h 28"/>
                <a:gd name="T12" fmla="*/ 11 w 11"/>
                <a:gd name="T13" fmla="*/ 28 h 28"/>
                <a:gd name="T14" fmla="*/ 5 w 11"/>
                <a:gd name="T15" fmla="*/ 28 h 28"/>
                <a:gd name="T16" fmla="*/ 5 w 11"/>
                <a:gd name="T1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8">
                  <a:moveTo>
                    <a:pt x="5" y="6"/>
                  </a:moveTo>
                  <a:lnTo>
                    <a:pt x="5" y="6"/>
                  </a:lnTo>
                  <a:lnTo>
                    <a:pt x="0" y="6"/>
                  </a:lnTo>
                  <a:lnTo>
                    <a:pt x="0" y="6"/>
                  </a:lnTo>
                  <a:lnTo>
                    <a:pt x="5" y="0"/>
                  </a:lnTo>
                  <a:lnTo>
                    <a:pt x="11" y="0"/>
                  </a:lnTo>
                  <a:lnTo>
                    <a:pt x="11" y="28"/>
                  </a:lnTo>
                  <a:lnTo>
                    <a:pt x="5" y="28"/>
                  </a:lnTo>
                  <a:lnTo>
                    <a:pt x="5"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635042"/>
                </a:solidFill>
              </a:endParaRPr>
            </a:p>
          </p:txBody>
        </p:sp>
        <p:sp>
          <p:nvSpPr>
            <p:cNvPr id="128" name="Freeform 108"/>
            <p:cNvSpPr/>
            <p:nvPr/>
          </p:nvSpPr>
          <p:spPr bwMode="auto">
            <a:xfrm>
              <a:off x="4349750" y="3475038"/>
              <a:ext cx="17463" cy="44450"/>
            </a:xfrm>
            <a:custGeom>
              <a:avLst/>
              <a:gdLst>
                <a:gd name="T0" fmla="*/ 6 w 11"/>
                <a:gd name="T1" fmla="*/ 6 h 28"/>
                <a:gd name="T2" fmla="*/ 6 w 11"/>
                <a:gd name="T3" fmla="*/ 6 h 28"/>
                <a:gd name="T4" fmla="*/ 0 w 11"/>
                <a:gd name="T5" fmla="*/ 6 h 28"/>
                <a:gd name="T6" fmla="*/ 0 w 11"/>
                <a:gd name="T7" fmla="*/ 6 h 28"/>
                <a:gd name="T8" fmla="*/ 6 w 11"/>
                <a:gd name="T9" fmla="*/ 0 h 28"/>
                <a:gd name="T10" fmla="*/ 11 w 11"/>
                <a:gd name="T11" fmla="*/ 0 h 28"/>
                <a:gd name="T12" fmla="*/ 11 w 11"/>
                <a:gd name="T13" fmla="*/ 28 h 28"/>
                <a:gd name="T14" fmla="*/ 6 w 11"/>
                <a:gd name="T15" fmla="*/ 28 h 28"/>
                <a:gd name="T16" fmla="*/ 6 w 11"/>
                <a:gd name="T1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8">
                  <a:moveTo>
                    <a:pt x="6" y="6"/>
                  </a:moveTo>
                  <a:lnTo>
                    <a:pt x="6" y="6"/>
                  </a:lnTo>
                  <a:lnTo>
                    <a:pt x="0" y="6"/>
                  </a:lnTo>
                  <a:lnTo>
                    <a:pt x="0" y="6"/>
                  </a:lnTo>
                  <a:lnTo>
                    <a:pt x="6" y="0"/>
                  </a:lnTo>
                  <a:lnTo>
                    <a:pt x="11" y="0"/>
                  </a:lnTo>
                  <a:lnTo>
                    <a:pt x="11" y="28"/>
                  </a:lnTo>
                  <a:lnTo>
                    <a:pt x="6" y="28"/>
                  </a:lnTo>
                  <a:lnTo>
                    <a:pt x="6"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635042"/>
                </a:solidFill>
              </a:endParaRPr>
            </a:p>
          </p:txBody>
        </p:sp>
        <p:sp>
          <p:nvSpPr>
            <p:cNvPr id="129" name="Freeform 109"/>
            <p:cNvSpPr/>
            <p:nvPr/>
          </p:nvSpPr>
          <p:spPr bwMode="auto">
            <a:xfrm>
              <a:off x="4384675" y="3475038"/>
              <a:ext cx="17463" cy="44450"/>
            </a:xfrm>
            <a:custGeom>
              <a:avLst/>
              <a:gdLst>
                <a:gd name="T0" fmla="*/ 6 w 11"/>
                <a:gd name="T1" fmla="*/ 6 h 28"/>
                <a:gd name="T2" fmla="*/ 6 w 11"/>
                <a:gd name="T3" fmla="*/ 6 h 28"/>
                <a:gd name="T4" fmla="*/ 0 w 11"/>
                <a:gd name="T5" fmla="*/ 6 h 28"/>
                <a:gd name="T6" fmla="*/ 0 w 11"/>
                <a:gd name="T7" fmla="*/ 6 h 28"/>
                <a:gd name="T8" fmla="*/ 6 w 11"/>
                <a:gd name="T9" fmla="*/ 0 h 28"/>
                <a:gd name="T10" fmla="*/ 11 w 11"/>
                <a:gd name="T11" fmla="*/ 0 h 28"/>
                <a:gd name="T12" fmla="*/ 11 w 11"/>
                <a:gd name="T13" fmla="*/ 28 h 28"/>
                <a:gd name="T14" fmla="*/ 6 w 11"/>
                <a:gd name="T15" fmla="*/ 28 h 28"/>
                <a:gd name="T16" fmla="*/ 6 w 11"/>
                <a:gd name="T1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8">
                  <a:moveTo>
                    <a:pt x="6" y="6"/>
                  </a:moveTo>
                  <a:lnTo>
                    <a:pt x="6" y="6"/>
                  </a:lnTo>
                  <a:lnTo>
                    <a:pt x="0" y="6"/>
                  </a:lnTo>
                  <a:lnTo>
                    <a:pt x="0" y="6"/>
                  </a:lnTo>
                  <a:lnTo>
                    <a:pt x="6" y="0"/>
                  </a:lnTo>
                  <a:lnTo>
                    <a:pt x="11" y="0"/>
                  </a:lnTo>
                  <a:lnTo>
                    <a:pt x="11" y="28"/>
                  </a:lnTo>
                  <a:lnTo>
                    <a:pt x="6" y="28"/>
                  </a:lnTo>
                  <a:lnTo>
                    <a:pt x="6"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635042"/>
                </a:solidFill>
              </a:endParaRPr>
            </a:p>
          </p:txBody>
        </p:sp>
        <p:sp>
          <p:nvSpPr>
            <p:cNvPr id="130" name="Freeform 110"/>
            <p:cNvSpPr/>
            <p:nvPr/>
          </p:nvSpPr>
          <p:spPr bwMode="auto">
            <a:xfrm>
              <a:off x="4419600" y="3475038"/>
              <a:ext cx="17463" cy="44450"/>
            </a:xfrm>
            <a:custGeom>
              <a:avLst/>
              <a:gdLst>
                <a:gd name="T0" fmla="*/ 6 w 11"/>
                <a:gd name="T1" fmla="*/ 6 h 28"/>
                <a:gd name="T2" fmla="*/ 6 w 11"/>
                <a:gd name="T3" fmla="*/ 6 h 28"/>
                <a:gd name="T4" fmla="*/ 0 w 11"/>
                <a:gd name="T5" fmla="*/ 6 h 28"/>
                <a:gd name="T6" fmla="*/ 0 w 11"/>
                <a:gd name="T7" fmla="*/ 6 h 28"/>
                <a:gd name="T8" fmla="*/ 6 w 11"/>
                <a:gd name="T9" fmla="*/ 0 h 28"/>
                <a:gd name="T10" fmla="*/ 11 w 11"/>
                <a:gd name="T11" fmla="*/ 0 h 28"/>
                <a:gd name="T12" fmla="*/ 11 w 11"/>
                <a:gd name="T13" fmla="*/ 28 h 28"/>
                <a:gd name="T14" fmla="*/ 6 w 11"/>
                <a:gd name="T15" fmla="*/ 28 h 28"/>
                <a:gd name="T16" fmla="*/ 6 w 11"/>
                <a:gd name="T1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8">
                  <a:moveTo>
                    <a:pt x="6" y="6"/>
                  </a:moveTo>
                  <a:lnTo>
                    <a:pt x="6" y="6"/>
                  </a:lnTo>
                  <a:lnTo>
                    <a:pt x="0" y="6"/>
                  </a:lnTo>
                  <a:lnTo>
                    <a:pt x="0" y="6"/>
                  </a:lnTo>
                  <a:lnTo>
                    <a:pt x="6" y="0"/>
                  </a:lnTo>
                  <a:lnTo>
                    <a:pt x="11" y="0"/>
                  </a:lnTo>
                  <a:lnTo>
                    <a:pt x="11" y="28"/>
                  </a:lnTo>
                  <a:lnTo>
                    <a:pt x="6" y="28"/>
                  </a:lnTo>
                  <a:lnTo>
                    <a:pt x="6"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635042"/>
                </a:solidFill>
              </a:endParaRPr>
            </a:p>
          </p:txBody>
        </p:sp>
        <p:sp>
          <p:nvSpPr>
            <p:cNvPr id="131" name="Freeform 111"/>
            <p:cNvSpPr/>
            <p:nvPr/>
          </p:nvSpPr>
          <p:spPr bwMode="auto">
            <a:xfrm>
              <a:off x="4446588" y="3475038"/>
              <a:ext cx="17463" cy="44450"/>
            </a:xfrm>
            <a:custGeom>
              <a:avLst/>
              <a:gdLst>
                <a:gd name="T0" fmla="*/ 11 w 11"/>
                <a:gd name="T1" fmla="*/ 6 h 28"/>
                <a:gd name="T2" fmla="*/ 5 w 11"/>
                <a:gd name="T3" fmla="*/ 6 h 28"/>
                <a:gd name="T4" fmla="*/ 5 w 11"/>
                <a:gd name="T5" fmla="*/ 6 h 28"/>
                <a:gd name="T6" fmla="*/ 0 w 11"/>
                <a:gd name="T7" fmla="*/ 6 h 28"/>
                <a:gd name="T8" fmla="*/ 11 w 11"/>
                <a:gd name="T9" fmla="*/ 0 h 28"/>
                <a:gd name="T10" fmla="*/ 11 w 11"/>
                <a:gd name="T11" fmla="*/ 0 h 28"/>
                <a:gd name="T12" fmla="*/ 11 w 11"/>
                <a:gd name="T13" fmla="*/ 28 h 28"/>
                <a:gd name="T14" fmla="*/ 11 w 11"/>
                <a:gd name="T15" fmla="*/ 28 h 28"/>
                <a:gd name="T16" fmla="*/ 11 w 11"/>
                <a:gd name="T1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8">
                  <a:moveTo>
                    <a:pt x="11" y="6"/>
                  </a:moveTo>
                  <a:lnTo>
                    <a:pt x="5" y="6"/>
                  </a:lnTo>
                  <a:lnTo>
                    <a:pt x="5" y="6"/>
                  </a:lnTo>
                  <a:lnTo>
                    <a:pt x="0" y="6"/>
                  </a:lnTo>
                  <a:lnTo>
                    <a:pt x="11" y="0"/>
                  </a:lnTo>
                  <a:lnTo>
                    <a:pt x="11" y="0"/>
                  </a:lnTo>
                  <a:lnTo>
                    <a:pt x="11" y="28"/>
                  </a:lnTo>
                  <a:lnTo>
                    <a:pt x="11" y="28"/>
                  </a:lnTo>
                  <a:lnTo>
                    <a:pt x="1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635042"/>
                </a:solidFill>
              </a:endParaRPr>
            </a:p>
          </p:txBody>
        </p:sp>
        <p:sp>
          <p:nvSpPr>
            <p:cNvPr id="132" name="Freeform 112"/>
            <p:cNvSpPr/>
            <p:nvPr/>
          </p:nvSpPr>
          <p:spPr bwMode="auto">
            <a:xfrm>
              <a:off x="4479925" y="3475038"/>
              <a:ext cx="17463" cy="44450"/>
            </a:xfrm>
            <a:custGeom>
              <a:avLst/>
              <a:gdLst>
                <a:gd name="T0" fmla="*/ 6 w 11"/>
                <a:gd name="T1" fmla="*/ 6 h 28"/>
                <a:gd name="T2" fmla="*/ 6 w 11"/>
                <a:gd name="T3" fmla="*/ 6 h 28"/>
                <a:gd name="T4" fmla="*/ 0 w 11"/>
                <a:gd name="T5" fmla="*/ 6 h 28"/>
                <a:gd name="T6" fmla="*/ 0 w 11"/>
                <a:gd name="T7" fmla="*/ 6 h 28"/>
                <a:gd name="T8" fmla="*/ 6 w 11"/>
                <a:gd name="T9" fmla="*/ 0 h 28"/>
                <a:gd name="T10" fmla="*/ 11 w 11"/>
                <a:gd name="T11" fmla="*/ 0 h 28"/>
                <a:gd name="T12" fmla="*/ 11 w 11"/>
                <a:gd name="T13" fmla="*/ 28 h 28"/>
                <a:gd name="T14" fmla="*/ 6 w 11"/>
                <a:gd name="T15" fmla="*/ 28 h 28"/>
                <a:gd name="T16" fmla="*/ 6 w 11"/>
                <a:gd name="T1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8">
                  <a:moveTo>
                    <a:pt x="6" y="6"/>
                  </a:moveTo>
                  <a:lnTo>
                    <a:pt x="6" y="6"/>
                  </a:lnTo>
                  <a:lnTo>
                    <a:pt x="0" y="6"/>
                  </a:lnTo>
                  <a:lnTo>
                    <a:pt x="0" y="6"/>
                  </a:lnTo>
                  <a:lnTo>
                    <a:pt x="6" y="0"/>
                  </a:lnTo>
                  <a:lnTo>
                    <a:pt x="11" y="0"/>
                  </a:lnTo>
                  <a:lnTo>
                    <a:pt x="11" y="28"/>
                  </a:lnTo>
                  <a:lnTo>
                    <a:pt x="6" y="28"/>
                  </a:lnTo>
                  <a:lnTo>
                    <a:pt x="6"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635042"/>
                </a:solidFill>
              </a:endParaRPr>
            </a:p>
          </p:txBody>
        </p:sp>
        <p:sp>
          <p:nvSpPr>
            <p:cNvPr id="133" name="Freeform 113"/>
            <p:cNvSpPr/>
            <p:nvPr/>
          </p:nvSpPr>
          <p:spPr bwMode="auto">
            <a:xfrm>
              <a:off x="4514850" y="3475038"/>
              <a:ext cx="17463" cy="44450"/>
            </a:xfrm>
            <a:custGeom>
              <a:avLst/>
              <a:gdLst>
                <a:gd name="T0" fmla="*/ 6 w 11"/>
                <a:gd name="T1" fmla="*/ 6 h 28"/>
                <a:gd name="T2" fmla="*/ 6 w 11"/>
                <a:gd name="T3" fmla="*/ 6 h 28"/>
                <a:gd name="T4" fmla="*/ 0 w 11"/>
                <a:gd name="T5" fmla="*/ 6 h 28"/>
                <a:gd name="T6" fmla="*/ 0 w 11"/>
                <a:gd name="T7" fmla="*/ 6 h 28"/>
                <a:gd name="T8" fmla="*/ 6 w 11"/>
                <a:gd name="T9" fmla="*/ 0 h 28"/>
                <a:gd name="T10" fmla="*/ 11 w 11"/>
                <a:gd name="T11" fmla="*/ 0 h 28"/>
                <a:gd name="T12" fmla="*/ 11 w 11"/>
                <a:gd name="T13" fmla="*/ 28 h 28"/>
                <a:gd name="T14" fmla="*/ 6 w 11"/>
                <a:gd name="T15" fmla="*/ 28 h 28"/>
                <a:gd name="T16" fmla="*/ 6 w 11"/>
                <a:gd name="T1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8">
                  <a:moveTo>
                    <a:pt x="6" y="6"/>
                  </a:moveTo>
                  <a:lnTo>
                    <a:pt x="6" y="6"/>
                  </a:lnTo>
                  <a:lnTo>
                    <a:pt x="0" y="6"/>
                  </a:lnTo>
                  <a:lnTo>
                    <a:pt x="0" y="6"/>
                  </a:lnTo>
                  <a:lnTo>
                    <a:pt x="6" y="0"/>
                  </a:lnTo>
                  <a:lnTo>
                    <a:pt x="11" y="0"/>
                  </a:lnTo>
                  <a:lnTo>
                    <a:pt x="11" y="28"/>
                  </a:lnTo>
                  <a:lnTo>
                    <a:pt x="6" y="28"/>
                  </a:lnTo>
                  <a:lnTo>
                    <a:pt x="6"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635042"/>
                </a:solidFill>
              </a:endParaRPr>
            </a:p>
          </p:txBody>
        </p:sp>
        <p:sp>
          <p:nvSpPr>
            <p:cNvPr id="134" name="Freeform 114"/>
            <p:cNvSpPr/>
            <p:nvPr/>
          </p:nvSpPr>
          <p:spPr bwMode="auto">
            <a:xfrm>
              <a:off x="4549775" y="3475038"/>
              <a:ext cx="17463" cy="44450"/>
            </a:xfrm>
            <a:custGeom>
              <a:avLst/>
              <a:gdLst>
                <a:gd name="T0" fmla="*/ 6 w 11"/>
                <a:gd name="T1" fmla="*/ 6 h 28"/>
                <a:gd name="T2" fmla="*/ 6 w 11"/>
                <a:gd name="T3" fmla="*/ 6 h 28"/>
                <a:gd name="T4" fmla="*/ 0 w 11"/>
                <a:gd name="T5" fmla="*/ 6 h 28"/>
                <a:gd name="T6" fmla="*/ 0 w 11"/>
                <a:gd name="T7" fmla="*/ 6 h 28"/>
                <a:gd name="T8" fmla="*/ 6 w 11"/>
                <a:gd name="T9" fmla="*/ 0 h 28"/>
                <a:gd name="T10" fmla="*/ 11 w 11"/>
                <a:gd name="T11" fmla="*/ 0 h 28"/>
                <a:gd name="T12" fmla="*/ 11 w 11"/>
                <a:gd name="T13" fmla="*/ 28 h 28"/>
                <a:gd name="T14" fmla="*/ 6 w 11"/>
                <a:gd name="T15" fmla="*/ 28 h 28"/>
                <a:gd name="T16" fmla="*/ 6 w 11"/>
                <a:gd name="T1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8">
                  <a:moveTo>
                    <a:pt x="6" y="6"/>
                  </a:moveTo>
                  <a:lnTo>
                    <a:pt x="6" y="6"/>
                  </a:lnTo>
                  <a:lnTo>
                    <a:pt x="0" y="6"/>
                  </a:lnTo>
                  <a:lnTo>
                    <a:pt x="0" y="6"/>
                  </a:lnTo>
                  <a:lnTo>
                    <a:pt x="6" y="0"/>
                  </a:lnTo>
                  <a:lnTo>
                    <a:pt x="11" y="0"/>
                  </a:lnTo>
                  <a:lnTo>
                    <a:pt x="11" y="28"/>
                  </a:lnTo>
                  <a:lnTo>
                    <a:pt x="6" y="28"/>
                  </a:lnTo>
                  <a:lnTo>
                    <a:pt x="6"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635042"/>
                </a:solidFill>
              </a:endParaRPr>
            </a:p>
          </p:txBody>
        </p:sp>
        <p:sp>
          <p:nvSpPr>
            <p:cNvPr id="135" name="Freeform 115"/>
            <p:cNvSpPr/>
            <p:nvPr/>
          </p:nvSpPr>
          <p:spPr bwMode="auto">
            <a:xfrm>
              <a:off x="4576763" y="3475038"/>
              <a:ext cx="17463" cy="44450"/>
            </a:xfrm>
            <a:custGeom>
              <a:avLst/>
              <a:gdLst>
                <a:gd name="T0" fmla="*/ 5 w 11"/>
                <a:gd name="T1" fmla="*/ 6 h 28"/>
                <a:gd name="T2" fmla="*/ 5 w 11"/>
                <a:gd name="T3" fmla="*/ 6 h 28"/>
                <a:gd name="T4" fmla="*/ 5 w 11"/>
                <a:gd name="T5" fmla="*/ 6 h 28"/>
                <a:gd name="T6" fmla="*/ 0 w 11"/>
                <a:gd name="T7" fmla="*/ 6 h 28"/>
                <a:gd name="T8" fmla="*/ 11 w 11"/>
                <a:gd name="T9" fmla="*/ 0 h 28"/>
                <a:gd name="T10" fmla="*/ 11 w 11"/>
                <a:gd name="T11" fmla="*/ 0 h 28"/>
                <a:gd name="T12" fmla="*/ 11 w 11"/>
                <a:gd name="T13" fmla="*/ 28 h 28"/>
                <a:gd name="T14" fmla="*/ 5 w 11"/>
                <a:gd name="T15" fmla="*/ 28 h 28"/>
                <a:gd name="T16" fmla="*/ 5 w 11"/>
                <a:gd name="T1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8">
                  <a:moveTo>
                    <a:pt x="5" y="6"/>
                  </a:moveTo>
                  <a:lnTo>
                    <a:pt x="5" y="6"/>
                  </a:lnTo>
                  <a:lnTo>
                    <a:pt x="5" y="6"/>
                  </a:lnTo>
                  <a:lnTo>
                    <a:pt x="0" y="6"/>
                  </a:lnTo>
                  <a:lnTo>
                    <a:pt x="11" y="0"/>
                  </a:lnTo>
                  <a:lnTo>
                    <a:pt x="11" y="0"/>
                  </a:lnTo>
                  <a:lnTo>
                    <a:pt x="11" y="28"/>
                  </a:lnTo>
                  <a:lnTo>
                    <a:pt x="5" y="28"/>
                  </a:lnTo>
                  <a:lnTo>
                    <a:pt x="5"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635042"/>
                </a:solidFill>
              </a:endParaRPr>
            </a:p>
          </p:txBody>
        </p:sp>
        <p:sp>
          <p:nvSpPr>
            <p:cNvPr id="136" name="Freeform 116"/>
            <p:cNvSpPr/>
            <p:nvPr/>
          </p:nvSpPr>
          <p:spPr bwMode="auto">
            <a:xfrm>
              <a:off x="4611688" y="3475038"/>
              <a:ext cx="17463" cy="44450"/>
            </a:xfrm>
            <a:custGeom>
              <a:avLst/>
              <a:gdLst>
                <a:gd name="T0" fmla="*/ 5 w 11"/>
                <a:gd name="T1" fmla="*/ 6 h 28"/>
                <a:gd name="T2" fmla="*/ 5 w 11"/>
                <a:gd name="T3" fmla="*/ 6 h 28"/>
                <a:gd name="T4" fmla="*/ 0 w 11"/>
                <a:gd name="T5" fmla="*/ 6 h 28"/>
                <a:gd name="T6" fmla="*/ 0 w 11"/>
                <a:gd name="T7" fmla="*/ 6 h 28"/>
                <a:gd name="T8" fmla="*/ 5 w 11"/>
                <a:gd name="T9" fmla="*/ 0 h 28"/>
                <a:gd name="T10" fmla="*/ 11 w 11"/>
                <a:gd name="T11" fmla="*/ 0 h 28"/>
                <a:gd name="T12" fmla="*/ 11 w 11"/>
                <a:gd name="T13" fmla="*/ 28 h 28"/>
                <a:gd name="T14" fmla="*/ 5 w 11"/>
                <a:gd name="T15" fmla="*/ 28 h 28"/>
                <a:gd name="T16" fmla="*/ 5 w 11"/>
                <a:gd name="T1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8">
                  <a:moveTo>
                    <a:pt x="5" y="6"/>
                  </a:moveTo>
                  <a:lnTo>
                    <a:pt x="5" y="6"/>
                  </a:lnTo>
                  <a:lnTo>
                    <a:pt x="0" y="6"/>
                  </a:lnTo>
                  <a:lnTo>
                    <a:pt x="0" y="6"/>
                  </a:lnTo>
                  <a:lnTo>
                    <a:pt x="5" y="0"/>
                  </a:lnTo>
                  <a:lnTo>
                    <a:pt x="11" y="0"/>
                  </a:lnTo>
                  <a:lnTo>
                    <a:pt x="11" y="28"/>
                  </a:lnTo>
                  <a:lnTo>
                    <a:pt x="5" y="28"/>
                  </a:lnTo>
                  <a:lnTo>
                    <a:pt x="5"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635042"/>
                </a:solidFill>
              </a:endParaRPr>
            </a:p>
          </p:txBody>
        </p:sp>
        <p:sp>
          <p:nvSpPr>
            <p:cNvPr id="137" name="Freeform 117"/>
            <p:cNvSpPr/>
            <p:nvPr/>
          </p:nvSpPr>
          <p:spPr bwMode="auto">
            <a:xfrm>
              <a:off x="4646613" y="3475038"/>
              <a:ext cx="17463" cy="44450"/>
            </a:xfrm>
            <a:custGeom>
              <a:avLst/>
              <a:gdLst>
                <a:gd name="T0" fmla="*/ 5 w 11"/>
                <a:gd name="T1" fmla="*/ 6 h 28"/>
                <a:gd name="T2" fmla="*/ 5 w 11"/>
                <a:gd name="T3" fmla="*/ 6 h 28"/>
                <a:gd name="T4" fmla="*/ 0 w 11"/>
                <a:gd name="T5" fmla="*/ 6 h 28"/>
                <a:gd name="T6" fmla="*/ 0 w 11"/>
                <a:gd name="T7" fmla="*/ 6 h 28"/>
                <a:gd name="T8" fmla="*/ 5 w 11"/>
                <a:gd name="T9" fmla="*/ 0 h 28"/>
                <a:gd name="T10" fmla="*/ 11 w 11"/>
                <a:gd name="T11" fmla="*/ 0 h 28"/>
                <a:gd name="T12" fmla="*/ 11 w 11"/>
                <a:gd name="T13" fmla="*/ 28 h 28"/>
                <a:gd name="T14" fmla="*/ 5 w 11"/>
                <a:gd name="T15" fmla="*/ 28 h 28"/>
                <a:gd name="T16" fmla="*/ 5 w 11"/>
                <a:gd name="T1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8">
                  <a:moveTo>
                    <a:pt x="5" y="6"/>
                  </a:moveTo>
                  <a:lnTo>
                    <a:pt x="5" y="6"/>
                  </a:lnTo>
                  <a:lnTo>
                    <a:pt x="0" y="6"/>
                  </a:lnTo>
                  <a:lnTo>
                    <a:pt x="0" y="6"/>
                  </a:lnTo>
                  <a:lnTo>
                    <a:pt x="5" y="0"/>
                  </a:lnTo>
                  <a:lnTo>
                    <a:pt x="11" y="0"/>
                  </a:lnTo>
                  <a:lnTo>
                    <a:pt x="11" y="28"/>
                  </a:lnTo>
                  <a:lnTo>
                    <a:pt x="5" y="28"/>
                  </a:lnTo>
                  <a:lnTo>
                    <a:pt x="5"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635042"/>
                </a:solidFill>
              </a:endParaRPr>
            </a:p>
          </p:txBody>
        </p:sp>
        <p:sp>
          <p:nvSpPr>
            <p:cNvPr id="138" name="Freeform 118"/>
            <p:cNvSpPr/>
            <p:nvPr/>
          </p:nvSpPr>
          <p:spPr bwMode="auto">
            <a:xfrm>
              <a:off x="4681538" y="3475038"/>
              <a:ext cx="17463" cy="44450"/>
            </a:xfrm>
            <a:custGeom>
              <a:avLst/>
              <a:gdLst>
                <a:gd name="T0" fmla="*/ 5 w 11"/>
                <a:gd name="T1" fmla="*/ 6 h 28"/>
                <a:gd name="T2" fmla="*/ 5 w 11"/>
                <a:gd name="T3" fmla="*/ 6 h 28"/>
                <a:gd name="T4" fmla="*/ 0 w 11"/>
                <a:gd name="T5" fmla="*/ 6 h 28"/>
                <a:gd name="T6" fmla="*/ 0 w 11"/>
                <a:gd name="T7" fmla="*/ 6 h 28"/>
                <a:gd name="T8" fmla="*/ 5 w 11"/>
                <a:gd name="T9" fmla="*/ 0 h 28"/>
                <a:gd name="T10" fmla="*/ 11 w 11"/>
                <a:gd name="T11" fmla="*/ 0 h 28"/>
                <a:gd name="T12" fmla="*/ 11 w 11"/>
                <a:gd name="T13" fmla="*/ 28 h 28"/>
                <a:gd name="T14" fmla="*/ 5 w 11"/>
                <a:gd name="T15" fmla="*/ 28 h 28"/>
                <a:gd name="T16" fmla="*/ 5 w 11"/>
                <a:gd name="T1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8">
                  <a:moveTo>
                    <a:pt x="5" y="6"/>
                  </a:moveTo>
                  <a:lnTo>
                    <a:pt x="5" y="6"/>
                  </a:lnTo>
                  <a:lnTo>
                    <a:pt x="0" y="6"/>
                  </a:lnTo>
                  <a:lnTo>
                    <a:pt x="0" y="6"/>
                  </a:lnTo>
                  <a:lnTo>
                    <a:pt x="5" y="0"/>
                  </a:lnTo>
                  <a:lnTo>
                    <a:pt x="11" y="0"/>
                  </a:lnTo>
                  <a:lnTo>
                    <a:pt x="11" y="28"/>
                  </a:lnTo>
                  <a:lnTo>
                    <a:pt x="5" y="28"/>
                  </a:lnTo>
                  <a:lnTo>
                    <a:pt x="5"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635042"/>
                </a:solidFill>
              </a:endParaRPr>
            </a:p>
          </p:txBody>
        </p:sp>
      </p:grpSp>
      <p:grpSp>
        <p:nvGrpSpPr>
          <p:cNvPr id="139" name="组合 138"/>
          <p:cNvGrpSpPr/>
          <p:nvPr/>
        </p:nvGrpSpPr>
        <p:grpSpPr>
          <a:xfrm>
            <a:off x="9519073" y="1620097"/>
            <a:ext cx="401320" cy="362373"/>
            <a:chOff x="9448800" y="1276351"/>
            <a:chExt cx="565150" cy="506413"/>
          </a:xfrm>
          <a:solidFill>
            <a:schemeClr val="tx1"/>
          </a:solidFill>
        </p:grpSpPr>
        <p:sp>
          <p:nvSpPr>
            <p:cNvPr id="140" name="Freeform 119"/>
            <p:cNvSpPr/>
            <p:nvPr/>
          </p:nvSpPr>
          <p:spPr bwMode="auto">
            <a:xfrm>
              <a:off x="9848850" y="1293813"/>
              <a:ext cx="165100" cy="471488"/>
            </a:xfrm>
            <a:custGeom>
              <a:avLst/>
              <a:gdLst>
                <a:gd name="T0" fmla="*/ 15 w 19"/>
                <a:gd name="T1" fmla="*/ 27 h 54"/>
                <a:gd name="T2" fmla="*/ 0 w 19"/>
                <a:gd name="T3" fmla="*/ 3 h 54"/>
                <a:gd name="T4" fmla="*/ 2 w 19"/>
                <a:gd name="T5" fmla="*/ 0 h 54"/>
                <a:gd name="T6" fmla="*/ 19 w 19"/>
                <a:gd name="T7" fmla="*/ 27 h 54"/>
                <a:gd name="T8" fmla="*/ 1 w 19"/>
                <a:gd name="T9" fmla="*/ 54 h 54"/>
                <a:gd name="T10" fmla="*/ 0 w 19"/>
                <a:gd name="T11" fmla="*/ 51 h 54"/>
                <a:gd name="T12" fmla="*/ 15 w 19"/>
                <a:gd name="T13" fmla="*/ 27 h 54"/>
              </a:gdLst>
              <a:ahLst/>
              <a:cxnLst>
                <a:cxn ang="0">
                  <a:pos x="T0" y="T1"/>
                </a:cxn>
                <a:cxn ang="0">
                  <a:pos x="T2" y="T3"/>
                </a:cxn>
                <a:cxn ang="0">
                  <a:pos x="T4" y="T5"/>
                </a:cxn>
                <a:cxn ang="0">
                  <a:pos x="T6" y="T7"/>
                </a:cxn>
                <a:cxn ang="0">
                  <a:pos x="T8" y="T9"/>
                </a:cxn>
                <a:cxn ang="0">
                  <a:pos x="T10" y="T11"/>
                </a:cxn>
                <a:cxn ang="0">
                  <a:pos x="T12" y="T13"/>
                </a:cxn>
              </a:cxnLst>
              <a:rect l="0" t="0" r="r" b="b"/>
              <a:pathLst>
                <a:path w="19" h="54">
                  <a:moveTo>
                    <a:pt x="15" y="27"/>
                  </a:moveTo>
                  <a:cubicBezTo>
                    <a:pt x="15" y="16"/>
                    <a:pt x="9" y="7"/>
                    <a:pt x="0" y="3"/>
                  </a:cubicBezTo>
                  <a:cubicBezTo>
                    <a:pt x="2" y="0"/>
                    <a:pt x="2" y="0"/>
                    <a:pt x="2" y="0"/>
                  </a:cubicBezTo>
                  <a:cubicBezTo>
                    <a:pt x="12" y="5"/>
                    <a:pt x="19" y="15"/>
                    <a:pt x="19" y="27"/>
                  </a:cubicBezTo>
                  <a:cubicBezTo>
                    <a:pt x="19" y="39"/>
                    <a:pt x="11" y="49"/>
                    <a:pt x="1" y="54"/>
                  </a:cubicBezTo>
                  <a:cubicBezTo>
                    <a:pt x="0" y="51"/>
                    <a:pt x="0" y="51"/>
                    <a:pt x="0" y="51"/>
                  </a:cubicBezTo>
                  <a:cubicBezTo>
                    <a:pt x="9" y="47"/>
                    <a:pt x="15" y="38"/>
                    <a:pt x="15"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635042"/>
                </a:solidFill>
              </a:endParaRPr>
            </a:p>
          </p:txBody>
        </p:sp>
        <p:sp>
          <p:nvSpPr>
            <p:cNvPr id="141" name="Freeform 120"/>
            <p:cNvSpPr/>
            <p:nvPr/>
          </p:nvSpPr>
          <p:spPr bwMode="auto">
            <a:xfrm>
              <a:off x="9788525" y="1336676"/>
              <a:ext cx="147638" cy="384175"/>
            </a:xfrm>
            <a:custGeom>
              <a:avLst/>
              <a:gdLst>
                <a:gd name="T0" fmla="*/ 14 w 17"/>
                <a:gd name="T1" fmla="*/ 22 h 44"/>
                <a:gd name="T2" fmla="*/ 1 w 17"/>
                <a:gd name="T3" fmla="*/ 3 h 44"/>
                <a:gd name="T4" fmla="*/ 2 w 17"/>
                <a:gd name="T5" fmla="*/ 0 h 44"/>
                <a:gd name="T6" fmla="*/ 17 w 17"/>
                <a:gd name="T7" fmla="*/ 22 h 44"/>
                <a:gd name="T8" fmla="*/ 2 w 17"/>
                <a:gd name="T9" fmla="*/ 44 h 44"/>
                <a:gd name="T10" fmla="*/ 0 w 17"/>
                <a:gd name="T11" fmla="*/ 41 h 44"/>
                <a:gd name="T12" fmla="*/ 14 w 17"/>
                <a:gd name="T13" fmla="*/ 22 h 44"/>
              </a:gdLst>
              <a:ahLst/>
              <a:cxnLst>
                <a:cxn ang="0">
                  <a:pos x="T0" y="T1"/>
                </a:cxn>
                <a:cxn ang="0">
                  <a:pos x="T2" y="T3"/>
                </a:cxn>
                <a:cxn ang="0">
                  <a:pos x="T4" y="T5"/>
                </a:cxn>
                <a:cxn ang="0">
                  <a:pos x="T6" y="T7"/>
                </a:cxn>
                <a:cxn ang="0">
                  <a:pos x="T8" y="T9"/>
                </a:cxn>
                <a:cxn ang="0">
                  <a:pos x="T10" y="T11"/>
                </a:cxn>
                <a:cxn ang="0">
                  <a:pos x="T12" y="T13"/>
                </a:cxn>
              </a:cxnLst>
              <a:rect l="0" t="0" r="r" b="b"/>
              <a:pathLst>
                <a:path w="17" h="44">
                  <a:moveTo>
                    <a:pt x="14" y="22"/>
                  </a:moveTo>
                  <a:cubicBezTo>
                    <a:pt x="14" y="13"/>
                    <a:pt x="8" y="6"/>
                    <a:pt x="1" y="3"/>
                  </a:cubicBezTo>
                  <a:cubicBezTo>
                    <a:pt x="2" y="0"/>
                    <a:pt x="2" y="0"/>
                    <a:pt x="2" y="0"/>
                  </a:cubicBezTo>
                  <a:cubicBezTo>
                    <a:pt x="11" y="3"/>
                    <a:pt x="17" y="12"/>
                    <a:pt x="17" y="22"/>
                  </a:cubicBezTo>
                  <a:cubicBezTo>
                    <a:pt x="17" y="32"/>
                    <a:pt x="11" y="41"/>
                    <a:pt x="2" y="44"/>
                  </a:cubicBezTo>
                  <a:cubicBezTo>
                    <a:pt x="0" y="41"/>
                    <a:pt x="0" y="41"/>
                    <a:pt x="0" y="41"/>
                  </a:cubicBezTo>
                  <a:cubicBezTo>
                    <a:pt x="8" y="38"/>
                    <a:pt x="14" y="31"/>
                    <a:pt x="14"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635042"/>
                </a:solidFill>
              </a:endParaRPr>
            </a:p>
          </p:txBody>
        </p:sp>
        <p:sp>
          <p:nvSpPr>
            <p:cNvPr id="142" name="Freeform 121"/>
            <p:cNvSpPr/>
            <p:nvPr/>
          </p:nvSpPr>
          <p:spPr bwMode="auto">
            <a:xfrm>
              <a:off x="9571038" y="1276351"/>
              <a:ext cx="165100" cy="506413"/>
            </a:xfrm>
            <a:custGeom>
              <a:avLst/>
              <a:gdLst>
                <a:gd name="T0" fmla="*/ 0 w 104"/>
                <a:gd name="T1" fmla="*/ 93 h 319"/>
                <a:gd name="T2" fmla="*/ 0 w 104"/>
                <a:gd name="T3" fmla="*/ 225 h 319"/>
                <a:gd name="T4" fmla="*/ 66 w 104"/>
                <a:gd name="T5" fmla="*/ 280 h 319"/>
                <a:gd name="T6" fmla="*/ 66 w 104"/>
                <a:gd name="T7" fmla="*/ 165 h 319"/>
                <a:gd name="T8" fmla="*/ 77 w 104"/>
                <a:gd name="T9" fmla="*/ 165 h 319"/>
                <a:gd name="T10" fmla="*/ 77 w 104"/>
                <a:gd name="T11" fmla="*/ 291 h 319"/>
                <a:gd name="T12" fmla="*/ 104 w 104"/>
                <a:gd name="T13" fmla="*/ 319 h 319"/>
                <a:gd name="T14" fmla="*/ 104 w 104"/>
                <a:gd name="T15" fmla="*/ 0 h 319"/>
                <a:gd name="T16" fmla="*/ 0 w 104"/>
                <a:gd name="T17" fmla="*/ 93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319">
                  <a:moveTo>
                    <a:pt x="0" y="93"/>
                  </a:moveTo>
                  <a:lnTo>
                    <a:pt x="0" y="225"/>
                  </a:lnTo>
                  <a:lnTo>
                    <a:pt x="66" y="280"/>
                  </a:lnTo>
                  <a:lnTo>
                    <a:pt x="66" y="165"/>
                  </a:lnTo>
                  <a:lnTo>
                    <a:pt x="77" y="165"/>
                  </a:lnTo>
                  <a:lnTo>
                    <a:pt x="77" y="291"/>
                  </a:lnTo>
                  <a:lnTo>
                    <a:pt x="104" y="319"/>
                  </a:lnTo>
                  <a:lnTo>
                    <a:pt x="104" y="0"/>
                  </a:lnTo>
                  <a:lnTo>
                    <a:pt x="0"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635042"/>
                </a:solidFill>
              </a:endParaRPr>
            </a:p>
          </p:txBody>
        </p:sp>
        <p:sp>
          <p:nvSpPr>
            <p:cNvPr id="143" name="Freeform 122"/>
            <p:cNvSpPr/>
            <p:nvPr/>
          </p:nvSpPr>
          <p:spPr bwMode="auto">
            <a:xfrm>
              <a:off x="9448800" y="1433513"/>
              <a:ext cx="96838" cy="192088"/>
            </a:xfrm>
            <a:custGeom>
              <a:avLst/>
              <a:gdLst>
                <a:gd name="T0" fmla="*/ 0 w 61"/>
                <a:gd name="T1" fmla="*/ 0 h 121"/>
                <a:gd name="T2" fmla="*/ 0 w 61"/>
                <a:gd name="T3" fmla="*/ 121 h 121"/>
                <a:gd name="T4" fmla="*/ 33 w 61"/>
                <a:gd name="T5" fmla="*/ 121 h 121"/>
                <a:gd name="T6" fmla="*/ 33 w 61"/>
                <a:gd name="T7" fmla="*/ 55 h 121"/>
                <a:gd name="T8" fmla="*/ 44 w 61"/>
                <a:gd name="T9" fmla="*/ 55 h 121"/>
                <a:gd name="T10" fmla="*/ 44 w 61"/>
                <a:gd name="T11" fmla="*/ 121 h 121"/>
                <a:gd name="T12" fmla="*/ 61 w 61"/>
                <a:gd name="T13" fmla="*/ 121 h 121"/>
                <a:gd name="T14" fmla="*/ 61 w 61"/>
                <a:gd name="T15" fmla="*/ 0 h 121"/>
                <a:gd name="T16" fmla="*/ 0 w 61"/>
                <a:gd name="T17"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121">
                  <a:moveTo>
                    <a:pt x="0" y="0"/>
                  </a:moveTo>
                  <a:lnTo>
                    <a:pt x="0" y="121"/>
                  </a:lnTo>
                  <a:lnTo>
                    <a:pt x="33" y="121"/>
                  </a:lnTo>
                  <a:lnTo>
                    <a:pt x="33" y="55"/>
                  </a:lnTo>
                  <a:lnTo>
                    <a:pt x="44" y="55"/>
                  </a:lnTo>
                  <a:lnTo>
                    <a:pt x="44" y="121"/>
                  </a:lnTo>
                  <a:lnTo>
                    <a:pt x="61" y="121"/>
                  </a:lnTo>
                  <a:lnTo>
                    <a:pt x="61"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635042"/>
                </a:solidFill>
              </a:endParaRPr>
            </a:p>
          </p:txBody>
        </p:sp>
      </p:grpSp>
      <p:grpSp>
        <p:nvGrpSpPr>
          <p:cNvPr id="144" name="组合 143"/>
          <p:cNvGrpSpPr/>
          <p:nvPr/>
        </p:nvGrpSpPr>
        <p:grpSpPr>
          <a:xfrm>
            <a:off x="8561493" y="1611630"/>
            <a:ext cx="296333" cy="397087"/>
            <a:chOff x="8491538" y="1249363"/>
            <a:chExt cx="417512" cy="558800"/>
          </a:xfrm>
          <a:solidFill>
            <a:schemeClr val="tx1"/>
          </a:solidFill>
        </p:grpSpPr>
        <p:sp>
          <p:nvSpPr>
            <p:cNvPr id="145" name="Freeform 123"/>
            <p:cNvSpPr>
              <a:spLocks noEditPoints="1"/>
            </p:cNvSpPr>
            <p:nvPr/>
          </p:nvSpPr>
          <p:spPr bwMode="auto">
            <a:xfrm>
              <a:off x="8491538" y="1249363"/>
              <a:ext cx="374650" cy="558800"/>
            </a:xfrm>
            <a:custGeom>
              <a:avLst/>
              <a:gdLst>
                <a:gd name="T0" fmla="*/ 32 w 43"/>
                <a:gd name="T1" fmla="*/ 0 h 64"/>
                <a:gd name="T2" fmla="*/ 11 w 43"/>
                <a:gd name="T3" fmla="*/ 0 h 64"/>
                <a:gd name="T4" fmla="*/ 0 w 43"/>
                <a:gd name="T5" fmla="*/ 11 h 64"/>
                <a:gd name="T6" fmla="*/ 0 w 43"/>
                <a:gd name="T7" fmla="*/ 53 h 64"/>
                <a:gd name="T8" fmla="*/ 11 w 43"/>
                <a:gd name="T9" fmla="*/ 64 h 64"/>
                <a:gd name="T10" fmla="*/ 32 w 43"/>
                <a:gd name="T11" fmla="*/ 64 h 64"/>
                <a:gd name="T12" fmla="*/ 43 w 43"/>
                <a:gd name="T13" fmla="*/ 53 h 64"/>
                <a:gd name="T14" fmla="*/ 43 w 43"/>
                <a:gd name="T15" fmla="*/ 11 h 64"/>
                <a:gd name="T16" fmla="*/ 32 w 43"/>
                <a:gd name="T17" fmla="*/ 0 h 64"/>
                <a:gd name="T18" fmla="*/ 12 w 43"/>
                <a:gd name="T19" fmla="*/ 58 h 64"/>
                <a:gd name="T20" fmla="*/ 8 w 43"/>
                <a:gd name="T21" fmla="*/ 54 h 64"/>
                <a:gd name="T22" fmla="*/ 12 w 43"/>
                <a:gd name="T23" fmla="*/ 50 h 64"/>
                <a:gd name="T24" fmla="*/ 16 w 43"/>
                <a:gd name="T25" fmla="*/ 54 h 64"/>
                <a:gd name="T26" fmla="*/ 12 w 43"/>
                <a:gd name="T27" fmla="*/ 58 h 64"/>
                <a:gd name="T28" fmla="*/ 31 w 43"/>
                <a:gd name="T29" fmla="*/ 58 h 64"/>
                <a:gd name="T30" fmla="*/ 27 w 43"/>
                <a:gd name="T31" fmla="*/ 54 h 64"/>
                <a:gd name="T32" fmla="*/ 31 w 43"/>
                <a:gd name="T33" fmla="*/ 50 h 64"/>
                <a:gd name="T34" fmla="*/ 35 w 43"/>
                <a:gd name="T35" fmla="*/ 54 h 64"/>
                <a:gd name="T36" fmla="*/ 31 w 43"/>
                <a:gd name="T37" fmla="*/ 58 h 64"/>
                <a:gd name="T38" fmla="*/ 40 w 43"/>
                <a:gd name="T39" fmla="*/ 40 h 64"/>
                <a:gd name="T40" fmla="*/ 31 w 43"/>
                <a:gd name="T41" fmla="*/ 48 h 64"/>
                <a:gd name="T42" fmla="*/ 13 w 43"/>
                <a:gd name="T43" fmla="*/ 48 h 64"/>
                <a:gd name="T44" fmla="*/ 3 w 43"/>
                <a:gd name="T45" fmla="*/ 40 h 64"/>
                <a:gd name="T46" fmla="*/ 3 w 43"/>
                <a:gd name="T47" fmla="*/ 12 h 64"/>
                <a:gd name="T48" fmla="*/ 13 w 43"/>
                <a:gd name="T49" fmla="*/ 4 h 64"/>
                <a:gd name="T50" fmla="*/ 31 w 43"/>
                <a:gd name="T51" fmla="*/ 4 h 64"/>
                <a:gd name="T52" fmla="*/ 40 w 43"/>
                <a:gd name="T53" fmla="*/ 12 h 64"/>
                <a:gd name="T54" fmla="*/ 40 w 43"/>
                <a:gd name="T55" fmla="*/ 4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 h="64">
                  <a:moveTo>
                    <a:pt x="32" y="0"/>
                  </a:moveTo>
                  <a:cubicBezTo>
                    <a:pt x="11" y="0"/>
                    <a:pt x="11" y="0"/>
                    <a:pt x="11" y="0"/>
                  </a:cubicBezTo>
                  <a:cubicBezTo>
                    <a:pt x="5" y="0"/>
                    <a:pt x="0" y="5"/>
                    <a:pt x="0" y="11"/>
                  </a:cubicBezTo>
                  <a:cubicBezTo>
                    <a:pt x="0" y="53"/>
                    <a:pt x="0" y="53"/>
                    <a:pt x="0" y="53"/>
                  </a:cubicBezTo>
                  <a:cubicBezTo>
                    <a:pt x="0" y="59"/>
                    <a:pt x="5" y="64"/>
                    <a:pt x="11" y="64"/>
                  </a:cubicBezTo>
                  <a:cubicBezTo>
                    <a:pt x="32" y="64"/>
                    <a:pt x="32" y="64"/>
                    <a:pt x="32" y="64"/>
                  </a:cubicBezTo>
                  <a:cubicBezTo>
                    <a:pt x="38" y="64"/>
                    <a:pt x="43" y="59"/>
                    <a:pt x="43" y="53"/>
                  </a:cubicBezTo>
                  <a:cubicBezTo>
                    <a:pt x="43" y="11"/>
                    <a:pt x="43" y="11"/>
                    <a:pt x="43" y="11"/>
                  </a:cubicBezTo>
                  <a:cubicBezTo>
                    <a:pt x="43" y="5"/>
                    <a:pt x="38" y="0"/>
                    <a:pt x="32" y="0"/>
                  </a:cubicBezTo>
                  <a:close/>
                  <a:moveTo>
                    <a:pt x="12" y="58"/>
                  </a:moveTo>
                  <a:cubicBezTo>
                    <a:pt x="10" y="58"/>
                    <a:pt x="8" y="56"/>
                    <a:pt x="8" y="54"/>
                  </a:cubicBezTo>
                  <a:cubicBezTo>
                    <a:pt x="8" y="52"/>
                    <a:pt x="10" y="50"/>
                    <a:pt x="12" y="50"/>
                  </a:cubicBezTo>
                  <a:cubicBezTo>
                    <a:pt x="14" y="50"/>
                    <a:pt x="16" y="52"/>
                    <a:pt x="16" y="54"/>
                  </a:cubicBezTo>
                  <a:cubicBezTo>
                    <a:pt x="16" y="56"/>
                    <a:pt x="14" y="58"/>
                    <a:pt x="12" y="58"/>
                  </a:cubicBezTo>
                  <a:close/>
                  <a:moveTo>
                    <a:pt x="31" y="58"/>
                  </a:moveTo>
                  <a:cubicBezTo>
                    <a:pt x="29" y="58"/>
                    <a:pt x="27" y="56"/>
                    <a:pt x="27" y="54"/>
                  </a:cubicBezTo>
                  <a:cubicBezTo>
                    <a:pt x="27" y="52"/>
                    <a:pt x="29" y="50"/>
                    <a:pt x="31" y="50"/>
                  </a:cubicBezTo>
                  <a:cubicBezTo>
                    <a:pt x="34" y="50"/>
                    <a:pt x="35" y="52"/>
                    <a:pt x="35" y="54"/>
                  </a:cubicBezTo>
                  <a:cubicBezTo>
                    <a:pt x="35" y="56"/>
                    <a:pt x="34" y="58"/>
                    <a:pt x="31" y="58"/>
                  </a:cubicBezTo>
                  <a:close/>
                  <a:moveTo>
                    <a:pt x="40" y="40"/>
                  </a:moveTo>
                  <a:cubicBezTo>
                    <a:pt x="40" y="45"/>
                    <a:pt x="36" y="48"/>
                    <a:pt x="31" y="48"/>
                  </a:cubicBezTo>
                  <a:cubicBezTo>
                    <a:pt x="13" y="48"/>
                    <a:pt x="13" y="48"/>
                    <a:pt x="13" y="48"/>
                  </a:cubicBezTo>
                  <a:cubicBezTo>
                    <a:pt x="7" y="48"/>
                    <a:pt x="3" y="45"/>
                    <a:pt x="3" y="40"/>
                  </a:cubicBezTo>
                  <a:cubicBezTo>
                    <a:pt x="3" y="12"/>
                    <a:pt x="3" y="12"/>
                    <a:pt x="3" y="12"/>
                  </a:cubicBezTo>
                  <a:cubicBezTo>
                    <a:pt x="3" y="7"/>
                    <a:pt x="7" y="4"/>
                    <a:pt x="13" y="4"/>
                  </a:cubicBezTo>
                  <a:cubicBezTo>
                    <a:pt x="31" y="4"/>
                    <a:pt x="31" y="4"/>
                    <a:pt x="31" y="4"/>
                  </a:cubicBezTo>
                  <a:cubicBezTo>
                    <a:pt x="36" y="4"/>
                    <a:pt x="40" y="7"/>
                    <a:pt x="40" y="12"/>
                  </a:cubicBezTo>
                  <a:lnTo>
                    <a:pt x="40"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635042"/>
                </a:solidFill>
              </a:endParaRPr>
            </a:p>
          </p:txBody>
        </p:sp>
        <p:sp>
          <p:nvSpPr>
            <p:cNvPr id="146" name="Freeform 124"/>
            <p:cNvSpPr/>
            <p:nvPr/>
          </p:nvSpPr>
          <p:spPr bwMode="auto">
            <a:xfrm>
              <a:off x="8883650" y="1249363"/>
              <a:ext cx="25400" cy="558800"/>
            </a:xfrm>
            <a:custGeom>
              <a:avLst/>
              <a:gdLst>
                <a:gd name="T0" fmla="*/ 0 w 16"/>
                <a:gd name="T1" fmla="*/ 0 h 352"/>
                <a:gd name="T2" fmla="*/ 0 w 16"/>
                <a:gd name="T3" fmla="*/ 242 h 352"/>
                <a:gd name="T4" fmla="*/ 5 w 16"/>
                <a:gd name="T5" fmla="*/ 242 h 352"/>
                <a:gd name="T6" fmla="*/ 5 w 16"/>
                <a:gd name="T7" fmla="*/ 352 h 352"/>
                <a:gd name="T8" fmla="*/ 16 w 16"/>
                <a:gd name="T9" fmla="*/ 352 h 352"/>
                <a:gd name="T10" fmla="*/ 16 w 16"/>
                <a:gd name="T11" fmla="*/ 242 h 352"/>
                <a:gd name="T12" fmla="*/ 16 w 16"/>
                <a:gd name="T13" fmla="*/ 215 h 352"/>
                <a:gd name="T14" fmla="*/ 16 w 16"/>
                <a:gd name="T15" fmla="*/ 0 h 352"/>
                <a:gd name="T16" fmla="*/ 0 w 16"/>
                <a:gd name="T17"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352">
                  <a:moveTo>
                    <a:pt x="0" y="0"/>
                  </a:moveTo>
                  <a:lnTo>
                    <a:pt x="0" y="242"/>
                  </a:lnTo>
                  <a:lnTo>
                    <a:pt x="5" y="242"/>
                  </a:lnTo>
                  <a:lnTo>
                    <a:pt x="5" y="352"/>
                  </a:lnTo>
                  <a:lnTo>
                    <a:pt x="16" y="352"/>
                  </a:lnTo>
                  <a:lnTo>
                    <a:pt x="16" y="242"/>
                  </a:lnTo>
                  <a:lnTo>
                    <a:pt x="16" y="215"/>
                  </a:lnTo>
                  <a:lnTo>
                    <a:pt x="16"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635042"/>
                </a:solidFill>
              </a:endParaRPr>
            </a:p>
          </p:txBody>
        </p:sp>
      </p:grpSp>
      <p:sp>
        <p:nvSpPr>
          <p:cNvPr id="147" name="Freeform 125"/>
          <p:cNvSpPr/>
          <p:nvPr/>
        </p:nvSpPr>
        <p:spPr bwMode="auto">
          <a:xfrm>
            <a:off x="8526780" y="2539577"/>
            <a:ext cx="352213" cy="342053"/>
          </a:xfrm>
          <a:custGeom>
            <a:avLst/>
            <a:gdLst>
              <a:gd name="T0" fmla="*/ 25 w 57"/>
              <a:gd name="T1" fmla="*/ 4 h 55"/>
              <a:gd name="T2" fmla="*/ 31 w 57"/>
              <a:gd name="T3" fmla="*/ 4 h 55"/>
              <a:gd name="T4" fmla="*/ 35 w 57"/>
              <a:gd name="T5" fmla="*/ 11 h 55"/>
              <a:gd name="T6" fmla="*/ 45 w 57"/>
              <a:gd name="T7" fmla="*/ 18 h 55"/>
              <a:gd name="T8" fmla="*/ 52 w 57"/>
              <a:gd name="T9" fmla="*/ 19 h 55"/>
              <a:gd name="T10" fmla="*/ 54 w 57"/>
              <a:gd name="T11" fmla="*/ 25 h 55"/>
              <a:gd name="T12" fmla="*/ 49 w 57"/>
              <a:gd name="T13" fmla="*/ 30 h 55"/>
              <a:gd name="T14" fmla="*/ 45 w 57"/>
              <a:gd name="T15" fmla="*/ 42 h 55"/>
              <a:gd name="T16" fmla="*/ 46 w 57"/>
              <a:gd name="T17" fmla="*/ 50 h 55"/>
              <a:gd name="T18" fmla="*/ 41 w 57"/>
              <a:gd name="T19" fmla="*/ 53 h 55"/>
              <a:gd name="T20" fmla="*/ 35 w 57"/>
              <a:gd name="T21" fmla="*/ 50 h 55"/>
              <a:gd name="T22" fmla="*/ 22 w 57"/>
              <a:gd name="T23" fmla="*/ 50 h 55"/>
              <a:gd name="T24" fmla="*/ 15 w 57"/>
              <a:gd name="T25" fmla="*/ 53 h 55"/>
              <a:gd name="T26" fmla="*/ 10 w 57"/>
              <a:gd name="T27" fmla="*/ 50 h 55"/>
              <a:gd name="T28" fmla="*/ 12 w 57"/>
              <a:gd name="T29" fmla="*/ 42 h 55"/>
              <a:gd name="T30" fmla="*/ 8 w 57"/>
              <a:gd name="T31" fmla="*/ 30 h 55"/>
              <a:gd name="T32" fmla="*/ 2 w 57"/>
              <a:gd name="T33" fmla="*/ 25 h 55"/>
              <a:gd name="T34" fmla="*/ 4 w 57"/>
              <a:gd name="T35" fmla="*/ 19 h 55"/>
              <a:gd name="T36" fmla="*/ 12 w 57"/>
              <a:gd name="T37" fmla="*/ 18 h 55"/>
              <a:gd name="T38" fmla="*/ 22 w 57"/>
              <a:gd name="T39" fmla="*/ 11 h 55"/>
              <a:gd name="T40" fmla="*/ 25 w 57"/>
              <a:gd name="T41" fmla="*/ 4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55">
                <a:moveTo>
                  <a:pt x="25" y="4"/>
                </a:moveTo>
                <a:cubicBezTo>
                  <a:pt x="27" y="0"/>
                  <a:pt x="30" y="0"/>
                  <a:pt x="31" y="4"/>
                </a:cubicBezTo>
                <a:cubicBezTo>
                  <a:pt x="35" y="11"/>
                  <a:pt x="35" y="11"/>
                  <a:pt x="35" y="11"/>
                </a:cubicBezTo>
                <a:cubicBezTo>
                  <a:pt x="37" y="14"/>
                  <a:pt x="41" y="18"/>
                  <a:pt x="45" y="18"/>
                </a:cubicBezTo>
                <a:cubicBezTo>
                  <a:pt x="52" y="19"/>
                  <a:pt x="52" y="19"/>
                  <a:pt x="52" y="19"/>
                </a:cubicBezTo>
                <a:cubicBezTo>
                  <a:pt x="56" y="20"/>
                  <a:pt x="57" y="22"/>
                  <a:pt x="54" y="25"/>
                </a:cubicBezTo>
                <a:cubicBezTo>
                  <a:pt x="49" y="30"/>
                  <a:pt x="49" y="30"/>
                  <a:pt x="49" y="30"/>
                </a:cubicBezTo>
                <a:cubicBezTo>
                  <a:pt x="46" y="33"/>
                  <a:pt x="44" y="38"/>
                  <a:pt x="45" y="42"/>
                </a:cubicBezTo>
                <a:cubicBezTo>
                  <a:pt x="46" y="50"/>
                  <a:pt x="46" y="50"/>
                  <a:pt x="46" y="50"/>
                </a:cubicBezTo>
                <a:cubicBezTo>
                  <a:pt x="47" y="54"/>
                  <a:pt x="45" y="55"/>
                  <a:pt x="41" y="53"/>
                </a:cubicBezTo>
                <a:cubicBezTo>
                  <a:pt x="35" y="50"/>
                  <a:pt x="35" y="50"/>
                  <a:pt x="35" y="50"/>
                </a:cubicBezTo>
                <a:cubicBezTo>
                  <a:pt x="31" y="48"/>
                  <a:pt x="26" y="48"/>
                  <a:pt x="22" y="50"/>
                </a:cubicBezTo>
                <a:cubicBezTo>
                  <a:pt x="15" y="53"/>
                  <a:pt x="15" y="53"/>
                  <a:pt x="15" y="53"/>
                </a:cubicBezTo>
                <a:cubicBezTo>
                  <a:pt x="12" y="55"/>
                  <a:pt x="10" y="54"/>
                  <a:pt x="10" y="50"/>
                </a:cubicBezTo>
                <a:cubicBezTo>
                  <a:pt x="12" y="42"/>
                  <a:pt x="12" y="42"/>
                  <a:pt x="12" y="42"/>
                </a:cubicBezTo>
                <a:cubicBezTo>
                  <a:pt x="12" y="38"/>
                  <a:pt x="11" y="33"/>
                  <a:pt x="8" y="30"/>
                </a:cubicBezTo>
                <a:cubicBezTo>
                  <a:pt x="2" y="25"/>
                  <a:pt x="2" y="25"/>
                  <a:pt x="2" y="25"/>
                </a:cubicBezTo>
                <a:cubicBezTo>
                  <a:pt x="0" y="22"/>
                  <a:pt x="0" y="20"/>
                  <a:pt x="4" y="19"/>
                </a:cubicBezTo>
                <a:cubicBezTo>
                  <a:pt x="12" y="18"/>
                  <a:pt x="12" y="18"/>
                  <a:pt x="12" y="18"/>
                </a:cubicBezTo>
                <a:cubicBezTo>
                  <a:pt x="16" y="18"/>
                  <a:pt x="20" y="14"/>
                  <a:pt x="22" y="11"/>
                </a:cubicBezTo>
                <a:lnTo>
                  <a:pt x="25" y="4"/>
                </a:lnTo>
                <a:close/>
              </a:path>
            </a:pathLst>
          </a:custGeom>
          <a:solidFill>
            <a:schemeClr val="tx1"/>
          </a:solidFill>
          <a:ln>
            <a:noFill/>
          </a:ln>
        </p:spPr>
        <p:txBody>
          <a:bodyPr vert="horz" wrap="square" lIns="91440" tIns="45720" rIns="91440" bIns="45720" numCol="1" anchor="t" anchorCtr="0" compatLnSpc="1"/>
          <a:lstStyle/>
          <a:p>
            <a:endParaRPr lang="zh-CN" altLang="en-US" sz="1355">
              <a:solidFill>
                <a:srgbClr val="635042"/>
              </a:solidFill>
            </a:endParaRPr>
          </a:p>
        </p:txBody>
      </p:sp>
      <p:sp>
        <p:nvSpPr>
          <p:cNvPr id="148" name="Freeform 126"/>
          <p:cNvSpPr/>
          <p:nvPr/>
        </p:nvSpPr>
        <p:spPr bwMode="auto">
          <a:xfrm>
            <a:off x="7343987" y="2532803"/>
            <a:ext cx="395393" cy="366607"/>
          </a:xfrm>
          <a:custGeom>
            <a:avLst/>
            <a:gdLst>
              <a:gd name="T0" fmla="*/ 61 w 64"/>
              <a:gd name="T1" fmla="*/ 1 h 59"/>
              <a:gd name="T2" fmla="*/ 53 w 64"/>
              <a:gd name="T3" fmla="*/ 3 h 59"/>
              <a:gd name="T4" fmla="*/ 26 w 64"/>
              <a:gd name="T5" fmla="*/ 45 h 59"/>
              <a:gd name="T6" fmla="*/ 13 w 64"/>
              <a:gd name="T7" fmla="*/ 27 h 59"/>
              <a:gd name="T8" fmla="*/ 0 w 64"/>
              <a:gd name="T9" fmla="*/ 27 h 59"/>
              <a:gd name="T10" fmla="*/ 0 w 64"/>
              <a:gd name="T11" fmla="*/ 28 h 59"/>
              <a:gd name="T12" fmla="*/ 23 w 64"/>
              <a:gd name="T13" fmla="*/ 57 h 59"/>
              <a:gd name="T14" fmla="*/ 27 w 64"/>
              <a:gd name="T15" fmla="*/ 59 h 59"/>
              <a:gd name="T16" fmla="*/ 27 w 64"/>
              <a:gd name="T17" fmla="*/ 59 h 59"/>
              <a:gd name="T18" fmla="*/ 31 w 64"/>
              <a:gd name="T19" fmla="*/ 57 h 59"/>
              <a:gd name="T20" fmla="*/ 62 w 64"/>
              <a:gd name="T21" fmla="*/ 9 h 59"/>
              <a:gd name="T22" fmla="*/ 61 w 64"/>
              <a:gd name="T23"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59">
                <a:moveTo>
                  <a:pt x="61" y="1"/>
                </a:moveTo>
                <a:cubicBezTo>
                  <a:pt x="58" y="0"/>
                  <a:pt x="55" y="0"/>
                  <a:pt x="53" y="3"/>
                </a:cubicBezTo>
                <a:cubicBezTo>
                  <a:pt x="26" y="45"/>
                  <a:pt x="26" y="45"/>
                  <a:pt x="26" y="45"/>
                </a:cubicBezTo>
                <a:cubicBezTo>
                  <a:pt x="13" y="27"/>
                  <a:pt x="13" y="27"/>
                  <a:pt x="13" y="27"/>
                </a:cubicBezTo>
                <a:cubicBezTo>
                  <a:pt x="0" y="27"/>
                  <a:pt x="0" y="27"/>
                  <a:pt x="0" y="27"/>
                </a:cubicBezTo>
                <a:cubicBezTo>
                  <a:pt x="0" y="28"/>
                  <a:pt x="0" y="28"/>
                  <a:pt x="0" y="28"/>
                </a:cubicBezTo>
                <a:cubicBezTo>
                  <a:pt x="23" y="57"/>
                  <a:pt x="23" y="57"/>
                  <a:pt x="23" y="57"/>
                </a:cubicBezTo>
                <a:cubicBezTo>
                  <a:pt x="24" y="58"/>
                  <a:pt x="25" y="59"/>
                  <a:pt x="27" y="59"/>
                </a:cubicBezTo>
                <a:cubicBezTo>
                  <a:pt x="27" y="59"/>
                  <a:pt x="27" y="59"/>
                  <a:pt x="27" y="59"/>
                </a:cubicBezTo>
                <a:cubicBezTo>
                  <a:pt x="29" y="59"/>
                  <a:pt x="30" y="58"/>
                  <a:pt x="31" y="57"/>
                </a:cubicBezTo>
                <a:cubicBezTo>
                  <a:pt x="62" y="9"/>
                  <a:pt x="62" y="9"/>
                  <a:pt x="62" y="9"/>
                </a:cubicBezTo>
                <a:cubicBezTo>
                  <a:pt x="64" y="6"/>
                  <a:pt x="63" y="3"/>
                  <a:pt x="61" y="1"/>
                </a:cubicBezTo>
                <a:close/>
              </a:path>
            </a:pathLst>
          </a:custGeom>
          <a:solidFill>
            <a:schemeClr val="tx1"/>
          </a:solidFill>
          <a:ln>
            <a:noFill/>
          </a:ln>
        </p:spPr>
        <p:txBody>
          <a:bodyPr vert="horz" wrap="square" lIns="91440" tIns="45720" rIns="91440" bIns="45720" numCol="1" anchor="t" anchorCtr="0" compatLnSpc="1"/>
          <a:lstStyle/>
          <a:p>
            <a:endParaRPr lang="zh-CN" altLang="en-US" sz="1355">
              <a:solidFill>
                <a:srgbClr val="635042"/>
              </a:solidFill>
            </a:endParaRPr>
          </a:p>
        </p:txBody>
      </p:sp>
      <p:grpSp>
        <p:nvGrpSpPr>
          <p:cNvPr id="149" name="组合 148"/>
          <p:cNvGrpSpPr/>
          <p:nvPr/>
        </p:nvGrpSpPr>
        <p:grpSpPr>
          <a:xfrm>
            <a:off x="10651067" y="2526030"/>
            <a:ext cx="382693" cy="373380"/>
            <a:chOff x="10580688" y="2174876"/>
            <a:chExt cx="539750" cy="523875"/>
          </a:xfrm>
          <a:solidFill>
            <a:schemeClr val="tx1"/>
          </a:solidFill>
        </p:grpSpPr>
        <p:sp>
          <p:nvSpPr>
            <p:cNvPr id="150" name="Freeform 127"/>
            <p:cNvSpPr/>
            <p:nvPr/>
          </p:nvSpPr>
          <p:spPr bwMode="auto">
            <a:xfrm>
              <a:off x="10885488" y="2471738"/>
              <a:ext cx="217488" cy="227013"/>
            </a:xfrm>
            <a:custGeom>
              <a:avLst/>
              <a:gdLst>
                <a:gd name="T0" fmla="*/ 25 w 25"/>
                <a:gd name="T1" fmla="*/ 3 h 26"/>
                <a:gd name="T2" fmla="*/ 20 w 25"/>
                <a:gd name="T3" fmla="*/ 6 h 26"/>
                <a:gd name="T4" fmla="*/ 7 w 25"/>
                <a:gd name="T5" fmla="*/ 6 h 26"/>
                <a:gd name="T6" fmla="*/ 7 w 25"/>
                <a:gd name="T7" fmla="*/ 0 h 26"/>
                <a:gd name="T8" fmla="*/ 0 w 25"/>
                <a:gd name="T9" fmla="*/ 13 h 26"/>
                <a:gd name="T10" fmla="*/ 7 w 25"/>
                <a:gd name="T11" fmla="*/ 26 h 26"/>
                <a:gd name="T12" fmla="*/ 7 w 25"/>
                <a:gd name="T13" fmla="*/ 19 h 26"/>
                <a:gd name="T14" fmla="*/ 14 w 25"/>
                <a:gd name="T15" fmla="*/ 19 h 26"/>
                <a:gd name="T16" fmla="*/ 25 w 25"/>
                <a:gd name="T17"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6">
                  <a:moveTo>
                    <a:pt x="25" y="3"/>
                  </a:moveTo>
                  <a:cubicBezTo>
                    <a:pt x="25" y="3"/>
                    <a:pt x="22" y="6"/>
                    <a:pt x="20" y="6"/>
                  </a:cubicBezTo>
                  <a:cubicBezTo>
                    <a:pt x="18" y="6"/>
                    <a:pt x="7" y="6"/>
                    <a:pt x="7" y="6"/>
                  </a:cubicBezTo>
                  <a:cubicBezTo>
                    <a:pt x="7" y="0"/>
                    <a:pt x="7" y="0"/>
                    <a:pt x="7" y="0"/>
                  </a:cubicBezTo>
                  <a:cubicBezTo>
                    <a:pt x="0" y="13"/>
                    <a:pt x="0" y="13"/>
                    <a:pt x="0" y="13"/>
                  </a:cubicBezTo>
                  <a:cubicBezTo>
                    <a:pt x="7" y="26"/>
                    <a:pt x="7" y="26"/>
                    <a:pt x="7" y="26"/>
                  </a:cubicBezTo>
                  <a:cubicBezTo>
                    <a:pt x="7" y="19"/>
                    <a:pt x="7" y="19"/>
                    <a:pt x="7" y="19"/>
                  </a:cubicBezTo>
                  <a:cubicBezTo>
                    <a:pt x="14" y="19"/>
                    <a:pt x="14" y="19"/>
                    <a:pt x="14" y="19"/>
                  </a:cubicBezTo>
                  <a:cubicBezTo>
                    <a:pt x="14" y="19"/>
                    <a:pt x="19" y="21"/>
                    <a:pt x="2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635042"/>
                </a:solidFill>
              </a:endParaRPr>
            </a:p>
          </p:txBody>
        </p:sp>
        <p:sp>
          <p:nvSpPr>
            <p:cNvPr id="151" name="Freeform 128"/>
            <p:cNvSpPr/>
            <p:nvPr/>
          </p:nvSpPr>
          <p:spPr bwMode="auto">
            <a:xfrm>
              <a:off x="10945813" y="2322513"/>
              <a:ext cx="174625" cy="201613"/>
            </a:xfrm>
            <a:custGeom>
              <a:avLst/>
              <a:gdLst>
                <a:gd name="T0" fmla="*/ 0 w 20"/>
                <a:gd name="T1" fmla="*/ 6 h 23"/>
                <a:gd name="T2" fmla="*/ 11 w 20"/>
                <a:gd name="T3" fmla="*/ 0 h 23"/>
                <a:gd name="T4" fmla="*/ 18 w 20"/>
                <a:gd name="T5" fmla="*/ 12 h 23"/>
                <a:gd name="T6" fmla="*/ 16 w 20"/>
                <a:gd name="T7" fmla="*/ 20 h 23"/>
                <a:gd name="T8" fmla="*/ 7 w 20"/>
                <a:gd name="T9" fmla="*/ 18 h 23"/>
                <a:gd name="T10" fmla="*/ 0 w 20"/>
                <a:gd name="T11" fmla="*/ 6 h 23"/>
              </a:gdLst>
              <a:ahLst/>
              <a:cxnLst>
                <a:cxn ang="0">
                  <a:pos x="T0" y="T1"/>
                </a:cxn>
                <a:cxn ang="0">
                  <a:pos x="T2" y="T3"/>
                </a:cxn>
                <a:cxn ang="0">
                  <a:pos x="T4" y="T5"/>
                </a:cxn>
                <a:cxn ang="0">
                  <a:pos x="T6" y="T7"/>
                </a:cxn>
                <a:cxn ang="0">
                  <a:pos x="T8" y="T9"/>
                </a:cxn>
                <a:cxn ang="0">
                  <a:pos x="T10" y="T11"/>
                </a:cxn>
              </a:cxnLst>
              <a:rect l="0" t="0" r="r" b="b"/>
              <a:pathLst>
                <a:path w="20" h="23">
                  <a:moveTo>
                    <a:pt x="0" y="6"/>
                  </a:moveTo>
                  <a:cubicBezTo>
                    <a:pt x="11" y="0"/>
                    <a:pt x="11" y="0"/>
                    <a:pt x="11" y="0"/>
                  </a:cubicBezTo>
                  <a:cubicBezTo>
                    <a:pt x="18" y="12"/>
                    <a:pt x="18" y="12"/>
                    <a:pt x="18" y="12"/>
                  </a:cubicBezTo>
                  <a:cubicBezTo>
                    <a:pt x="18" y="12"/>
                    <a:pt x="20" y="17"/>
                    <a:pt x="16" y="20"/>
                  </a:cubicBezTo>
                  <a:cubicBezTo>
                    <a:pt x="11" y="23"/>
                    <a:pt x="7" y="18"/>
                    <a:pt x="7" y="18"/>
                  </a:cubicBezTo>
                  <a:lnTo>
                    <a:pt x="0"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635042"/>
                </a:solidFill>
              </a:endParaRPr>
            </a:p>
          </p:txBody>
        </p:sp>
        <p:sp>
          <p:nvSpPr>
            <p:cNvPr id="152" name="Freeform 129"/>
            <p:cNvSpPr/>
            <p:nvPr/>
          </p:nvSpPr>
          <p:spPr bwMode="auto">
            <a:xfrm>
              <a:off x="10580688" y="2374901"/>
              <a:ext cx="217488" cy="236538"/>
            </a:xfrm>
            <a:custGeom>
              <a:avLst/>
              <a:gdLst>
                <a:gd name="T0" fmla="*/ 13 w 25"/>
                <a:gd name="T1" fmla="*/ 27 h 27"/>
                <a:gd name="T2" fmla="*/ 12 w 25"/>
                <a:gd name="T3" fmla="*/ 21 h 27"/>
                <a:gd name="T4" fmla="*/ 19 w 25"/>
                <a:gd name="T5" fmla="*/ 10 h 27"/>
                <a:gd name="T6" fmla="*/ 25 w 25"/>
                <a:gd name="T7" fmla="*/ 13 h 27"/>
                <a:gd name="T8" fmla="*/ 17 w 25"/>
                <a:gd name="T9" fmla="*/ 1 h 27"/>
                <a:gd name="T10" fmla="*/ 2 w 25"/>
                <a:gd name="T11" fmla="*/ 0 h 27"/>
                <a:gd name="T12" fmla="*/ 8 w 25"/>
                <a:gd name="T13" fmla="*/ 3 h 27"/>
                <a:gd name="T14" fmla="*/ 5 w 25"/>
                <a:gd name="T15" fmla="*/ 9 h 27"/>
                <a:gd name="T16" fmla="*/ 13 w 25"/>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27">
                  <a:moveTo>
                    <a:pt x="13" y="27"/>
                  </a:moveTo>
                  <a:cubicBezTo>
                    <a:pt x="13" y="27"/>
                    <a:pt x="11" y="23"/>
                    <a:pt x="12" y="21"/>
                  </a:cubicBezTo>
                  <a:cubicBezTo>
                    <a:pt x="13" y="19"/>
                    <a:pt x="19" y="10"/>
                    <a:pt x="19" y="10"/>
                  </a:cubicBezTo>
                  <a:cubicBezTo>
                    <a:pt x="25" y="13"/>
                    <a:pt x="25" y="13"/>
                    <a:pt x="25" y="13"/>
                  </a:cubicBezTo>
                  <a:cubicBezTo>
                    <a:pt x="17" y="1"/>
                    <a:pt x="17" y="1"/>
                    <a:pt x="17" y="1"/>
                  </a:cubicBezTo>
                  <a:cubicBezTo>
                    <a:pt x="2" y="0"/>
                    <a:pt x="2" y="0"/>
                    <a:pt x="2" y="0"/>
                  </a:cubicBezTo>
                  <a:cubicBezTo>
                    <a:pt x="8" y="3"/>
                    <a:pt x="8" y="3"/>
                    <a:pt x="8" y="3"/>
                  </a:cubicBezTo>
                  <a:cubicBezTo>
                    <a:pt x="5" y="9"/>
                    <a:pt x="5" y="9"/>
                    <a:pt x="5" y="9"/>
                  </a:cubicBezTo>
                  <a:cubicBezTo>
                    <a:pt x="5" y="9"/>
                    <a:pt x="0" y="13"/>
                    <a:pt x="13"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635042"/>
                </a:solidFill>
              </a:endParaRPr>
            </a:p>
          </p:txBody>
        </p:sp>
        <p:sp>
          <p:nvSpPr>
            <p:cNvPr id="153" name="Freeform 130"/>
            <p:cNvSpPr/>
            <p:nvPr/>
          </p:nvSpPr>
          <p:spPr bwMode="auto">
            <a:xfrm>
              <a:off x="10701338" y="2541588"/>
              <a:ext cx="174625" cy="104775"/>
            </a:xfrm>
            <a:custGeom>
              <a:avLst/>
              <a:gdLst>
                <a:gd name="T0" fmla="*/ 20 w 20"/>
                <a:gd name="T1" fmla="*/ 0 h 12"/>
                <a:gd name="T2" fmla="*/ 20 w 20"/>
                <a:gd name="T3" fmla="*/ 12 h 12"/>
                <a:gd name="T4" fmla="*/ 7 w 20"/>
                <a:gd name="T5" fmla="*/ 12 h 12"/>
                <a:gd name="T6" fmla="*/ 1 w 20"/>
                <a:gd name="T7" fmla="*/ 6 h 12"/>
                <a:gd name="T8" fmla="*/ 7 w 20"/>
                <a:gd name="T9" fmla="*/ 0 h 12"/>
                <a:gd name="T10" fmla="*/ 20 w 20"/>
                <a:gd name="T11" fmla="*/ 0 h 12"/>
              </a:gdLst>
              <a:ahLst/>
              <a:cxnLst>
                <a:cxn ang="0">
                  <a:pos x="T0" y="T1"/>
                </a:cxn>
                <a:cxn ang="0">
                  <a:pos x="T2" y="T3"/>
                </a:cxn>
                <a:cxn ang="0">
                  <a:pos x="T4" y="T5"/>
                </a:cxn>
                <a:cxn ang="0">
                  <a:pos x="T6" y="T7"/>
                </a:cxn>
                <a:cxn ang="0">
                  <a:pos x="T8" y="T9"/>
                </a:cxn>
                <a:cxn ang="0">
                  <a:pos x="T10" y="T11"/>
                </a:cxn>
              </a:cxnLst>
              <a:rect l="0" t="0" r="r" b="b"/>
              <a:pathLst>
                <a:path w="20" h="12">
                  <a:moveTo>
                    <a:pt x="20" y="0"/>
                  </a:moveTo>
                  <a:cubicBezTo>
                    <a:pt x="20" y="12"/>
                    <a:pt x="20" y="12"/>
                    <a:pt x="20" y="12"/>
                  </a:cubicBezTo>
                  <a:cubicBezTo>
                    <a:pt x="7" y="12"/>
                    <a:pt x="7" y="12"/>
                    <a:pt x="7" y="12"/>
                  </a:cubicBezTo>
                  <a:cubicBezTo>
                    <a:pt x="7" y="12"/>
                    <a:pt x="1" y="12"/>
                    <a:pt x="1" y="6"/>
                  </a:cubicBezTo>
                  <a:cubicBezTo>
                    <a:pt x="0" y="1"/>
                    <a:pt x="7" y="0"/>
                    <a:pt x="7" y="0"/>
                  </a:cubicBezTo>
                  <a:lnTo>
                    <a:pt x="2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635042"/>
                </a:solidFill>
              </a:endParaRPr>
            </a:p>
          </p:txBody>
        </p:sp>
        <p:sp>
          <p:nvSpPr>
            <p:cNvPr id="154" name="Freeform 131"/>
            <p:cNvSpPr/>
            <p:nvPr/>
          </p:nvSpPr>
          <p:spPr bwMode="auto">
            <a:xfrm>
              <a:off x="10798175" y="2174876"/>
              <a:ext cx="252413" cy="174625"/>
            </a:xfrm>
            <a:custGeom>
              <a:avLst/>
              <a:gdLst>
                <a:gd name="T0" fmla="*/ 0 w 29"/>
                <a:gd name="T1" fmla="*/ 2 h 20"/>
                <a:gd name="T2" fmla="*/ 6 w 29"/>
                <a:gd name="T3" fmla="*/ 5 h 20"/>
                <a:gd name="T4" fmla="*/ 12 w 29"/>
                <a:gd name="T5" fmla="*/ 17 h 20"/>
                <a:gd name="T6" fmla="*/ 7 w 29"/>
                <a:gd name="T7" fmla="*/ 20 h 20"/>
                <a:gd name="T8" fmla="*/ 21 w 29"/>
                <a:gd name="T9" fmla="*/ 19 h 20"/>
                <a:gd name="T10" fmla="*/ 29 w 29"/>
                <a:gd name="T11" fmla="*/ 7 h 20"/>
                <a:gd name="T12" fmla="*/ 23 w 29"/>
                <a:gd name="T13" fmla="*/ 11 h 20"/>
                <a:gd name="T14" fmla="*/ 20 w 29"/>
                <a:gd name="T15" fmla="*/ 5 h 20"/>
                <a:gd name="T16" fmla="*/ 0 w 29"/>
                <a:gd name="T17" fmla="*/ 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20">
                  <a:moveTo>
                    <a:pt x="0" y="2"/>
                  </a:moveTo>
                  <a:cubicBezTo>
                    <a:pt x="0" y="2"/>
                    <a:pt x="5" y="4"/>
                    <a:pt x="6" y="5"/>
                  </a:cubicBezTo>
                  <a:cubicBezTo>
                    <a:pt x="7" y="7"/>
                    <a:pt x="12" y="17"/>
                    <a:pt x="12" y="17"/>
                  </a:cubicBezTo>
                  <a:cubicBezTo>
                    <a:pt x="7" y="20"/>
                    <a:pt x="7" y="20"/>
                    <a:pt x="7" y="20"/>
                  </a:cubicBezTo>
                  <a:cubicBezTo>
                    <a:pt x="21" y="19"/>
                    <a:pt x="21" y="19"/>
                    <a:pt x="21" y="19"/>
                  </a:cubicBezTo>
                  <a:cubicBezTo>
                    <a:pt x="29" y="7"/>
                    <a:pt x="29" y="7"/>
                    <a:pt x="29" y="7"/>
                  </a:cubicBezTo>
                  <a:cubicBezTo>
                    <a:pt x="23" y="11"/>
                    <a:pt x="23" y="11"/>
                    <a:pt x="23" y="11"/>
                  </a:cubicBezTo>
                  <a:cubicBezTo>
                    <a:pt x="20" y="5"/>
                    <a:pt x="20" y="5"/>
                    <a:pt x="20" y="5"/>
                  </a:cubicBezTo>
                  <a:cubicBezTo>
                    <a:pt x="20" y="5"/>
                    <a:pt x="19" y="0"/>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635042"/>
                </a:solidFill>
              </a:endParaRPr>
            </a:p>
          </p:txBody>
        </p:sp>
        <p:sp>
          <p:nvSpPr>
            <p:cNvPr id="155" name="Freeform 132"/>
            <p:cNvSpPr/>
            <p:nvPr/>
          </p:nvSpPr>
          <p:spPr bwMode="auto">
            <a:xfrm>
              <a:off x="10675938" y="2192338"/>
              <a:ext cx="174625" cy="200025"/>
            </a:xfrm>
            <a:custGeom>
              <a:avLst/>
              <a:gdLst>
                <a:gd name="T0" fmla="*/ 11 w 20"/>
                <a:gd name="T1" fmla="*/ 23 h 23"/>
                <a:gd name="T2" fmla="*/ 0 w 20"/>
                <a:gd name="T3" fmla="*/ 16 h 23"/>
                <a:gd name="T4" fmla="*/ 7 w 20"/>
                <a:gd name="T5" fmla="*/ 5 h 23"/>
                <a:gd name="T6" fmla="*/ 15 w 20"/>
                <a:gd name="T7" fmla="*/ 3 h 23"/>
                <a:gd name="T8" fmla="*/ 18 w 20"/>
                <a:gd name="T9" fmla="*/ 11 h 23"/>
                <a:gd name="T10" fmla="*/ 11 w 20"/>
                <a:gd name="T11" fmla="*/ 23 h 23"/>
              </a:gdLst>
              <a:ahLst/>
              <a:cxnLst>
                <a:cxn ang="0">
                  <a:pos x="T0" y="T1"/>
                </a:cxn>
                <a:cxn ang="0">
                  <a:pos x="T2" y="T3"/>
                </a:cxn>
                <a:cxn ang="0">
                  <a:pos x="T4" y="T5"/>
                </a:cxn>
                <a:cxn ang="0">
                  <a:pos x="T6" y="T7"/>
                </a:cxn>
                <a:cxn ang="0">
                  <a:pos x="T8" y="T9"/>
                </a:cxn>
                <a:cxn ang="0">
                  <a:pos x="T10" y="T11"/>
                </a:cxn>
              </a:cxnLst>
              <a:rect l="0" t="0" r="r" b="b"/>
              <a:pathLst>
                <a:path w="20" h="23">
                  <a:moveTo>
                    <a:pt x="11" y="23"/>
                  </a:moveTo>
                  <a:cubicBezTo>
                    <a:pt x="0" y="16"/>
                    <a:pt x="0" y="16"/>
                    <a:pt x="0" y="16"/>
                  </a:cubicBezTo>
                  <a:cubicBezTo>
                    <a:pt x="7" y="5"/>
                    <a:pt x="7" y="5"/>
                    <a:pt x="7" y="5"/>
                  </a:cubicBezTo>
                  <a:cubicBezTo>
                    <a:pt x="7" y="5"/>
                    <a:pt x="10" y="0"/>
                    <a:pt x="15" y="3"/>
                  </a:cubicBezTo>
                  <a:cubicBezTo>
                    <a:pt x="20" y="5"/>
                    <a:pt x="18" y="11"/>
                    <a:pt x="18" y="11"/>
                  </a:cubicBezTo>
                  <a:lnTo>
                    <a:pt x="11"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635042"/>
                </a:solidFill>
              </a:endParaRPr>
            </a:p>
          </p:txBody>
        </p:sp>
      </p:grpSp>
      <p:sp>
        <p:nvSpPr>
          <p:cNvPr id="156" name="Freeform 133"/>
          <p:cNvSpPr>
            <a:spLocks noEditPoints="1"/>
          </p:cNvSpPr>
          <p:nvPr/>
        </p:nvSpPr>
        <p:spPr bwMode="auto">
          <a:xfrm>
            <a:off x="9571567" y="2543810"/>
            <a:ext cx="327660" cy="328507"/>
          </a:xfrm>
          <a:custGeom>
            <a:avLst/>
            <a:gdLst>
              <a:gd name="T0" fmla="*/ 26 w 53"/>
              <a:gd name="T1" fmla="*/ 0 h 53"/>
              <a:gd name="T2" fmla="*/ 0 w 53"/>
              <a:gd name="T3" fmla="*/ 27 h 53"/>
              <a:gd name="T4" fmla="*/ 26 w 53"/>
              <a:gd name="T5" fmla="*/ 53 h 53"/>
              <a:gd name="T6" fmla="*/ 53 w 53"/>
              <a:gd name="T7" fmla="*/ 27 h 53"/>
              <a:gd name="T8" fmla="*/ 26 w 53"/>
              <a:gd name="T9" fmla="*/ 0 h 53"/>
              <a:gd name="T10" fmla="*/ 6 w 53"/>
              <a:gd name="T11" fmla="*/ 27 h 53"/>
              <a:gd name="T12" fmla="*/ 26 w 53"/>
              <a:gd name="T13" fmla="*/ 7 h 53"/>
              <a:gd name="T14" fmla="*/ 38 w 53"/>
              <a:gd name="T15" fmla="*/ 10 h 53"/>
              <a:gd name="T16" fmla="*/ 10 w 53"/>
              <a:gd name="T17" fmla="*/ 39 h 53"/>
              <a:gd name="T18" fmla="*/ 6 w 53"/>
              <a:gd name="T19" fmla="*/ 27 h 53"/>
              <a:gd name="T20" fmla="*/ 26 w 53"/>
              <a:gd name="T21" fmla="*/ 47 h 53"/>
              <a:gd name="T22" fmla="*/ 15 w 53"/>
              <a:gd name="T23" fmla="*/ 43 h 53"/>
              <a:gd name="T24" fmla="*/ 42 w 53"/>
              <a:gd name="T25" fmla="*/ 15 h 53"/>
              <a:gd name="T26" fmla="*/ 46 w 53"/>
              <a:gd name="T27" fmla="*/ 27 h 53"/>
              <a:gd name="T28" fmla="*/ 26 w 53"/>
              <a:gd name="T29" fmla="*/ 4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 h="53">
                <a:moveTo>
                  <a:pt x="26" y="0"/>
                </a:moveTo>
                <a:cubicBezTo>
                  <a:pt x="12" y="0"/>
                  <a:pt x="0" y="12"/>
                  <a:pt x="0" y="27"/>
                </a:cubicBezTo>
                <a:cubicBezTo>
                  <a:pt x="0" y="41"/>
                  <a:pt x="12" y="53"/>
                  <a:pt x="26" y="53"/>
                </a:cubicBezTo>
                <a:cubicBezTo>
                  <a:pt x="41" y="53"/>
                  <a:pt x="53" y="41"/>
                  <a:pt x="53" y="27"/>
                </a:cubicBezTo>
                <a:cubicBezTo>
                  <a:pt x="53" y="12"/>
                  <a:pt x="41" y="0"/>
                  <a:pt x="26" y="0"/>
                </a:cubicBezTo>
                <a:close/>
                <a:moveTo>
                  <a:pt x="6" y="27"/>
                </a:moveTo>
                <a:cubicBezTo>
                  <a:pt x="6" y="16"/>
                  <a:pt x="15" y="7"/>
                  <a:pt x="26" y="7"/>
                </a:cubicBezTo>
                <a:cubicBezTo>
                  <a:pt x="31" y="7"/>
                  <a:pt x="34" y="8"/>
                  <a:pt x="38" y="10"/>
                </a:cubicBezTo>
                <a:cubicBezTo>
                  <a:pt x="10" y="39"/>
                  <a:pt x="10" y="39"/>
                  <a:pt x="10" y="39"/>
                </a:cubicBezTo>
                <a:cubicBezTo>
                  <a:pt x="8" y="36"/>
                  <a:pt x="6" y="31"/>
                  <a:pt x="6" y="27"/>
                </a:cubicBezTo>
                <a:close/>
                <a:moveTo>
                  <a:pt x="26" y="47"/>
                </a:moveTo>
                <a:cubicBezTo>
                  <a:pt x="22" y="47"/>
                  <a:pt x="18" y="46"/>
                  <a:pt x="15" y="43"/>
                </a:cubicBezTo>
                <a:cubicBezTo>
                  <a:pt x="42" y="15"/>
                  <a:pt x="42" y="15"/>
                  <a:pt x="42" y="15"/>
                </a:cubicBezTo>
                <a:cubicBezTo>
                  <a:pt x="45" y="18"/>
                  <a:pt x="46" y="22"/>
                  <a:pt x="46" y="27"/>
                </a:cubicBezTo>
                <a:cubicBezTo>
                  <a:pt x="46" y="38"/>
                  <a:pt x="37" y="47"/>
                  <a:pt x="26" y="47"/>
                </a:cubicBezTo>
                <a:close/>
              </a:path>
            </a:pathLst>
          </a:custGeom>
          <a:solidFill>
            <a:schemeClr val="tx1"/>
          </a:solidFill>
          <a:ln>
            <a:noFill/>
          </a:ln>
        </p:spPr>
        <p:txBody>
          <a:bodyPr vert="horz" wrap="square" lIns="91440" tIns="45720" rIns="91440" bIns="45720" numCol="1" anchor="t" anchorCtr="0" compatLnSpc="1"/>
          <a:lstStyle/>
          <a:p>
            <a:endParaRPr lang="zh-CN" altLang="en-US" sz="1355">
              <a:solidFill>
                <a:srgbClr val="635042"/>
              </a:solidFill>
            </a:endParaRPr>
          </a:p>
        </p:txBody>
      </p:sp>
      <p:grpSp>
        <p:nvGrpSpPr>
          <p:cNvPr id="157" name="组合 156"/>
          <p:cNvGrpSpPr/>
          <p:nvPr/>
        </p:nvGrpSpPr>
        <p:grpSpPr>
          <a:xfrm>
            <a:off x="1993053" y="2520103"/>
            <a:ext cx="408093" cy="403860"/>
            <a:chOff x="1922463" y="2157413"/>
            <a:chExt cx="574675" cy="566738"/>
          </a:xfrm>
          <a:solidFill>
            <a:schemeClr val="tx1"/>
          </a:solidFill>
        </p:grpSpPr>
        <p:sp>
          <p:nvSpPr>
            <p:cNvPr id="158" name="Freeform 134"/>
            <p:cNvSpPr/>
            <p:nvPr/>
          </p:nvSpPr>
          <p:spPr bwMode="auto">
            <a:xfrm>
              <a:off x="1922463" y="2297113"/>
              <a:ext cx="574675" cy="427038"/>
            </a:xfrm>
            <a:custGeom>
              <a:avLst/>
              <a:gdLst>
                <a:gd name="T0" fmla="*/ 66 w 66"/>
                <a:gd name="T1" fmla="*/ 12 h 49"/>
                <a:gd name="T2" fmla="*/ 54 w 66"/>
                <a:gd name="T3" fmla="*/ 0 h 49"/>
                <a:gd name="T4" fmla="*/ 41 w 66"/>
                <a:gd name="T5" fmla="*/ 0 h 49"/>
                <a:gd name="T6" fmla="*/ 41 w 66"/>
                <a:gd name="T7" fmla="*/ 9 h 49"/>
                <a:gd name="T8" fmla="*/ 54 w 66"/>
                <a:gd name="T9" fmla="*/ 9 h 49"/>
                <a:gd name="T10" fmla="*/ 57 w 66"/>
                <a:gd name="T11" fmla="*/ 12 h 49"/>
                <a:gd name="T12" fmla="*/ 57 w 66"/>
                <a:gd name="T13" fmla="*/ 37 h 49"/>
                <a:gd name="T14" fmla="*/ 54 w 66"/>
                <a:gd name="T15" fmla="*/ 41 h 49"/>
                <a:gd name="T16" fmla="*/ 12 w 66"/>
                <a:gd name="T17" fmla="*/ 41 h 49"/>
                <a:gd name="T18" fmla="*/ 9 w 66"/>
                <a:gd name="T19" fmla="*/ 37 h 49"/>
                <a:gd name="T20" fmla="*/ 9 w 66"/>
                <a:gd name="T21" fmla="*/ 12 h 49"/>
                <a:gd name="T22" fmla="*/ 12 w 66"/>
                <a:gd name="T23" fmla="*/ 9 h 49"/>
                <a:gd name="T24" fmla="*/ 25 w 66"/>
                <a:gd name="T25" fmla="*/ 9 h 49"/>
                <a:gd name="T26" fmla="*/ 25 w 66"/>
                <a:gd name="T27" fmla="*/ 0 h 49"/>
                <a:gd name="T28" fmla="*/ 12 w 66"/>
                <a:gd name="T29" fmla="*/ 0 h 49"/>
                <a:gd name="T30" fmla="*/ 0 w 66"/>
                <a:gd name="T31" fmla="*/ 12 h 49"/>
                <a:gd name="T32" fmla="*/ 0 w 66"/>
                <a:gd name="T33" fmla="*/ 37 h 49"/>
                <a:gd name="T34" fmla="*/ 12 w 66"/>
                <a:gd name="T35" fmla="*/ 49 h 49"/>
                <a:gd name="T36" fmla="*/ 54 w 66"/>
                <a:gd name="T37" fmla="*/ 49 h 49"/>
                <a:gd name="T38" fmla="*/ 66 w 66"/>
                <a:gd name="T39" fmla="*/ 37 h 49"/>
                <a:gd name="T40" fmla="*/ 66 w 66"/>
                <a:gd name="T41" fmla="*/ 1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49">
                  <a:moveTo>
                    <a:pt x="66" y="12"/>
                  </a:moveTo>
                  <a:cubicBezTo>
                    <a:pt x="66" y="5"/>
                    <a:pt x="61" y="0"/>
                    <a:pt x="54" y="0"/>
                  </a:cubicBezTo>
                  <a:cubicBezTo>
                    <a:pt x="41" y="0"/>
                    <a:pt x="41" y="0"/>
                    <a:pt x="41" y="0"/>
                  </a:cubicBezTo>
                  <a:cubicBezTo>
                    <a:pt x="41" y="9"/>
                    <a:pt x="41" y="9"/>
                    <a:pt x="41" y="9"/>
                  </a:cubicBezTo>
                  <a:cubicBezTo>
                    <a:pt x="54" y="9"/>
                    <a:pt x="54" y="9"/>
                    <a:pt x="54" y="9"/>
                  </a:cubicBezTo>
                  <a:cubicBezTo>
                    <a:pt x="56" y="9"/>
                    <a:pt x="57" y="10"/>
                    <a:pt x="57" y="12"/>
                  </a:cubicBezTo>
                  <a:cubicBezTo>
                    <a:pt x="57" y="37"/>
                    <a:pt x="57" y="37"/>
                    <a:pt x="57" y="37"/>
                  </a:cubicBezTo>
                  <a:cubicBezTo>
                    <a:pt x="57" y="39"/>
                    <a:pt x="56" y="41"/>
                    <a:pt x="54" y="41"/>
                  </a:cubicBezTo>
                  <a:cubicBezTo>
                    <a:pt x="12" y="41"/>
                    <a:pt x="12" y="41"/>
                    <a:pt x="12" y="41"/>
                  </a:cubicBezTo>
                  <a:cubicBezTo>
                    <a:pt x="10" y="41"/>
                    <a:pt x="9" y="39"/>
                    <a:pt x="9" y="37"/>
                  </a:cubicBezTo>
                  <a:cubicBezTo>
                    <a:pt x="9" y="12"/>
                    <a:pt x="9" y="12"/>
                    <a:pt x="9" y="12"/>
                  </a:cubicBezTo>
                  <a:cubicBezTo>
                    <a:pt x="9" y="10"/>
                    <a:pt x="10" y="9"/>
                    <a:pt x="12" y="9"/>
                  </a:cubicBezTo>
                  <a:cubicBezTo>
                    <a:pt x="25" y="9"/>
                    <a:pt x="25" y="9"/>
                    <a:pt x="25" y="9"/>
                  </a:cubicBezTo>
                  <a:cubicBezTo>
                    <a:pt x="25" y="0"/>
                    <a:pt x="25" y="0"/>
                    <a:pt x="25" y="0"/>
                  </a:cubicBezTo>
                  <a:cubicBezTo>
                    <a:pt x="12" y="0"/>
                    <a:pt x="12" y="0"/>
                    <a:pt x="12" y="0"/>
                  </a:cubicBezTo>
                  <a:cubicBezTo>
                    <a:pt x="6" y="0"/>
                    <a:pt x="0" y="5"/>
                    <a:pt x="0" y="12"/>
                  </a:cubicBezTo>
                  <a:cubicBezTo>
                    <a:pt x="0" y="37"/>
                    <a:pt x="0" y="37"/>
                    <a:pt x="0" y="37"/>
                  </a:cubicBezTo>
                  <a:cubicBezTo>
                    <a:pt x="0" y="44"/>
                    <a:pt x="6" y="49"/>
                    <a:pt x="12" y="49"/>
                  </a:cubicBezTo>
                  <a:cubicBezTo>
                    <a:pt x="54" y="49"/>
                    <a:pt x="54" y="49"/>
                    <a:pt x="54" y="49"/>
                  </a:cubicBezTo>
                  <a:cubicBezTo>
                    <a:pt x="61" y="49"/>
                    <a:pt x="66" y="44"/>
                    <a:pt x="66" y="37"/>
                  </a:cubicBezTo>
                  <a:lnTo>
                    <a:pt x="66"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635042"/>
                </a:solidFill>
              </a:endParaRPr>
            </a:p>
          </p:txBody>
        </p:sp>
        <p:sp>
          <p:nvSpPr>
            <p:cNvPr id="159" name="Freeform 135"/>
            <p:cNvSpPr/>
            <p:nvPr/>
          </p:nvSpPr>
          <p:spPr bwMode="auto">
            <a:xfrm>
              <a:off x="2079625" y="2157413"/>
              <a:ext cx="269875" cy="471488"/>
            </a:xfrm>
            <a:custGeom>
              <a:avLst/>
              <a:gdLst>
                <a:gd name="T0" fmla="*/ 28 w 31"/>
                <a:gd name="T1" fmla="*/ 29 h 54"/>
                <a:gd name="T2" fmla="*/ 21 w 31"/>
                <a:gd name="T3" fmla="*/ 29 h 54"/>
                <a:gd name="T4" fmla="*/ 21 w 31"/>
                <a:gd name="T5" fmla="*/ 26 h 54"/>
                <a:gd name="T6" fmla="*/ 21 w 31"/>
                <a:gd name="T7" fmla="*/ 18 h 54"/>
                <a:gd name="T8" fmla="*/ 21 w 31"/>
                <a:gd name="T9" fmla="*/ 3 h 54"/>
                <a:gd name="T10" fmla="*/ 19 w 31"/>
                <a:gd name="T11" fmla="*/ 0 h 54"/>
                <a:gd name="T12" fmla="*/ 11 w 31"/>
                <a:gd name="T13" fmla="*/ 0 h 54"/>
                <a:gd name="T14" fmla="*/ 9 w 31"/>
                <a:gd name="T15" fmla="*/ 3 h 54"/>
                <a:gd name="T16" fmla="*/ 9 w 31"/>
                <a:gd name="T17" fmla="*/ 18 h 54"/>
                <a:gd name="T18" fmla="*/ 9 w 31"/>
                <a:gd name="T19" fmla="*/ 26 h 54"/>
                <a:gd name="T20" fmla="*/ 9 w 31"/>
                <a:gd name="T21" fmla="*/ 29 h 54"/>
                <a:gd name="T22" fmla="*/ 3 w 31"/>
                <a:gd name="T23" fmla="*/ 29 h 54"/>
                <a:gd name="T24" fmla="*/ 0 w 31"/>
                <a:gd name="T25" fmla="*/ 32 h 54"/>
                <a:gd name="T26" fmla="*/ 5 w 31"/>
                <a:gd name="T27" fmla="*/ 40 h 54"/>
                <a:gd name="T28" fmla="*/ 9 w 31"/>
                <a:gd name="T29" fmla="*/ 45 h 54"/>
                <a:gd name="T30" fmla="*/ 14 w 31"/>
                <a:gd name="T31" fmla="*/ 52 h 54"/>
                <a:gd name="T32" fmla="*/ 17 w 31"/>
                <a:gd name="T33" fmla="*/ 52 h 54"/>
                <a:gd name="T34" fmla="*/ 22 w 31"/>
                <a:gd name="T35" fmla="*/ 45 h 54"/>
                <a:gd name="T36" fmla="*/ 25 w 31"/>
                <a:gd name="T37" fmla="*/ 40 h 54"/>
                <a:gd name="T38" fmla="*/ 30 w 31"/>
                <a:gd name="T39" fmla="*/ 32 h 54"/>
                <a:gd name="T40" fmla="*/ 28 w 31"/>
                <a:gd name="T41" fmla="*/ 2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 h="54">
                  <a:moveTo>
                    <a:pt x="28" y="29"/>
                  </a:moveTo>
                  <a:cubicBezTo>
                    <a:pt x="21" y="29"/>
                    <a:pt x="21" y="29"/>
                    <a:pt x="21" y="29"/>
                  </a:cubicBezTo>
                  <a:cubicBezTo>
                    <a:pt x="21" y="26"/>
                    <a:pt x="21" y="26"/>
                    <a:pt x="21" y="26"/>
                  </a:cubicBezTo>
                  <a:cubicBezTo>
                    <a:pt x="21" y="18"/>
                    <a:pt x="21" y="18"/>
                    <a:pt x="21" y="18"/>
                  </a:cubicBezTo>
                  <a:cubicBezTo>
                    <a:pt x="21" y="3"/>
                    <a:pt x="21" y="3"/>
                    <a:pt x="21" y="3"/>
                  </a:cubicBezTo>
                  <a:cubicBezTo>
                    <a:pt x="21" y="1"/>
                    <a:pt x="20" y="0"/>
                    <a:pt x="19" y="0"/>
                  </a:cubicBezTo>
                  <a:cubicBezTo>
                    <a:pt x="11" y="0"/>
                    <a:pt x="11" y="0"/>
                    <a:pt x="11" y="0"/>
                  </a:cubicBezTo>
                  <a:cubicBezTo>
                    <a:pt x="10" y="0"/>
                    <a:pt x="9" y="1"/>
                    <a:pt x="9" y="3"/>
                  </a:cubicBezTo>
                  <a:cubicBezTo>
                    <a:pt x="9" y="18"/>
                    <a:pt x="9" y="18"/>
                    <a:pt x="9" y="18"/>
                  </a:cubicBezTo>
                  <a:cubicBezTo>
                    <a:pt x="9" y="26"/>
                    <a:pt x="9" y="26"/>
                    <a:pt x="9" y="26"/>
                  </a:cubicBezTo>
                  <a:cubicBezTo>
                    <a:pt x="9" y="29"/>
                    <a:pt x="9" y="29"/>
                    <a:pt x="9" y="29"/>
                  </a:cubicBezTo>
                  <a:cubicBezTo>
                    <a:pt x="3" y="29"/>
                    <a:pt x="3" y="29"/>
                    <a:pt x="3" y="29"/>
                  </a:cubicBezTo>
                  <a:cubicBezTo>
                    <a:pt x="1" y="29"/>
                    <a:pt x="0" y="31"/>
                    <a:pt x="0" y="32"/>
                  </a:cubicBezTo>
                  <a:cubicBezTo>
                    <a:pt x="5" y="40"/>
                    <a:pt x="5" y="40"/>
                    <a:pt x="5" y="40"/>
                  </a:cubicBezTo>
                  <a:cubicBezTo>
                    <a:pt x="6" y="41"/>
                    <a:pt x="8" y="43"/>
                    <a:pt x="9" y="45"/>
                  </a:cubicBezTo>
                  <a:cubicBezTo>
                    <a:pt x="14" y="52"/>
                    <a:pt x="14" y="52"/>
                    <a:pt x="14" y="52"/>
                  </a:cubicBezTo>
                  <a:cubicBezTo>
                    <a:pt x="14" y="54"/>
                    <a:pt x="16" y="54"/>
                    <a:pt x="17" y="52"/>
                  </a:cubicBezTo>
                  <a:cubicBezTo>
                    <a:pt x="22" y="45"/>
                    <a:pt x="22" y="45"/>
                    <a:pt x="22" y="45"/>
                  </a:cubicBezTo>
                  <a:cubicBezTo>
                    <a:pt x="23" y="43"/>
                    <a:pt x="24" y="41"/>
                    <a:pt x="25" y="40"/>
                  </a:cubicBezTo>
                  <a:cubicBezTo>
                    <a:pt x="30" y="32"/>
                    <a:pt x="30" y="32"/>
                    <a:pt x="30" y="32"/>
                  </a:cubicBezTo>
                  <a:cubicBezTo>
                    <a:pt x="31" y="31"/>
                    <a:pt x="30" y="29"/>
                    <a:pt x="28"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635042"/>
                </a:solidFill>
              </a:endParaRPr>
            </a:p>
          </p:txBody>
        </p:sp>
      </p:grpSp>
      <p:grpSp>
        <p:nvGrpSpPr>
          <p:cNvPr id="160" name="组合 159"/>
          <p:cNvGrpSpPr/>
          <p:nvPr/>
        </p:nvGrpSpPr>
        <p:grpSpPr>
          <a:xfrm>
            <a:off x="992293" y="2520950"/>
            <a:ext cx="358140" cy="447887"/>
            <a:chOff x="922338" y="2139951"/>
            <a:chExt cx="504825" cy="628650"/>
          </a:xfrm>
          <a:solidFill>
            <a:schemeClr val="tx1"/>
          </a:solidFill>
        </p:grpSpPr>
        <p:sp>
          <p:nvSpPr>
            <p:cNvPr id="161" name="Freeform 136"/>
            <p:cNvSpPr/>
            <p:nvPr/>
          </p:nvSpPr>
          <p:spPr bwMode="auto">
            <a:xfrm>
              <a:off x="922338" y="2139951"/>
              <a:ext cx="504825" cy="384175"/>
            </a:xfrm>
            <a:custGeom>
              <a:avLst/>
              <a:gdLst>
                <a:gd name="T0" fmla="*/ 0 w 58"/>
                <a:gd name="T1" fmla="*/ 33 h 44"/>
                <a:gd name="T2" fmla="*/ 10 w 58"/>
                <a:gd name="T3" fmla="*/ 44 h 44"/>
                <a:gd name="T4" fmla="*/ 22 w 58"/>
                <a:gd name="T5" fmla="*/ 44 h 44"/>
                <a:gd name="T6" fmla="*/ 22 w 58"/>
                <a:gd name="T7" fmla="*/ 36 h 44"/>
                <a:gd name="T8" fmla="*/ 10 w 58"/>
                <a:gd name="T9" fmla="*/ 36 h 44"/>
                <a:gd name="T10" fmla="*/ 7 w 58"/>
                <a:gd name="T11" fmla="*/ 33 h 44"/>
                <a:gd name="T12" fmla="*/ 7 w 58"/>
                <a:gd name="T13" fmla="*/ 11 h 44"/>
                <a:gd name="T14" fmla="*/ 10 w 58"/>
                <a:gd name="T15" fmla="*/ 8 h 44"/>
                <a:gd name="T16" fmla="*/ 48 w 58"/>
                <a:gd name="T17" fmla="*/ 8 h 44"/>
                <a:gd name="T18" fmla="*/ 51 w 58"/>
                <a:gd name="T19" fmla="*/ 11 h 44"/>
                <a:gd name="T20" fmla="*/ 51 w 58"/>
                <a:gd name="T21" fmla="*/ 33 h 44"/>
                <a:gd name="T22" fmla="*/ 48 w 58"/>
                <a:gd name="T23" fmla="*/ 36 h 44"/>
                <a:gd name="T24" fmla="*/ 36 w 58"/>
                <a:gd name="T25" fmla="*/ 36 h 44"/>
                <a:gd name="T26" fmla="*/ 36 w 58"/>
                <a:gd name="T27" fmla="*/ 44 h 44"/>
                <a:gd name="T28" fmla="*/ 48 w 58"/>
                <a:gd name="T29" fmla="*/ 44 h 44"/>
                <a:gd name="T30" fmla="*/ 58 w 58"/>
                <a:gd name="T31" fmla="*/ 33 h 44"/>
                <a:gd name="T32" fmla="*/ 58 w 58"/>
                <a:gd name="T33" fmla="*/ 11 h 44"/>
                <a:gd name="T34" fmla="*/ 48 w 58"/>
                <a:gd name="T35" fmla="*/ 0 h 44"/>
                <a:gd name="T36" fmla="*/ 10 w 58"/>
                <a:gd name="T37" fmla="*/ 0 h 44"/>
                <a:gd name="T38" fmla="*/ 0 w 58"/>
                <a:gd name="T39" fmla="*/ 11 h 44"/>
                <a:gd name="T40" fmla="*/ 0 w 58"/>
                <a:gd name="T41" fmla="*/ 3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8" h="44">
                  <a:moveTo>
                    <a:pt x="0" y="33"/>
                  </a:moveTo>
                  <a:cubicBezTo>
                    <a:pt x="0" y="39"/>
                    <a:pt x="5" y="44"/>
                    <a:pt x="10" y="44"/>
                  </a:cubicBezTo>
                  <a:cubicBezTo>
                    <a:pt x="22" y="44"/>
                    <a:pt x="22" y="44"/>
                    <a:pt x="22" y="44"/>
                  </a:cubicBezTo>
                  <a:cubicBezTo>
                    <a:pt x="22" y="36"/>
                    <a:pt x="22" y="36"/>
                    <a:pt x="22" y="36"/>
                  </a:cubicBezTo>
                  <a:cubicBezTo>
                    <a:pt x="10" y="36"/>
                    <a:pt x="10" y="36"/>
                    <a:pt x="10" y="36"/>
                  </a:cubicBezTo>
                  <a:cubicBezTo>
                    <a:pt x="9" y="36"/>
                    <a:pt x="7" y="35"/>
                    <a:pt x="7" y="33"/>
                  </a:cubicBezTo>
                  <a:cubicBezTo>
                    <a:pt x="7" y="11"/>
                    <a:pt x="7" y="11"/>
                    <a:pt x="7" y="11"/>
                  </a:cubicBezTo>
                  <a:cubicBezTo>
                    <a:pt x="7" y="9"/>
                    <a:pt x="9" y="8"/>
                    <a:pt x="10" y="8"/>
                  </a:cubicBezTo>
                  <a:cubicBezTo>
                    <a:pt x="48" y="8"/>
                    <a:pt x="48" y="8"/>
                    <a:pt x="48" y="8"/>
                  </a:cubicBezTo>
                  <a:cubicBezTo>
                    <a:pt x="49" y="8"/>
                    <a:pt x="51" y="9"/>
                    <a:pt x="51" y="11"/>
                  </a:cubicBezTo>
                  <a:cubicBezTo>
                    <a:pt x="51" y="33"/>
                    <a:pt x="51" y="33"/>
                    <a:pt x="51" y="33"/>
                  </a:cubicBezTo>
                  <a:cubicBezTo>
                    <a:pt x="51" y="35"/>
                    <a:pt x="49" y="36"/>
                    <a:pt x="48" y="36"/>
                  </a:cubicBezTo>
                  <a:cubicBezTo>
                    <a:pt x="36" y="36"/>
                    <a:pt x="36" y="36"/>
                    <a:pt x="36" y="36"/>
                  </a:cubicBezTo>
                  <a:cubicBezTo>
                    <a:pt x="36" y="44"/>
                    <a:pt x="36" y="44"/>
                    <a:pt x="36" y="44"/>
                  </a:cubicBezTo>
                  <a:cubicBezTo>
                    <a:pt x="48" y="44"/>
                    <a:pt x="48" y="44"/>
                    <a:pt x="48" y="44"/>
                  </a:cubicBezTo>
                  <a:cubicBezTo>
                    <a:pt x="53" y="44"/>
                    <a:pt x="58" y="39"/>
                    <a:pt x="58" y="33"/>
                  </a:cubicBezTo>
                  <a:cubicBezTo>
                    <a:pt x="58" y="11"/>
                    <a:pt x="58" y="11"/>
                    <a:pt x="58" y="11"/>
                  </a:cubicBezTo>
                  <a:cubicBezTo>
                    <a:pt x="58" y="5"/>
                    <a:pt x="53" y="0"/>
                    <a:pt x="48" y="0"/>
                  </a:cubicBezTo>
                  <a:cubicBezTo>
                    <a:pt x="10" y="0"/>
                    <a:pt x="10" y="0"/>
                    <a:pt x="10" y="0"/>
                  </a:cubicBezTo>
                  <a:cubicBezTo>
                    <a:pt x="5" y="0"/>
                    <a:pt x="0" y="5"/>
                    <a:pt x="0" y="11"/>
                  </a:cubicBezTo>
                  <a:lnTo>
                    <a:pt x="0"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635042"/>
                </a:solidFill>
              </a:endParaRPr>
            </a:p>
          </p:txBody>
        </p:sp>
        <p:sp>
          <p:nvSpPr>
            <p:cNvPr id="162" name="Freeform 137"/>
            <p:cNvSpPr/>
            <p:nvPr/>
          </p:nvSpPr>
          <p:spPr bwMode="auto">
            <a:xfrm>
              <a:off x="1052513" y="2349501"/>
              <a:ext cx="242888" cy="419100"/>
            </a:xfrm>
            <a:custGeom>
              <a:avLst/>
              <a:gdLst>
                <a:gd name="T0" fmla="*/ 25 w 28"/>
                <a:gd name="T1" fmla="*/ 26 h 48"/>
                <a:gd name="T2" fmla="*/ 20 w 28"/>
                <a:gd name="T3" fmla="*/ 26 h 48"/>
                <a:gd name="T4" fmla="*/ 20 w 28"/>
                <a:gd name="T5" fmla="*/ 23 h 48"/>
                <a:gd name="T6" fmla="*/ 20 w 28"/>
                <a:gd name="T7" fmla="*/ 16 h 48"/>
                <a:gd name="T8" fmla="*/ 19 w 28"/>
                <a:gd name="T9" fmla="*/ 2 h 48"/>
                <a:gd name="T10" fmla="*/ 17 w 28"/>
                <a:gd name="T11" fmla="*/ 0 h 48"/>
                <a:gd name="T12" fmla="*/ 11 w 28"/>
                <a:gd name="T13" fmla="*/ 0 h 48"/>
                <a:gd name="T14" fmla="*/ 8 w 28"/>
                <a:gd name="T15" fmla="*/ 2 h 48"/>
                <a:gd name="T16" fmla="*/ 8 w 28"/>
                <a:gd name="T17" fmla="*/ 16 h 48"/>
                <a:gd name="T18" fmla="*/ 8 w 28"/>
                <a:gd name="T19" fmla="*/ 23 h 48"/>
                <a:gd name="T20" fmla="*/ 8 w 28"/>
                <a:gd name="T21" fmla="*/ 26 h 48"/>
                <a:gd name="T22" fmla="*/ 3 w 28"/>
                <a:gd name="T23" fmla="*/ 26 h 48"/>
                <a:gd name="T24" fmla="*/ 1 w 28"/>
                <a:gd name="T25" fmla="*/ 28 h 48"/>
                <a:gd name="T26" fmla="*/ 5 w 28"/>
                <a:gd name="T27" fmla="*/ 35 h 48"/>
                <a:gd name="T28" fmla="*/ 8 w 28"/>
                <a:gd name="T29" fmla="*/ 39 h 48"/>
                <a:gd name="T30" fmla="*/ 13 w 28"/>
                <a:gd name="T31" fmla="*/ 46 h 48"/>
                <a:gd name="T32" fmla="*/ 15 w 28"/>
                <a:gd name="T33" fmla="*/ 46 h 48"/>
                <a:gd name="T34" fmla="*/ 20 w 28"/>
                <a:gd name="T35" fmla="*/ 39 h 48"/>
                <a:gd name="T36" fmla="*/ 23 w 28"/>
                <a:gd name="T37" fmla="*/ 35 h 48"/>
                <a:gd name="T38" fmla="*/ 27 w 28"/>
                <a:gd name="T39" fmla="*/ 28 h 48"/>
                <a:gd name="T40" fmla="*/ 25 w 28"/>
                <a:gd name="T41"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 h="48">
                  <a:moveTo>
                    <a:pt x="25" y="26"/>
                  </a:moveTo>
                  <a:cubicBezTo>
                    <a:pt x="20" y="26"/>
                    <a:pt x="20" y="26"/>
                    <a:pt x="20" y="26"/>
                  </a:cubicBezTo>
                  <a:cubicBezTo>
                    <a:pt x="20" y="23"/>
                    <a:pt x="20" y="23"/>
                    <a:pt x="20" y="23"/>
                  </a:cubicBezTo>
                  <a:cubicBezTo>
                    <a:pt x="20" y="16"/>
                    <a:pt x="20" y="16"/>
                    <a:pt x="20" y="16"/>
                  </a:cubicBezTo>
                  <a:cubicBezTo>
                    <a:pt x="19" y="2"/>
                    <a:pt x="19" y="2"/>
                    <a:pt x="19" y="2"/>
                  </a:cubicBezTo>
                  <a:cubicBezTo>
                    <a:pt x="19" y="1"/>
                    <a:pt x="19" y="0"/>
                    <a:pt x="17" y="0"/>
                  </a:cubicBezTo>
                  <a:cubicBezTo>
                    <a:pt x="11" y="0"/>
                    <a:pt x="11" y="0"/>
                    <a:pt x="11" y="0"/>
                  </a:cubicBezTo>
                  <a:cubicBezTo>
                    <a:pt x="9" y="0"/>
                    <a:pt x="8" y="1"/>
                    <a:pt x="8" y="2"/>
                  </a:cubicBezTo>
                  <a:cubicBezTo>
                    <a:pt x="8" y="16"/>
                    <a:pt x="8" y="16"/>
                    <a:pt x="8" y="16"/>
                  </a:cubicBezTo>
                  <a:cubicBezTo>
                    <a:pt x="8" y="23"/>
                    <a:pt x="8" y="23"/>
                    <a:pt x="8" y="23"/>
                  </a:cubicBezTo>
                  <a:cubicBezTo>
                    <a:pt x="8" y="26"/>
                    <a:pt x="8" y="26"/>
                    <a:pt x="8" y="26"/>
                  </a:cubicBezTo>
                  <a:cubicBezTo>
                    <a:pt x="3" y="26"/>
                    <a:pt x="3" y="26"/>
                    <a:pt x="3" y="26"/>
                  </a:cubicBezTo>
                  <a:cubicBezTo>
                    <a:pt x="1" y="26"/>
                    <a:pt x="0" y="27"/>
                    <a:pt x="1" y="28"/>
                  </a:cubicBezTo>
                  <a:cubicBezTo>
                    <a:pt x="5" y="35"/>
                    <a:pt x="5" y="35"/>
                    <a:pt x="5" y="35"/>
                  </a:cubicBezTo>
                  <a:cubicBezTo>
                    <a:pt x="6" y="36"/>
                    <a:pt x="7" y="38"/>
                    <a:pt x="8" y="39"/>
                  </a:cubicBezTo>
                  <a:cubicBezTo>
                    <a:pt x="13" y="46"/>
                    <a:pt x="13" y="46"/>
                    <a:pt x="13" y="46"/>
                  </a:cubicBezTo>
                  <a:cubicBezTo>
                    <a:pt x="13" y="48"/>
                    <a:pt x="15" y="48"/>
                    <a:pt x="15" y="46"/>
                  </a:cubicBezTo>
                  <a:cubicBezTo>
                    <a:pt x="20" y="39"/>
                    <a:pt x="20" y="39"/>
                    <a:pt x="20" y="39"/>
                  </a:cubicBezTo>
                  <a:cubicBezTo>
                    <a:pt x="21" y="38"/>
                    <a:pt x="22" y="36"/>
                    <a:pt x="23" y="35"/>
                  </a:cubicBezTo>
                  <a:cubicBezTo>
                    <a:pt x="27" y="28"/>
                    <a:pt x="27" y="28"/>
                    <a:pt x="27" y="28"/>
                  </a:cubicBezTo>
                  <a:cubicBezTo>
                    <a:pt x="28" y="27"/>
                    <a:pt x="27" y="26"/>
                    <a:pt x="25"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355">
                <a:solidFill>
                  <a:srgbClr val="635042"/>
                </a:solidFill>
              </a:endParaRPr>
            </a:p>
          </p:txBody>
        </p:sp>
      </p:grpSp>
      <p:sp>
        <p:nvSpPr>
          <p:cNvPr id="163" name="Freeform 138"/>
          <p:cNvSpPr/>
          <p:nvPr/>
        </p:nvSpPr>
        <p:spPr bwMode="auto">
          <a:xfrm>
            <a:off x="7352453" y="1611630"/>
            <a:ext cx="376767" cy="379307"/>
          </a:xfrm>
          <a:custGeom>
            <a:avLst/>
            <a:gdLst>
              <a:gd name="T0" fmla="*/ 57 w 61"/>
              <a:gd name="T1" fmla="*/ 22 h 61"/>
              <a:gd name="T2" fmla="*/ 39 w 61"/>
              <a:gd name="T3" fmla="*/ 22 h 61"/>
              <a:gd name="T4" fmla="*/ 39 w 61"/>
              <a:gd name="T5" fmla="*/ 4 h 61"/>
              <a:gd name="T6" fmla="*/ 35 w 61"/>
              <a:gd name="T7" fmla="*/ 0 h 61"/>
              <a:gd name="T8" fmla="*/ 26 w 61"/>
              <a:gd name="T9" fmla="*/ 0 h 61"/>
              <a:gd name="T10" fmla="*/ 22 w 61"/>
              <a:gd name="T11" fmla="*/ 4 h 61"/>
              <a:gd name="T12" fmla="*/ 22 w 61"/>
              <a:gd name="T13" fmla="*/ 22 h 61"/>
              <a:gd name="T14" fmla="*/ 4 w 61"/>
              <a:gd name="T15" fmla="*/ 22 h 61"/>
              <a:gd name="T16" fmla="*/ 0 w 61"/>
              <a:gd name="T17" fmla="*/ 27 h 61"/>
              <a:gd name="T18" fmla="*/ 0 w 61"/>
              <a:gd name="T19" fmla="*/ 35 h 61"/>
              <a:gd name="T20" fmla="*/ 4 w 61"/>
              <a:gd name="T21" fmla="*/ 40 h 61"/>
              <a:gd name="T22" fmla="*/ 22 w 61"/>
              <a:gd name="T23" fmla="*/ 40 h 61"/>
              <a:gd name="T24" fmla="*/ 22 w 61"/>
              <a:gd name="T25" fmla="*/ 58 h 61"/>
              <a:gd name="T26" fmla="*/ 26 w 61"/>
              <a:gd name="T27" fmla="*/ 61 h 61"/>
              <a:gd name="T28" fmla="*/ 35 w 61"/>
              <a:gd name="T29" fmla="*/ 61 h 61"/>
              <a:gd name="T30" fmla="*/ 39 w 61"/>
              <a:gd name="T31" fmla="*/ 58 h 61"/>
              <a:gd name="T32" fmla="*/ 39 w 61"/>
              <a:gd name="T33" fmla="*/ 40 h 61"/>
              <a:gd name="T34" fmla="*/ 57 w 61"/>
              <a:gd name="T35" fmla="*/ 40 h 61"/>
              <a:gd name="T36" fmla="*/ 61 w 61"/>
              <a:gd name="T37" fmla="*/ 35 h 61"/>
              <a:gd name="T38" fmla="*/ 61 w 61"/>
              <a:gd name="T39" fmla="*/ 27 h 61"/>
              <a:gd name="T40" fmla="*/ 57 w 61"/>
              <a:gd name="T41" fmla="*/ 2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1" h="61">
                <a:moveTo>
                  <a:pt x="57" y="22"/>
                </a:moveTo>
                <a:cubicBezTo>
                  <a:pt x="39" y="22"/>
                  <a:pt x="39" y="22"/>
                  <a:pt x="39" y="22"/>
                </a:cubicBezTo>
                <a:cubicBezTo>
                  <a:pt x="39" y="4"/>
                  <a:pt x="39" y="4"/>
                  <a:pt x="39" y="4"/>
                </a:cubicBezTo>
                <a:cubicBezTo>
                  <a:pt x="39" y="2"/>
                  <a:pt x="37" y="0"/>
                  <a:pt x="35" y="0"/>
                </a:cubicBezTo>
                <a:cubicBezTo>
                  <a:pt x="26" y="0"/>
                  <a:pt x="26" y="0"/>
                  <a:pt x="26" y="0"/>
                </a:cubicBezTo>
                <a:cubicBezTo>
                  <a:pt x="24" y="0"/>
                  <a:pt x="22" y="2"/>
                  <a:pt x="22" y="4"/>
                </a:cubicBezTo>
                <a:cubicBezTo>
                  <a:pt x="22" y="22"/>
                  <a:pt x="22" y="22"/>
                  <a:pt x="22" y="22"/>
                </a:cubicBezTo>
                <a:cubicBezTo>
                  <a:pt x="4" y="22"/>
                  <a:pt x="4" y="22"/>
                  <a:pt x="4" y="22"/>
                </a:cubicBezTo>
                <a:cubicBezTo>
                  <a:pt x="2" y="22"/>
                  <a:pt x="0" y="24"/>
                  <a:pt x="0" y="27"/>
                </a:cubicBezTo>
                <a:cubicBezTo>
                  <a:pt x="0" y="35"/>
                  <a:pt x="0" y="35"/>
                  <a:pt x="0" y="35"/>
                </a:cubicBezTo>
                <a:cubicBezTo>
                  <a:pt x="0" y="37"/>
                  <a:pt x="2" y="40"/>
                  <a:pt x="4" y="40"/>
                </a:cubicBezTo>
                <a:cubicBezTo>
                  <a:pt x="22" y="40"/>
                  <a:pt x="22" y="40"/>
                  <a:pt x="22" y="40"/>
                </a:cubicBezTo>
                <a:cubicBezTo>
                  <a:pt x="22" y="58"/>
                  <a:pt x="22" y="58"/>
                  <a:pt x="22" y="58"/>
                </a:cubicBezTo>
                <a:cubicBezTo>
                  <a:pt x="22" y="60"/>
                  <a:pt x="24" y="61"/>
                  <a:pt x="26" y="61"/>
                </a:cubicBezTo>
                <a:cubicBezTo>
                  <a:pt x="35" y="61"/>
                  <a:pt x="35" y="61"/>
                  <a:pt x="35" y="61"/>
                </a:cubicBezTo>
                <a:cubicBezTo>
                  <a:pt x="37" y="61"/>
                  <a:pt x="39" y="60"/>
                  <a:pt x="39" y="58"/>
                </a:cubicBezTo>
                <a:cubicBezTo>
                  <a:pt x="39" y="40"/>
                  <a:pt x="39" y="40"/>
                  <a:pt x="39" y="40"/>
                </a:cubicBezTo>
                <a:cubicBezTo>
                  <a:pt x="57" y="40"/>
                  <a:pt x="57" y="40"/>
                  <a:pt x="57" y="40"/>
                </a:cubicBezTo>
                <a:cubicBezTo>
                  <a:pt x="59" y="40"/>
                  <a:pt x="61" y="37"/>
                  <a:pt x="61" y="35"/>
                </a:cubicBezTo>
                <a:cubicBezTo>
                  <a:pt x="61" y="27"/>
                  <a:pt x="61" y="27"/>
                  <a:pt x="61" y="27"/>
                </a:cubicBezTo>
                <a:cubicBezTo>
                  <a:pt x="61" y="24"/>
                  <a:pt x="59" y="22"/>
                  <a:pt x="57" y="22"/>
                </a:cubicBezTo>
                <a:close/>
              </a:path>
            </a:pathLst>
          </a:custGeom>
          <a:solidFill>
            <a:schemeClr val="tx1"/>
          </a:solidFill>
          <a:ln>
            <a:noFill/>
          </a:ln>
        </p:spPr>
        <p:txBody>
          <a:bodyPr vert="horz" wrap="square" lIns="91440" tIns="45720" rIns="91440" bIns="45720" numCol="1" anchor="t" anchorCtr="0" compatLnSpc="1"/>
          <a:lstStyle/>
          <a:p>
            <a:endParaRPr lang="zh-CN" altLang="en-US" sz="1355">
              <a:solidFill>
                <a:srgbClr val="635042"/>
              </a:solidFill>
            </a:endParaRPr>
          </a:p>
        </p:txBody>
      </p:sp>
      <p:sp>
        <p:nvSpPr>
          <p:cNvPr id="164" name="Freeform 139"/>
          <p:cNvSpPr/>
          <p:nvPr/>
        </p:nvSpPr>
        <p:spPr bwMode="auto">
          <a:xfrm>
            <a:off x="6369473" y="1631103"/>
            <a:ext cx="327660" cy="324273"/>
          </a:xfrm>
          <a:custGeom>
            <a:avLst/>
            <a:gdLst>
              <a:gd name="T0" fmla="*/ 39 w 53"/>
              <a:gd name="T1" fmla="*/ 1 h 52"/>
              <a:gd name="T2" fmla="*/ 26 w 53"/>
              <a:gd name="T3" fmla="*/ 14 h 52"/>
              <a:gd name="T4" fmla="*/ 14 w 53"/>
              <a:gd name="T5" fmla="*/ 1 h 52"/>
              <a:gd name="T6" fmla="*/ 8 w 53"/>
              <a:gd name="T7" fmla="*/ 2 h 52"/>
              <a:gd name="T8" fmla="*/ 2 w 53"/>
              <a:gd name="T9" fmla="*/ 7 h 52"/>
              <a:gd name="T10" fmla="*/ 1 w 53"/>
              <a:gd name="T11" fmla="*/ 13 h 52"/>
              <a:gd name="T12" fmla="*/ 14 w 53"/>
              <a:gd name="T13" fmla="*/ 26 h 52"/>
              <a:gd name="T14" fmla="*/ 1 w 53"/>
              <a:gd name="T15" fmla="*/ 39 h 52"/>
              <a:gd name="T16" fmla="*/ 2 w 53"/>
              <a:gd name="T17" fmla="*/ 45 h 52"/>
              <a:gd name="T18" fmla="*/ 8 w 53"/>
              <a:gd name="T19" fmla="*/ 50 h 52"/>
              <a:gd name="T20" fmla="*/ 14 w 53"/>
              <a:gd name="T21" fmla="*/ 51 h 52"/>
              <a:gd name="T22" fmla="*/ 26 w 53"/>
              <a:gd name="T23" fmla="*/ 38 h 52"/>
              <a:gd name="T24" fmla="*/ 39 w 53"/>
              <a:gd name="T25" fmla="*/ 51 h 52"/>
              <a:gd name="T26" fmla="*/ 45 w 53"/>
              <a:gd name="T27" fmla="*/ 50 h 52"/>
              <a:gd name="T28" fmla="*/ 51 w 53"/>
              <a:gd name="T29" fmla="*/ 45 h 52"/>
              <a:gd name="T30" fmla="*/ 51 w 53"/>
              <a:gd name="T31" fmla="*/ 39 h 52"/>
              <a:gd name="T32" fmla="*/ 38 w 53"/>
              <a:gd name="T33" fmla="*/ 26 h 52"/>
              <a:gd name="T34" fmla="*/ 51 w 53"/>
              <a:gd name="T35" fmla="*/ 13 h 52"/>
              <a:gd name="T36" fmla="*/ 51 w 53"/>
              <a:gd name="T37" fmla="*/ 7 h 52"/>
              <a:gd name="T38" fmla="*/ 45 w 53"/>
              <a:gd name="T39" fmla="*/ 2 h 52"/>
              <a:gd name="T40" fmla="*/ 39 w 53"/>
              <a:gd name="T41" fmla="*/ 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 h="52">
                <a:moveTo>
                  <a:pt x="39" y="1"/>
                </a:moveTo>
                <a:cubicBezTo>
                  <a:pt x="26" y="14"/>
                  <a:pt x="26" y="14"/>
                  <a:pt x="26" y="14"/>
                </a:cubicBezTo>
                <a:cubicBezTo>
                  <a:pt x="14" y="1"/>
                  <a:pt x="14" y="1"/>
                  <a:pt x="14" y="1"/>
                </a:cubicBezTo>
                <a:cubicBezTo>
                  <a:pt x="12" y="0"/>
                  <a:pt x="9" y="0"/>
                  <a:pt x="8" y="2"/>
                </a:cubicBezTo>
                <a:cubicBezTo>
                  <a:pt x="2" y="7"/>
                  <a:pt x="2" y="7"/>
                  <a:pt x="2" y="7"/>
                </a:cubicBezTo>
                <a:cubicBezTo>
                  <a:pt x="0" y="9"/>
                  <a:pt x="0" y="12"/>
                  <a:pt x="1" y="13"/>
                </a:cubicBezTo>
                <a:cubicBezTo>
                  <a:pt x="14" y="26"/>
                  <a:pt x="14" y="26"/>
                  <a:pt x="14" y="26"/>
                </a:cubicBezTo>
                <a:cubicBezTo>
                  <a:pt x="1" y="39"/>
                  <a:pt x="1" y="39"/>
                  <a:pt x="1" y="39"/>
                </a:cubicBezTo>
                <a:cubicBezTo>
                  <a:pt x="0" y="40"/>
                  <a:pt x="0" y="43"/>
                  <a:pt x="2" y="45"/>
                </a:cubicBezTo>
                <a:cubicBezTo>
                  <a:pt x="8" y="50"/>
                  <a:pt x="8" y="50"/>
                  <a:pt x="8" y="50"/>
                </a:cubicBezTo>
                <a:cubicBezTo>
                  <a:pt x="9" y="52"/>
                  <a:pt x="12" y="52"/>
                  <a:pt x="14" y="51"/>
                </a:cubicBezTo>
                <a:cubicBezTo>
                  <a:pt x="26" y="38"/>
                  <a:pt x="26" y="38"/>
                  <a:pt x="26" y="38"/>
                </a:cubicBezTo>
                <a:cubicBezTo>
                  <a:pt x="39" y="51"/>
                  <a:pt x="39" y="51"/>
                  <a:pt x="39" y="51"/>
                </a:cubicBezTo>
                <a:cubicBezTo>
                  <a:pt x="41" y="52"/>
                  <a:pt x="43" y="52"/>
                  <a:pt x="45" y="50"/>
                </a:cubicBezTo>
                <a:cubicBezTo>
                  <a:pt x="51" y="45"/>
                  <a:pt x="51" y="45"/>
                  <a:pt x="51" y="45"/>
                </a:cubicBezTo>
                <a:cubicBezTo>
                  <a:pt x="53" y="43"/>
                  <a:pt x="53" y="40"/>
                  <a:pt x="51" y="39"/>
                </a:cubicBezTo>
                <a:cubicBezTo>
                  <a:pt x="38" y="26"/>
                  <a:pt x="38" y="26"/>
                  <a:pt x="38" y="26"/>
                </a:cubicBezTo>
                <a:cubicBezTo>
                  <a:pt x="51" y="13"/>
                  <a:pt x="51" y="13"/>
                  <a:pt x="51" y="13"/>
                </a:cubicBezTo>
                <a:cubicBezTo>
                  <a:pt x="53" y="12"/>
                  <a:pt x="53" y="9"/>
                  <a:pt x="51" y="7"/>
                </a:cubicBezTo>
                <a:cubicBezTo>
                  <a:pt x="45" y="2"/>
                  <a:pt x="45" y="2"/>
                  <a:pt x="45" y="2"/>
                </a:cubicBezTo>
                <a:cubicBezTo>
                  <a:pt x="43" y="0"/>
                  <a:pt x="41" y="0"/>
                  <a:pt x="39" y="1"/>
                </a:cubicBezTo>
                <a:close/>
              </a:path>
            </a:pathLst>
          </a:custGeom>
          <a:solidFill>
            <a:schemeClr val="tx1"/>
          </a:solidFill>
          <a:ln>
            <a:noFill/>
          </a:ln>
        </p:spPr>
        <p:txBody>
          <a:bodyPr vert="horz" wrap="square" lIns="91440" tIns="45720" rIns="91440" bIns="45720" numCol="1" anchor="t" anchorCtr="0" compatLnSpc="1"/>
          <a:lstStyle/>
          <a:p>
            <a:endParaRPr lang="zh-CN" altLang="en-US" sz="1355">
              <a:solidFill>
                <a:srgbClr val="635042"/>
              </a:solidFill>
            </a:endParaRPr>
          </a:p>
        </p:txBody>
      </p:sp>
      <p:sp>
        <p:nvSpPr>
          <p:cNvPr id="165" name="Freeform 140"/>
          <p:cNvSpPr/>
          <p:nvPr/>
        </p:nvSpPr>
        <p:spPr bwMode="auto">
          <a:xfrm>
            <a:off x="3132667" y="2543810"/>
            <a:ext cx="370840" cy="328507"/>
          </a:xfrm>
          <a:custGeom>
            <a:avLst/>
            <a:gdLst>
              <a:gd name="T0" fmla="*/ 35 w 60"/>
              <a:gd name="T1" fmla="*/ 3 h 53"/>
              <a:gd name="T2" fmla="*/ 40 w 60"/>
              <a:gd name="T3" fmla="*/ 8 h 53"/>
              <a:gd name="T4" fmla="*/ 10 w 60"/>
              <a:gd name="T5" fmla="*/ 34 h 53"/>
              <a:gd name="T6" fmla="*/ 6 w 60"/>
              <a:gd name="T7" fmla="*/ 29 h 53"/>
              <a:gd name="T8" fmla="*/ 3 w 60"/>
              <a:gd name="T9" fmla="*/ 29 h 53"/>
              <a:gd name="T10" fmla="*/ 2 w 60"/>
              <a:gd name="T11" fmla="*/ 37 h 53"/>
              <a:gd name="T12" fmla="*/ 1 w 60"/>
              <a:gd name="T13" fmla="*/ 42 h 53"/>
              <a:gd name="T14" fmla="*/ 0 w 60"/>
              <a:gd name="T15" fmla="*/ 50 h 53"/>
              <a:gd name="T16" fmla="*/ 3 w 60"/>
              <a:gd name="T17" fmla="*/ 53 h 53"/>
              <a:gd name="T18" fmla="*/ 11 w 60"/>
              <a:gd name="T19" fmla="*/ 53 h 53"/>
              <a:gd name="T20" fmla="*/ 16 w 60"/>
              <a:gd name="T21" fmla="*/ 53 h 53"/>
              <a:gd name="T22" fmla="*/ 25 w 60"/>
              <a:gd name="T23" fmla="*/ 53 h 53"/>
              <a:gd name="T24" fmla="*/ 24 w 60"/>
              <a:gd name="T25" fmla="*/ 50 h 53"/>
              <a:gd name="T26" fmla="*/ 20 w 60"/>
              <a:gd name="T27" fmla="*/ 45 h 53"/>
              <a:gd name="T28" fmla="*/ 50 w 60"/>
              <a:gd name="T29" fmla="*/ 20 h 53"/>
              <a:gd name="T30" fmla="*/ 54 w 60"/>
              <a:gd name="T31" fmla="*/ 24 h 53"/>
              <a:gd name="T32" fmla="*/ 57 w 60"/>
              <a:gd name="T33" fmla="*/ 25 h 53"/>
              <a:gd name="T34" fmla="*/ 58 w 60"/>
              <a:gd name="T35" fmla="*/ 17 h 53"/>
              <a:gd name="T36" fmla="*/ 58 w 60"/>
              <a:gd name="T37" fmla="*/ 11 h 53"/>
              <a:gd name="T38" fmla="*/ 59 w 60"/>
              <a:gd name="T39" fmla="*/ 3 h 53"/>
              <a:gd name="T40" fmla="*/ 57 w 60"/>
              <a:gd name="T41" fmla="*/ 0 h 53"/>
              <a:gd name="T42" fmla="*/ 49 w 60"/>
              <a:gd name="T43" fmla="*/ 0 h 53"/>
              <a:gd name="T44" fmla="*/ 43 w 60"/>
              <a:gd name="T45" fmla="*/ 0 h 53"/>
              <a:gd name="T46" fmla="*/ 35 w 60"/>
              <a:gd name="T47" fmla="*/ 0 h 53"/>
              <a:gd name="T48" fmla="*/ 35 w 60"/>
              <a:gd name="T49" fmla="*/ 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0" h="53">
                <a:moveTo>
                  <a:pt x="35" y="3"/>
                </a:moveTo>
                <a:cubicBezTo>
                  <a:pt x="40" y="8"/>
                  <a:pt x="40" y="8"/>
                  <a:pt x="40" y="8"/>
                </a:cubicBezTo>
                <a:cubicBezTo>
                  <a:pt x="10" y="34"/>
                  <a:pt x="10" y="34"/>
                  <a:pt x="10" y="34"/>
                </a:cubicBezTo>
                <a:cubicBezTo>
                  <a:pt x="6" y="29"/>
                  <a:pt x="6" y="29"/>
                  <a:pt x="6" y="29"/>
                </a:cubicBezTo>
                <a:cubicBezTo>
                  <a:pt x="4" y="27"/>
                  <a:pt x="3" y="27"/>
                  <a:pt x="3" y="29"/>
                </a:cubicBezTo>
                <a:cubicBezTo>
                  <a:pt x="2" y="37"/>
                  <a:pt x="2" y="37"/>
                  <a:pt x="2" y="37"/>
                </a:cubicBezTo>
                <a:cubicBezTo>
                  <a:pt x="2" y="38"/>
                  <a:pt x="1" y="41"/>
                  <a:pt x="1" y="42"/>
                </a:cubicBezTo>
                <a:cubicBezTo>
                  <a:pt x="0" y="50"/>
                  <a:pt x="0" y="50"/>
                  <a:pt x="0" y="50"/>
                </a:cubicBezTo>
                <a:cubicBezTo>
                  <a:pt x="0" y="52"/>
                  <a:pt x="1" y="53"/>
                  <a:pt x="3" y="53"/>
                </a:cubicBezTo>
                <a:cubicBezTo>
                  <a:pt x="11" y="53"/>
                  <a:pt x="11" y="53"/>
                  <a:pt x="11" y="53"/>
                </a:cubicBezTo>
                <a:cubicBezTo>
                  <a:pt x="12" y="53"/>
                  <a:pt x="15" y="53"/>
                  <a:pt x="16" y="53"/>
                </a:cubicBezTo>
                <a:cubicBezTo>
                  <a:pt x="25" y="53"/>
                  <a:pt x="25" y="53"/>
                  <a:pt x="25" y="53"/>
                </a:cubicBezTo>
                <a:cubicBezTo>
                  <a:pt x="26" y="53"/>
                  <a:pt x="26" y="52"/>
                  <a:pt x="24" y="50"/>
                </a:cubicBezTo>
                <a:cubicBezTo>
                  <a:pt x="20" y="45"/>
                  <a:pt x="20" y="45"/>
                  <a:pt x="20" y="45"/>
                </a:cubicBezTo>
                <a:cubicBezTo>
                  <a:pt x="50" y="20"/>
                  <a:pt x="50" y="20"/>
                  <a:pt x="50" y="20"/>
                </a:cubicBezTo>
                <a:cubicBezTo>
                  <a:pt x="54" y="24"/>
                  <a:pt x="54" y="24"/>
                  <a:pt x="54" y="24"/>
                </a:cubicBezTo>
                <a:cubicBezTo>
                  <a:pt x="55" y="26"/>
                  <a:pt x="57" y="26"/>
                  <a:pt x="57" y="25"/>
                </a:cubicBezTo>
                <a:cubicBezTo>
                  <a:pt x="58" y="17"/>
                  <a:pt x="58" y="17"/>
                  <a:pt x="58" y="17"/>
                </a:cubicBezTo>
                <a:cubicBezTo>
                  <a:pt x="58" y="15"/>
                  <a:pt x="58" y="13"/>
                  <a:pt x="58" y="11"/>
                </a:cubicBezTo>
                <a:cubicBezTo>
                  <a:pt x="59" y="3"/>
                  <a:pt x="59" y="3"/>
                  <a:pt x="59" y="3"/>
                </a:cubicBezTo>
                <a:cubicBezTo>
                  <a:pt x="60" y="2"/>
                  <a:pt x="58" y="1"/>
                  <a:pt x="57" y="0"/>
                </a:cubicBezTo>
                <a:cubicBezTo>
                  <a:pt x="49" y="0"/>
                  <a:pt x="49" y="0"/>
                  <a:pt x="49" y="0"/>
                </a:cubicBezTo>
                <a:cubicBezTo>
                  <a:pt x="47" y="0"/>
                  <a:pt x="45" y="0"/>
                  <a:pt x="43" y="0"/>
                </a:cubicBezTo>
                <a:cubicBezTo>
                  <a:pt x="35" y="0"/>
                  <a:pt x="35" y="0"/>
                  <a:pt x="35" y="0"/>
                </a:cubicBezTo>
                <a:cubicBezTo>
                  <a:pt x="34" y="0"/>
                  <a:pt x="34" y="2"/>
                  <a:pt x="35" y="3"/>
                </a:cubicBezTo>
                <a:close/>
              </a:path>
            </a:pathLst>
          </a:custGeom>
          <a:solidFill>
            <a:schemeClr val="tx1"/>
          </a:solidFill>
          <a:ln>
            <a:noFill/>
          </a:ln>
        </p:spPr>
        <p:txBody>
          <a:bodyPr vert="horz" wrap="square" lIns="91440" tIns="45720" rIns="91440" bIns="45720" numCol="1" anchor="t" anchorCtr="0" compatLnSpc="1"/>
          <a:lstStyle/>
          <a:p>
            <a:endParaRPr lang="zh-CN" altLang="en-US" sz="1355">
              <a:solidFill>
                <a:srgbClr val="635042"/>
              </a:solidFill>
            </a:endParaRPr>
          </a:p>
        </p:txBody>
      </p:sp>
      <p:sp>
        <p:nvSpPr>
          <p:cNvPr id="167" name="标题 1"/>
          <p:cNvSpPr txBox="1"/>
          <p:nvPr/>
        </p:nvSpPr>
        <p:spPr>
          <a:xfrm>
            <a:off x="3971924" y="304728"/>
            <a:ext cx="4248785" cy="9544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3200" b="1" dirty="0"/>
              <a:t>矢量图标</a:t>
            </a:r>
            <a:endParaRPr lang="zh-CN" altLang="en-US" sz="3200" b="1" dirty="0"/>
          </a:p>
        </p:txBody>
      </p:sp>
      <p:cxnSp>
        <p:nvCxnSpPr>
          <p:cNvPr id="168" name="直接连接符 167"/>
          <p:cNvCxnSpPr/>
          <p:nvPr/>
        </p:nvCxnSpPr>
        <p:spPr>
          <a:xfrm>
            <a:off x="5353050" y="1097280"/>
            <a:ext cx="148653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extLst>
              <a:ext uri="{28A0092B-C50C-407E-A947-70E740481C1C}">
                <a14:useLocalDpi xmlns:a14="http://schemas.microsoft.com/office/drawing/2010/main" val="0"/>
              </a:ext>
            </a:extLst>
          </a:blip>
          <a:srcRect r="-2170" b="49612"/>
          <a:stretch>
            <a:fillRect/>
          </a:stretch>
        </p:blipFill>
        <p:spPr>
          <a:xfrm>
            <a:off x="0" y="-1"/>
            <a:ext cx="5312505" cy="6992983"/>
          </a:xfrm>
          <a:prstGeom prst="rect">
            <a:avLst/>
          </a:prstGeom>
        </p:spPr>
      </p:pic>
      <p:grpSp>
        <p:nvGrpSpPr>
          <p:cNvPr id="6" name="组合 5"/>
          <p:cNvGrpSpPr/>
          <p:nvPr/>
        </p:nvGrpSpPr>
        <p:grpSpPr>
          <a:xfrm>
            <a:off x="8297215" y="1826102"/>
            <a:ext cx="949563" cy="3682330"/>
            <a:chOff x="7388960" y="1442308"/>
            <a:chExt cx="1142883" cy="4633549"/>
          </a:xfrm>
        </p:grpSpPr>
        <p:pic>
          <p:nvPicPr>
            <p:cNvPr id="7" name="图片 6"/>
            <p:cNvPicPr>
              <a:picLocks noChangeAspect="1"/>
            </p:cNvPicPr>
            <p:nvPr/>
          </p:nvPicPr>
          <p:blipFill>
            <a:blip r:embed="rId2">
              <a:extLst>
                <a:ext uri="{BEBA8EAE-BF5A-486C-A8C5-ECC9F3942E4B}">
                  <a14:imgProps xmlns:a14="http://schemas.microsoft.com/office/drawing/2010/main">
                    <a14:imgLayer r:embed="rId3">
                      <a14:imgEffect>
                        <a14:artisticGlowEdges trans="15000"/>
                      </a14:imgEffect>
                    </a14:imgLayer>
                  </a14:imgProps>
                </a:ext>
                <a:ext uri="{28A0092B-C50C-407E-A947-70E740481C1C}">
                  <a14:useLocalDpi xmlns:a14="http://schemas.microsoft.com/office/drawing/2010/main" val="0"/>
                </a:ext>
              </a:extLst>
            </a:blip>
            <a:stretch>
              <a:fillRect/>
            </a:stretch>
          </p:blipFill>
          <p:spPr>
            <a:xfrm rot="16200000">
              <a:off x="5189942" y="3641326"/>
              <a:ext cx="4633549" cy="235513"/>
            </a:xfrm>
            <a:prstGeom prst="rect">
              <a:avLst/>
            </a:prstGeom>
          </p:spPr>
        </p:pic>
        <p:sp>
          <p:nvSpPr>
            <p:cNvPr id="8" name="文本框 7"/>
            <p:cNvSpPr txBox="1"/>
            <p:nvPr/>
          </p:nvSpPr>
          <p:spPr>
            <a:xfrm>
              <a:off x="7568709" y="1442308"/>
              <a:ext cx="963134" cy="4549748"/>
            </a:xfrm>
            <a:prstGeom prst="rect">
              <a:avLst/>
            </a:prstGeom>
            <a:noFill/>
          </p:spPr>
          <p:txBody>
            <a:bodyPr vert="eaVert" wrap="none" rtlCol="0">
              <a:spAutoFit/>
            </a:bodyPr>
            <a:lstStyle/>
            <a:p>
              <a:pPr algn="ctr"/>
              <a:r>
                <a:rPr lang="zh-CN" altLang="en-US" sz="4000" b="1" dirty="0">
                  <a:latin typeface="汉仪小麦体简" panose="00020600040101010101" pitchFamily="18" charset="-122"/>
                  <a:ea typeface="汉仪小麦体简" panose="00020600040101010101" pitchFamily="18" charset="-122"/>
                </a:rPr>
                <a:t>卡通喵可爱模板</a:t>
              </a:r>
              <a:endParaRPr lang="zh-CN" altLang="en-US" sz="4000" b="1" dirty="0">
                <a:latin typeface="汉仪小麦体简" panose="00020600040101010101" pitchFamily="18" charset="-122"/>
                <a:ea typeface="汉仪小麦体简" panose="00020600040101010101" pitchFamily="18" charset="-122"/>
              </a:endParaRPr>
            </a:p>
          </p:txBody>
        </p:sp>
      </p:grpSp>
      <p:grpSp>
        <p:nvGrpSpPr>
          <p:cNvPr id="13" name="组合 12"/>
          <p:cNvGrpSpPr/>
          <p:nvPr/>
        </p:nvGrpSpPr>
        <p:grpSpPr>
          <a:xfrm>
            <a:off x="8053127" y="492346"/>
            <a:ext cx="1816587" cy="1333756"/>
            <a:chOff x="1729530" y="1492989"/>
            <a:chExt cx="1816587" cy="1333756"/>
          </a:xfrm>
        </p:grpSpPr>
        <p:pic>
          <p:nvPicPr>
            <p:cNvPr id="14" name="图片 13"/>
            <p:cNvPicPr>
              <a:picLocks noChangeAspect="1"/>
            </p:cNvPicPr>
            <p:nvPr/>
          </p:nvPicPr>
          <p:blipFill rotWithShape="1">
            <a:blip r:embed="rId4">
              <a:extLst>
                <a:ext uri="{28A0092B-C50C-407E-A947-70E740481C1C}">
                  <a14:useLocalDpi xmlns:a14="http://schemas.microsoft.com/office/drawing/2010/main" val="0"/>
                </a:ext>
              </a:extLst>
            </a:blip>
            <a:srcRect t="14422" b="57399"/>
            <a:stretch>
              <a:fillRect/>
            </a:stretch>
          </p:blipFill>
          <p:spPr>
            <a:xfrm flipH="1">
              <a:off x="1729530" y="1492989"/>
              <a:ext cx="1437740" cy="1333756"/>
            </a:xfrm>
            <a:prstGeom prst="rect">
              <a:avLst/>
            </a:prstGeom>
          </p:spPr>
        </p:pic>
        <p:sp>
          <p:nvSpPr>
            <p:cNvPr id="15" name="矩形 14"/>
            <p:cNvSpPr/>
            <p:nvPr/>
          </p:nvSpPr>
          <p:spPr>
            <a:xfrm>
              <a:off x="2040069" y="1652574"/>
              <a:ext cx="1506048" cy="609398"/>
            </a:xfrm>
            <a:prstGeom prst="rect">
              <a:avLst/>
            </a:prstGeom>
          </p:spPr>
          <p:txBody>
            <a:bodyPr vert="horz" wrap="square">
              <a:spAutoFit/>
            </a:bodyPr>
            <a:lstStyle/>
            <a:p>
              <a:pPr>
                <a:lnSpc>
                  <a:spcPct val="120000"/>
                </a:lnSpc>
              </a:pPr>
              <a:r>
                <a:rPr lang="zh-CN" altLang="en-US" sz="2800" b="1" spc="300" dirty="0">
                  <a:latin typeface="汉仪小麦体简" panose="00020600040101010101" pitchFamily="18" charset="-122"/>
                  <a:ea typeface="汉仪小麦体简" panose="00020600040101010101" pitchFamily="18" charset="-122"/>
                  <a:sym typeface="微软雅黑" panose="020B0503020204020204" pitchFamily="34" charset="-122"/>
                </a:rPr>
                <a:t>第一章</a:t>
              </a:r>
              <a:endParaRPr lang="zh-CN" altLang="en-US" sz="2800" b="1" dirty="0">
                <a:latin typeface="汉仪小麦体简" panose="00020600040101010101" pitchFamily="18" charset="-122"/>
                <a:ea typeface="汉仪小麦体简" panose="00020600040101010101" pitchFamily="18"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285765" y="1751291"/>
            <a:ext cx="3553234" cy="3546423"/>
            <a:chOff x="1285765" y="1751291"/>
            <a:chExt cx="3553234" cy="3546423"/>
          </a:xfrm>
        </p:grpSpPr>
        <p:pic>
          <p:nvPicPr>
            <p:cNvPr id="4" name="图片 3" descr="圆圈"/>
            <p:cNvPicPr>
              <a:picLocks noChangeAspect="1"/>
            </p:cNvPicPr>
            <p:nvPr/>
          </p:nvPicPr>
          <p:blipFill>
            <a:blip r:embed="rId1"/>
            <a:stretch>
              <a:fillRect/>
            </a:stretch>
          </p:blipFill>
          <p:spPr>
            <a:xfrm>
              <a:off x="1285765" y="1751291"/>
              <a:ext cx="3553234" cy="3546423"/>
            </a:xfrm>
            <a:prstGeom prst="rect">
              <a:avLst/>
            </a:prstGeom>
          </p:spPr>
        </p:pic>
        <p:pic>
          <p:nvPicPr>
            <p:cNvPr id="5" name="图片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791783" y="2510746"/>
              <a:ext cx="2483588" cy="1941050"/>
            </a:xfrm>
            <a:prstGeom prst="rect">
              <a:avLst/>
            </a:prstGeom>
          </p:spPr>
        </p:pic>
      </p:grpSp>
      <p:grpSp>
        <p:nvGrpSpPr>
          <p:cNvPr id="7" name="组合 6"/>
          <p:cNvGrpSpPr/>
          <p:nvPr/>
        </p:nvGrpSpPr>
        <p:grpSpPr>
          <a:xfrm>
            <a:off x="5608164" y="1372897"/>
            <a:ext cx="5651631" cy="1244592"/>
            <a:chOff x="5538172" y="1995193"/>
            <a:chExt cx="5651631" cy="1244592"/>
          </a:xfrm>
        </p:grpSpPr>
        <p:grpSp>
          <p:nvGrpSpPr>
            <p:cNvPr id="8" name="组合 7"/>
            <p:cNvGrpSpPr/>
            <p:nvPr/>
          </p:nvGrpSpPr>
          <p:grpSpPr>
            <a:xfrm>
              <a:off x="6563559" y="1995193"/>
              <a:ext cx="4626244" cy="1244592"/>
              <a:chOff x="6563559" y="1995193"/>
              <a:chExt cx="4626244" cy="1244592"/>
            </a:xfrm>
          </p:grpSpPr>
          <p:sp>
            <p:nvSpPr>
              <p:cNvPr id="11" name="矩形 10"/>
              <p:cNvSpPr/>
              <p:nvPr/>
            </p:nvSpPr>
            <p:spPr>
              <a:xfrm>
                <a:off x="6563559" y="1995193"/>
                <a:ext cx="2699711" cy="609398"/>
              </a:xfrm>
              <a:prstGeom prst="rect">
                <a:avLst/>
              </a:prstGeom>
            </p:spPr>
            <p:txBody>
              <a:bodyPr vert="horz" wrap="square">
                <a:spAutoFit/>
              </a:bodyPr>
              <a:lstStyle/>
              <a:p>
                <a:pPr>
                  <a:lnSpc>
                    <a:spcPct val="120000"/>
                  </a:lnSpc>
                </a:pPr>
                <a:r>
                  <a:rPr lang="zh-CN" altLang="en-US" sz="2800" b="1" spc="300" dirty="0">
                    <a:latin typeface="汉仪小麦体简" panose="00020600040101010101" pitchFamily="18" charset="-122"/>
                    <a:ea typeface="汉仪小麦体简" panose="00020600040101010101" pitchFamily="18" charset="-122"/>
                    <a:sym typeface="微软雅黑" panose="020B0503020204020204" pitchFamily="34" charset="-122"/>
                  </a:rPr>
                  <a:t>点击添加标题</a:t>
                </a:r>
                <a:endParaRPr lang="zh-CN" altLang="en-US" sz="2800" b="1" dirty="0">
                  <a:latin typeface="汉仪小麦体简" panose="00020600040101010101" pitchFamily="18" charset="-122"/>
                  <a:ea typeface="汉仪小麦体简" panose="00020600040101010101" pitchFamily="18" charset="-122"/>
                </a:endParaRPr>
              </a:p>
            </p:txBody>
          </p:sp>
          <p:sp>
            <p:nvSpPr>
              <p:cNvPr id="12" name="矩形 39"/>
              <p:cNvSpPr>
                <a:spLocks noChangeArrowheads="1"/>
              </p:cNvSpPr>
              <p:nvPr/>
            </p:nvSpPr>
            <p:spPr bwMode="auto">
              <a:xfrm>
                <a:off x="6590062" y="2551583"/>
                <a:ext cx="4599741" cy="688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200">
                  <a:lnSpc>
                    <a:spcPct val="150000"/>
                  </a:lnSpc>
                  <a:spcBef>
                    <a:spcPts val="1000"/>
                  </a:spcBef>
                  <a:defRPr/>
                </a:pPr>
                <a:r>
                  <a:rPr lang="zh-CN" altLang="en-US" sz="14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单击此处添加段落文本单击此处添加段落文本单击此处添加单击此处添加段落文本段落文本</a:t>
                </a:r>
                <a:endParaRPr lang="zh-CN" altLang="en-US" sz="14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grpSp>
        <p:sp>
          <p:nvSpPr>
            <p:cNvPr id="9" name="椭圆 8"/>
            <p:cNvSpPr/>
            <p:nvPr/>
          </p:nvSpPr>
          <p:spPr>
            <a:xfrm>
              <a:off x="5538172" y="2187147"/>
              <a:ext cx="834887" cy="83488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5576692" y="2273388"/>
              <a:ext cx="816249" cy="646331"/>
            </a:xfrm>
            <a:prstGeom prst="rect">
              <a:avLst/>
            </a:prstGeom>
          </p:spPr>
          <p:txBody>
            <a:bodyPr wrap="none">
              <a:spAutoFit/>
            </a:bodyPr>
            <a:lstStyle/>
            <a:p>
              <a:r>
                <a:rPr lang="en-US" altLang="zh-CN" sz="3600" b="1" spc="300" dirty="0">
                  <a:latin typeface="汉仪小麦体简" panose="00020600040101010101" pitchFamily="18" charset="-122"/>
                  <a:ea typeface="汉仪小麦体简" panose="00020600040101010101" pitchFamily="18" charset="-122"/>
                  <a:sym typeface="微软雅黑" panose="020B0503020204020204" pitchFamily="34" charset="-122"/>
                </a:rPr>
                <a:t>01</a:t>
              </a:r>
              <a:endParaRPr lang="zh-CN" altLang="en-US" sz="3600" dirty="0"/>
            </a:p>
          </p:txBody>
        </p:sp>
      </p:grpSp>
      <p:grpSp>
        <p:nvGrpSpPr>
          <p:cNvPr id="13" name="组合 12"/>
          <p:cNvGrpSpPr/>
          <p:nvPr/>
        </p:nvGrpSpPr>
        <p:grpSpPr>
          <a:xfrm>
            <a:off x="5608164" y="2983482"/>
            <a:ext cx="5651631" cy="1244592"/>
            <a:chOff x="5538172" y="1995193"/>
            <a:chExt cx="5651631" cy="1244592"/>
          </a:xfrm>
        </p:grpSpPr>
        <p:grpSp>
          <p:nvGrpSpPr>
            <p:cNvPr id="14" name="组合 13"/>
            <p:cNvGrpSpPr/>
            <p:nvPr/>
          </p:nvGrpSpPr>
          <p:grpSpPr>
            <a:xfrm>
              <a:off x="6563559" y="1995193"/>
              <a:ext cx="4626244" cy="1244592"/>
              <a:chOff x="6563559" y="1995193"/>
              <a:chExt cx="4626244" cy="1244592"/>
            </a:xfrm>
          </p:grpSpPr>
          <p:sp>
            <p:nvSpPr>
              <p:cNvPr id="17" name="矩形 16"/>
              <p:cNvSpPr/>
              <p:nvPr/>
            </p:nvSpPr>
            <p:spPr>
              <a:xfrm>
                <a:off x="6563559" y="1995193"/>
                <a:ext cx="2699711" cy="609398"/>
              </a:xfrm>
              <a:prstGeom prst="rect">
                <a:avLst/>
              </a:prstGeom>
            </p:spPr>
            <p:txBody>
              <a:bodyPr vert="horz" wrap="square">
                <a:spAutoFit/>
              </a:bodyPr>
              <a:lstStyle/>
              <a:p>
                <a:pPr>
                  <a:lnSpc>
                    <a:spcPct val="120000"/>
                  </a:lnSpc>
                </a:pPr>
                <a:r>
                  <a:rPr lang="zh-CN" altLang="en-US" sz="2800" b="1" spc="300" dirty="0">
                    <a:latin typeface="汉仪小麦体简" panose="00020600040101010101" pitchFamily="18" charset="-122"/>
                    <a:ea typeface="汉仪小麦体简" panose="00020600040101010101" pitchFamily="18" charset="-122"/>
                    <a:sym typeface="微软雅黑" panose="020B0503020204020204" pitchFamily="34" charset="-122"/>
                  </a:rPr>
                  <a:t>点击添加标题</a:t>
                </a:r>
                <a:endParaRPr lang="zh-CN" altLang="en-US" sz="2800" b="1" dirty="0">
                  <a:latin typeface="汉仪小麦体简" panose="00020600040101010101" pitchFamily="18" charset="-122"/>
                  <a:ea typeface="汉仪小麦体简" panose="00020600040101010101" pitchFamily="18" charset="-122"/>
                </a:endParaRPr>
              </a:p>
            </p:txBody>
          </p:sp>
          <p:sp>
            <p:nvSpPr>
              <p:cNvPr id="18" name="矩形 39"/>
              <p:cNvSpPr>
                <a:spLocks noChangeArrowheads="1"/>
              </p:cNvSpPr>
              <p:nvPr/>
            </p:nvSpPr>
            <p:spPr bwMode="auto">
              <a:xfrm>
                <a:off x="6590062" y="2551583"/>
                <a:ext cx="4599741" cy="688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200">
                  <a:lnSpc>
                    <a:spcPct val="150000"/>
                  </a:lnSpc>
                  <a:spcBef>
                    <a:spcPts val="1000"/>
                  </a:spcBef>
                  <a:defRPr/>
                </a:pPr>
                <a:r>
                  <a:rPr lang="zh-CN" altLang="en-US" sz="14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单击此处添加段落文本单击此处添加段落文本单击此处添加单击此处添加段落文本段落文本</a:t>
                </a:r>
                <a:endParaRPr lang="zh-CN" altLang="en-US" sz="14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grpSp>
        <p:sp>
          <p:nvSpPr>
            <p:cNvPr id="15" name="椭圆 14"/>
            <p:cNvSpPr/>
            <p:nvPr/>
          </p:nvSpPr>
          <p:spPr>
            <a:xfrm>
              <a:off x="5538172" y="2187147"/>
              <a:ext cx="834887" cy="83488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5576692" y="2273388"/>
              <a:ext cx="816249" cy="646331"/>
            </a:xfrm>
            <a:prstGeom prst="rect">
              <a:avLst/>
            </a:prstGeom>
          </p:spPr>
          <p:txBody>
            <a:bodyPr wrap="none">
              <a:spAutoFit/>
            </a:bodyPr>
            <a:lstStyle/>
            <a:p>
              <a:r>
                <a:rPr lang="en-US" altLang="zh-CN" sz="3600" b="1" spc="300" dirty="0">
                  <a:latin typeface="汉仪小麦体简" panose="00020600040101010101" pitchFamily="18" charset="-122"/>
                  <a:ea typeface="汉仪小麦体简" panose="00020600040101010101" pitchFamily="18" charset="-122"/>
                  <a:sym typeface="微软雅黑" panose="020B0503020204020204" pitchFamily="34" charset="-122"/>
                </a:rPr>
                <a:t>02</a:t>
              </a:r>
              <a:endParaRPr lang="zh-CN" altLang="en-US" sz="3600" dirty="0"/>
            </a:p>
          </p:txBody>
        </p:sp>
      </p:grpSp>
      <p:grpSp>
        <p:nvGrpSpPr>
          <p:cNvPr id="19" name="组合 18"/>
          <p:cNvGrpSpPr/>
          <p:nvPr/>
        </p:nvGrpSpPr>
        <p:grpSpPr>
          <a:xfrm>
            <a:off x="5608164" y="4594068"/>
            <a:ext cx="5651631" cy="1244592"/>
            <a:chOff x="5538172" y="1995193"/>
            <a:chExt cx="5651631" cy="1244592"/>
          </a:xfrm>
        </p:grpSpPr>
        <p:grpSp>
          <p:nvGrpSpPr>
            <p:cNvPr id="20" name="组合 19"/>
            <p:cNvGrpSpPr/>
            <p:nvPr/>
          </p:nvGrpSpPr>
          <p:grpSpPr>
            <a:xfrm>
              <a:off x="6563559" y="1995193"/>
              <a:ext cx="4626244" cy="1244592"/>
              <a:chOff x="6563559" y="1995193"/>
              <a:chExt cx="4626244" cy="1244592"/>
            </a:xfrm>
          </p:grpSpPr>
          <p:sp>
            <p:nvSpPr>
              <p:cNvPr id="23" name="矩形 22"/>
              <p:cNvSpPr/>
              <p:nvPr/>
            </p:nvSpPr>
            <p:spPr>
              <a:xfrm>
                <a:off x="6563559" y="1995193"/>
                <a:ext cx="2699711" cy="609398"/>
              </a:xfrm>
              <a:prstGeom prst="rect">
                <a:avLst/>
              </a:prstGeom>
            </p:spPr>
            <p:txBody>
              <a:bodyPr vert="horz" wrap="square">
                <a:spAutoFit/>
              </a:bodyPr>
              <a:lstStyle/>
              <a:p>
                <a:pPr>
                  <a:lnSpc>
                    <a:spcPct val="120000"/>
                  </a:lnSpc>
                </a:pPr>
                <a:r>
                  <a:rPr lang="zh-CN" altLang="en-US" sz="2800" b="1" spc="300" dirty="0">
                    <a:latin typeface="汉仪小麦体简" panose="00020600040101010101" pitchFamily="18" charset="-122"/>
                    <a:ea typeface="汉仪小麦体简" panose="00020600040101010101" pitchFamily="18" charset="-122"/>
                    <a:sym typeface="微软雅黑" panose="020B0503020204020204" pitchFamily="34" charset="-122"/>
                  </a:rPr>
                  <a:t>点击添加标题</a:t>
                </a:r>
                <a:endParaRPr lang="zh-CN" altLang="en-US" sz="2800" b="1" dirty="0">
                  <a:latin typeface="汉仪小麦体简" panose="00020600040101010101" pitchFamily="18" charset="-122"/>
                  <a:ea typeface="汉仪小麦体简" panose="00020600040101010101" pitchFamily="18" charset="-122"/>
                </a:endParaRPr>
              </a:p>
            </p:txBody>
          </p:sp>
          <p:sp>
            <p:nvSpPr>
              <p:cNvPr id="24" name="矩形 39"/>
              <p:cNvSpPr>
                <a:spLocks noChangeArrowheads="1"/>
              </p:cNvSpPr>
              <p:nvPr/>
            </p:nvSpPr>
            <p:spPr bwMode="auto">
              <a:xfrm>
                <a:off x="6590062" y="2551583"/>
                <a:ext cx="4599741" cy="688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200">
                  <a:lnSpc>
                    <a:spcPct val="150000"/>
                  </a:lnSpc>
                  <a:spcBef>
                    <a:spcPts val="1000"/>
                  </a:spcBef>
                  <a:defRPr/>
                </a:pPr>
                <a:r>
                  <a:rPr lang="zh-CN" altLang="en-US" sz="14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单击此处添加段落文本单击此处添加段落文本单击此处添加单击此处添加段落文本段落文本</a:t>
                </a:r>
                <a:endParaRPr lang="zh-CN" altLang="en-US" sz="14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grpSp>
        <p:sp>
          <p:nvSpPr>
            <p:cNvPr id="21" name="椭圆 20"/>
            <p:cNvSpPr/>
            <p:nvPr/>
          </p:nvSpPr>
          <p:spPr>
            <a:xfrm>
              <a:off x="5538172" y="2187147"/>
              <a:ext cx="834887" cy="83488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5576692" y="2273388"/>
              <a:ext cx="816249" cy="646331"/>
            </a:xfrm>
            <a:prstGeom prst="rect">
              <a:avLst/>
            </a:prstGeom>
          </p:spPr>
          <p:txBody>
            <a:bodyPr wrap="none">
              <a:spAutoFit/>
            </a:bodyPr>
            <a:lstStyle/>
            <a:p>
              <a:r>
                <a:rPr lang="en-US" altLang="zh-CN" sz="3600" b="1" spc="300" dirty="0">
                  <a:latin typeface="汉仪小麦体简" panose="00020600040101010101" pitchFamily="18" charset="-122"/>
                  <a:ea typeface="汉仪小麦体简" panose="00020600040101010101" pitchFamily="18" charset="-122"/>
                  <a:sym typeface="微软雅黑" panose="020B0503020204020204" pitchFamily="34" charset="-122"/>
                </a:rPr>
                <a:t>03</a:t>
              </a:r>
              <a:endParaRPr lang="zh-CN" altLang="en-US" sz="3600" dirty="0"/>
            </a:p>
          </p:txBody>
        </p:sp>
      </p:grpSp>
      <p:grpSp>
        <p:nvGrpSpPr>
          <p:cNvPr id="25" name="组合 24"/>
          <p:cNvGrpSpPr/>
          <p:nvPr/>
        </p:nvGrpSpPr>
        <p:grpSpPr>
          <a:xfrm>
            <a:off x="493489" y="708877"/>
            <a:ext cx="3630053" cy="512641"/>
            <a:chOff x="493489" y="708877"/>
            <a:chExt cx="3630053" cy="512641"/>
          </a:xfrm>
        </p:grpSpPr>
        <p:pic>
          <p:nvPicPr>
            <p:cNvPr id="26" name="图片 25"/>
            <p:cNvPicPr>
              <a:picLocks noChangeAspect="1"/>
            </p:cNvPicPr>
            <p:nvPr/>
          </p:nvPicPr>
          <p:blipFill rotWithShape="1">
            <a:blip r:embed="rId3">
              <a:extLst>
                <a:ext uri="{28A0092B-C50C-407E-A947-70E740481C1C}">
                  <a14:useLocalDpi xmlns:a14="http://schemas.microsoft.com/office/drawing/2010/main" val="0"/>
                </a:ext>
              </a:extLst>
            </a:blip>
            <a:srcRect l="39457" t="7622" r="43543" b="66743"/>
            <a:stretch>
              <a:fillRect/>
            </a:stretch>
          </p:blipFill>
          <p:spPr>
            <a:xfrm rot="16200000">
              <a:off x="808576" y="439655"/>
              <a:ext cx="420914" cy="1051087"/>
            </a:xfrm>
            <a:prstGeom prst="rect">
              <a:avLst/>
            </a:prstGeom>
          </p:spPr>
        </p:pic>
        <p:sp>
          <p:nvSpPr>
            <p:cNvPr id="27" name="矩形 26"/>
            <p:cNvSpPr/>
            <p:nvPr/>
          </p:nvSpPr>
          <p:spPr>
            <a:xfrm>
              <a:off x="1356344" y="708877"/>
              <a:ext cx="2767198" cy="512641"/>
            </a:xfrm>
            <a:prstGeom prst="rect">
              <a:avLst/>
            </a:prstGeom>
          </p:spPr>
          <p:txBody>
            <a:bodyPr vert="horz" wrap="square">
              <a:spAutoFit/>
            </a:bodyPr>
            <a:lstStyle/>
            <a:p>
              <a:pPr algn="ctr">
                <a:lnSpc>
                  <a:spcPct val="120000"/>
                </a:lnSpc>
              </a:pPr>
              <a:r>
                <a:rPr lang="zh-CN" altLang="en-US" sz="2400" b="1" spc="300" dirty="0">
                  <a:latin typeface="汉仪小麦体简" panose="00020600040101010101" pitchFamily="18" charset="-122"/>
                  <a:ea typeface="汉仪小麦体简" panose="00020600040101010101" pitchFamily="18" charset="-122"/>
                  <a:sym typeface="微软雅黑" panose="020B0503020204020204" pitchFamily="34" charset="-122"/>
                </a:rPr>
                <a:t>点击添加标题</a:t>
              </a:r>
              <a:endParaRPr lang="zh-CN" altLang="en-US" sz="2400" b="1" dirty="0">
                <a:latin typeface="汉仪小麦体简" panose="00020600040101010101" pitchFamily="18" charset="-122"/>
                <a:ea typeface="汉仪小麦体简" panose="00020600040101010101" pitchFamily="18"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54731" y="2017486"/>
            <a:ext cx="8126411" cy="4223657"/>
          </a:xfrm>
          <a:prstGeom prst="rect">
            <a:avLst/>
          </a:prstGeom>
          <a:solidFill>
            <a:schemeClr val="bg1"/>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7" name="矩形 16"/>
          <p:cNvSpPr/>
          <p:nvPr/>
        </p:nvSpPr>
        <p:spPr>
          <a:xfrm>
            <a:off x="930857" y="4454821"/>
            <a:ext cx="6222216" cy="1405214"/>
          </a:xfrm>
          <a:prstGeom prst="rect">
            <a:avLst/>
          </a:prstGeom>
        </p:spPr>
        <p:txBody>
          <a:bodyPr vert="eaVert"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lnSpc>
                <a:spcPct val="200000"/>
              </a:lnSpc>
              <a:spcBef>
                <a:spcPts val="1000"/>
              </a:spcBef>
              <a:defRPr/>
            </a:pPr>
            <a:r>
              <a:rPr lang="zh-CN" altLang="en-US" sz="12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单击此处添加段落文本单击此处添加段落文本单击此处添加段落文本单击此处添加段落文本单击此处添加段落文本单击此处添加段落文本</a:t>
            </a:r>
            <a:endParaRPr lang="zh-CN" altLang="en-US" sz="12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a:p>
            <a:pPr defTabSz="1219200">
              <a:lnSpc>
                <a:spcPct val="200000"/>
              </a:lnSpc>
              <a:spcBef>
                <a:spcPts val="1000"/>
              </a:spcBef>
              <a:defRPr/>
            </a:pPr>
            <a:r>
              <a:rPr lang="zh-CN" altLang="en-US" sz="12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单击此处添加段落文本单击此处添加段落文本单击此处添加段落文本单击此处添加段落文本单击此处添加段落文本单击此处添加段落文本</a:t>
            </a:r>
            <a:endParaRPr lang="zh-CN" altLang="en-US" sz="12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grpSp>
        <p:nvGrpSpPr>
          <p:cNvPr id="4" name="组合 3"/>
          <p:cNvGrpSpPr/>
          <p:nvPr/>
        </p:nvGrpSpPr>
        <p:grpSpPr>
          <a:xfrm>
            <a:off x="7235780" y="4491318"/>
            <a:ext cx="492443" cy="1287065"/>
            <a:chOff x="5639209" y="4397829"/>
            <a:chExt cx="492443" cy="1287065"/>
          </a:xfrm>
        </p:grpSpPr>
        <p:sp>
          <p:nvSpPr>
            <p:cNvPr id="22" name="TextBox 9"/>
            <p:cNvSpPr txBox="1"/>
            <p:nvPr/>
          </p:nvSpPr>
          <p:spPr>
            <a:xfrm>
              <a:off x="5639209" y="4531129"/>
              <a:ext cx="492443" cy="1153765"/>
            </a:xfrm>
            <a:prstGeom prst="rect">
              <a:avLst/>
            </a:prstGeom>
            <a:noFill/>
            <a:ln w="9525">
              <a:noFill/>
            </a:ln>
          </p:spPr>
          <p:txBody>
            <a:bodyPr vert="eaVert" wrap="square"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indent="0" algn="dist" eaLnBrk="1" hangingPunct="1"/>
              <a:r>
                <a:rPr lang="zh-CN" altLang="en-US" sz="2000" b="1" dirty="0">
                  <a:latin typeface="微软雅黑" panose="020B0503020204020204" pitchFamily="34" charset="-122"/>
                  <a:ea typeface="微软雅黑" panose="020B0503020204020204" pitchFamily="34" charset="-122"/>
                </a:rPr>
                <a:t>标题</a:t>
              </a:r>
              <a:endParaRPr lang="en-US" altLang="zh-CN" sz="2000" b="1" dirty="0">
                <a:latin typeface="微软雅黑" panose="020B0503020204020204" pitchFamily="34" charset="-122"/>
                <a:ea typeface="微软雅黑" panose="020B0503020204020204" pitchFamily="34" charset="-122"/>
              </a:endParaRPr>
            </a:p>
          </p:txBody>
        </p:sp>
        <p:sp>
          <p:nvSpPr>
            <p:cNvPr id="2" name="矩形 1"/>
            <p:cNvSpPr/>
            <p:nvPr/>
          </p:nvSpPr>
          <p:spPr>
            <a:xfrm>
              <a:off x="5639209" y="4397829"/>
              <a:ext cx="492443" cy="1287065"/>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 name="图片 9"/>
          <p:cNvPicPr>
            <a:picLocks noChangeAspect="1"/>
          </p:cNvPicPr>
          <p:nvPr/>
        </p:nvPicPr>
        <p:blipFill rotWithShape="1">
          <a:blip r:embed="rId1">
            <a:extLst>
              <a:ext uri="{28A0092B-C50C-407E-A947-70E740481C1C}">
                <a14:useLocalDpi xmlns:a14="http://schemas.microsoft.com/office/drawing/2010/main" val="0"/>
              </a:ext>
            </a:extLst>
          </a:blip>
          <a:srcRect l="23809" t="14815" r="23543" b="9781"/>
          <a:stretch>
            <a:fillRect/>
          </a:stretch>
        </p:blipFill>
        <p:spPr>
          <a:xfrm>
            <a:off x="9222329" y="1104667"/>
            <a:ext cx="2200413" cy="4648666"/>
          </a:xfrm>
          <a:prstGeom prst="rect">
            <a:avLst/>
          </a:prstGeom>
        </p:spPr>
      </p:pic>
      <p:pic>
        <p:nvPicPr>
          <p:cNvPr id="11" name="图片 10"/>
          <p:cNvPicPr>
            <a:picLocks noChangeAspect="1"/>
          </p:cNvPicPr>
          <p:nvPr/>
        </p:nvPicPr>
        <p:blipFill rotWithShape="1">
          <a:blip r:embed="rId2">
            <a:extLst>
              <a:ext uri="{28A0092B-C50C-407E-A947-70E740481C1C}">
                <a14:useLocalDpi xmlns:a14="http://schemas.microsoft.com/office/drawing/2010/main" val="0"/>
              </a:ext>
            </a:extLst>
          </a:blip>
          <a:srcRect b="37500"/>
          <a:stretch>
            <a:fillRect/>
          </a:stretch>
        </p:blipFill>
        <p:spPr>
          <a:xfrm>
            <a:off x="2585254" y="2302864"/>
            <a:ext cx="4265363" cy="1558209"/>
          </a:xfrm>
          <a:prstGeom prst="rect">
            <a:avLst/>
          </a:prstGeom>
        </p:spPr>
      </p:pic>
      <p:grpSp>
        <p:nvGrpSpPr>
          <p:cNvPr id="12" name="组合 11"/>
          <p:cNvGrpSpPr/>
          <p:nvPr/>
        </p:nvGrpSpPr>
        <p:grpSpPr>
          <a:xfrm>
            <a:off x="493489" y="708877"/>
            <a:ext cx="3630053" cy="512641"/>
            <a:chOff x="493489" y="708877"/>
            <a:chExt cx="3630053" cy="512641"/>
          </a:xfrm>
        </p:grpSpPr>
        <p:pic>
          <p:nvPicPr>
            <p:cNvPr id="13" name="图片 12"/>
            <p:cNvPicPr>
              <a:picLocks noChangeAspect="1"/>
            </p:cNvPicPr>
            <p:nvPr/>
          </p:nvPicPr>
          <p:blipFill rotWithShape="1">
            <a:blip r:embed="rId3">
              <a:extLst>
                <a:ext uri="{28A0092B-C50C-407E-A947-70E740481C1C}">
                  <a14:useLocalDpi xmlns:a14="http://schemas.microsoft.com/office/drawing/2010/main" val="0"/>
                </a:ext>
              </a:extLst>
            </a:blip>
            <a:srcRect l="39457" t="7622" r="43543" b="66743"/>
            <a:stretch>
              <a:fillRect/>
            </a:stretch>
          </p:blipFill>
          <p:spPr>
            <a:xfrm rot="16200000">
              <a:off x="808576" y="439655"/>
              <a:ext cx="420914" cy="1051087"/>
            </a:xfrm>
            <a:prstGeom prst="rect">
              <a:avLst/>
            </a:prstGeom>
          </p:spPr>
        </p:pic>
        <p:sp>
          <p:nvSpPr>
            <p:cNvPr id="14" name="矩形 13"/>
            <p:cNvSpPr/>
            <p:nvPr/>
          </p:nvSpPr>
          <p:spPr>
            <a:xfrm>
              <a:off x="1356344" y="708877"/>
              <a:ext cx="2767198" cy="512641"/>
            </a:xfrm>
            <a:prstGeom prst="rect">
              <a:avLst/>
            </a:prstGeom>
          </p:spPr>
          <p:txBody>
            <a:bodyPr vert="horz" wrap="square">
              <a:spAutoFit/>
            </a:bodyPr>
            <a:lstStyle/>
            <a:p>
              <a:pPr algn="ctr">
                <a:lnSpc>
                  <a:spcPct val="120000"/>
                </a:lnSpc>
              </a:pPr>
              <a:r>
                <a:rPr lang="zh-CN" altLang="en-US" sz="2400" b="1" spc="300" dirty="0">
                  <a:latin typeface="汉仪小麦体简" panose="00020600040101010101" pitchFamily="18" charset="-122"/>
                  <a:ea typeface="汉仪小麦体简" panose="00020600040101010101" pitchFamily="18" charset="-122"/>
                  <a:sym typeface="微软雅黑" panose="020B0503020204020204" pitchFamily="34" charset="-122"/>
                </a:rPr>
                <a:t>点击添加标题</a:t>
              </a:r>
              <a:endParaRPr lang="zh-CN" altLang="en-US" sz="2400" b="1" dirty="0">
                <a:latin typeface="汉仪小麦体简" panose="00020600040101010101" pitchFamily="18" charset="-122"/>
                <a:ea typeface="汉仪小麦体简" panose="00020600040101010101" pitchFamily="18"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694033" y="113235"/>
            <a:ext cx="5303520" cy="6858000"/>
          </a:xfrm>
          <a:prstGeom prst="rect">
            <a:avLst/>
          </a:prstGeom>
        </p:spPr>
      </p:pic>
      <p:grpSp>
        <p:nvGrpSpPr>
          <p:cNvPr id="10" name="组合 9"/>
          <p:cNvGrpSpPr/>
          <p:nvPr/>
        </p:nvGrpSpPr>
        <p:grpSpPr>
          <a:xfrm>
            <a:off x="925014" y="1855035"/>
            <a:ext cx="3422252" cy="1687200"/>
            <a:chOff x="1348530" y="1139545"/>
            <a:chExt cx="3422252" cy="1687200"/>
          </a:xfrm>
        </p:grpSpPr>
        <p:pic>
          <p:nvPicPr>
            <p:cNvPr id="6" name="图片 5"/>
            <p:cNvPicPr>
              <a:picLocks noChangeAspect="1"/>
            </p:cNvPicPr>
            <p:nvPr/>
          </p:nvPicPr>
          <p:blipFill rotWithShape="1">
            <a:blip r:embed="rId2">
              <a:extLst>
                <a:ext uri="{28A0092B-C50C-407E-A947-70E740481C1C}">
                  <a14:useLocalDpi xmlns:a14="http://schemas.microsoft.com/office/drawing/2010/main" val="0"/>
                </a:ext>
              </a:extLst>
            </a:blip>
            <a:srcRect t="14422" b="57399"/>
            <a:stretch>
              <a:fillRect/>
            </a:stretch>
          </p:blipFill>
          <p:spPr>
            <a:xfrm flipH="1">
              <a:off x="1348530" y="1139545"/>
              <a:ext cx="1818740" cy="1687200"/>
            </a:xfrm>
            <a:prstGeom prst="rect">
              <a:avLst/>
            </a:prstGeom>
          </p:spPr>
        </p:pic>
        <p:sp>
          <p:nvSpPr>
            <p:cNvPr id="9" name="矩形 8"/>
            <p:cNvSpPr/>
            <p:nvPr/>
          </p:nvSpPr>
          <p:spPr>
            <a:xfrm>
              <a:off x="1918908" y="1373747"/>
              <a:ext cx="2851874" cy="609398"/>
            </a:xfrm>
            <a:prstGeom prst="rect">
              <a:avLst/>
            </a:prstGeom>
          </p:spPr>
          <p:txBody>
            <a:bodyPr vert="horz" wrap="square">
              <a:spAutoFit/>
            </a:bodyPr>
            <a:lstStyle/>
            <a:p>
              <a:pPr>
                <a:lnSpc>
                  <a:spcPct val="120000"/>
                </a:lnSpc>
              </a:pPr>
              <a:r>
                <a:rPr lang="zh-CN" altLang="en-US" sz="2800" b="1" spc="300" dirty="0">
                  <a:latin typeface="汉仪小麦体简" panose="00020600040101010101" pitchFamily="18" charset="-122"/>
                  <a:ea typeface="汉仪小麦体简" panose="00020600040101010101" pitchFamily="18" charset="-122"/>
                  <a:sym typeface="微软雅黑" panose="020B0503020204020204" pitchFamily="34" charset="-122"/>
                </a:rPr>
                <a:t>点击添加标题</a:t>
              </a:r>
              <a:endParaRPr lang="zh-CN" altLang="en-US" sz="2800" b="1" dirty="0">
                <a:latin typeface="汉仪小麦体简" panose="00020600040101010101" pitchFamily="18" charset="-122"/>
                <a:ea typeface="汉仪小麦体简" panose="00020600040101010101" pitchFamily="18" charset="-122"/>
              </a:endParaRPr>
            </a:p>
          </p:txBody>
        </p:sp>
      </p:grpSp>
      <p:grpSp>
        <p:nvGrpSpPr>
          <p:cNvPr id="11" name="组合 10"/>
          <p:cNvGrpSpPr/>
          <p:nvPr/>
        </p:nvGrpSpPr>
        <p:grpSpPr>
          <a:xfrm>
            <a:off x="925014" y="3810000"/>
            <a:ext cx="2639820" cy="1223733"/>
            <a:chOff x="2051430" y="2560056"/>
            <a:chExt cx="4044570" cy="1223733"/>
          </a:xfrm>
        </p:grpSpPr>
        <p:sp>
          <p:nvSpPr>
            <p:cNvPr id="12" name="矩形 11"/>
            <p:cNvSpPr/>
            <p:nvPr/>
          </p:nvSpPr>
          <p:spPr>
            <a:xfrm>
              <a:off x="2051430" y="2560056"/>
              <a:ext cx="3618184" cy="535531"/>
            </a:xfrm>
            <a:prstGeom prst="rect">
              <a:avLst/>
            </a:prstGeom>
          </p:spPr>
          <p:txBody>
            <a:bodyPr vert="horz" wrap="square">
              <a:spAutoFit/>
            </a:bodyPr>
            <a:lstStyle/>
            <a:p>
              <a:pPr>
                <a:lnSpc>
                  <a:spcPct val="120000"/>
                </a:lnSpc>
              </a:pPr>
              <a:r>
                <a:rPr lang="zh-CN" altLang="en-US" sz="2400" b="1" spc="300" dirty="0">
                  <a:latin typeface="汉仪小麦体简" panose="00020600040101010101" pitchFamily="18" charset="-122"/>
                  <a:ea typeface="汉仪小麦体简" panose="00020600040101010101" pitchFamily="18" charset="-122"/>
                  <a:sym typeface="微软雅黑" panose="020B0503020204020204" pitchFamily="34" charset="-122"/>
                </a:rPr>
                <a:t>点击添加标题</a:t>
              </a:r>
              <a:endParaRPr lang="zh-CN" altLang="en-US" sz="2400" b="1" dirty="0">
                <a:latin typeface="汉仪小麦体简" panose="00020600040101010101" pitchFamily="18" charset="-122"/>
                <a:ea typeface="汉仪小麦体简" panose="00020600040101010101" pitchFamily="18" charset="-122"/>
              </a:endParaRPr>
            </a:p>
          </p:txBody>
        </p:sp>
        <p:sp>
          <p:nvSpPr>
            <p:cNvPr id="13" name="矩形 39"/>
            <p:cNvSpPr>
              <a:spLocks noChangeArrowheads="1"/>
            </p:cNvSpPr>
            <p:nvPr/>
          </p:nvSpPr>
          <p:spPr bwMode="auto">
            <a:xfrm>
              <a:off x="2051430" y="3095587"/>
              <a:ext cx="4044570" cy="688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200">
                <a:lnSpc>
                  <a:spcPct val="150000"/>
                </a:lnSpc>
                <a:spcBef>
                  <a:spcPts val="1000"/>
                </a:spcBef>
                <a:defRPr/>
              </a:pPr>
              <a:r>
                <a:rPr lang="zh-CN" altLang="en-US" sz="14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单击此处添加段落文本单击此处添加段落文本单击此处添加单击此处添加段落 </a:t>
              </a:r>
              <a:endParaRPr lang="zh-CN" altLang="en-US" sz="14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grpSp>
      <p:grpSp>
        <p:nvGrpSpPr>
          <p:cNvPr id="14" name="组合 13"/>
          <p:cNvGrpSpPr/>
          <p:nvPr/>
        </p:nvGrpSpPr>
        <p:grpSpPr>
          <a:xfrm>
            <a:off x="3948671" y="3810000"/>
            <a:ext cx="2639820" cy="1223733"/>
            <a:chOff x="2051430" y="2560056"/>
            <a:chExt cx="4044570" cy="1223733"/>
          </a:xfrm>
        </p:grpSpPr>
        <p:sp>
          <p:nvSpPr>
            <p:cNvPr id="15" name="矩形 14"/>
            <p:cNvSpPr/>
            <p:nvPr/>
          </p:nvSpPr>
          <p:spPr>
            <a:xfrm>
              <a:off x="2051430" y="2560056"/>
              <a:ext cx="3618184" cy="535531"/>
            </a:xfrm>
            <a:prstGeom prst="rect">
              <a:avLst/>
            </a:prstGeom>
          </p:spPr>
          <p:txBody>
            <a:bodyPr vert="horz" wrap="square">
              <a:spAutoFit/>
            </a:bodyPr>
            <a:lstStyle/>
            <a:p>
              <a:pPr>
                <a:lnSpc>
                  <a:spcPct val="120000"/>
                </a:lnSpc>
              </a:pPr>
              <a:r>
                <a:rPr lang="zh-CN" altLang="en-US" sz="2400" b="1" spc="300" dirty="0">
                  <a:latin typeface="汉仪小麦体简" panose="00020600040101010101" pitchFamily="18" charset="-122"/>
                  <a:ea typeface="汉仪小麦体简" panose="00020600040101010101" pitchFamily="18" charset="-122"/>
                  <a:sym typeface="微软雅黑" panose="020B0503020204020204" pitchFamily="34" charset="-122"/>
                </a:rPr>
                <a:t>点击添加标题</a:t>
              </a:r>
              <a:endParaRPr lang="zh-CN" altLang="en-US" sz="2400" b="1" dirty="0">
                <a:latin typeface="汉仪小麦体简" panose="00020600040101010101" pitchFamily="18" charset="-122"/>
                <a:ea typeface="汉仪小麦体简" panose="00020600040101010101" pitchFamily="18" charset="-122"/>
              </a:endParaRPr>
            </a:p>
          </p:txBody>
        </p:sp>
        <p:sp>
          <p:nvSpPr>
            <p:cNvPr id="16" name="矩形 39"/>
            <p:cNvSpPr>
              <a:spLocks noChangeArrowheads="1"/>
            </p:cNvSpPr>
            <p:nvPr/>
          </p:nvSpPr>
          <p:spPr bwMode="auto">
            <a:xfrm>
              <a:off x="2051430" y="3095587"/>
              <a:ext cx="4044570" cy="688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200">
                <a:lnSpc>
                  <a:spcPct val="150000"/>
                </a:lnSpc>
                <a:spcBef>
                  <a:spcPts val="1000"/>
                </a:spcBef>
                <a:defRPr/>
              </a:pPr>
              <a:r>
                <a:rPr lang="zh-CN" altLang="en-US" sz="14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单击此处添加段落文本单击此处添加段落文本单击此处添加单击此处添加段落 </a:t>
              </a:r>
              <a:endParaRPr lang="zh-CN" altLang="en-US" sz="14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grpSp>
      <p:grpSp>
        <p:nvGrpSpPr>
          <p:cNvPr id="17" name="组合 16"/>
          <p:cNvGrpSpPr/>
          <p:nvPr/>
        </p:nvGrpSpPr>
        <p:grpSpPr>
          <a:xfrm>
            <a:off x="493489" y="708877"/>
            <a:ext cx="3630053" cy="512641"/>
            <a:chOff x="493489" y="708877"/>
            <a:chExt cx="3630053" cy="512641"/>
          </a:xfrm>
        </p:grpSpPr>
        <p:pic>
          <p:nvPicPr>
            <p:cNvPr id="18" name="图片 17"/>
            <p:cNvPicPr>
              <a:picLocks noChangeAspect="1"/>
            </p:cNvPicPr>
            <p:nvPr/>
          </p:nvPicPr>
          <p:blipFill rotWithShape="1">
            <a:blip r:embed="rId3">
              <a:extLst>
                <a:ext uri="{28A0092B-C50C-407E-A947-70E740481C1C}">
                  <a14:useLocalDpi xmlns:a14="http://schemas.microsoft.com/office/drawing/2010/main" val="0"/>
                </a:ext>
              </a:extLst>
            </a:blip>
            <a:srcRect l="39457" t="7622" r="43543" b="66743"/>
            <a:stretch>
              <a:fillRect/>
            </a:stretch>
          </p:blipFill>
          <p:spPr>
            <a:xfrm rot="16200000">
              <a:off x="808576" y="439655"/>
              <a:ext cx="420914" cy="1051087"/>
            </a:xfrm>
            <a:prstGeom prst="rect">
              <a:avLst/>
            </a:prstGeom>
          </p:spPr>
        </p:pic>
        <p:sp>
          <p:nvSpPr>
            <p:cNvPr id="19" name="矩形 18"/>
            <p:cNvSpPr/>
            <p:nvPr/>
          </p:nvSpPr>
          <p:spPr>
            <a:xfrm>
              <a:off x="1356344" y="708877"/>
              <a:ext cx="2767198" cy="512641"/>
            </a:xfrm>
            <a:prstGeom prst="rect">
              <a:avLst/>
            </a:prstGeom>
          </p:spPr>
          <p:txBody>
            <a:bodyPr vert="horz" wrap="square">
              <a:spAutoFit/>
            </a:bodyPr>
            <a:lstStyle/>
            <a:p>
              <a:pPr algn="ctr">
                <a:lnSpc>
                  <a:spcPct val="120000"/>
                </a:lnSpc>
              </a:pPr>
              <a:r>
                <a:rPr lang="zh-CN" altLang="en-US" sz="2400" b="1" spc="300" dirty="0">
                  <a:latin typeface="汉仪小麦体简" panose="00020600040101010101" pitchFamily="18" charset="-122"/>
                  <a:ea typeface="汉仪小麦体简" panose="00020600040101010101" pitchFamily="18" charset="-122"/>
                  <a:sym typeface="微软雅黑" panose="020B0503020204020204" pitchFamily="34" charset="-122"/>
                </a:rPr>
                <a:t>点击添加标题</a:t>
              </a:r>
              <a:endParaRPr lang="zh-CN" altLang="en-US" sz="2400" b="1" dirty="0">
                <a:latin typeface="汉仪小麦体简" panose="00020600040101010101" pitchFamily="18" charset="-122"/>
                <a:ea typeface="汉仪小麦体简" panose="00020600040101010101" pitchFamily="18"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8178082" y="1711148"/>
            <a:ext cx="1546236" cy="3526610"/>
            <a:chOff x="6835264" y="1609548"/>
            <a:chExt cx="1546236" cy="3526610"/>
          </a:xfrm>
        </p:grpSpPr>
        <p:sp>
          <p:nvSpPr>
            <p:cNvPr id="9" name="矩形 8"/>
            <p:cNvSpPr/>
            <p:nvPr/>
          </p:nvSpPr>
          <p:spPr>
            <a:xfrm>
              <a:off x="6835264" y="1609548"/>
              <a:ext cx="877163" cy="3526610"/>
            </a:xfrm>
            <a:prstGeom prst="rect">
              <a:avLst/>
            </a:prstGeom>
          </p:spPr>
          <p:txBody>
            <a:bodyPr vert="eaVert" wrap="square">
              <a:spAutoFit/>
            </a:bodyPr>
            <a:lstStyle/>
            <a:p>
              <a:pPr>
                <a:lnSpc>
                  <a:spcPct val="200000"/>
                </a:lnSpc>
                <a:defRPr/>
              </a:pPr>
              <a:r>
                <a:rPr lang="zh-CN" altLang="en-US" sz="1200" spc="300" dirty="0">
                  <a:latin typeface="隶书" panose="02010509060101010101" pitchFamily="49" charset="-122"/>
                  <a:ea typeface="隶书" panose="02010509060101010101" pitchFamily="49" charset="-122"/>
                  <a:sym typeface="微软雅黑" panose="020B0503020204020204" pitchFamily="34" charset="-122"/>
                </a:rPr>
                <a:t>点击添加文本信息点击添加文本信息点击添加文本信息点击添加文本信息</a:t>
              </a:r>
              <a:endParaRPr lang="zh-CN" altLang="en-US" sz="1200" spc="300" dirty="0">
                <a:latin typeface="隶书" panose="02010509060101010101" pitchFamily="49" charset="-122"/>
                <a:ea typeface="隶书" panose="02010509060101010101" pitchFamily="49" charset="-122"/>
                <a:sym typeface="微软雅黑" panose="020B0503020204020204" pitchFamily="34" charset="-122"/>
              </a:endParaRPr>
            </a:p>
          </p:txBody>
        </p:sp>
        <p:sp>
          <p:nvSpPr>
            <p:cNvPr id="10" name="矩形 9"/>
            <p:cNvSpPr/>
            <p:nvPr/>
          </p:nvSpPr>
          <p:spPr>
            <a:xfrm>
              <a:off x="7679769" y="1609548"/>
              <a:ext cx="701731" cy="2032031"/>
            </a:xfrm>
            <a:prstGeom prst="rect">
              <a:avLst/>
            </a:prstGeom>
          </p:spPr>
          <p:txBody>
            <a:bodyPr vert="eaVert" wrap="square">
              <a:spAutoFit/>
            </a:bodyPr>
            <a:lstStyle/>
            <a:p>
              <a:pPr algn="dist">
                <a:lnSpc>
                  <a:spcPct val="120000"/>
                </a:lnSpc>
              </a:pPr>
              <a:r>
                <a:rPr lang="zh-CN" altLang="en-US" sz="2800" b="1" spc="300" dirty="0">
                  <a:latin typeface="汉仪小麦体简" panose="00020600040101010101" pitchFamily="18" charset="-122"/>
                  <a:ea typeface="汉仪小麦体简" panose="00020600040101010101" pitchFamily="18" charset="-122"/>
                  <a:sym typeface="微软雅黑" panose="020B0503020204020204" pitchFamily="34" charset="-122"/>
                </a:rPr>
                <a:t>添加标题</a:t>
              </a:r>
              <a:endParaRPr lang="zh-CN" altLang="en-US" sz="2800" b="1" dirty="0">
                <a:latin typeface="汉仪小麦体简" panose="00020600040101010101" pitchFamily="18" charset="-122"/>
                <a:ea typeface="汉仪小麦体简" panose="00020600040101010101" pitchFamily="18" charset="-122"/>
              </a:endParaRPr>
            </a:p>
          </p:txBody>
        </p:sp>
      </p:grpSp>
      <p:grpSp>
        <p:nvGrpSpPr>
          <p:cNvPr id="11" name="组合 10"/>
          <p:cNvGrpSpPr/>
          <p:nvPr/>
        </p:nvGrpSpPr>
        <p:grpSpPr>
          <a:xfrm>
            <a:off x="2624338" y="1854381"/>
            <a:ext cx="1546236" cy="3526610"/>
            <a:chOff x="6835264" y="1609548"/>
            <a:chExt cx="1546236" cy="3526610"/>
          </a:xfrm>
        </p:grpSpPr>
        <p:sp>
          <p:nvSpPr>
            <p:cNvPr id="12" name="矩形 11"/>
            <p:cNvSpPr/>
            <p:nvPr/>
          </p:nvSpPr>
          <p:spPr>
            <a:xfrm>
              <a:off x="6835264" y="1609548"/>
              <a:ext cx="877163" cy="3526610"/>
            </a:xfrm>
            <a:prstGeom prst="rect">
              <a:avLst/>
            </a:prstGeom>
          </p:spPr>
          <p:txBody>
            <a:bodyPr vert="eaVert" wrap="square">
              <a:spAutoFit/>
            </a:bodyPr>
            <a:lstStyle/>
            <a:p>
              <a:pPr>
                <a:lnSpc>
                  <a:spcPct val="200000"/>
                </a:lnSpc>
                <a:defRPr/>
              </a:pPr>
              <a:r>
                <a:rPr lang="zh-CN" altLang="en-US" sz="1200" spc="300" dirty="0">
                  <a:latin typeface="隶书" panose="02010509060101010101" pitchFamily="49" charset="-122"/>
                  <a:ea typeface="隶书" panose="02010509060101010101" pitchFamily="49" charset="-122"/>
                  <a:sym typeface="微软雅黑" panose="020B0503020204020204" pitchFamily="34" charset="-122"/>
                </a:rPr>
                <a:t>点击添加文本信息点击添加文本信息点击添加文本信息点击添加文本信息</a:t>
              </a:r>
              <a:endParaRPr lang="zh-CN" altLang="en-US" sz="1200" spc="300" dirty="0">
                <a:latin typeface="隶书" panose="02010509060101010101" pitchFamily="49" charset="-122"/>
                <a:ea typeface="隶书" panose="02010509060101010101" pitchFamily="49" charset="-122"/>
                <a:sym typeface="微软雅黑" panose="020B0503020204020204" pitchFamily="34" charset="-122"/>
              </a:endParaRPr>
            </a:p>
          </p:txBody>
        </p:sp>
        <p:sp>
          <p:nvSpPr>
            <p:cNvPr id="13" name="矩形 12"/>
            <p:cNvSpPr/>
            <p:nvPr/>
          </p:nvSpPr>
          <p:spPr>
            <a:xfrm>
              <a:off x="7679769" y="1609548"/>
              <a:ext cx="701731" cy="2032031"/>
            </a:xfrm>
            <a:prstGeom prst="rect">
              <a:avLst/>
            </a:prstGeom>
          </p:spPr>
          <p:txBody>
            <a:bodyPr vert="eaVert" wrap="square">
              <a:spAutoFit/>
            </a:bodyPr>
            <a:lstStyle/>
            <a:p>
              <a:pPr algn="dist">
                <a:lnSpc>
                  <a:spcPct val="120000"/>
                </a:lnSpc>
              </a:pPr>
              <a:r>
                <a:rPr lang="zh-CN" altLang="en-US" sz="2800" b="1" spc="300" dirty="0">
                  <a:latin typeface="汉仪小麦体简" panose="00020600040101010101" pitchFamily="18" charset="-122"/>
                  <a:ea typeface="汉仪小麦体简" panose="00020600040101010101" pitchFamily="18" charset="-122"/>
                  <a:sym typeface="微软雅黑" panose="020B0503020204020204" pitchFamily="34" charset="-122"/>
                </a:rPr>
                <a:t>添加标题</a:t>
              </a:r>
              <a:endParaRPr lang="zh-CN" altLang="en-US" sz="2800" b="1" dirty="0">
                <a:latin typeface="汉仪小麦体简" panose="00020600040101010101" pitchFamily="18" charset="-122"/>
                <a:ea typeface="汉仪小麦体简" panose="00020600040101010101" pitchFamily="18" charset="-122"/>
              </a:endParaRPr>
            </a:p>
          </p:txBody>
        </p:sp>
      </p:grpSp>
      <p:grpSp>
        <p:nvGrpSpPr>
          <p:cNvPr id="14" name="组合 13"/>
          <p:cNvGrpSpPr/>
          <p:nvPr/>
        </p:nvGrpSpPr>
        <p:grpSpPr>
          <a:xfrm>
            <a:off x="3705277" y="1146453"/>
            <a:ext cx="4269029" cy="4942465"/>
            <a:chOff x="226771" y="1356293"/>
            <a:chExt cx="4269029" cy="4942465"/>
          </a:xfrm>
        </p:grpSpPr>
        <p:pic>
          <p:nvPicPr>
            <p:cNvPr id="15" name="图片 1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26771" y="2014243"/>
              <a:ext cx="4078529" cy="4284515"/>
            </a:xfrm>
            <a:prstGeom prst="rect">
              <a:avLst/>
            </a:prstGeom>
          </p:spPr>
        </p:pic>
        <p:sp>
          <p:nvSpPr>
            <p:cNvPr id="16" name="矩形 15"/>
            <p:cNvSpPr/>
            <p:nvPr/>
          </p:nvSpPr>
          <p:spPr>
            <a:xfrm>
              <a:off x="918152" y="1356293"/>
              <a:ext cx="3577648" cy="830997"/>
            </a:xfrm>
            <a:prstGeom prst="rect">
              <a:avLst/>
            </a:prstGeom>
          </p:spPr>
          <p:txBody>
            <a:bodyPr vert="horz" wrap="square">
              <a:spAutoFit/>
            </a:bodyPr>
            <a:lstStyle/>
            <a:p>
              <a:pPr>
                <a:lnSpc>
                  <a:spcPct val="120000"/>
                </a:lnSpc>
              </a:pPr>
              <a:r>
                <a:rPr lang="zh-CN" altLang="en-US" sz="4000" b="1" spc="300" dirty="0">
                  <a:latin typeface="汉仪小麦体简" panose="00020600040101010101" pitchFamily="18" charset="-122"/>
                  <a:ea typeface="汉仪小麦体简" panose="00020600040101010101" pitchFamily="18" charset="-122"/>
                  <a:sym typeface="微软雅黑" panose="020B0503020204020204" pitchFamily="34" charset="-122"/>
                </a:rPr>
                <a:t>点击添加标题</a:t>
              </a:r>
              <a:endParaRPr lang="zh-CN" altLang="en-US" sz="4000" b="1" dirty="0">
                <a:latin typeface="汉仪小麦体简" panose="00020600040101010101" pitchFamily="18" charset="-122"/>
                <a:ea typeface="汉仪小麦体简" panose="00020600040101010101" pitchFamily="18" charset="-122"/>
              </a:endParaRPr>
            </a:p>
          </p:txBody>
        </p:sp>
      </p:grpSp>
      <p:grpSp>
        <p:nvGrpSpPr>
          <p:cNvPr id="18" name="组合 17"/>
          <p:cNvGrpSpPr/>
          <p:nvPr/>
        </p:nvGrpSpPr>
        <p:grpSpPr>
          <a:xfrm>
            <a:off x="493489" y="708877"/>
            <a:ext cx="3630053" cy="512641"/>
            <a:chOff x="493489" y="708877"/>
            <a:chExt cx="3630053" cy="512641"/>
          </a:xfrm>
        </p:grpSpPr>
        <p:pic>
          <p:nvPicPr>
            <p:cNvPr id="19" name="图片 18"/>
            <p:cNvPicPr>
              <a:picLocks noChangeAspect="1"/>
            </p:cNvPicPr>
            <p:nvPr/>
          </p:nvPicPr>
          <p:blipFill rotWithShape="1">
            <a:blip r:embed="rId2">
              <a:extLst>
                <a:ext uri="{28A0092B-C50C-407E-A947-70E740481C1C}">
                  <a14:useLocalDpi xmlns:a14="http://schemas.microsoft.com/office/drawing/2010/main" val="0"/>
                </a:ext>
              </a:extLst>
            </a:blip>
            <a:srcRect l="39457" t="7622" r="43543" b="66743"/>
            <a:stretch>
              <a:fillRect/>
            </a:stretch>
          </p:blipFill>
          <p:spPr>
            <a:xfrm rot="16200000">
              <a:off x="808576" y="439655"/>
              <a:ext cx="420914" cy="1051087"/>
            </a:xfrm>
            <a:prstGeom prst="rect">
              <a:avLst/>
            </a:prstGeom>
          </p:spPr>
        </p:pic>
        <p:sp>
          <p:nvSpPr>
            <p:cNvPr id="20" name="矩形 19"/>
            <p:cNvSpPr/>
            <p:nvPr/>
          </p:nvSpPr>
          <p:spPr>
            <a:xfrm>
              <a:off x="1356344" y="708877"/>
              <a:ext cx="2767198" cy="512641"/>
            </a:xfrm>
            <a:prstGeom prst="rect">
              <a:avLst/>
            </a:prstGeom>
          </p:spPr>
          <p:txBody>
            <a:bodyPr vert="horz" wrap="square">
              <a:spAutoFit/>
            </a:bodyPr>
            <a:lstStyle/>
            <a:p>
              <a:pPr algn="ctr">
                <a:lnSpc>
                  <a:spcPct val="120000"/>
                </a:lnSpc>
              </a:pPr>
              <a:r>
                <a:rPr lang="zh-CN" altLang="en-US" sz="2400" b="1" spc="300" dirty="0">
                  <a:latin typeface="汉仪小麦体简" panose="00020600040101010101" pitchFamily="18" charset="-122"/>
                  <a:ea typeface="汉仪小麦体简" panose="00020600040101010101" pitchFamily="18" charset="-122"/>
                  <a:sym typeface="微软雅黑" panose="020B0503020204020204" pitchFamily="34" charset="-122"/>
                </a:rPr>
                <a:t>点击添加标题</a:t>
              </a:r>
              <a:endParaRPr lang="zh-CN" altLang="en-US" sz="2400" b="1" dirty="0">
                <a:latin typeface="汉仪小麦体简" panose="00020600040101010101" pitchFamily="18" charset="-122"/>
                <a:ea typeface="汉仪小麦体简" panose="00020600040101010101" pitchFamily="18"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1428578" y="1592493"/>
            <a:ext cx="4044570" cy="4134928"/>
            <a:chOff x="1428578" y="1592493"/>
            <a:chExt cx="4044570" cy="4134928"/>
          </a:xfrm>
        </p:grpSpPr>
        <p:pic>
          <p:nvPicPr>
            <p:cNvPr id="3" name="图片 2"/>
            <p:cNvPicPr>
              <a:picLocks noChangeAspect="1"/>
            </p:cNvPicPr>
            <p:nvPr/>
          </p:nvPicPr>
          <p:blipFill>
            <a:blip r:embed="rId1" cstate="hqprint">
              <a:extLst>
                <a:ext uri="{28A0092B-C50C-407E-A947-70E740481C1C}">
                  <a14:useLocalDpi xmlns:a14="http://schemas.microsoft.com/office/drawing/2010/main" val="0"/>
                </a:ext>
              </a:extLst>
            </a:blip>
            <a:stretch>
              <a:fillRect/>
            </a:stretch>
          </p:blipFill>
          <p:spPr>
            <a:xfrm>
              <a:off x="2023393" y="1592493"/>
              <a:ext cx="2349824" cy="1836507"/>
            </a:xfrm>
            <a:prstGeom prst="rect">
              <a:avLst/>
            </a:prstGeom>
          </p:spPr>
        </p:pic>
        <p:grpSp>
          <p:nvGrpSpPr>
            <p:cNvPr id="4" name="组合 3"/>
            <p:cNvGrpSpPr/>
            <p:nvPr/>
          </p:nvGrpSpPr>
          <p:grpSpPr>
            <a:xfrm>
              <a:off x="1428578" y="4287026"/>
              <a:ext cx="4044570" cy="1440395"/>
              <a:chOff x="2051430" y="2486189"/>
              <a:chExt cx="4044570" cy="1440395"/>
            </a:xfrm>
          </p:grpSpPr>
          <p:sp>
            <p:nvSpPr>
              <p:cNvPr id="5" name="矩形 4"/>
              <p:cNvSpPr/>
              <p:nvPr/>
            </p:nvSpPr>
            <p:spPr>
              <a:xfrm>
                <a:off x="2051430" y="2486189"/>
                <a:ext cx="2851874" cy="609398"/>
              </a:xfrm>
              <a:prstGeom prst="rect">
                <a:avLst/>
              </a:prstGeom>
            </p:spPr>
            <p:txBody>
              <a:bodyPr vert="horz" wrap="square">
                <a:spAutoFit/>
              </a:bodyPr>
              <a:lstStyle/>
              <a:p>
                <a:pPr>
                  <a:lnSpc>
                    <a:spcPct val="120000"/>
                  </a:lnSpc>
                </a:pPr>
                <a:r>
                  <a:rPr lang="zh-CN" altLang="en-US" sz="2800" b="1" spc="300" dirty="0">
                    <a:latin typeface="汉仪小麦体简" panose="00020600040101010101" pitchFamily="18" charset="-122"/>
                    <a:ea typeface="汉仪小麦体简" panose="00020600040101010101" pitchFamily="18" charset="-122"/>
                    <a:sym typeface="微软雅黑" panose="020B0503020204020204" pitchFamily="34" charset="-122"/>
                  </a:rPr>
                  <a:t>点击添加标题</a:t>
                </a:r>
                <a:endParaRPr lang="zh-CN" altLang="en-US" sz="2800" b="1" dirty="0">
                  <a:latin typeface="汉仪小麦体简" panose="00020600040101010101" pitchFamily="18" charset="-122"/>
                  <a:ea typeface="汉仪小麦体简" panose="00020600040101010101" pitchFamily="18" charset="-122"/>
                </a:endParaRPr>
              </a:p>
            </p:txBody>
          </p:sp>
          <p:sp>
            <p:nvSpPr>
              <p:cNvPr id="6" name="矩形 39"/>
              <p:cNvSpPr>
                <a:spLocks noChangeArrowheads="1"/>
              </p:cNvSpPr>
              <p:nvPr/>
            </p:nvSpPr>
            <p:spPr bwMode="auto">
              <a:xfrm>
                <a:off x="2051430" y="3095587"/>
                <a:ext cx="404457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200">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单击此处添加段落文本单击此处添加段落文本单击此处添加单击此处添加段落 </a:t>
                </a: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grpSp>
      </p:grpSp>
      <p:grpSp>
        <p:nvGrpSpPr>
          <p:cNvPr id="15" name="组合 14"/>
          <p:cNvGrpSpPr/>
          <p:nvPr/>
        </p:nvGrpSpPr>
        <p:grpSpPr>
          <a:xfrm>
            <a:off x="6982981" y="1079536"/>
            <a:ext cx="4044570" cy="4647885"/>
            <a:chOff x="6982981" y="1079536"/>
            <a:chExt cx="4044570" cy="4647885"/>
          </a:xfrm>
        </p:grpSpPr>
        <p:grpSp>
          <p:nvGrpSpPr>
            <p:cNvPr id="7" name="组合 6"/>
            <p:cNvGrpSpPr/>
            <p:nvPr/>
          </p:nvGrpSpPr>
          <p:grpSpPr>
            <a:xfrm>
              <a:off x="6982981" y="4287026"/>
              <a:ext cx="4044570" cy="1440395"/>
              <a:chOff x="2051430" y="2486189"/>
              <a:chExt cx="4044570" cy="1440395"/>
            </a:xfrm>
          </p:grpSpPr>
          <p:sp>
            <p:nvSpPr>
              <p:cNvPr id="8" name="矩形 7"/>
              <p:cNvSpPr/>
              <p:nvPr/>
            </p:nvSpPr>
            <p:spPr>
              <a:xfrm>
                <a:off x="2051430" y="2486189"/>
                <a:ext cx="2851874" cy="609398"/>
              </a:xfrm>
              <a:prstGeom prst="rect">
                <a:avLst/>
              </a:prstGeom>
            </p:spPr>
            <p:txBody>
              <a:bodyPr vert="horz" wrap="square">
                <a:spAutoFit/>
              </a:bodyPr>
              <a:lstStyle/>
              <a:p>
                <a:pPr>
                  <a:lnSpc>
                    <a:spcPct val="120000"/>
                  </a:lnSpc>
                </a:pPr>
                <a:r>
                  <a:rPr lang="zh-CN" altLang="en-US" sz="2800" b="1" spc="300" dirty="0">
                    <a:latin typeface="汉仪小麦体简" panose="00020600040101010101" pitchFamily="18" charset="-122"/>
                    <a:ea typeface="汉仪小麦体简" panose="00020600040101010101" pitchFamily="18" charset="-122"/>
                    <a:sym typeface="微软雅黑" panose="020B0503020204020204" pitchFamily="34" charset="-122"/>
                  </a:rPr>
                  <a:t>点击添加标题</a:t>
                </a:r>
                <a:endParaRPr lang="zh-CN" altLang="en-US" sz="2800" b="1" dirty="0">
                  <a:latin typeface="汉仪小麦体简" panose="00020600040101010101" pitchFamily="18" charset="-122"/>
                  <a:ea typeface="汉仪小麦体简" panose="00020600040101010101" pitchFamily="18" charset="-122"/>
                </a:endParaRPr>
              </a:p>
            </p:txBody>
          </p:sp>
          <p:sp>
            <p:nvSpPr>
              <p:cNvPr id="9" name="矩形 39"/>
              <p:cNvSpPr>
                <a:spLocks noChangeArrowheads="1"/>
              </p:cNvSpPr>
              <p:nvPr/>
            </p:nvSpPr>
            <p:spPr bwMode="auto">
              <a:xfrm>
                <a:off x="2051430" y="3095587"/>
                <a:ext cx="404457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200">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单击此处添加段落文本单击此处添加段落文本单击此处添加单击此处添加段落 </a:t>
                </a: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grpSp>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6235" y="1079536"/>
              <a:ext cx="2129822" cy="2862420"/>
            </a:xfrm>
            <a:prstGeom prst="rect">
              <a:avLst/>
            </a:prstGeom>
          </p:spPr>
        </p:pic>
      </p:grpSp>
      <p:cxnSp>
        <p:nvCxnSpPr>
          <p:cNvPr id="12" name="直接连接符 11"/>
          <p:cNvCxnSpPr/>
          <p:nvPr/>
        </p:nvCxnSpPr>
        <p:spPr>
          <a:xfrm>
            <a:off x="6096000" y="1722783"/>
            <a:ext cx="0" cy="373711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493489" y="708877"/>
            <a:ext cx="3630053" cy="512641"/>
            <a:chOff x="493489" y="708877"/>
            <a:chExt cx="3630053" cy="512641"/>
          </a:xfrm>
        </p:grpSpPr>
        <p:pic>
          <p:nvPicPr>
            <p:cNvPr id="17" name="图片 16"/>
            <p:cNvPicPr>
              <a:picLocks noChangeAspect="1"/>
            </p:cNvPicPr>
            <p:nvPr/>
          </p:nvPicPr>
          <p:blipFill rotWithShape="1">
            <a:blip r:embed="rId3">
              <a:extLst>
                <a:ext uri="{28A0092B-C50C-407E-A947-70E740481C1C}">
                  <a14:useLocalDpi xmlns:a14="http://schemas.microsoft.com/office/drawing/2010/main" val="0"/>
                </a:ext>
              </a:extLst>
            </a:blip>
            <a:srcRect l="39457" t="7622" r="43543" b="66743"/>
            <a:stretch>
              <a:fillRect/>
            </a:stretch>
          </p:blipFill>
          <p:spPr>
            <a:xfrm rot="16200000">
              <a:off x="808576" y="439655"/>
              <a:ext cx="420914" cy="1051087"/>
            </a:xfrm>
            <a:prstGeom prst="rect">
              <a:avLst/>
            </a:prstGeom>
          </p:spPr>
        </p:pic>
        <p:sp>
          <p:nvSpPr>
            <p:cNvPr id="18" name="矩形 17"/>
            <p:cNvSpPr/>
            <p:nvPr/>
          </p:nvSpPr>
          <p:spPr>
            <a:xfrm>
              <a:off x="1356344" y="708877"/>
              <a:ext cx="2767198" cy="512641"/>
            </a:xfrm>
            <a:prstGeom prst="rect">
              <a:avLst/>
            </a:prstGeom>
          </p:spPr>
          <p:txBody>
            <a:bodyPr vert="horz" wrap="square">
              <a:spAutoFit/>
            </a:bodyPr>
            <a:lstStyle/>
            <a:p>
              <a:pPr algn="ctr">
                <a:lnSpc>
                  <a:spcPct val="120000"/>
                </a:lnSpc>
              </a:pPr>
              <a:r>
                <a:rPr lang="zh-CN" altLang="en-US" sz="2400" b="1" spc="300" dirty="0">
                  <a:latin typeface="汉仪小麦体简" panose="00020600040101010101" pitchFamily="18" charset="-122"/>
                  <a:ea typeface="汉仪小麦体简" panose="00020600040101010101" pitchFamily="18" charset="-122"/>
                  <a:sym typeface="微软雅黑" panose="020B0503020204020204" pitchFamily="34" charset="-122"/>
                </a:rPr>
                <a:t>点击添加标题</a:t>
              </a:r>
              <a:endParaRPr lang="zh-CN" altLang="en-US" sz="2400" b="1" dirty="0">
                <a:latin typeface="汉仪小麦体简" panose="00020600040101010101" pitchFamily="18" charset="-122"/>
                <a:ea typeface="汉仪小麦体简" panose="00020600040101010101" pitchFamily="18"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896014" y="856956"/>
            <a:ext cx="4795784" cy="1638322"/>
            <a:chOff x="5896013" y="647873"/>
            <a:chExt cx="4795784" cy="1638322"/>
          </a:xfrm>
        </p:grpSpPr>
        <p:grpSp>
          <p:nvGrpSpPr>
            <p:cNvPr id="10" name="组合 9"/>
            <p:cNvGrpSpPr/>
            <p:nvPr/>
          </p:nvGrpSpPr>
          <p:grpSpPr>
            <a:xfrm>
              <a:off x="7275342" y="647873"/>
              <a:ext cx="3416455" cy="1638322"/>
              <a:chOff x="853920" y="3679623"/>
              <a:chExt cx="3416455" cy="1638322"/>
            </a:xfrm>
          </p:grpSpPr>
          <p:sp>
            <p:nvSpPr>
              <p:cNvPr id="12" name="矩形 39"/>
              <p:cNvSpPr>
                <a:spLocks noChangeArrowheads="1"/>
              </p:cNvSpPr>
              <p:nvPr/>
            </p:nvSpPr>
            <p:spPr bwMode="auto">
              <a:xfrm>
                <a:off x="853920" y="4175325"/>
                <a:ext cx="3416455" cy="1142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200">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单击此处添加段落文本单击此处添加段落文本单击此处添加段落文本单击此处添加段落文本 </a:t>
                </a: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sp>
            <p:nvSpPr>
              <p:cNvPr id="13" name="矩形 39"/>
              <p:cNvSpPr>
                <a:spLocks noChangeArrowheads="1"/>
              </p:cNvSpPr>
              <p:nvPr/>
            </p:nvSpPr>
            <p:spPr bwMode="auto">
              <a:xfrm>
                <a:off x="853920" y="3679623"/>
                <a:ext cx="1881189" cy="63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200">
                  <a:lnSpc>
                    <a:spcPct val="150000"/>
                  </a:lnSpc>
                  <a:spcBef>
                    <a:spcPts val="1000"/>
                  </a:spcBef>
                  <a:defRPr/>
                </a:pPr>
                <a:r>
                  <a:rPr lang="zh-CN" altLang="en-US" sz="2800" b="1" dirty="0">
                    <a:latin typeface="隶书" panose="02010509060101010101" pitchFamily="49" charset="-122"/>
                    <a:ea typeface="隶书" panose="02010509060101010101" pitchFamily="49" charset="-122"/>
                    <a:cs typeface="宋体" panose="02010600030101010101" pitchFamily="2" charset="-122"/>
                  </a:rPr>
                  <a:t>添加标题</a:t>
                </a:r>
                <a:endParaRPr lang="zh-CN" altLang="en-US" sz="2800" b="1" dirty="0">
                  <a:latin typeface="隶书" panose="02010509060101010101" pitchFamily="49" charset="-122"/>
                  <a:ea typeface="隶书" panose="02010509060101010101" pitchFamily="49" charset="-122"/>
                  <a:cs typeface="宋体" panose="02010600030101010101" pitchFamily="2" charset="-122"/>
                </a:endParaRPr>
              </a:p>
            </p:txBody>
          </p:sp>
        </p:grpSp>
        <p:pic>
          <p:nvPicPr>
            <p:cNvPr id="37" name="图片 36"/>
            <p:cNvPicPr>
              <a:picLocks noChangeAspect="1"/>
            </p:cNvPicPr>
            <p:nvPr/>
          </p:nvPicPr>
          <p:blipFill rotWithShape="1">
            <a:blip r:embed="rId1" cstate="print">
              <a:extLst>
                <a:ext uri="{28A0092B-C50C-407E-A947-70E740481C1C}">
                  <a14:useLocalDpi xmlns:a14="http://schemas.microsoft.com/office/drawing/2010/main" val="0"/>
                </a:ext>
              </a:extLst>
            </a:blip>
            <a:srcRect l="15156" t="24065" r="13003" b="26738"/>
            <a:stretch>
              <a:fillRect/>
            </a:stretch>
          </p:blipFill>
          <p:spPr>
            <a:xfrm>
              <a:off x="5896013" y="885159"/>
              <a:ext cx="1201817" cy="1163750"/>
            </a:xfrm>
            <a:prstGeom prst="rect">
              <a:avLst/>
            </a:prstGeom>
          </p:spPr>
        </p:pic>
      </p:grpSp>
      <p:grpSp>
        <p:nvGrpSpPr>
          <p:cNvPr id="38" name="组合 37"/>
          <p:cNvGrpSpPr/>
          <p:nvPr/>
        </p:nvGrpSpPr>
        <p:grpSpPr>
          <a:xfrm>
            <a:off x="5896014" y="2752358"/>
            <a:ext cx="4795784" cy="1638322"/>
            <a:chOff x="5896013" y="647873"/>
            <a:chExt cx="4795784" cy="1638322"/>
          </a:xfrm>
        </p:grpSpPr>
        <p:grpSp>
          <p:nvGrpSpPr>
            <p:cNvPr id="39" name="组合 38"/>
            <p:cNvGrpSpPr/>
            <p:nvPr/>
          </p:nvGrpSpPr>
          <p:grpSpPr>
            <a:xfrm>
              <a:off x="7275342" y="647873"/>
              <a:ext cx="3416455" cy="1638322"/>
              <a:chOff x="853920" y="3679623"/>
              <a:chExt cx="3416455" cy="1638322"/>
            </a:xfrm>
          </p:grpSpPr>
          <p:sp>
            <p:nvSpPr>
              <p:cNvPr id="41" name="矩形 39"/>
              <p:cNvSpPr>
                <a:spLocks noChangeArrowheads="1"/>
              </p:cNvSpPr>
              <p:nvPr/>
            </p:nvSpPr>
            <p:spPr bwMode="auto">
              <a:xfrm>
                <a:off x="853920" y="4175325"/>
                <a:ext cx="3416455" cy="1142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200">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单击此处添加段落文本单击此处添加段落文本单击此处添加段落文本单击此处添加段落文本 </a:t>
                </a: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sp>
            <p:nvSpPr>
              <p:cNvPr id="42" name="矩形 39"/>
              <p:cNvSpPr>
                <a:spLocks noChangeArrowheads="1"/>
              </p:cNvSpPr>
              <p:nvPr/>
            </p:nvSpPr>
            <p:spPr bwMode="auto">
              <a:xfrm>
                <a:off x="853920" y="3679623"/>
                <a:ext cx="1881189" cy="63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200">
                  <a:lnSpc>
                    <a:spcPct val="150000"/>
                  </a:lnSpc>
                  <a:spcBef>
                    <a:spcPts val="1000"/>
                  </a:spcBef>
                  <a:defRPr/>
                </a:pPr>
                <a:r>
                  <a:rPr lang="zh-CN" altLang="en-US" sz="2800" b="1" dirty="0">
                    <a:latin typeface="隶书" panose="02010509060101010101" pitchFamily="49" charset="-122"/>
                    <a:ea typeface="隶书" panose="02010509060101010101" pitchFamily="49" charset="-122"/>
                    <a:cs typeface="宋体" panose="02010600030101010101" pitchFamily="2" charset="-122"/>
                  </a:rPr>
                  <a:t>添加标题</a:t>
                </a:r>
                <a:endParaRPr lang="zh-CN" altLang="en-US" sz="2800" b="1" dirty="0">
                  <a:latin typeface="隶书" panose="02010509060101010101" pitchFamily="49" charset="-122"/>
                  <a:ea typeface="隶书" panose="02010509060101010101" pitchFamily="49" charset="-122"/>
                  <a:cs typeface="宋体" panose="02010600030101010101" pitchFamily="2" charset="-122"/>
                </a:endParaRPr>
              </a:p>
            </p:txBody>
          </p:sp>
        </p:grpSp>
        <p:pic>
          <p:nvPicPr>
            <p:cNvPr id="40" name="图片 39"/>
            <p:cNvPicPr>
              <a:picLocks noChangeAspect="1"/>
            </p:cNvPicPr>
            <p:nvPr/>
          </p:nvPicPr>
          <p:blipFill rotWithShape="1">
            <a:blip r:embed="rId1" cstate="print">
              <a:extLst>
                <a:ext uri="{28A0092B-C50C-407E-A947-70E740481C1C}">
                  <a14:useLocalDpi xmlns:a14="http://schemas.microsoft.com/office/drawing/2010/main" val="0"/>
                </a:ext>
              </a:extLst>
            </a:blip>
            <a:srcRect l="15156" t="24065" r="13003" b="26738"/>
            <a:stretch>
              <a:fillRect/>
            </a:stretch>
          </p:blipFill>
          <p:spPr>
            <a:xfrm>
              <a:off x="5896013" y="885159"/>
              <a:ext cx="1201817" cy="1163750"/>
            </a:xfrm>
            <a:prstGeom prst="rect">
              <a:avLst/>
            </a:prstGeom>
          </p:spPr>
        </p:pic>
      </p:grpSp>
      <p:grpSp>
        <p:nvGrpSpPr>
          <p:cNvPr id="43" name="组合 42"/>
          <p:cNvGrpSpPr/>
          <p:nvPr/>
        </p:nvGrpSpPr>
        <p:grpSpPr>
          <a:xfrm>
            <a:off x="5896014" y="4647760"/>
            <a:ext cx="4795784" cy="1638322"/>
            <a:chOff x="5896013" y="647873"/>
            <a:chExt cx="4795784" cy="1638322"/>
          </a:xfrm>
        </p:grpSpPr>
        <p:grpSp>
          <p:nvGrpSpPr>
            <p:cNvPr id="44" name="组合 43"/>
            <p:cNvGrpSpPr/>
            <p:nvPr/>
          </p:nvGrpSpPr>
          <p:grpSpPr>
            <a:xfrm>
              <a:off x="7275342" y="647873"/>
              <a:ext cx="3416455" cy="1638322"/>
              <a:chOff x="853920" y="3679623"/>
              <a:chExt cx="3416455" cy="1638322"/>
            </a:xfrm>
          </p:grpSpPr>
          <p:sp>
            <p:nvSpPr>
              <p:cNvPr id="46" name="矩形 39"/>
              <p:cNvSpPr>
                <a:spLocks noChangeArrowheads="1"/>
              </p:cNvSpPr>
              <p:nvPr/>
            </p:nvSpPr>
            <p:spPr bwMode="auto">
              <a:xfrm>
                <a:off x="853920" y="4175325"/>
                <a:ext cx="3416455" cy="1142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200">
                  <a:lnSpc>
                    <a:spcPct val="150000"/>
                  </a:lnSpc>
                  <a:spcBef>
                    <a:spcPts val="1000"/>
                  </a:spcBef>
                  <a:defRPr/>
                </a:pPr>
                <a:r>
                  <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rPr>
                  <a:t>单击此处添加段落文本单击此处添加段落文本单击此处添加段落文本单击此处添加段落文本 </a:t>
                </a:r>
                <a:endParaRPr lang="zh-CN" altLang="en-US" sz="1600" dirty="0">
                  <a:solidFill>
                    <a:srgbClr val="080808"/>
                  </a:solidFill>
                  <a:latin typeface="隶书" panose="02010509060101010101" pitchFamily="49" charset="-122"/>
                  <a:ea typeface="隶书" panose="02010509060101010101" pitchFamily="49" charset="-122"/>
                  <a:cs typeface="宋体" panose="02010600030101010101" pitchFamily="2" charset="-122"/>
                </a:endParaRPr>
              </a:p>
            </p:txBody>
          </p:sp>
          <p:sp>
            <p:nvSpPr>
              <p:cNvPr id="47" name="矩形 39"/>
              <p:cNvSpPr>
                <a:spLocks noChangeArrowheads="1"/>
              </p:cNvSpPr>
              <p:nvPr/>
            </p:nvSpPr>
            <p:spPr bwMode="auto">
              <a:xfrm>
                <a:off x="853920" y="3679623"/>
                <a:ext cx="1881189" cy="63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1219200">
                  <a:lnSpc>
                    <a:spcPct val="150000"/>
                  </a:lnSpc>
                  <a:spcBef>
                    <a:spcPts val="1000"/>
                  </a:spcBef>
                  <a:defRPr/>
                </a:pPr>
                <a:r>
                  <a:rPr lang="zh-CN" altLang="en-US" sz="2800" b="1" dirty="0">
                    <a:latin typeface="隶书" panose="02010509060101010101" pitchFamily="49" charset="-122"/>
                    <a:ea typeface="隶书" panose="02010509060101010101" pitchFamily="49" charset="-122"/>
                    <a:cs typeface="宋体" panose="02010600030101010101" pitchFamily="2" charset="-122"/>
                  </a:rPr>
                  <a:t>添加标题</a:t>
                </a:r>
                <a:endParaRPr lang="zh-CN" altLang="en-US" sz="2800" b="1" dirty="0">
                  <a:latin typeface="隶书" panose="02010509060101010101" pitchFamily="49" charset="-122"/>
                  <a:ea typeface="隶书" panose="02010509060101010101" pitchFamily="49" charset="-122"/>
                  <a:cs typeface="宋体" panose="02010600030101010101" pitchFamily="2" charset="-122"/>
                </a:endParaRPr>
              </a:p>
            </p:txBody>
          </p:sp>
        </p:grpSp>
        <p:pic>
          <p:nvPicPr>
            <p:cNvPr id="45" name="图片 44"/>
            <p:cNvPicPr>
              <a:picLocks noChangeAspect="1"/>
            </p:cNvPicPr>
            <p:nvPr/>
          </p:nvPicPr>
          <p:blipFill rotWithShape="1">
            <a:blip r:embed="rId1" cstate="print">
              <a:extLst>
                <a:ext uri="{28A0092B-C50C-407E-A947-70E740481C1C}">
                  <a14:useLocalDpi xmlns:a14="http://schemas.microsoft.com/office/drawing/2010/main" val="0"/>
                </a:ext>
              </a:extLst>
            </a:blip>
            <a:srcRect l="15156" t="24065" r="13003" b="26738"/>
            <a:stretch>
              <a:fillRect/>
            </a:stretch>
          </p:blipFill>
          <p:spPr>
            <a:xfrm>
              <a:off x="5896013" y="885159"/>
              <a:ext cx="1201817" cy="1163750"/>
            </a:xfrm>
            <a:prstGeom prst="rect">
              <a:avLst/>
            </a:prstGeom>
          </p:spPr>
        </p:pic>
      </p:grpSp>
      <p:pic>
        <p:nvPicPr>
          <p:cNvPr id="21" name="图片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627" y="1352658"/>
            <a:ext cx="4331063" cy="5600513"/>
          </a:xfrm>
          <a:prstGeom prst="rect">
            <a:avLst/>
          </a:prstGeom>
        </p:spPr>
      </p:pic>
      <p:grpSp>
        <p:nvGrpSpPr>
          <p:cNvPr id="22" name="组合 21"/>
          <p:cNvGrpSpPr/>
          <p:nvPr/>
        </p:nvGrpSpPr>
        <p:grpSpPr>
          <a:xfrm>
            <a:off x="493489" y="708877"/>
            <a:ext cx="3630053" cy="512641"/>
            <a:chOff x="493489" y="708877"/>
            <a:chExt cx="3630053" cy="512641"/>
          </a:xfrm>
        </p:grpSpPr>
        <p:pic>
          <p:nvPicPr>
            <p:cNvPr id="23" name="图片 22"/>
            <p:cNvPicPr>
              <a:picLocks noChangeAspect="1"/>
            </p:cNvPicPr>
            <p:nvPr/>
          </p:nvPicPr>
          <p:blipFill rotWithShape="1">
            <a:blip r:embed="rId3">
              <a:extLst>
                <a:ext uri="{28A0092B-C50C-407E-A947-70E740481C1C}">
                  <a14:useLocalDpi xmlns:a14="http://schemas.microsoft.com/office/drawing/2010/main" val="0"/>
                </a:ext>
              </a:extLst>
            </a:blip>
            <a:srcRect l="39457" t="7622" r="43543" b="66743"/>
            <a:stretch>
              <a:fillRect/>
            </a:stretch>
          </p:blipFill>
          <p:spPr>
            <a:xfrm rot="16200000">
              <a:off x="808576" y="439655"/>
              <a:ext cx="420914" cy="1051087"/>
            </a:xfrm>
            <a:prstGeom prst="rect">
              <a:avLst/>
            </a:prstGeom>
          </p:spPr>
        </p:pic>
        <p:sp>
          <p:nvSpPr>
            <p:cNvPr id="24" name="矩形 23"/>
            <p:cNvSpPr/>
            <p:nvPr/>
          </p:nvSpPr>
          <p:spPr>
            <a:xfrm>
              <a:off x="1356344" y="708877"/>
              <a:ext cx="2767198" cy="512641"/>
            </a:xfrm>
            <a:prstGeom prst="rect">
              <a:avLst/>
            </a:prstGeom>
          </p:spPr>
          <p:txBody>
            <a:bodyPr vert="horz" wrap="square">
              <a:spAutoFit/>
            </a:bodyPr>
            <a:lstStyle/>
            <a:p>
              <a:pPr algn="ctr">
                <a:lnSpc>
                  <a:spcPct val="120000"/>
                </a:lnSpc>
              </a:pPr>
              <a:r>
                <a:rPr lang="zh-CN" altLang="en-US" sz="2400" b="1" spc="300" dirty="0">
                  <a:latin typeface="汉仪小麦体简" panose="00020600040101010101" pitchFamily="18" charset="-122"/>
                  <a:ea typeface="汉仪小麦体简" panose="00020600040101010101" pitchFamily="18" charset="-122"/>
                  <a:sym typeface="微软雅黑" panose="020B0503020204020204" pitchFamily="34" charset="-122"/>
                </a:rPr>
                <a:t>点击添加标题</a:t>
              </a:r>
              <a:endParaRPr lang="zh-CN" altLang="en-US" sz="2400" b="1" dirty="0">
                <a:latin typeface="汉仪小麦体简" panose="00020600040101010101" pitchFamily="18" charset="-122"/>
                <a:ea typeface="汉仪小麦体简" panose="00020600040101010101" pitchFamily="18"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1000"/>
                                        <p:tgtEl>
                                          <p:spTgt spid="43"/>
                                        </p:tgtEl>
                                      </p:cBhvr>
                                    </p:animEffect>
                                    <p:anim calcmode="lin" valueType="num">
                                      <p:cBhvr>
                                        <p:cTn id="24" dur="1000" fill="hold"/>
                                        <p:tgtEl>
                                          <p:spTgt spid="43"/>
                                        </p:tgtEl>
                                        <p:attrNameLst>
                                          <p:attrName>ppt_x</p:attrName>
                                        </p:attrNameLst>
                                      </p:cBhvr>
                                      <p:tavLst>
                                        <p:tav tm="0">
                                          <p:val>
                                            <p:strVal val="#ppt_x"/>
                                          </p:val>
                                        </p:tav>
                                        <p:tav tm="100000">
                                          <p:val>
                                            <p:strVal val="#ppt_x"/>
                                          </p:val>
                                        </p:tav>
                                      </p:tavLst>
                                    </p:anim>
                                    <p:anim calcmode="lin" valueType="num">
                                      <p:cBhvr>
                                        <p:cTn id="25"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ISPRING_ULTRA_SCORM_COURSE_ID" val="3B90673A-C471-4613-9BE0-D62B984A8215"/>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E:\酱油\视频呀"/>
  <p:tag name="ISPRING_PRESENTATION_TITLE" val="黑白印象卡通小猫商务可爱教育家长会宠物通用模板"/>
</p:tagLst>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1813</Words>
  <Application>WPS 演示</Application>
  <PresentationFormat>宽屏</PresentationFormat>
  <Paragraphs>242</Paragraphs>
  <Slides>23</Slides>
  <Notes>23</Notes>
  <HiddenSlides>0</HiddenSlides>
  <MMClips>1</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23</vt:i4>
      </vt:variant>
    </vt:vector>
  </HeadingPairs>
  <TitlesOfParts>
    <vt:vector size="35" baseType="lpstr">
      <vt:lpstr>Arial</vt:lpstr>
      <vt:lpstr>宋体</vt:lpstr>
      <vt:lpstr>Wingdings</vt:lpstr>
      <vt:lpstr>汉仪小麦体简</vt:lpstr>
      <vt:lpstr>微软雅黑</vt:lpstr>
      <vt:lpstr>Calibri</vt:lpstr>
      <vt:lpstr>隶书</vt:lpstr>
      <vt:lpstr>Arial Unicode MS</vt:lpstr>
      <vt:lpstr>等线 Light</vt:lpstr>
      <vt:lpstr>等线</vt:lpstr>
      <vt:lpstr>汉仪乐喵体简</vt:lpstr>
      <vt:lpstr>office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矢量图标</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一颗苹果</cp:lastModifiedBy>
  <cp:revision>3</cp:revision>
  <dcterms:created xsi:type="dcterms:W3CDTF">2017-08-17T09:05:00Z</dcterms:created>
  <dcterms:modified xsi:type="dcterms:W3CDTF">2021-09-10T06:42:32Z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446C94ED1F8D4270BDF8BA72F9B8F4F1</vt:lpwstr>
  </property>
  <property fmtid="{D5CDD505-2E9C-101B-9397-08002B2CF9AE}" pid="3" name="KSOProductBuildVer">
    <vt:lpwstr>2052-11.1.0.10463</vt:lpwstr>
  </property>
</Properties>
</file>