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4" r:id="rId7"/>
    <p:sldId id="265" r:id="rId8"/>
    <p:sldId id="266" r:id="rId9"/>
    <p:sldId id="260" r:id="rId10"/>
    <p:sldId id="267" r:id="rId11"/>
    <p:sldId id="268" r:id="rId12"/>
    <p:sldId id="269" r:id="rId13"/>
    <p:sldId id="261" r:id="rId14"/>
    <p:sldId id="270" r:id="rId15"/>
    <p:sldId id="262" r:id="rId16"/>
    <p:sldId id="271" r:id="rId17"/>
    <p:sldId id="25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3BB33-C279-40FA-931D-34683642A5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EE22-675C-4ACB-ABA2-8901C59992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/>
          <p:cNvSpPr/>
          <p:nvPr/>
        </p:nvSpPr>
        <p:spPr>
          <a:xfrm>
            <a:off x="5176910" y="118401"/>
            <a:ext cx="6227298" cy="6227298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5" b="24201"/>
          <a:stretch>
            <a:fillRect/>
          </a:stretch>
        </p:blipFill>
        <p:spPr>
          <a:xfrm>
            <a:off x="4279042" y="745586"/>
            <a:ext cx="8023034" cy="49729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4411" y="3037198"/>
            <a:ext cx="5938463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BUSINESS TEMPLATE</a:t>
            </a:r>
            <a:endParaRPr lang="zh-CN" altLang="en-US" sz="32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411" y="3718497"/>
            <a:ext cx="692243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可爱儿童课件框架模板</a:t>
            </a:r>
            <a:endParaRPr lang="zh-CN" altLang="en-US" sz="48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8655" y="4646018"/>
            <a:ext cx="6282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and not tackle my whole life problem at once. Just for today I will try to live through this day only and not tackle my whole life problem at once.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0673" cy="67711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57333" y="1557558"/>
            <a:ext cx="84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lgerian" panose="04020705040A02060702" pitchFamily="82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sz="3600" b="1" dirty="0">
              <a:latin typeface="Algerian" panose="04020705040A02060702" pitchFamily="82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71735" y="2265444"/>
            <a:ext cx="5309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3"/>
          <p:cNvSpPr>
            <a:spLocks noChangeArrowheads="1"/>
          </p:cNvSpPr>
          <p:nvPr/>
        </p:nvSpPr>
        <p:spPr bwMode="auto">
          <a:xfrm>
            <a:off x="6086037" y="1664178"/>
            <a:ext cx="5336929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57333" y="2605100"/>
            <a:ext cx="84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lgerian" panose="04020705040A02060702" pitchFamily="82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sz="3600" b="1" dirty="0">
              <a:latin typeface="Algerian" panose="04020705040A02060702" pitchFamily="82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71735" y="3312986"/>
            <a:ext cx="5309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6086037" y="2711720"/>
            <a:ext cx="5336929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57333" y="3652642"/>
            <a:ext cx="84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lgerian" panose="04020705040A02060702" pitchFamily="82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0 3</a:t>
            </a:r>
            <a:endParaRPr lang="zh-CN" altLang="en-US" sz="3600" b="1" dirty="0">
              <a:latin typeface="Algerian" panose="04020705040A02060702" pitchFamily="82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71735" y="4360528"/>
            <a:ext cx="5309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6086037" y="3759262"/>
            <a:ext cx="5336929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57333" y="4700184"/>
            <a:ext cx="842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Algerian" panose="04020705040A02060702" pitchFamily="82" charset="0"/>
                <a:ea typeface="全字库正楷体" panose="02010604000101010101" pitchFamily="2" charset="-122"/>
                <a:cs typeface="全字库正楷体" panose="02010604000101010101" pitchFamily="2" charset="-122"/>
              </a:rPr>
              <a:t>0 4</a:t>
            </a:r>
            <a:endParaRPr lang="zh-CN" altLang="en-US" sz="3600" b="1" dirty="0">
              <a:latin typeface="Algerian" panose="04020705040A02060702" pitchFamily="82" charset="0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971735" y="5408070"/>
            <a:ext cx="53090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23"/>
          <p:cNvSpPr>
            <a:spLocks noChangeArrowheads="1"/>
          </p:cNvSpPr>
          <p:nvPr/>
        </p:nvSpPr>
        <p:spPr bwMode="auto">
          <a:xfrm>
            <a:off x="6086037" y="4806804"/>
            <a:ext cx="5336929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/>
          <p:cNvSpPr/>
          <p:nvPr/>
        </p:nvSpPr>
        <p:spPr>
          <a:xfrm>
            <a:off x="6294438" y="2545557"/>
            <a:ext cx="860425" cy="862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ru-RU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  <a:sym typeface="Arial" panose="020B0604020202020204" pitchFamily="34" charset="0"/>
            </a:endParaRPr>
          </a:p>
        </p:txBody>
      </p:sp>
      <p:sp>
        <p:nvSpPr>
          <p:cNvPr id="3" name="Oval 12"/>
          <p:cNvSpPr/>
          <p:nvPr/>
        </p:nvSpPr>
        <p:spPr>
          <a:xfrm>
            <a:off x="6294438" y="4112420"/>
            <a:ext cx="860425" cy="8620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ru-RU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Freeform 101"/>
          <p:cNvSpPr/>
          <p:nvPr/>
        </p:nvSpPr>
        <p:spPr>
          <a:xfrm>
            <a:off x="6545263" y="4421982"/>
            <a:ext cx="358775" cy="276225"/>
          </a:xfrm>
          <a:custGeom>
            <a:avLst/>
            <a:gdLst/>
            <a:ahLst/>
            <a:cxnLst>
              <a:cxn ang="0">
                <a:pos x="57751" y="179329"/>
              </a:cxn>
              <a:cxn ang="0">
                <a:pos x="57751" y="179329"/>
              </a:cxn>
              <a:cxn ang="0">
                <a:pos x="114779" y="237177"/>
              </a:cxn>
              <a:cxn ang="0">
                <a:pos x="179027" y="275502"/>
              </a:cxn>
              <a:cxn ang="0">
                <a:pos x="243274" y="243685"/>
              </a:cxn>
              <a:cxn ang="0">
                <a:pos x="281534" y="186560"/>
              </a:cxn>
              <a:cxn ang="0">
                <a:pos x="179027" y="237177"/>
              </a:cxn>
              <a:cxn ang="0">
                <a:pos x="57751" y="179329"/>
              </a:cxn>
              <a:cxn ang="0">
                <a:pos x="351556" y="89665"/>
              </a:cxn>
              <a:cxn ang="0">
                <a:pos x="351556" y="89665"/>
              </a:cxn>
              <a:cxn ang="0">
                <a:pos x="197795" y="6508"/>
              </a:cxn>
              <a:cxn ang="0">
                <a:pos x="159536" y="6508"/>
              </a:cxn>
              <a:cxn ang="0">
                <a:pos x="6497" y="89665"/>
              </a:cxn>
              <a:cxn ang="0">
                <a:pos x="6497" y="115696"/>
              </a:cxn>
              <a:cxn ang="0">
                <a:pos x="159536" y="198853"/>
              </a:cxn>
              <a:cxn ang="0">
                <a:pos x="197795" y="198853"/>
              </a:cxn>
              <a:cxn ang="0">
                <a:pos x="294528" y="141005"/>
              </a:cxn>
              <a:cxn ang="0">
                <a:pos x="192020" y="115696"/>
              </a:cxn>
              <a:cxn ang="0">
                <a:pos x="179027" y="121481"/>
              </a:cxn>
              <a:cxn ang="0">
                <a:pos x="146542" y="96173"/>
              </a:cxn>
              <a:cxn ang="0">
                <a:pos x="179027" y="77372"/>
              </a:cxn>
              <a:cxn ang="0">
                <a:pos x="211511" y="89665"/>
              </a:cxn>
              <a:cxn ang="0">
                <a:pos x="319793" y="127989"/>
              </a:cxn>
              <a:cxn ang="0">
                <a:pos x="351556" y="115696"/>
              </a:cxn>
              <a:cxn ang="0">
                <a:pos x="351556" y="89665"/>
              </a:cxn>
              <a:cxn ang="0">
                <a:pos x="306800" y="250193"/>
              </a:cxn>
              <a:cxn ang="0">
                <a:pos x="306800" y="250193"/>
              </a:cxn>
              <a:cxn ang="0">
                <a:pos x="332787" y="243685"/>
              </a:cxn>
              <a:cxn ang="0">
                <a:pos x="319793" y="127989"/>
              </a:cxn>
              <a:cxn ang="0">
                <a:pos x="294528" y="141005"/>
              </a:cxn>
              <a:cxn ang="0">
                <a:pos x="306800" y="250193"/>
              </a:cxn>
            </a:cxnLst>
            <a:rect l="0" t="0" r="0" b="0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Freeform 154"/>
          <p:cNvSpPr/>
          <p:nvPr/>
        </p:nvSpPr>
        <p:spPr>
          <a:xfrm>
            <a:off x="6589713" y="2813845"/>
            <a:ext cx="257175" cy="349250"/>
          </a:xfrm>
          <a:custGeom>
            <a:avLst/>
            <a:gdLst/>
            <a:ahLst/>
            <a:cxnLst>
              <a:cxn ang="0">
                <a:pos x="250655" y="94663"/>
              </a:cxn>
              <a:cxn ang="0">
                <a:pos x="250655" y="94663"/>
              </a:cxn>
              <a:cxn ang="0">
                <a:pos x="84035" y="12191"/>
              </a:cxn>
              <a:cxn ang="0">
                <a:pos x="6520" y="38009"/>
              </a:cxn>
              <a:cxn ang="0">
                <a:pos x="0" y="56655"/>
              </a:cxn>
              <a:cxn ang="0">
                <a:pos x="6520" y="247415"/>
              </a:cxn>
              <a:cxn ang="0">
                <a:pos x="13040" y="260324"/>
              </a:cxn>
              <a:cxn ang="0">
                <a:pos x="160825" y="348533"/>
              </a:cxn>
              <a:cxn ang="0">
                <a:pos x="167345" y="348533"/>
              </a:cxn>
              <a:cxn ang="0">
                <a:pos x="173865" y="348533"/>
              </a:cxn>
              <a:cxn ang="0">
                <a:pos x="179660" y="342796"/>
              </a:cxn>
              <a:cxn ang="0">
                <a:pos x="179660" y="145581"/>
              </a:cxn>
              <a:cxn ang="0">
                <a:pos x="173865" y="132672"/>
              </a:cxn>
              <a:cxn ang="0">
                <a:pos x="31875" y="50200"/>
              </a:cxn>
              <a:cxn ang="0">
                <a:pos x="51435" y="38009"/>
              </a:cxn>
              <a:cxn ang="0">
                <a:pos x="77515" y="31554"/>
              </a:cxn>
              <a:cxn ang="0">
                <a:pos x="218055" y="107572"/>
              </a:cxn>
              <a:cxn ang="0">
                <a:pos x="224575" y="114026"/>
              </a:cxn>
              <a:cxn ang="0">
                <a:pos x="224575" y="304787"/>
              </a:cxn>
              <a:cxn ang="0">
                <a:pos x="237615" y="316978"/>
              </a:cxn>
              <a:cxn ang="0">
                <a:pos x="256451" y="304787"/>
              </a:cxn>
              <a:cxn ang="0">
                <a:pos x="256451" y="101118"/>
              </a:cxn>
              <a:cxn ang="0">
                <a:pos x="250655" y="94663"/>
              </a:cxn>
            </a:cxnLst>
            <a:rect l="0" t="0" r="0" b="0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Oval 2"/>
          <p:cNvSpPr/>
          <p:nvPr/>
        </p:nvSpPr>
        <p:spPr>
          <a:xfrm>
            <a:off x="721513" y="2528889"/>
            <a:ext cx="862013" cy="8620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ru-RU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Oval 9"/>
          <p:cNvSpPr/>
          <p:nvPr/>
        </p:nvSpPr>
        <p:spPr>
          <a:xfrm>
            <a:off x="721513" y="4095752"/>
            <a:ext cx="862013" cy="8620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1" hangingPunct="1"/>
            <a:endParaRPr lang="ru-RU" altLang="en-US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Freeform 25"/>
          <p:cNvSpPr/>
          <p:nvPr/>
        </p:nvSpPr>
        <p:spPr>
          <a:xfrm>
            <a:off x="1026313" y="4397377"/>
            <a:ext cx="247650" cy="346075"/>
          </a:xfrm>
          <a:custGeom>
            <a:avLst/>
            <a:gdLst/>
            <a:ahLst/>
            <a:cxnLst>
              <a:cxn ang="0">
                <a:pos x="139572" y="0"/>
              </a:cxn>
              <a:cxn ang="0">
                <a:pos x="139572" y="0"/>
              </a:cxn>
              <a:cxn ang="0">
                <a:pos x="114520" y="0"/>
              </a:cxn>
              <a:cxn ang="0">
                <a:pos x="114520" y="236978"/>
              </a:cxn>
              <a:cxn ang="0">
                <a:pos x="57260" y="236978"/>
              </a:cxn>
              <a:cxn ang="0">
                <a:pos x="7158" y="307060"/>
              </a:cxn>
              <a:cxn ang="0">
                <a:pos x="88753" y="333070"/>
              </a:cxn>
              <a:cxn ang="0">
                <a:pos x="139572" y="268768"/>
              </a:cxn>
              <a:cxn ang="0">
                <a:pos x="139572" y="76584"/>
              </a:cxn>
              <a:cxn ang="0">
                <a:pos x="183948" y="166174"/>
              </a:cxn>
              <a:cxn ang="0">
                <a:pos x="196832" y="166174"/>
              </a:cxn>
              <a:cxn ang="0">
                <a:pos x="139572" y="0"/>
              </a:cxn>
            </a:cxnLst>
            <a:rect l="0" t="0" r="0" b="0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Freeform 103"/>
          <p:cNvSpPr/>
          <p:nvPr/>
        </p:nvSpPr>
        <p:spPr>
          <a:xfrm>
            <a:off x="985038" y="2784477"/>
            <a:ext cx="276225" cy="352425"/>
          </a:xfrm>
          <a:custGeom>
            <a:avLst/>
            <a:gdLst/>
            <a:ahLst/>
            <a:cxnLst>
              <a:cxn ang="0">
                <a:pos x="83661" y="44775"/>
              </a:cxn>
              <a:cxn ang="0">
                <a:pos x="83661" y="44775"/>
              </a:cxn>
              <a:cxn ang="0">
                <a:pos x="83661" y="256375"/>
              </a:cxn>
              <a:cxn ang="0">
                <a:pos x="45436" y="262874"/>
              </a:cxn>
              <a:cxn ang="0">
                <a:pos x="12982" y="319927"/>
              </a:cxn>
              <a:cxn ang="0">
                <a:pos x="70679" y="339426"/>
              </a:cxn>
              <a:cxn ang="0">
                <a:pos x="115394" y="288151"/>
              </a:cxn>
              <a:cxn ang="0">
                <a:pos x="115394" y="115549"/>
              </a:cxn>
              <a:cxn ang="0">
                <a:pos x="243049" y="83051"/>
              </a:cxn>
              <a:cxn ang="0">
                <a:pos x="243049" y="224599"/>
              </a:cxn>
              <a:cxn ang="0">
                <a:pos x="204825" y="224599"/>
              </a:cxn>
              <a:cxn ang="0">
                <a:pos x="172370" y="288151"/>
              </a:cxn>
              <a:cxn ang="0">
                <a:pos x="230067" y="306928"/>
              </a:cxn>
              <a:cxn ang="0">
                <a:pos x="275504" y="256375"/>
              </a:cxn>
              <a:cxn ang="0">
                <a:pos x="275504" y="0"/>
              </a:cxn>
              <a:cxn ang="0">
                <a:pos x="83661" y="44775"/>
              </a:cxn>
            </a:cxnLst>
            <a:rect l="0" t="0" r="0" b="0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743862" y="2488298"/>
            <a:ext cx="28042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01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743863" y="2839929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737513" y="4021872"/>
            <a:ext cx="28042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03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37514" y="4373503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450137" y="2487053"/>
            <a:ext cx="28042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02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7450138" y="2838684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450137" y="4006230"/>
            <a:ext cx="280423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04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450138" y="4357861"/>
            <a:ext cx="4051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202767" y="1168923"/>
            <a:ext cx="22130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20" idx="3"/>
          </p:cNvCxnSpPr>
          <p:nvPr/>
        </p:nvCxnSpPr>
        <p:spPr>
          <a:xfrm>
            <a:off x="7621587" y="1168923"/>
            <a:ext cx="22392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4415852" y="984257"/>
            <a:ext cx="320573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HERE</a:t>
            </a:r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箭头连接符 6"/>
          <p:cNvCxnSpPr/>
          <p:nvPr/>
        </p:nvCxnSpPr>
        <p:spPr>
          <a:xfrm>
            <a:off x="3094892" y="3756074"/>
            <a:ext cx="6344529" cy="0"/>
          </a:xfrm>
          <a:prstGeom prst="straightConnector1">
            <a:avLst/>
          </a:prstGeom>
          <a:ln w="57150">
            <a:solidFill>
              <a:srgbClr val="A9D18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3815" r="25686" b="24201"/>
          <a:stretch>
            <a:fillRect/>
          </a:stretch>
        </p:blipFill>
        <p:spPr>
          <a:xfrm>
            <a:off x="1505244" y="1524827"/>
            <a:ext cx="2743200" cy="367318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753891" y="3181145"/>
            <a:ext cx="1267245" cy="12672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09563" y="3553157"/>
            <a:ext cx="74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0 3</a:t>
            </a:r>
            <a:endParaRPr lang="zh-CN" altLang="en-US" sz="2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133537" y="3214053"/>
            <a:ext cx="339363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33537" y="3873460"/>
            <a:ext cx="4798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857750"/>
            <a:ext cx="12192000" cy="2000250"/>
            <a:chOff x="0" y="3771900"/>
            <a:chExt cx="12192000" cy="3086100"/>
          </a:xfrm>
        </p:grpSpPr>
        <p:sp>
          <p:nvSpPr>
            <p:cNvPr id="3" name="矩形 2"/>
            <p:cNvSpPr/>
            <p:nvPr/>
          </p:nvSpPr>
          <p:spPr>
            <a:xfrm>
              <a:off x="0" y="4129088"/>
              <a:ext cx="12192000" cy="2728912"/>
            </a:xfrm>
            <a:prstGeom prst="rect">
              <a:avLst/>
            </a:prstGeom>
            <a:solidFill>
              <a:srgbClr val="BBD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" name="菱形 3"/>
            <p:cNvSpPr/>
            <p:nvPr/>
          </p:nvSpPr>
          <p:spPr>
            <a:xfrm>
              <a:off x="5738812" y="3771900"/>
              <a:ext cx="714375" cy="714375"/>
            </a:xfrm>
            <a:prstGeom prst="diamond">
              <a:avLst/>
            </a:prstGeom>
            <a:solidFill>
              <a:srgbClr val="BBDE9A"/>
            </a:solidFill>
            <a:ln>
              <a:solidFill>
                <a:srgbClr val="BBDE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1694856" y="5641890"/>
            <a:ext cx="1006375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</a:t>
            </a:r>
            <a:endParaRPr lang="zh-CN" altLang="en-US" sz="14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任意多边形 29"/>
          <p:cNvSpPr>
            <a:spLocks noChangeAspect="1"/>
          </p:cNvSpPr>
          <p:nvPr/>
        </p:nvSpPr>
        <p:spPr>
          <a:xfrm>
            <a:off x="918890" y="5812178"/>
            <a:ext cx="360772" cy="360000"/>
          </a:xfrm>
          <a:custGeom>
            <a:avLst/>
            <a:gdLst>
              <a:gd name="connsiteX0" fmla="*/ 816378 w 5074852"/>
              <a:gd name="connsiteY0" fmla="*/ 3584162 h 5063990"/>
              <a:gd name="connsiteX1" fmla="*/ 494757 w 5074852"/>
              <a:gd name="connsiteY1" fmla="*/ 4562500 h 5063990"/>
              <a:gd name="connsiteX2" fmla="*/ 1522998 w 5074852"/>
              <a:gd name="connsiteY2" fmla="*/ 4251342 h 5063990"/>
              <a:gd name="connsiteX3" fmla="*/ 1446260 w 5074852"/>
              <a:gd name="connsiteY3" fmla="*/ 4131002 h 5063990"/>
              <a:gd name="connsiteX4" fmla="*/ 923382 w 5074852"/>
              <a:gd name="connsiteY4" fmla="*/ 3642561 h 5063990"/>
              <a:gd name="connsiteX5" fmla="*/ 3542907 w 5074852"/>
              <a:gd name="connsiteY5" fmla="*/ 705484 h 5063990"/>
              <a:gd name="connsiteX6" fmla="*/ 985516 w 5074852"/>
              <a:gd name="connsiteY6" fmla="*/ 3262875 h 5063990"/>
              <a:gd name="connsiteX7" fmla="*/ 1113448 w 5074852"/>
              <a:gd name="connsiteY7" fmla="*/ 3332695 h 5063990"/>
              <a:gd name="connsiteX8" fmla="*/ 1742481 w 5074852"/>
              <a:gd name="connsiteY8" fmla="*/ 3920299 h 5063990"/>
              <a:gd name="connsiteX9" fmla="*/ 1832850 w 5074852"/>
              <a:gd name="connsiteY9" fmla="*/ 4062016 h 5063990"/>
              <a:gd name="connsiteX10" fmla="*/ 4417890 w 5074852"/>
              <a:gd name="connsiteY10" fmla="*/ 1476978 h 5063990"/>
              <a:gd name="connsiteX11" fmla="*/ 4415770 w 5074852"/>
              <a:gd name="connsiteY11" fmla="*/ 1472766 h 5063990"/>
              <a:gd name="connsiteX12" fmla="*/ 3636524 w 5074852"/>
              <a:gd name="connsiteY12" fmla="*/ 744840 h 5063990"/>
              <a:gd name="connsiteX13" fmla="*/ 4176835 w 5074852"/>
              <a:gd name="connsiteY13" fmla="*/ 341562 h 5063990"/>
              <a:gd name="connsiteX14" fmla="*/ 3853383 w 5074852"/>
              <a:gd name="connsiteY14" fmla="*/ 434650 h 5063990"/>
              <a:gd name="connsiteX15" fmla="*/ 3842392 w 5074852"/>
              <a:gd name="connsiteY15" fmla="*/ 443598 h 5063990"/>
              <a:gd name="connsiteX16" fmla="*/ 3985575 w 5074852"/>
              <a:gd name="connsiteY16" fmla="*/ 521743 h 5063990"/>
              <a:gd name="connsiteX17" fmla="*/ 4614609 w 5074852"/>
              <a:gd name="connsiteY17" fmla="*/ 1109348 h 5063990"/>
              <a:gd name="connsiteX18" fmla="*/ 4661937 w 5074852"/>
              <a:gd name="connsiteY18" fmla="*/ 1183566 h 5063990"/>
              <a:gd name="connsiteX19" fmla="*/ 4671494 w 5074852"/>
              <a:gd name="connsiteY19" fmla="*/ 1167546 h 5063990"/>
              <a:gd name="connsiteX20" fmla="*/ 4721960 w 5074852"/>
              <a:gd name="connsiteY20" fmla="*/ 796243 h 5063990"/>
              <a:gd name="connsiteX21" fmla="*/ 4328896 w 5074852"/>
              <a:gd name="connsiteY21" fmla="*/ 365548 h 5063990"/>
              <a:gd name="connsiteX22" fmla="*/ 4176835 w 5074852"/>
              <a:gd name="connsiteY22" fmla="*/ 341562 h 5063990"/>
              <a:gd name="connsiteX23" fmla="*/ 4183824 w 5074852"/>
              <a:gd name="connsiteY23" fmla="*/ 189 h 5063990"/>
              <a:gd name="connsiteX24" fmla="*/ 4427259 w 5074852"/>
              <a:gd name="connsiteY24" fmla="*/ 38588 h 5063990"/>
              <a:gd name="connsiteX25" fmla="*/ 5056526 w 5074852"/>
              <a:gd name="connsiteY25" fmla="*/ 728098 h 5063990"/>
              <a:gd name="connsiteX26" fmla="*/ 4913426 w 5074852"/>
              <a:gd name="connsiteY26" fmla="*/ 1426963 h 5063990"/>
              <a:gd name="connsiteX27" fmla="*/ 4897039 w 5074852"/>
              <a:gd name="connsiteY27" fmla="*/ 1447543 h 5063990"/>
              <a:gd name="connsiteX28" fmla="*/ 4901285 w 5074852"/>
              <a:gd name="connsiteY28" fmla="*/ 1451788 h 5063990"/>
              <a:gd name="connsiteX29" fmla="*/ 4863862 w 5074852"/>
              <a:gd name="connsiteY29" fmla="*/ 1489211 h 5063990"/>
              <a:gd name="connsiteX30" fmla="*/ 4837026 w 5074852"/>
              <a:gd name="connsiteY30" fmla="*/ 1522915 h 5063990"/>
              <a:gd name="connsiteX31" fmla="*/ 4747085 w 5074852"/>
              <a:gd name="connsiteY31" fmla="*/ 1608804 h 5063990"/>
              <a:gd name="connsiteX32" fmla="*/ 4745805 w 5074852"/>
              <a:gd name="connsiteY32" fmla="*/ 1607267 h 5063990"/>
              <a:gd name="connsiteX33" fmla="*/ 1881323 w 5074852"/>
              <a:gd name="connsiteY33" fmla="*/ 4471749 h 5063990"/>
              <a:gd name="connsiteX34" fmla="*/ 1884004 w 5074852"/>
              <a:gd name="connsiteY34" fmla="*/ 4480607 h 5063990"/>
              <a:gd name="connsiteX35" fmla="*/ 1867459 w 5074852"/>
              <a:gd name="connsiteY35" fmla="*/ 4485614 h 5063990"/>
              <a:gd name="connsiteX36" fmla="*/ 1850684 w 5074852"/>
              <a:gd name="connsiteY36" fmla="*/ 4502388 h 5063990"/>
              <a:gd name="connsiteX37" fmla="*/ 1841703 w 5074852"/>
              <a:gd name="connsiteY37" fmla="*/ 4493407 h 5063990"/>
              <a:gd name="connsiteX38" fmla="*/ 598435 w 5074852"/>
              <a:gd name="connsiteY38" fmla="*/ 4869636 h 5063990"/>
              <a:gd name="connsiteX39" fmla="*/ 0 w 5074852"/>
              <a:gd name="connsiteY39" fmla="*/ 5063990 h 5063990"/>
              <a:gd name="connsiteX40" fmla="*/ 95240 w 5074852"/>
              <a:gd name="connsiteY40" fmla="*/ 4745484 h 5063990"/>
              <a:gd name="connsiteX41" fmla="*/ 93708 w 5074852"/>
              <a:gd name="connsiteY41" fmla="*/ 4744980 h 5063990"/>
              <a:gd name="connsiteX42" fmla="*/ 112315 w 5074852"/>
              <a:gd name="connsiteY42" fmla="*/ 4688384 h 5063990"/>
              <a:gd name="connsiteX43" fmla="*/ 166429 w 5074852"/>
              <a:gd name="connsiteY43" fmla="*/ 4507414 h 5063990"/>
              <a:gd name="connsiteX44" fmla="*/ 170700 w 5074852"/>
              <a:gd name="connsiteY44" fmla="*/ 4510779 h 5063990"/>
              <a:gd name="connsiteX45" fmla="*/ 604148 w 5074852"/>
              <a:gd name="connsiteY45" fmla="*/ 3192281 h 5063990"/>
              <a:gd name="connsiteX46" fmla="*/ 601026 w 5074852"/>
              <a:gd name="connsiteY46" fmla="*/ 3189159 h 5063990"/>
              <a:gd name="connsiteX47" fmla="*/ 607205 w 5074852"/>
              <a:gd name="connsiteY47" fmla="*/ 3182980 h 5063990"/>
              <a:gd name="connsiteX48" fmla="*/ 610885 w 5074852"/>
              <a:gd name="connsiteY48" fmla="*/ 3171785 h 5063990"/>
              <a:gd name="connsiteX49" fmla="*/ 616540 w 5074852"/>
              <a:gd name="connsiteY49" fmla="*/ 3173645 h 5063990"/>
              <a:gd name="connsiteX50" fmla="*/ 3522874 w 5074852"/>
              <a:gd name="connsiteY50" fmla="*/ 267311 h 5063990"/>
              <a:gd name="connsiteX51" fmla="*/ 3522007 w 5074852"/>
              <a:gd name="connsiteY51" fmla="*/ 266444 h 5063990"/>
              <a:gd name="connsiteX52" fmla="*/ 3539763 w 5074852"/>
              <a:gd name="connsiteY52" fmla="*/ 250422 h 5063990"/>
              <a:gd name="connsiteX53" fmla="*/ 3548848 w 5074852"/>
              <a:gd name="connsiteY53" fmla="*/ 241337 h 5063990"/>
              <a:gd name="connsiteX54" fmla="*/ 3549314 w 5074852"/>
              <a:gd name="connsiteY54" fmla="*/ 241803 h 5063990"/>
              <a:gd name="connsiteX55" fmla="*/ 3591419 w 5074852"/>
              <a:gd name="connsiteY55" fmla="*/ 203809 h 5063990"/>
              <a:gd name="connsiteX56" fmla="*/ 4183824 w 5074852"/>
              <a:gd name="connsiteY56" fmla="*/ 189 h 506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5074852" h="5063990">
                <a:moveTo>
                  <a:pt x="816378" y="3584162"/>
                </a:moveTo>
                <a:lnTo>
                  <a:pt x="494757" y="4562500"/>
                </a:lnTo>
                <a:lnTo>
                  <a:pt x="1522998" y="4251342"/>
                </a:lnTo>
                <a:lnTo>
                  <a:pt x="1446260" y="4131002"/>
                </a:lnTo>
                <a:cubicBezTo>
                  <a:pt x="1306625" y="3934700"/>
                  <a:pt x="1128728" y="3768520"/>
                  <a:pt x="923382" y="3642561"/>
                </a:cubicBezTo>
                <a:close/>
                <a:moveTo>
                  <a:pt x="3542907" y="705484"/>
                </a:moveTo>
                <a:lnTo>
                  <a:pt x="985516" y="3262875"/>
                </a:lnTo>
                <a:lnTo>
                  <a:pt x="1113448" y="3332695"/>
                </a:lnTo>
                <a:cubicBezTo>
                  <a:pt x="1360483" y="3484226"/>
                  <a:pt x="1574498" y="3684145"/>
                  <a:pt x="1742481" y="3920299"/>
                </a:cubicBezTo>
                <a:lnTo>
                  <a:pt x="1832850" y="4062016"/>
                </a:lnTo>
                <a:lnTo>
                  <a:pt x="4417890" y="1476978"/>
                </a:lnTo>
                <a:lnTo>
                  <a:pt x="4415770" y="1472766"/>
                </a:lnTo>
                <a:cubicBezTo>
                  <a:pt x="4236029" y="1156670"/>
                  <a:pt x="3964114" y="902663"/>
                  <a:pt x="3636524" y="744840"/>
                </a:cubicBezTo>
                <a:close/>
                <a:moveTo>
                  <a:pt x="4176835" y="341562"/>
                </a:moveTo>
                <a:cubicBezTo>
                  <a:pt x="4062433" y="339228"/>
                  <a:pt x="3949500" y="371545"/>
                  <a:pt x="3853383" y="434650"/>
                </a:cubicBezTo>
                <a:lnTo>
                  <a:pt x="3842392" y="443598"/>
                </a:lnTo>
                <a:lnTo>
                  <a:pt x="3985575" y="521743"/>
                </a:lnTo>
                <a:cubicBezTo>
                  <a:pt x="4232611" y="673273"/>
                  <a:pt x="4446625" y="873192"/>
                  <a:pt x="4614609" y="1109348"/>
                </a:cubicBezTo>
                <a:lnTo>
                  <a:pt x="4661937" y="1183566"/>
                </a:lnTo>
                <a:lnTo>
                  <a:pt x="4671494" y="1167546"/>
                </a:lnTo>
                <a:cubicBezTo>
                  <a:pt x="4728833" y="1054946"/>
                  <a:pt x="4748054" y="924352"/>
                  <a:pt x="4721960" y="796243"/>
                </a:cubicBezTo>
                <a:cubicBezTo>
                  <a:pt x="4680210" y="591268"/>
                  <a:pt x="4529210" y="425811"/>
                  <a:pt x="4328896" y="365548"/>
                </a:cubicBezTo>
                <a:cubicBezTo>
                  <a:pt x="4278817" y="350482"/>
                  <a:pt x="4227681" y="342599"/>
                  <a:pt x="4176835" y="341562"/>
                </a:cubicBezTo>
                <a:close/>
                <a:moveTo>
                  <a:pt x="4183824" y="189"/>
                </a:moveTo>
                <a:cubicBezTo>
                  <a:pt x="4265224" y="1850"/>
                  <a:pt x="4347087" y="14469"/>
                  <a:pt x="4427259" y="38588"/>
                </a:cubicBezTo>
                <a:cubicBezTo>
                  <a:pt x="4747948" y="135065"/>
                  <a:pt x="4989688" y="399949"/>
                  <a:pt x="5056526" y="728098"/>
                </a:cubicBezTo>
                <a:cubicBezTo>
                  <a:pt x="5106655" y="974209"/>
                  <a:pt x="5052319" y="1226049"/>
                  <a:pt x="4913426" y="1426963"/>
                </a:cubicBezTo>
                <a:lnTo>
                  <a:pt x="4897039" y="1447543"/>
                </a:lnTo>
                <a:lnTo>
                  <a:pt x="4901285" y="1451788"/>
                </a:lnTo>
                <a:lnTo>
                  <a:pt x="4863862" y="1489211"/>
                </a:lnTo>
                <a:lnTo>
                  <a:pt x="4837026" y="1522915"/>
                </a:lnTo>
                <a:cubicBezTo>
                  <a:pt x="4809271" y="1553308"/>
                  <a:pt x="4779260" y="1582027"/>
                  <a:pt x="4747085" y="1608804"/>
                </a:cubicBezTo>
                <a:lnTo>
                  <a:pt x="4745805" y="1607267"/>
                </a:lnTo>
                <a:lnTo>
                  <a:pt x="1881323" y="4471749"/>
                </a:lnTo>
                <a:lnTo>
                  <a:pt x="1884004" y="4480607"/>
                </a:lnTo>
                <a:lnTo>
                  <a:pt x="1867459" y="4485614"/>
                </a:lnTo>
                <a:lnTo>
                  <a:pt x="1850684" y="4502388"/>
                </a:lnTo>
                <a:lnTo>
                  <a:pt x="1841703" y="4493407"/>
                </a:lnTo>
                <a:lnTo>
                  <a:pt x="598435" y="4869636"/>
                </a:lnTo>
                <a:lnTo>
                  <a:pt x="0" y="5063990"/>
                </a:lnTo>
                <a:lnTo>
                  <a:pt x="95240" y="4745484"/>
                </a:lnTo>
                <a:lnTo>
                  <a:pt x="93708" y="4744980"/>
                </a:lnTo>
                <a:lnTo>
                  <a:pt x="112315" y="4688384"/>
                </a:lnTo>
                <a:lnTo>
                  <a:pt x="166429" y="4507414"/>
                </a:lnTo>
                <a:lnTo>
                  <a:pt x="170700" y="4510779"/>
                </a:lnTo>
                <a:lnTo>
                  <a:pt x="604148" y="3192281"/>
                </a:lnTo>
                <a:lnTo>
                  <a:pt x="601026" y="3189159"/>
                </a:lnTo>
                <a:lnTo>
                  <a:pt x="607205" y="3182980"/>
                </a:lnTo>
                <a:lnTo>
                  <a:pt x="610885" y="3171785"/>
                </a:lnTo>
                <a:lnTo>
                  <a:pt x="616540" y="3173645"/>
                </a:lnTo>
                <a:lnTo>
                  <a:pt x="3522874" y="267311"/>
                </a:lnTo>
                <a:lnTo>
                  <a:pt x="3522007" y="266444"/>
                </a:lnTo>
                <a:lnTo>
                  <a:pt x="3539763" y="250422"/>
                </a:lnTo>
                <a:lnTo>
                  <a:pt x="3548848" y="241337"/>
                </a:lnTo>
                <a:lnTo>
                  <a:pt x="3549314" y="241803"/>
                </a:lnTo>
                <a:lnTo>
                  <a:pt x="3591419" y="203809"/>
                </a:lnTo>
                <a:cubicBezTo>
                  <a:pt x="3759677" y="66975"/>
                  <a:pt x="3970150" y="-4171"/>
                  <a:pt x="4183824" y="18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4375" y="5641890"/>
            <a:ext cx="738664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69783" y="2188788"/>
            <a:ext cx="1214229" cy="1265137"/>
            <a:chOff x="2354228" y="615102"/>
            <a:chExt cx="1518663" cy="1588307"/>
          </a:xfrm>
        </p:grpSpPr>
        <p:grpSp>
          <p:nvGrpSpPr>
            <p:cNvPr id="9" name="组合 8"/>
            <p:cNvGrpSpPr/>
            <p:nvPr/>
          </p:nvGrpSpPr>
          <p:grpSpPr>
            <a:xfrm>
              <a:off x="2354228" y="615102"/>
              <a:ext cx="1518663" cy="1588307"/>
              <a:chOff x="2969417" y="404348"/>
              <a:chExt cx="4457700" cy="188527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2969417" y="404348"/>
                <a:ext cx="4336868" cy="1885273"/>
                <a:chOff x="1728788" y="1800223"/>
                <a:chExt cx="7876408" cy="3423942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1935585" y="3390389"/>
                  <a:ext cx="7669611" cy="18337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728788" y="1800223"/>
                  <a:ext cx="7669607" cy="23203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softEdge rad="228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3049393" y="507751"/>
                <a:ext cx="4377724" cy="15419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0" name="Freeform 170"/>
            <p:cNvSpPr>
              <a:spLocks noChangeArrowheads="1"/>
            </p:cNvSpPr>
            <p:nvPr/>
          </p:nvSpPr>
          <p:spPr bwMode="auto">
            <a:xfrm>
              <a:off x="2928938" y="1280392"/>
              <a:ext cx="400050" cy="369368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1" name="Freeform 171"/>
            <p:cNvSpPr>
              <a:spLocks noChangeArrowheads="1"/>
            </p:cNvSpPr>
            <p:nvPr/>
          </p:nvSpPr>
          <p:spPr bwMode="auto">
            <a:xfrm>
              <a:off x="2928938" y="1130648"/>
              <a:ext cx="400050" cy="126451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7450" y="2120971"/>
            <a:ext cx="1236412" cy="1293112"/>
            <a:chOff x="8185026" y="615102"/>
            <a:chExt cx="1518663" cy="1588307"/>
          </a:xfrm>
        </p:grpSpPr>
        <p:grpSp>
          <p:nvGrpSpPr>
            <p:cNvPr id="17" name="组合 16"/>
            <p:cNvGrpSpPr/>
            <p:nvPr/>
          </p:nvGrpSpPr>
          <p:grpSpPr>
            <a:xfrm>
              <a:off x="8185026" y="615102"/>
              <a:ext cx="1518663" cy="1588307"/>
              <a:chOff x="2969417" y="404348"/>
              <a:chExt cx="4457700" cy="1885273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2969417" y="404348"/>
                <a:ext cx="4336868" cy="1885273"/>
                <a:chOff x="1728788" y="1800223"/>
                <a:chExt cx="7876408" cy="3423942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1935585" y="3390389"/>
                  <a:ext cx="7669611" cy="183377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softEdge rad="177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728788" y="1800223"/>
                  <a:ext cx="7669607" cy="23203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softEdge rad="228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3049393" y="507751"/>
                <a:ext cx="4377724" cy="154191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endParaRPr>
              </a:p>
            </p:txBody>
          </p:sp>
        </p:grpSp>
        <p:sp>
          <p:nvSpPr>
            <p:cNvPr id="18" name="Freeform 42"/>
            <p:cNvSpPr>
              <a:spLocks noEditPoints="1" noChangeArrowheads="1"/>
            </p:cNvSpPr>
            <p:nvPr/>
          </p:nvSpPr>
          <p:spPr bwMode="auto">
            <a:xfrm>
              <a:off x="8539144" y="917247"/>
              <a:ext cx="800766" cy="778746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9" name="Freeform 43"/>
            <p:cNvSpPr>
              <a:spLocks noChangeArrowheads="1"/>
            </p:cNvSpPr>
            <p:nvPr/>
          </p:nvSpPr>
          <p:spPr bwMode="auto">
            <a:xfrm>
              <a:off x="8768697" y="1107674"/>
              <a:ext cx="278526" cy="384564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4" name="文本框 22"/>
          <p:cNvSpPr txBox="1">
            <a:spLocks noChangeArrowheads="1"/>
          </p:cNvSpPr>
          <p:nvPr/>
        </p:nvSpPr>
        <p:spPr bwMode="auto">
          <a:xfrm>
            <a:off x="2284884" y="2199327"/>
            <a:ext cx="33089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ADD TITLE HERE</a:t>
            </a:r>
            <a:endParaRPr lang="zh-CN" altLang="en-US" sz="2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2340584" y="2599437"/>
            <a:ext cx="3657264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6" name="文本框 22"/>
          <p:cNvSpPr txBox="1">
            <a:spLocks noChangeArrowheads="1"/>
          </p:cNvSpPr>
          <p:nvPr/>
        </p:nvSpPr>
        <p:spPr bwMode="auto">
          <a:xfrm>
            <a:off x="7640733" y="2199327"/>
            <a:ext cx="33089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  <a:sym typeface="微软雅黑" panose="020B0503020204020204" pitchFamily="34" charset="-122"/>
              </a:rPr>
              <a:t>ADD TITLE HERE</a:t>
            </a:r>
            <a:endParaRPr lang="zh-CN" altLang="en-US" sz="20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7" name="矩形 23"/>
          <p:cNvSpPr>
            <a:spLocks noChangeArrowheads="1"/>
          </p:cNvSpPr>
          <p:nvPr/>
        </p:nvSpPr>
        <p:spPr bwMode="auto">
          <a:xfrm>
            <a:off x="7696432" y="2599437"/>
            <a:ext cx="373015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箭头连接符 6"/>
          <p:cNvCxnSpPr/>
          <p:nvPr/>
        </p:nvCxnSpPr>
        <p:spPr>
          <a:xfrm>
            <a:off x="3094892" y="3756074"/>
            <a:ext cx="6344529" cy="0"/>
          </a:xfrm>
          <a:prstGeom prst="straightConnector1">
            <a:avLst/>
          </a:prstGeom>
          <a:ln w="57150">
            <a:solidFill>
              <a:srgbClr val="A9D18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3815" r="25686" b="24201"/>
          <a:stretch>
            <a:fillRect/>
          </a:stretch>
        </p:blipFill>
        <p:spPr>
          <a:xfrm>
            <a:off x="1505244" y="1524827"/>
            <a:ext cx="2743200" cy="367318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753891" y="3181145"/>
            <a:ext cx="1267245" cy="12672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09563" y="3553157"/>
            <a:ext cx="74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0 4</a:t>
            </a:r>
            <a:endParaRPr lang="zh-CN" altLang="en-US" sz="2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133537" y="3214053"/>
            <a:ext cx="339363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33537" y="3873460"/>
            <a:ext cx="4798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72686" y="2911875"/>
            <a:ext cx="1878535" cy="64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11099" y="2911875"/>
            <a:ext cx="1878535" cy="64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9512" y="2911875"/>
            <a:ext cx="1878535" cy="64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01579" y="2911875"/>
            <a:ext cx="1878535" cy="64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左中括号 5"/>
          <p:cNvSpPr/>
          <p:nvPr/>
        </p:nvSpPr>
        <p:spPr>
          <a:xfrm rot="5400000">
            <a:off x="6005984" y="-1331239"/>
            <a:ext cx="348845" cy="7920881"/>
          </a:xfrm>
          <a:prstGeom prst="leftBracket">
            <a:avLst>
              <a:gd name="adj" fmla="val 2700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cxnSp>
        <p:nvCxnSpPr>
          <p:cNvPr id="7" name="直接连接符 6"/>
          <p:cNvCxnSpPr>
            <a:endCxn id="6" idx="1"/>
          </p:cNvCxnSpPr>
          <p:nvPr/>
        </p:nvCxnSpPr>
        <p:spPr>
          <a:xfrm>
            <a:off x="6180406" y="1806707"/>
            <a:ext cx="0" cy="64807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850367" y="2454779"/>
            <a:ext cx="0" cy="4680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588780" y="2450164"/>
            <a:ext cx="0" cy="4680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241139" y="1177216"/>
            <a:ext cx="1878535" cy="6433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995" y="1231205"/>
            <a:ext cx="532426" cy="5324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27" y="2989422"/>
            <a:ext cx="520452" cy="5204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02" y="2948146"/>
            <a:ext cx="561728" cy="5617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22" y="3029217"/>
            <a:ext cx="399586" cy="39958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49" y="2970386"/>
            <a:ext cx="510121" cy="510121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981745" y="4517425"/>
            <a:ext cx="2245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53525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enter your text messages  click here to enter your text messages</a:t>
            </a:r>
            <a:endParaRPr lang="zh-CN" altLang="en-US" sz="1200" dirty="0">
              <a:solidFill>
                <a:srgbClr val="535252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7838" y="3960480"/>
            <a:ext cx="2073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25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</a:t>
            </a:r>
            <a:endParaRPr lang="en-US" altLang="zh-CN" sz="1600" dirty="0">
              <a:solidFill>
                <a:srgbClr val="535252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50261" y="4517425"/>
            <a:ext cx="2245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53525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enter your text messages  click here to enter your text messages</a:t>
            </a:r>
            <a:endParaRPr lang="zh-CN" altLang="en-US" sz="1200" dirty="0">
              <a:solidFill>
                <a:srgbClr val="535252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36354" y="3960480"/>
            <a:ext cx="2073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25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</a:t>
            </a:r>
            <a:endParaRPr lang="en-US" altLang="zh-CN" sz="1600" dirty="0">
              <a:solidFill>
                <a:srgbClr val="535252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18777" y="4517425"/>
            <a:ext cx="2245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53525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enter your text messages  click here to enter your text messages</a:t>
            </a:r>
            <a:endParaRPr lang="zh-CN" altLang="en-US" sz="1200" dirty="0">
              <a:solidFill>
                <a:srgbClr val="535252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04870" y="3960480"/>
            <a:ext cx="2073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25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</a:t>
            </a:r>
            <a:endParaRPr lang="en-US" altLang="zh-CN" sz="1600" dirty="0">
              <a:solidFill>
                <a:srgbClr val="535252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93" y="4517425"/>
            <a:ext cx="2245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rgbClr val="53525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enter your text messages  click here to enter your text messages</a:t>
            </a:r>
            <a:endParaRPr lang="zh-CN" altLang="en-US" sz="1200" dirty="0">
              <a:solidFill>
                <a:srgbClr val="535252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73386" y="3960480"/>
            <a:ext cx="2073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535252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TITLE</a:t>
            </a:r>
            <a:endParaRPr lang="en-US" altLang="zh-CN" sz="1600" dirty="0">
              <a:solidFill>
                <a:srgbClr val="535252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菱形 5"/>
          <p:cNvSpPr/>
          <p:nvPr/>
        </p:nvSpPr>
        <p:spPr>
          <a:xfrm>
            <a:off x="5176910" y="118401"/>
            <a:ext cx="6227298" cy="6227298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5" b="24201"/>
          <a:stretch>
            <a:fillRect/>
          </a:stretch>
        </p:blipFill>
        <p:spPr>
          <a:xfrm>
            <a:off x="4279042" y="745586"/>
            <a:ext cx="8023034" cy="49729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4411" y="3037198"/>
            <a:ext cx="5938463" cy="58477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BUSINESS TEMPLATE</a:t>
            </a:r>
            <a:endParaRPr lang="zh-CN" altLang="en-US" sz="32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411" y="3718497"/>
            <a:ext cx="6922436" cy="830997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感 谢 您 的 观 看</a:t>
            </a:r>
            <a:endParaRPr lang="zh-CN" altLang="en-US" sz="4800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8655" y="4646018"/>
            <a:ext cx="6282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and not tackle my whole life problem at once. Just for today I will try to live through this day only and not tackle my whole life problem at once.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5" t="49541" r="7978" b="31489"/>
          <a:stretch>
            <a:fillRect/>
          </a:stretch>
        </p:blipFill>
        <p:spPr>
          <a:xfrm>
            <a:off x="446780" y="150925"/>
            <a:ext cx="3176414" cy="3401003"/>
          </a:xfrm>
          <a:prstGeom prst="rect">
            <a:avLst/>
          </a:prstGeom>
        </p:spPr>
      </p:pic>
      <p:sp>
        <p:nvSpPr>
          <p:cNvPr id="21" name="菱形 20"/>
          <p:cNvSpPr/>
          <p:nvPr/>
        </p:nvSpPr>
        <p:spPr>
          <a:xfrm>
            <a:off x="138271" y="2061626"/>
            <a:ext cx="2570258" cy="2570258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706492" y="1134653"/>
            <a:ext cx="634181" cy="6341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21241" y="1281825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722676" y="3798445"/>
            <a:ext cx="634181" cy="6341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37425" y="3945617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0 3</a:t>
            </a:r>
            <a:endParaRPr lang="zh-CN" altLang="en-US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721241" y="2523270"/>
            <a:ext cx="634181" cy="6341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35990" y="2670442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06492" y="5133870"/>
            <a:ext cx="634181" cy="6341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721241" y="5281042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0 4</a:t>
            </a:r>
            <a:endParaRPr lang="zh-CN" altLang="en-US" b="1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591585" y="921019"/>
            <a:ext cx="339363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26792" y="1349705"/>
            <a:ext cx="5217868" cy="613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612689" y="2271738"/>
            <a:ext cx="347623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7895" y="2700424"/>
            <a:ext cx="5186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624070" y="3562350"/>
            <a:ext cx="3705860" cy="4603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59107" y="3991068"/>
            <a:ext cx="5195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612004" y="4892888"/>
            <a:ext cx="347691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47210" y="5321574"/>
            <a:ext cx="5186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24773" y="2421408"/>
            <a:ext cx="597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目 录</a:t>
            </a:r>
            <a:endParaRPr lang="zh-CN" altLang="en-US" sz="48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箭头连接符 6"/>
          <p:cNvCxnSpPr/>
          <p:nvPr/>
        </p:nvCxnSpPr>
        <p:spPr>
          <a:xfrm>
            <a:off x="3094892" y="3756074"/>
            <a:ext cx="6344529" cy="0"/>
          </a:xfrm>
          <a:prstGeom prst="straightConnector1">
            <a:avLst/>
          </a:prstGeom>
          <a:ln w="57150">
            <a:solidFill>
              <a:srgbClr val="A9D18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3815" r="25686" b="24201"/>
          <a:stretch>
            <a:fillRect/>
          </a:stretch>
        </p:blipFill>
        <p:spPr>
          <a:xfrm>
            <a:off x="1505244" y="1524827"/>
            <a:ext cx="2743200" cy="367318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753891" y="3181145"/>
            <a:ext cx="1267245" cy="12672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09563" y="3553157"/>
            <a:ext cx="74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sz="2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133537" y="3214053"/>
            <a:ext cx="339363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33537" y="3873460"/>
            <a:ext cx="4798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0256" y="815926"/>
            <a:ext cx="11442728" cy="5036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93" y="592931"/>
            <a:ext cx="5672137" cy="56721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72490" y="2514601"/>
            <a:ext cx="2128837" cy="2128837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662762" y="3486152"/>
            <a:ext cx="1819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ART TEMPLATE 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矩形 23"/>
          <p:cNvSpPr>
            <a:spLocks noChangeArrowheads="1"/>
          </p:cNvSpPr>
          <p:nvPr/>
        </p:nvSpPr>
        <p:spPr bwMode="auto">
          <a:xfrm>
            <a:off x="775951" y="2240191"/>
            <a:ext cx="4813693" cy="21820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9" y="1070276"/>
            <a:ext cx="6163836" cy="587287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4738" y="1375379"/>
            <a:ext cx="454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en-US" sz="2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585794" y="1375379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01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6590344" y="1775489"/>
            <a:ext cx="485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581244" y="2515849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02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6585794" y="2915959"/>
            <a:ext cx="485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576694" y="3642031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03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6581244" y="4042141"/>
            <a:ext cx="485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585794" y="4917126"/>
            <a:ext cx="444496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STEP 04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590344" y="5317236"/>
            <a:ext cx="485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C0099"/>
              </a:buClr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altLang="zh-CN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045526" y="-13237"/>
            <a:ext cx="3146474" cy="6871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r="15696"/>
          <a:stretch>
            <a:fillRect/>
          </a:stretch>
        </p:blipFill>
        <p:spPr>
          <a:xfrm>
            <a:off x="6980213" y="-13237"/>
            <a:ext cx="4541227" cy="6871237"/>
          </a:xfrm>
          <a:prstGeom prst="rect">
            <a:avLst/>
          </a:prstGeom>
        </p:spPr>
      </p:pic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910671" y="4768612"/>
            <a:ext cx="5787031" cy="10240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96513" y="1879178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SUBTITLE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96513" y="3268089"/>
            <a:ext cx="238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SUBTITLE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96513" y="2248510"/>
            <a:ext cx="3975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ADD YOUR CONTENTS</a:t>
            </a:r>
            <a:endParaRPr lang="zh-CN" altLang="en-US" sz="16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96513" y="3637421"/>
            <a:ext cx="3975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ADD YOUR CONTENTS</a:t>
            </a:r>
            <a:endParaRPr lang="zh-CN" altLang="en-US" sz="16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0671" y="3173521"/>
            <a:ext cx="857250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0671" y="1816869"/>
            <a:ext cx="857250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任意多边形 20"/>
          <p:cNvSpPr>
            <a:spLocks noChangeAspect="1"/>
          </p:cNvSpPr>
          <p:nvPr/>
        </p:nvSpPr>
        <p:spPr>
          <a:xfrm>
            <a:off x="1203891" y="2065494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任意多边形 21"/>
          <p:cNvSpPr>
            <a:spLocks noChangeAspect="1"/>
          </p:cNvSpPr>
          <p:nvPr/>
        </p:nvSpPr>
        <p:spPr>
          <a:xfrm>
            <a:off x="1149027" y="3422146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t="12375" r="23197" b="13528"/>
          <a:stretch>
            <a:fillRect/>
          </a:stretch>
        </p:blipFill>
        <p:spPr>
          <a:xfrm>
            <a:off x="6611816" y="884819"/>
            <a:ext cx="4248443" cy="5971735"/>
          </a:xfrm>
          <a:prstGeom prst="rect">
            <a:avLst/>
          </a:prstGeom>
        </p:spPr>
      </p:pic>
      <p:sp>
        <p:nvSpPr>
          <p:cNvPr id="2" name="矩形 23"/>
          <p:cNvSpPr>
            <a:spLocks noChangeArrowheads="1"/>
          </p:cNvSpPr>
          <p:nvPr/>
        </p:nvSpPr>
        <p:spPr bwMode="auto">
          <a:xfrm>
            <a:off x="1492561" y="4821493"/>
            <a:ext cx="936769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03854" y="1804667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SUBTITLE</a:t>
            </a:r>
            <a:endParaRPr lang="zh-CN" altLang="en-US" sz="16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3854" y="3193578"/>
            <a:ext cx="2381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SUBTITLE</a:t>
            </a:r>
            <a:endParaRPr lang="zh-CN" altLang="en-US" sz="16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03854" y="2173999"/>
            <a:ext cx="397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ADD YOUR CONTENTS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3854" y="3562910"/>
            <a:ext cx="397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CLICK HERE TO ADD YOUR CONTENTS</a:t>
            </a:r>
            <a:endParaRPr lang="zh-CN" altLang="en-US" sz="1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8012" y="3099010"/>
            <a:ext cx="857250" cy="8572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8012" y="1742358"/>
            <a:ext cx="857250" cy="857250"/>
          </a:xfrm>
          <a:prstGeom prst="rect">
            <a:avLst/>
          </a:prstGeom>
          <a:solidFill>
            <a:srgbClr val="E8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任意多边形 20"/>
          <p:cNvSpPr>
            <a:spLocks noChangeAspect="1"/>
          </p:cNvSpPr>
          <p:nvPr/>
        </p:nvSpPr>
        <p:spPr>
          <a:xfrm>
            <a:off x="1911232" y="1990983"/>
            <a:ext cx="413690" cy="360000"/>
          </a:xfrm>
          <a:custGeom>
            <a:avLst/>
            <a:gdLst>
              <a:gd name="connsiteX0" fmla="*/ 2136838 w 4244134"/>
              <a:gd name="connsiteY0" fmla="*/ 2537631 h 3693319"/>
              <a:gd name="connsiteX1" fmla="*/ 2299844 w 4244134"/>
              <a:gd name="connsiteY1" fmla="*/ 2700637 h 3693319"/>
              <a:gd name="connsiteX2" fmla="*/ 2462850 w 4244134"/>
              <a:gd name="connsiteY2" fmla="*/ 2537631 h 3693319"/>
              <a:gd name="connsiteX3" fmla="*/ 616723 w 4244134"/>
              <a:gd name="connsiteY3" fmla="*/ 1748051 h 3693319"/>
              <a:gd name="connsiteX4" fmla="*/ 2488723 w 4244134"/>
              <a:gd name="connsiteY4" fmla="*/ 1748051 h 3693319"/>
              <a:gd name="connsiteX5" fmla="*/ 2488723 w 4244134"/>
              <a:gd name="connsiteY5" fmla="*/ 1884677 h 3693319"/>
              <a:gd name="connsiteX6" fmla="*/ 616723 w 4244134"/>
              <a:gd name="connsiteY6" fmla="*/ 1884677 h 3693319"/>
              <a:gd name="connsiteX7" fmla="*/ 616723 w 4244134"/>
              <a:gd name="connsiteY7" fmla="*/ 1421574 h 3693319"/>
              <a:gd name="connsiteX8" fmla="*/ 2488723 w 4244134"/>
              <a:gd name="connsiteY8" fmla="*/ 1421574 h 3693319"/>
              <a:gd name="connsiteX9" fmla="*/ 2488723 w 4244134"/>
              <a:gd name="connsiteY9" fmla="*/ 1558200 h 3693319"/>
              <a:gd name="connsiteX10" fmla="*/ 616723 w 4244134"/>
              <a:gd name="connsiteY10" fmla="*/ 1558200 h 3693319"/>
              <a:gd name="connsiteX11" fmla="*/ 616723 w 4244134"/>
              <a:gd name="connsiteY11" fmla="*/ 1095097 h 3693319"/>
              <a:gd name="connsiteX12" fmla="*/ 2488723 w 4244134"/>
              <a:gd name="connsiteY12" fmla="*/ 1095097 h 3693319"/>
              <a:gd name="connsiteX13" fmla="*/ 2488723 w 4244134"/>
              <a:gd name="connsiteY13" fmla="*/ 1231723 h 3693319"/>
              <a:gd name="connsiteX14" fmla="*/ 616723 w 4244134"/>
              <a:gd name="connsiteY14" fmla="*/ 1231723 h 3693319"/>
              <a:gd name="connsiteX15" fmla="*/ 204718 w 4244134"/>
              <a:gd name="connsiteY15" fmla="*/ 204718 h 3693319"/>
              <a:gd name="connsiteX16" fmla="*/ 204718 w 4244134"/>
              <a:gd name="connsiteY16" fmla="*/ 3488601 h 3693319"/>
              <a:gd name="connsiteX17" fmla="*/ 2907082 w 4244134"/>
              <a:gd name="connsiteY17" fmla="*/ 3488601 h 3693319"/>
              <a:gd name="connsiteX18" fmla="*/ 2907082 w 4244134"/>
              <a:gd name="connsiteY18" fmla="*/ 3096000 h 3693319"/>
              <a:gd name="connsiteX19" fmla="*/ 2907082 w 4244134"/>
              <a:gd name="connsiteY19" fmla="*/ 2973318 h 3693319"/>
              <a:gd name="connsiteX20" fmla="*/ 2907082 w 4244134"/>
              <a:gd name="connsiteY20" fmla="*/ 2619924 h 3693319"/>
              <a:gd name="connsiteX21" fmla="*/ 2302633 w 4244134"/>
              <a:gd name="connsiteY21" fmla="*/ 3224372 h 3693319"/>
              <a:gd name="connsiteX22" fmla="*/ 2288873 w 4244134"/>
              <a:gd name="connsiteY22" fmla="*/ 3210611 h 3693319"/>
              <a:gd name="connsiteX23" fmla="*/ 2286083 w 4244134"/>
              <a:gd name="connsiteY23" fmla="*/ 3213400 h 3693319"/>
              <a:gd name="connsiteX24" fmla="*/ 1610314 w 4244134"/>
              <a:gd name="connsiteY24" fmla="*/ 2537631 h 3693319"/>
              <a:gd name="connsiteX25" fmla="*/ 616723 w 4244134"/>
              <a:gd name="connsiteY25" fmla="*/ 2537631 h 3693319"/>
              <a:gd name="connsiteX26" fmla="*/ 616723 w 4244134"/>
              <a:gd name="connsiteY26" fmla="*/ 2401005 h 3693319"/>
              <a:gd name="connsiteX27" fmla="*/ 1473688 w 4244134"/>
              <a:gd name="connsiteY27" fmla="*/ 2401005 h 3693319"/>
              <a:gd name="connsiteX28" fmla="*/ 1340342 w 4244134"/>
              <a:gd name="connsiteY28" fmla="*/ 2267659 h 3693319"/>
              <a:gd name="connsiteX29" fmla="*/ 1396846 w 4244134"/>
              <a:gd name="connsiteY29" fmla="*/ 2211154 h 3693319"/>
              <a:gd name="connsiteX30" fmla="*/ 616723 w 4244134"/>
              <a:gd name="connsiteY30" fmla="*/ 2211154 h 3693319"/>
              <a:gd name="connsiteX31" fmla="*/ 616723 w 4244134"/>
              <a:gd name="connsiteY31" fmla="*/ 2074528 h 3693319"/>
              <a:gd name="connsiteX32" fmla="*/ 1533472 w 4244134"/>
              <a:gd name="connsiteY32" fmla="*/ 2074528 h 3693319"/>
              <a:gd name="connsiteX33" fmla="*/ 1603604 w 4244134"/>
              <a:gd name="connsiteY33" fmla="*/ 2004396 h 3693319"/>
              <a:gd name="connsiteX34" fmla="*/ 1673735 w 4244134"/>
              <a:gd name="connsiteY34" fmla="*/ 2074528 h 3693319"/>
              <a:gd name="connsiteX35" fmla="*/ 2488723 w 4244134"/>
              <a:gd name="connsiteY35" fmla="*/ 2074528 h 3693319"/>
              <a:gd name="connsiteX36" fmla="*/ 2488723 w 4244134"/>
              <a:gd name="connsiteY36" fmla="*/ 2211154 h 3693319"/>
              <a:gd name="connsiteX37" fmla="*/ 1810361 w 4244134"/>
              <a:gd name="connsiteY37" fmla="*/ 2211154 h 3693319"/>
              <a:gd name="connsiteX38" fmla="*/ 2000212 w 4244134"/>
              <a:gd name="connsiteY38" fmla="*/ 2401005 h 3693319"/>
              <a:gd name="connsiteX39" fmla="*/ 2488723 w 4244134"/>
              <a:gd name="connsiteY39" fmla="*/ 2401005 h 3693319"/>
              <a:gd name="connsiteX40" fmla="*/ 2488723 w 4244134"/>
              <a:gd name="connsiteY40" fmla="*/ 2511758 h 3693319"/>
              <a:gd name="connsiteX41" fmla="*/ 2907082 w 4244134"/>
              <a:gd name="connsiteY41" fmla="*/ 2093399 h 3693319"/>
              <a:gd name="connsiteX42" fmla="*/ 2907082 w 4244134"/>
              <a:gd name="connsiteY42" fmla="*/ 204718 h 3693319"/>
              <a:gd name="connsiteX43" fmla="*/ 0 w 4244134"/>
              <a:gd name="connsiteY43" fmla="*/ 0 h 3693319"/>
              <a:gd name="connsiteX44" fmla="*/ 204718 w 4244134"/>
              <a:gd name="connsiteY44" fmla="*/ 0 h 3693319"/>
              <a:gd name="connsiteX45" fmla="*/ 204718 w 4244134"/>
              <a:gd name="connsiteY45" fmla="*/ 1 h 3693319"/>
              <a:gd name="connsiteX46" fmla="*/ 2907082 w 4244134"/>
              <a:gd name="connsiteY46" fmla="*/ 1 h 3693319"/>
              <a:gd name="connsiteX47" fmla="*/ 2907082 w 4244134"/>
              <a:gd name="connsiteY47" fmla="*/ 0 h 3693319"/>
              <a:gd name="connsiteX48" fmla="*/ 3111799 w 4244134"/>
              <a:gd name="connsiteY48" fmla="*/ 0 h 3693319"/>
              <a:gd name="connsiteX49" fmla="*/ 3111799 w 4244134"/>
              <a:gd name="connsiteY49" fmla="*/ 1888682 h 3693319"/>
              <a:gd name="connsiteX50" fmla="*/ 3980872 w 4244134"/>
              <a:gd name="connsiteY50" fmla="*/ 1019609 h 3693319"/>
              <a:gd name="connsiteX51" fmla="*/ 4244134 w 4244134"/>
              <a:gd name="connsiteY51" fmla="*/ 1282871 h 3693319"/>
              <a:gd name="connsiteX52" fmla="*/ 3111799 w 4244134"/>
              <a:gd name="connsiteY52" fmla="*/ 2415207 h 3693319"/>
              <a:gd name="connsiteX53" fmla="*/ 3111799 w 4244134"/>
              <a:gd name="connsiteY53" fmla="*/ 2973318 h 3693319"/>
              <a:gd name="connsiteX54" fmla="*/ 3111799 w 4244134"/>
              <a:gd name="connsiteY54" fmla="*/ 3096000 h 3693319"/>
              <a:gd name="connsiteX55" fmla="*/ 3111799 w 4244134"/>
              <a:gd name="connsiteY55" fmla="*/ 3693319 h 3693319"/>
              <a:gd name="connsiteX56" fmla="*/ 2907082 w 4244134"/>
              <a:gd name="connsiteY56" fmla="*/ 3693319 h 3693319"/>
              <a:gd name="connsiteX57" fmla="*/ 2907082 w 4244134"/>
              <a:gd name="connsiteY57" fmla="*/ 3693318 h 3693319"/>
              <a:gd name="connsiteX58" fmla="*/ 1 w 4244134"/>
              <a:gd name="connsiteY58" fmla="*/ 3693318 h 3693319"/>
              <a:gd name="connsiteX59" fmla="*/ 1 w 4244134"/>
              <a:gd name="connsiteY59" fmla="*/ 3636000 h 3693319"/>
              <a:gd name="connsiteX60" fmla="*/ 0 w 4244134"/>
              <a:gd name="connsiteY60" fmla="*/ 363600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4244134" h="3693319">
                <a:moveTo>
                  <a:pt x="2136838" y="2537631"/>
                </a:moveTo>
                <a:lnTo>
                  <a:pt x="2299844" y="2700637"/>
                </a:lnTo>
                <a:lnTo>
                  <a:pt x="2462850" y="2537631"/>
                </a:lnTo>
                <a:close/>
                <a:moveTo>
                  <a:pt x="616723" y="1748051"/>
                </a:moveTo>
                <a:lnTo>
                  <a:pt x="2488723" y="1748051"/>
                </a:lnTo>
                <a:lnTo>
                  <a:pt x="2488723" y="1884677"/>
                </a:lnTo>
                <a:lnTo>
                  <a:pt x="616723" y="1884677"/>
                </a:lnTo>
                <a:close/>
                <a:moveTo>
                  <a:pt x="616723" y="1421574"/>
                </a:moveTo>
                <a:lnTo>
                  <a:pt x="2488723" y="1421574"/>
                </a:lnTo>
                <a:lnTo>
                  <a:pt x="2488723" y="1558200"/>
                </a:lnTo>
                <a:lnTo>
                  <a:pt x="616723" y="1558200"/>
                </a:lnTo>
                <a:close/>
                <a:moveTo>
                  <a:pt x="616723" y="1095097"/>
                </a:moveTo>
                <a:lnTo>
                  <a:pt x="2488723" y="1095097"/>
                </a:lnTo>
                <a:lnTo>
                  <a:pt x="2488723" y="1231723"/>
                </a:lnTo>
                <a:lnTo>
                  <a:pt x="616723" y="1231723"/>
                </a:lnTo>
                <a:close/>
                <a:moveTo>
                  <a:pt x="204718" y="204718"/>
                </a:moveTo>
                <a:lnTo>
                  <a:pt x="204718" y="3488601"/>
                </a:lnTo>
                <a:lnTo>
                  <a:pt x="2907082" y="3488601"/>
                </a:lnTo>
                <a:lnTo>
                  <a:pt x="2907082" y="3096000"/>
                </a:lnTo>
                <a:lnTo>
                  <a:pt x="2907082" y="2973318"/>
                </a:lnTo>
                <a:lnTo>
                  <a:pt x="2907082" y="2619924"/>
                </a:lnTo>
                <a:lnTo>
                  <a:pt x="2302633" y="3224372"/>
                </a:lnTo>
                <a:lnTo>
                  <a:pt x="2288873" y="3210611"/>
                </a:lnTo>
                <a:lnTo>
                  <a:pt x="2286083" y="3213400"/>
                </a:lnTo>
                <a:lnTo>
                  <a:pt x="1610314" y="2537631"/>
                </a:lnTo>
                <a:lnTo>
                  <a:pt x="616723" y="2537631"/>
                </a:lnTo>
                <a:lnTo>
                  <a:pt x="616723" y="2401005"/>
                </a:lnTo>
                <a:lnTo>
                  <a:pt x="1473688" y="2401005"/>
                </a:lnTo>
                <a:lnTo>
                  <a:pt x="1340342" y="2267659"/>
                </a:lnTo>
                <a:lnTo>
                  <a:pt x="1396846" y="2211154"/>
                </a:lnTo>
                <a:lnTo>
                  <a:pt x="616723" y="2211154"/>
                </a:lnTo>
                <a:lnTo>
                  <a:pt x="616723" y="2074528"/>
                </a:lnTo>
                <a:lnTo>
                  <a:pt x="1533472" y="2074528"/>
                </a:lnTo>
                <a:lnTo>
                  <a:pt x="1603604" y="2004396"/>
                </a:lnTo>
                <a:lnTo>
                  <a:pt x="1673735" y="2074528"/>
                </a:lnTo>
                <a:lnTo>
                  <a:pt x="2488723" y="2074528"/>
                </a:lnTo>
                <a:lnTo>
                  <a:pt x="2488723" y="2211154"/>
                </a:lnTo>
                <a:lnTo>
                  <a:pt x="1810361" y="2211154"/>
                </a:lnTo>
                <a:lnTo>
                  <a:pt x="2000212" y="2401005"/>
                </a:lnTo>
                <a:lnTo>
                  <a:pt x="2488723" y="2401005"/>
                </a:lnTo>
                <a:lnTo>
                  <a:pt x="2488723" y="2511758"/>
                </a:lnTo>
                <a:lnTo>
                  <a:pt x="2907082" y="2093399"/>
                </a:lnTo>
                <a:lnTo>
                  <a:pt x="2907082" y="204718"/>
                </a:lnTo>
                <a:close/>
                <a:moveTo>
                  <a:pt x="0" y="0"/>
                </a:moveTo>
                <a:lnTo>
                  <a:pt x="204718" y="0"/>
                </a:lnTo>
                <a:lnTo>
                  <a:pt x="204718" y="1"/>
                </a:lnTo>
                <a:lnTo>
                  <a:pt x="2907082" y="1"/>
                </a:lnTo>
                <a:lnTo>
                  <a:pt x="2907082" y="0"/>
                </a:lnTo>
                <a:lnTo>
                  <a:pt x="3111799" y="0"/>
                </a:lnTo>
                <a:lnTo>
                  <a:pt x="3111799" y="1888682"/>
                </a:lnTo>
                <a:lnTo>
                  <a:pt x="3980872" y="1019609"/>
                </a:lnTo>
                <a:lnTo>
                  <a:pt x="4244134" y="1282871"/>
                </a:lnTo>
                <a:lnTo>
                  <a:pt x="3111799" y="2415207"/>
                </a:lnTo>
                <a:lnTo>
                  <a:pt x="3111799" y="2973318"/>
                </a:lnTo>
                <a:lnTo>
                  <a:pt x="3111799" y="3096000"/>
                </a:lnTo>
                <a:lnTo>
                  <a:pt x="3111799" y="3693319"/>
                </a:lnTo>
                <a:lnTo>
                  <a:pt x="2907082" y="3693319"/>
                </a:lnTo>
                <a:lnTo>
                  <a:pt x="2907082" y="3693318"/>
                </a:lnTo>
                <a:lnTo>
                  <a:pt x="1" y="3693318"/>
                </a:lnTo>
                <a:lnTo>
                  <a:pt x="1" y="3636000"/>
                </a:lnTo>
                <a:lnTo>
                  <a:pt x="0" y="363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任意多边形 21"/>
          <p:cNvSpPr>
            <a:spLocks noChangeAspect="1"/>
          </p:cNvSpPr>
          <p:nvPr/>
        </p:nvSpPr>
        <p:spPr>
          <a:xfrm>
            <a:off x="1856368" y="3347635"/>
            <a:ext cx="364369" cy="360000"/>
          </a:xfrm>
          <a:custGeom>
            <a:avLst/>
            <a:gdLst>
              <a:gd name="connsiteX0" fmla="*/ 3577275 w 5691115"/>
              <a:gd name="connsiteY0" fmla="*/ 3207225 h 5622876"/>
              <a:gd name="connsiteX1" fmla="*/ 3268639 w 5691115"/>
              <a:gd name="connsiteY1" fmla="*/ 3515861 h 5622876"/>
              <a:gd name="connsiteX2" fmla="*/ 3268639 w 5691115"/>
              <a:gd name="connsiteY2" fmla="*/ 5089053 h 5622876"/>
              <a:gd name="connsiteX3" fmla="*/ 3577275 w 5691115"/>
              <a:gd name="connsiteY3" fmla="*/ 5397689 h 5622876"/>
              <a:gd name="connsiteX4" fmla="*/ 5150467 w 5691115"/>
              <a:gd name="connsiteY4" fmla="*/ 5397689 h 5622876"/>
              <a:gd name="connsiteX5" fmla="*/ 5459103 w 5691115"/>
              <a:gd name="connsiteY5" fmla="*/ 5089053 h 5622876"/>
              <a:gd name="connsiteX6" fmla="*/ 5459103 w 5691115"/>
              <a:gd name="connsiteY6" fmla="*/ 3515861 h 5622876"/>
              <a:gd name="connsiteX7" fmla="*/ 5150467 w 5691115"/>
              <a:gd name="connsiteY7" fmla="*/ 3207225 h 5622876"/>
              <a:gd name="connsiteX8" fmla="*/ 533824 w 5691115"/>
              <a:gd name="connsiteY8" fmla="*/ 3207225 h 5622876"/>
              <a:gd name="connsiteX9" fmla="*/ 225188 w 5691115"/>
              <a:gd name="connsiteY9" fmla="*/ 3515861 h 5622876"/>
              <a:gd name="connsiteX10" fmla="*/ 225188 w 5691115"/>
              <a:gd name="connsiteY10" fmla="*/ 5089053 h 5622876"/>
              <a:gd name="connsiteX11" fmla="*/ 533824 w 5691115"/>
              <a:gd name="connsiteY11" fmla="*/ 5397689 h 5622876"/>
              <a:gd name="connsiteX12" fmla="*/ 2107016 w 5691115"/>
              <a:gd name="connsiteY12" fmla="*/ 5397689 h 5622876"/>
              <a:gd name="connsiteX13" fmla="*/ 2415652 w 5691115"/>
              <a:gd name="connsiteY13" fmla="*/ 5089053 h 5622876"/>
              <a:gd name="connsiteX14" fmla="*/ 2415652 w 5691115"/>
              <a:gd name="connsiteY14" fmla="*/ 3515861 h 5622876"/>
              <a:gd name="connsiteX15" fmla="*/ 2107016 w 5691115"/>
              <a:gd name="connsiteY15" fmla="*/ 3207225 h 5622876"/>
              <a:gd name="connsiteX16" fmla="*/ 3416507 w 5691115"/>
              <a:gd name="connsiteY16" fmla="*/ 2975212 h 5622876"/>
              <a:gd name="connsiteX17" fmla="*/ 5318059 w 5691115"/>
              <a:gd name="connsiteY17" fmla="*/ 2975212 h 5622876"/>
              <a:gd name="connsiteX18" fmla="*/ 5691115 w 5691115"/>
              <a:gd name="connsiteY18" fmla="*/ 3348268 h 5622876"/>
              <a:gd name="connsiteX19" fmla="*/ 5691115 w 5691115"/>
              <a:gd name="connsiteY19" fmla="*/ 5249820 h 5622876"/>
              <a:gd name="connsiteX20" fmla="*/ 5318059 w 5691115"/>
              <a:gd name="connsiteY20" fmla="*/ 5622876 h 5622876"/>
              <a:gd name="connsiteX21" fmla="*/ 3416507 w 5691115"/>
              <a:gd name="connsiteY21" fmla="*/ 5622876 h 5622876"/>
              <a:gd name="connsiteX22" fmla="*/ 3043451 w 5691115"/>
              <a:gd name="connsiteY22" fmla="*/ 5249820 h 5622876"/>
              <a:gd name="connsiteX23" fmla="*/ 3043451 w 5691115"/>
              <a:gd name="connsiteY23" fmla="*/ 3348268 h 5622876"/>
              <a:gd name="connsiteX24" fmla="*/ 3416507 w 5691115"/>
              <a:gd name="connsiteY24" fmla="*/ 2975212 h 5622876"/>
              <a:gd name="connsiteX25" fmla="*/ 373056 w 5691115"/>
              <a:gd name="connsiteY25" fmla="*/ 2975212 h 5622876"/>
              <a:gd name="connsiteX26" fmla="*/ 2274608 w 5691115"/>
              <a:gd name="connsiteY26" fmla="*/ 2975212 h 5622876"/>
              <a:gd name="connsiteX27" fmla="*/ 2647664 w 5691115"/>
              <a:gd name="connsiteY27" fmla="*/ 3348268 h 5622876"/>
              <a:gd name="connsiteX28" fmla="*/ 2647664 w 5691115"/>
              <a:gd name="connsiteY28" fmla="*/ 5249820 h 5622876"/>
              <a:gd name="connsiteX29" fmla="*/ 2274608 w 5691115"/>
              <a:gd name="connsiteY29" fmla="*/ 5622876 h 5622876"/>
              <a:gd name="connsiteX30" fmla="*/ 373056 w 5691115"/>
              <a:gd name="connsiteY30" fmla="*/ 5622876 h 5622876"/>
              <a:gd name="connsiteX31" fmla="*/ 0 w 5691115"/>
              <a:gd name="connsiteY31" fmla="*/ 5249820 h 5622876"/>
              <a:gd name="connsiteX32" fmla="*/ 0 w 5691115"/>
              <a:gd name="connsiteY32" fmla="*/ 3348268 h 5622876"/>
              <a:gd name="connsiteX33" fmla="*/ 373056 w 5691115"/>
              <a:gd name="connsiteY33" fmla="*/ 2975212 h 5622876"/>
              <a:gd name="connsiteX34" fmla="*/ 3577275 w 5691115"/>
              <a:gd name="connsiteY34" fmla="*/ 232013 h 5622876"/>
              <a:gd name="connsiteX35" fmla="*/ 3268639 w 5691115"/>
              <a:gd name="connsiteY35" fmla="*/ 540649 h 5622876"/>
              <a:gd name="connsiteX36" fmla="*/ 3268639 w 5691115"/>
              <a:gd name="connsiteY36" fmla="*/ 2113841 h 5622876"/>
              <a:gd name="connsiteX37" fmla="*/ 3577275 w 5691115"/>
              <a:gd name="connsiteY37" fmla="*/ 2422477 h 5622876"/>
              <a:gd name="connsiteX38" fmla="*/ 5150467 w 5691115"/>
              <a:gd name="connsiteY38" fmla="*/ 2422477 h 5622876"/>
              <a:gd name="connsiteX39" fmla="*/ 5459103 w 5691115"/>
              <a:gd name="connsiteY39" fmla="*/ 2113841 h 5622876"/>
              <a:gd name="connsiteX40" fmla="*/ 5459103 w 5691115"/>
              <a:gd name="connsiteY40" fmla="*/ 540649 h 5622876"/>
              <a:gd name="connsiteX41" fmla="*/ 5150467 w 5691115"/>
              <a:gd name="connsiteY41" fmla="*/ 232013 h 5622876"/>
              <a:gd name="connsiteX42" fmla="*/ 533824 w 5691115"/>
              <a:gd name="connsiteY42" fmla="*/ 232013 h 5622876"/>
              <a:gd name="connsiteX43" fmla="*/ 225188 w 5691115"/>
              <a:gd name="connsiteY43" fmla="*/ 540649 h 5622876"/>
              <a:gd name="connsiteX44" fmla="*/ 225188 w 5691115"/>
              <a:gd name="connsiteY44" fmla="*/ 2113841 h 5622876"/>
              <a:gd name="connsiteX45" fmla="*/ 533824 w 5691115"/>
              <a:gd name="connsiteY45" fmla="*/ 2422477 h 5622876"/>
              <a:gd name="connsiteX46" fmla="*/ 2107016 w 5691115"/>
              <a:gd name="connsiteY46" fmla="*/ 2422477 h 5622876"/>
              <a:gd name="connsiteX47" fmla="*/ 2415652 w 5691115"/>
              <a:gd name="connsiteY47" fmla="*/ 2113841 h 5622876"/>
              <a:gd name="connsiteX48" fmla="*/ 2415652 w 5691115"/>
              <a:gd name="connsiteY48" fmla="*/ 540649 h 5622876"/>
              <a:gd name="connsiteX49" fmla="*/ 2107016 w 5691115"/>
              <a:gd name="connsiteY49" fmla="*/ 232013 h 5622876"/>
              <a:gd name="connsiteX50" fmla="*/ 3416507 w 5691115"/>
              <a:gd name="connsiteY50" fmla="*/ 0 h 5622876"/>
              <a:gd name="connsiteX51" fmla="*/ 5318059 w 5691115"/>
              <a:gd name="connsiteY51" fmla="*/ 0 h 5622876"/>
              <a:gd name="connsiteX52" fmla="*/ 5691115 w 5691115"/>
              <a:gd name="connsiteY52" fmla="*/ 373056 h 5622876"/>
              <a:gd name="connsiteX53" fmla="*/ 5691115 w 5691115"/>
              <a:gd name="connsiteY53" fmla="*/ 2274608 h 5622876"/>
              <a:gd name="connsiteX54" fmla="*/ 5318059 w 5691115"/>
              <a:gd name="connsiteY54" fmla="*/ 2647664 h 5622876"/>
              <a:gd name="connsiteX55" fmla="*/ 3416507 w 5691115"/>
              <a:gd name="connsiteY55" fmla="*/ 2647664 h 5622876"/>
              <a:gd name="connsiteX56" fmla="*/ 3043451 w 5691115"/>
              <a:gd name="connsiteY56" fmla="*/ 2274608 h 5622876"/>
              <a:gd name="connsiteX57" fmla="*/ 3043451 w 5691115"/>
              <a:gd name="connsiteY57" fmla="*/ 373056 h 5622876"/>
              <a:gd name="connsiteX58" fmla="*/ 3416507 w 5691115"/>
              <a:gd name="connsiteY58" fmla="*/ 0 h 5622876"/>
              <a:gd name="connsiteX59" fmla="*/ 373056 w 5691115"/>
              <a:gd name="connsiteY59" fmla="*/ 0 h 5622876"/>
              <a:gd name="connsiteX60" fmla="*/ 2274608 w 5691115"/>
              <a:gd name="connsiteY60" fmla="*/ 0 h 5622876"/>
              <a:gd name="connsiteX61" fmla="*/ 2647664 w 5691115"/>
              <a:gd name="connsiteY61" fmla="*/ 373056 h 5622876"/>
              <a:gd name="connsiteX62" fmla="*/ 2647664 w 5691115"/>
              <a:gd name="connsiteY62" fmla="*/ 2274608 h 5622876"/>
              <a:gd name="connsiteX63" fmla="*/ 2274608 w 5691115"/>
              <a:gd name="connsiteY63" fmla="*/ 2647664 h 5622876"/>
              <a:gd name="connsiteX64" fmla="*/ 373056 w 5691115"/>
              <a:gd name="connsiteY64" fmla="*/ 2647664 h 5622876"/>
              <a:gd name="connsiteX65" fmla="*/ 0 w 5691115"/>
              <a:gd name="connsiteY65" fmla="*/ 2274608 h 5622876"/>
              <a:gd name="connsiteX66" fmla="*/ 0 w 5691115"/>
              <a:gd name="connsiteY66" fmla="*/ 373056 h 5622876"/>
              <a:gd name="connsiteX67" fmla="*/ 373056 w 5691115"/>
              <a:gd name="connsiteY67" fmla="*/ 0 h 562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5691115" h="5622876">
                <a:moveTo>
                  <a:pt x="3577275" y="3207225"/>
                </a:moveTo>
                <a:cubicBezTo>
                  <a:pt x="3406820" y="3207225"/>
                  <a:pt x="3268639" y="3345406"/>
                  <a:pt x="3268639" y="3515861"/>
                </a:cubicBezTo>
                <a:lnTo>
                  <a:pt x="3268639" y="5089053"/>
                </a:lnTo>
                <a:cubicBezTo>
                  <a:pt x="3268639" y="5259508"/>
                  <a:pt x="3406820" y="5397689"/>
                  <a:pt x="3577275" y="5397689"/>
                </a:cubicBezTo>
                <a:lnTo>
                  <a:pt x="5150467" y="5397689"/>
                </a:lnTo>
                <a:cubicBezTo>
                  <a:pt x="5320922" y="5397689"/>
                  <a:pt x="5459103" y="5259508"/>
                  <a:pt x="5459103" y="5089053"/>
                </a:cubicBezTo>
                <a:lnTo>
                  <a:pt x="5459103" y="3515861"/>
                </a:lnTo>
                <a:cubicBezTo>
                  <a:pt x="5459103" y="3345406"/>
                  <a:pt x="5320922" y="3207225"/>
                  <a:pt x="5150467" y="3207225"/>
                </a:cubicBezTo>
                <a:close/>
                <a:moveTo>
                  <a:pt x="533824" y="3207225"/>
                </a:moveTo>
                <a:cubicBezTo>
                  <a:pt x="363369" y="3207225"/>
                  <a:pt x="225188" y="3345406"/>
                  <a:pt x="225188" y="3515861"/>
                </a:cubicBezTo>
                <a:lnTo>
                  <a:pt x="225188" y="5089053"/>
                </a:lnTo>
                <a:cubicBezTo>
                  <a:pt x="225188" y="5259508"/>
                  <a:pt x="363369" y="5397689"/>
                  <a:pt x="533824" y="5397689"/>
                </a:cubicBezTo>
                <a:lnTo>
                  <a:pt x="2107016" y="5397689"/>
                </a:lnTo>
                <a:cubicBezTo>
                  <a:pt x="2277471" y="5397689"/>
                  <a:pt x="2415652" y="5259508"/>
                  <a:pt x="2415652" y="5089053"/>
                </a:cubicBezTo>
                <a:lnTo>
                  <a:pt x="2415652" y="3515861"/>
                </a:lnTo>
                <a:cubicBezTo>
                  <a:pt x="2415652" y="3345406"/>
                  <a:pt x="2277471" y="3207225"/>
                  <a:pt x="2107016" y="3207225"/>
                </a:cubicBezTo>
                <a:close/>
                <a:moveTo>
                  <a:pt x="3416507" y="2975212"/>
                </a:moveTo>
                <a:lnTo>
                  <a:pt x="5318059" y="2975212"/>
                </a:lnTo>
                <a:cubicBezTo>
                  <a:pt x="5524092" y="2975212"/>
                  <a:pt x="5691115" y="3142235"/>
                  <a:pt x="5691115" y="3348268"/>
                </a:cubicBezTo>
                <a:lnTo>
                  <a:pt x="5691115" y="5249820"/>
                </a:lnTo>
                <a:cubicBezTo>
                  <a:pt x="5691115" y="5455853"/>
                  <a:pt x="5524092" y="5622876"/>
                  <a:pt x="5318059" y="5622876"/>
                </a:cubicBezTo>
                <a:lnTo>
                  <a:pt x="3416507" y="5622876"/>
                </a:lnTo>
                <a:cubicBezTo>
                  <a:pt x="3210474" y="5622876"/>
                  <a:pt x="3043451" y="5455853"/>
                  <a:pt x="3043451" y="5249820"/>
                </a:cubicBezTo>
                <a:lnTo>
                  <a:pt x="3043451" y="3348268"/>
                </a:lnTo>
                <a:cubicBezTo>
                  <a:pt x="3043451" y="3142235"/>
                  <a:pt x="3210474" y="2975212"/>
                  <a:pt x="3416507" y="2975212"/>
                </a:cubicBezTo>
                <a:close/>
                <a:moveTo>
                  <a:pt x="373056" y="2975212"/>
                </a:moveTo>
                <a:lnTo>
                  <a:pt x="2274608" y="2975212"/>
                </a:lnTo>
                <a:cubicBezTo>
                  <a:pt x="2480641" y="2975212"/>
                  <a:pt x="2647664" y="3142235"/>
                  <a:pt x="2647664" y="3348268"/>
                </a:cubicBezTo>
                <a:lnTo>
                  <a:pt x="2647664" y="5249820"/>
                </a:lnTo>
                <a:cubicBezTo>
                  <a:pt x="2647664" y="5455853"/>
                  <a:pt x="2480641" y="5622876"/>
                  <a:pt x="2274608" y="5622876"/>
                </a:cubicBezTo>
                <a:lnTo>
                  <a:pt x="373056" y="5622876"/>
                </a:lnTo>
                <a:cubicBezTo>
                  <a:pt x="167023" y="5622876"/>
                  <a:pt x="0" y="5455853"/>
                  <a:pt x="0" y="5249820"/>
                </a:cubicBezTo>
                <a:lnTo>
                  <a:pt x="0" y="3348268"/>
                </a:lnTo>
                <a:cubicBezTo>
                  <a:pt x="0" y="3142235"/>
                  <a:pt x="167023" y="2975212"/>
                  <a:pt x="373056" y="2975212"/>
                </a:cubicBezTo>
                <a:close/>
                <a:moveTo>
                  <a:pt x="3577275" y="232013"/>
                </a:moveTo>
                <a:cubicBezTo>
                  <a:pt x="3406820" y="232013"/>
                  <a:pt x="3268639" y="370194"/>
                  <a:pt x="3268639" y="540649"/>
                </a:cubicBezTo>
                <a:lnTo>
                  <a:pt x="3268639" y="2113841"/>
                </a:lnTo>
                <a:cubicBezTo>
                  <a:pt x="3268639" y="2284296"/>
                  <a:pt x="3406820" y="2422477"/>
                  <a:pt x="3577275" y="2422477"/>
                </a:cubicBezTo>
                <a:lnTo>
                  <a:pt x="5150467" y="2422477"/>
                </a:lnTo>
                <a:cubicBezTo>
                  <a:pt x="5320922" y="2422477"/>
                  <a:pt x="5459103" y="2284296"/>
                  <a:pt x="5459103" y="2113841"/>
                </a:cubicBezTo>
                <a:lnTo>
                  <a:pt x="5459103" y="540649"/>
                </a:lnTo>
                <a:cubicBezTo>
                  <a:pt x="5459103" y="370194"/>
                  <a:pt x="5320922" y="232013"/>
                  <a:pt x="5150467" y="232013"/>
                </a:cubicBezTo>
                <a:close/>
                <a:moveTo>
                  <a:pt x="533824" y="232013"/>
                </a:moveTo>
                <a:cubicBezTo>
                  <a:pt x="363369" y="232013"/>
                  <a:pt x="225188" y="370194"/>
                  <a:pt x="225188" y="540649"/>
                </a:cubicBezTo>
                <a:lnTo>
                  <a:pt x="225188" y="2113841"/>
                </a:lnTo>
                <a:cubicBezTo>
                  <a:pt x="225188" y="2284296"/>
                  <a:pt x="363369" y="2422477"/>
                  <a:pt x="533824" y="2422477"/>
                </a:cubicBezTo>
                <a:lnTo>
                  <a:pt x="2107016" y="2422477"/>
                </a:lnTo>
                <a:cubicBezTo>
                  <a:pt x="2277471" y="2422477"/>
                  <a:pt x="2415652" y="2284296"/>
                  <a:pt x="2415652" y="2113841"/>
                </a:cubicBezTo>
                <a:lnTo>
                  <a:pt x="2415652" y="540649"/>
                </a:lnTo>
                <a:cubicBezTo>
                  <a:pt x="2415652" y="370194"/>
                  <a:pt x="2277471" y="232013"/>
                  <a:pt x="2107016" y="232013"/>
                </a:cubicBezTo>
                <a:close/>
                <a:moveTo>
                  <a:pt x="3416507" y="0"/>
                </a:moveTo>
                <a:lnTo>
                  <a:pt x="5318059" y="0"/>
                </a:lnTo>
                <a:cubicBezTo>
                  <a:pt x="5524092" y="0"/>
                  <a:pt x="5691115" y="167023"/>
                  <a:pt x="5691115" y="373056"/>
                </a:cubicBezTo>
                <a:lnTo>
                  <a:pt x="5691115" y="2274608"/>
                </a:lnTo>
                <a:cubicBezTo>
                  <a:pt x="5691115" y="2480641"/>
                  <a:pt x="5524092" y="2647664"/>
                  <a:pt x="5318059" y="2647664"/>
                </a:cubicBezTo>
                <a:lnTo>
                  <a:pt x="3416507" y="2647664"/>
                </a:lnTo>
                <a:cubicBezTo>
                  <a:pt x="3210474" y="2647664"/>
                  <a:pt x="3043451" y="2480641"/>
                  <a:pt x="3043451" y="2274608"/>
                </a:cubicBezTo>
                <a:lnTo>
                  <a:pt x="3043451" y="373056"/>
                </a:lnTo>
                <a:cubicBezTo>
                  <a:pt x="3043451" y="167023"/>
                  <a:pt x="3210474" y="0"/>
                  <a:pt x="3416507" y="0"/>
                </a:cubicBezTo>
                <a:close/>
                <a:moveTo>
                  <a:pt x="373056" y="0"/>
                </a:moveTo>
                <a:lnTo>
                  <a:pt x="2274608" y="0"/>
                </a:lnTo>
                <a:cubicBezTo>
                  <a:pt x="2480641" y="0"/>
                  <a:pt x="2647664" y="167023"/>
                  <a:pt x="2647664" y="373056"/>
                </a:cubicBezTo>
                <a:lnTo>
                  <a:pt x="2647664" y="2274608"/>
                </a:lnTo>
                <a:cubicBezTo>
                  <a:pt x="2647664" y="2480641"/>
                  <a:pt x="2480641" y="2647664"/>
                  <a:pt x="2274608" y="2647664"/>
                </a:cubicBezTo>
                <a:lnTo>
                  <a:pt x="373056" y="2647664"/>
                </a:lnTo>
                <a:cubicBezTo>
                  <a:pt x="167023" y="2647664"/>
                  <a:pt x="0" y="2480641"/>
                  <a:pt x="0" y="2274608"/>
                </a:cubicBezTo>
                <a:lnTo>
                  <a:pt x="0" y="373056"/>
                </a:lnTo>
                <a:cubicBezTo>
                  <a:pt x="0" y="167023"/>
                  <a:pt x="167023" y="0"/>
                  <a:pt x="3730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箭头连接符 6"/>
          <p:cNvCxnSpPr/>
          <p:nvPr/>
        </p:nvCxnSpPr>
        <p:spPr>
          <a:xfrm>
            <a:off x="3094892" y="3756074"/>
            <a:ext cx="6344529" cy="0"/>
          </a:xfrm>
          <a:prstGeom prst="straightConnector1">
            <a:avLst/>
          </a:prstGeom>
          <a:ln w="57150">
            <a:solidFill>
              <a:srgbClr val="A9D18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4" t="13815" r="25686" b="24201"/>
          <a:stretch>
            <a:fillRect/>
          </a:stretch>
        </p:blipFill>
        <p:spPr>
          <a:xfrm>
            <a:off x="1505244" y="1524827"/>
            <a:ext cx="2743200" cy="367318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753891" y="3181145"/>
            <a:ext cx="1267245" cy="12672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09563" y="3553157"/>
            <a:ext cx="74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sz="28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133537" y="3214053"/>
            <a:ext cx="339363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ADD YOUR TITTLE  HERE</a:t>
            </a:r>
            <a:endParaRPr lang="zh-CN" altLang="zh-CN" sz="24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33537" y="3873460"/>
            <a:ext cx="4798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50" y="86445"/>
            <a:ext cx="4697204" cy="664427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958134" y="2514601"/>
            <a:ext cx="2128837" cy="21288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288444" y="3486152"/>
            <a:ext cx="15392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ART TEMPLATE 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1352617" y="2160305"/>
            <a:ext cx="4386258" cy="7085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THIS IS A REMO TEMPLATE ,THANK YOU WATCHING THIS ONE.THIS IS A REMO TEMPLATE ,THANK YOU WATCHING THIS ONE.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138899" y="3408582"/>
            <a:ext cx="4813693" cy="17242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 only and not tackle my whole life problem at once. I can do for twelve hours that 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Just for today I will try to live through this day. Just for today I will try to live through this day only and not tackle my whole life problem at once.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4291</Words>
  <Application>WPS 演示</Application>
  <PresentationFormat>宽屏</PresentationFormat>
  <Paragraphs>174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汉仪良品线简</vt:lpstr>
      <vt:lpstr>全字库正楷体</vt:lpstr>
      <vt:lpstr>楷体_GB2312</vt:lpstr>
      <vt:lpstr>微软雅黑</vt:lpstr>
      <vt:lpstr>楷体</vt:lpstr>
      <vt:lpstr>Algerian</vt:lpstr>
      <vt:lpstr>Tribal Two</vt:lpstr>
      <vt:lpstr>Calibri</vt:lpstr>
      <vt:lpstr>等线</vt:lpstr>
      <vt:lpstr>Arial Unicode MS</vt:lpstr>
      <vt:lpstr>等线 Light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3</cp:revision>
  <dcterms:created xsi:type="dcterms:W3CDTF">2017-10-27T05:44:00Z</dcterms:created>
  <dcterms:modified xsi:type="dcterms:W3CDTF">2021-09-10T07:52:57Z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BC2E730A3620400F8E09E0DB64D5DBEB</vt:lpwstr>
  </property>
  <property fmtid="{D5CDD505-2E9C-101B-9397-08002B2CF9AE}" pid="3" name="KSOProductBuildVer">
    <vt:lpwstr>2052-11.1.0.10463</vt:lpwstr>
  </property>
</Properties>
</file>