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21.svg" ContentType="image/svg+xml"/>
  <Override PartName="/ppt/media/image2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67" r:id="rId3"/>
    <p:sldId id="269" r:id="rId5"/>
    <p:sldId id="270" r:id="rId6"/>
    <p:sldId id="271" r:id="rId7"/>
    <p:sldId id="272" r:id="rId8"/>
    <p:sldId id="273" r:id="rId9"/>
    <p:sldId id="274" r:id="rId10"/>
    <p:sldId id="277" r:id="rId11"/>
    <p:sldId id="275" r:id="rId12"/>
    <p:sldId id="280" r:id="rId13"/>
    <p:sldId id="281" r:id="rId14"/>
    <p:sldId id="282" r:id="rId15"/>
    <p:sldId id="278" r:id="rId16"/>
    <p:sldId id="283" r:id="rId17"/>
    <p:sldId id="284" r:id="rId18"/>
    <p:sldId id="285" r:id="rId19"/>
    <p:sldId id="286" r:id="rId20"/>
    <p:sldId id="279" r:id="rId21"/>
    <p:sldId id="276" r:id="rId22"/>
    <p:sldId id="287" r:id="rId23"/>
    <p:sldId id="294" r:id="rId24"/>
    <p:sldId id="293" r:id="rId25"/>
    <p:sldId id="295" r:id="rId26"/>
    <p:sldId id="292" r:id="rId27"/>
    <p:sldId id="296" r:id="rId28"/>
  </p:sldIdLst>
  <p:sldSz cx="12192000" cy="6858000"/>
  <p:notesSz cx="6858000" cy="9144000"/>
  <p:embeddedFontLst>
    <p:embeddedFont>
      <p:font typeface="Adobe Hebrew" panose="02040503050201020203" pitchFamily="18" charset="-79"/>
      <p:regular r:id="rId32"/>
      <p:bold r:id="rId33"/>
      <p:italic r:id="rId34"/>
    </p:embeddedFont>
    <p:embeddedFont>
      <p:font typeface="Yu Gothic UI Semibold" panose="020B0700000000000000" pitchFamily="34" charset="-128"/>
      <p:bold r:id="rId35"/>
    </p:embeddedFont>
    <p:embeddedFont>
      <p:font typeface="仓耳玄三M W05" panose="02020400000000000000" pitchFamily="18" charset="-122"/>
      <p:regular r:id="rId36"/>
    </p:embeddedFont>
    <p:embeddedFont>
      <p:font typeface="Yu Gothic UI Semilight" panose="020B0400000000000000" pitchFamily="34" charset="-128"/>
      <p:regular r:id="rId37"/>
    </p:embeddedFont>
    <p:embeddedFont>
      <p:font typeface="仓耳明楷 W03" panose="00000500000000000000" pitchFamily="2" charset="-122"/>
      <p:regular r:id="rId38"/>
    </p:embeddedFont>
    <p:embeddedFont>
      <p:font typeface="等线 Light" panose="02010600030101010101" charset="-122"/>
      <p:regular r:id="rId39"/>
    </p:embeddedFont>
    <p:embeddedFont>
      <p:font typeface="等线" panose="02010600030101010101" charset="-122"/>
      <p:regular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4768"/>
    <a:srgbClr val="C3A67E"/>
    <a:srgbClr val="BEBEBE"/>
    <a:srgbClr val="273D5C"/>
    <a:srgbClr val="202F41"/>
    <a:srgbClr val="5A8284"/>
    <a:srgbClr val="A28E62"/>
    <a:srgbClr val="AF9E77"/>
    <a:srgbClr val="F0F2F1"/>
    <a:srgbClr val="FF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 autoAdjust="0"/>
    <p:restoredTop sz="93904" autoAdjust="0"/>
  </p:normalViewPr>
  <p:slideViewPr>
    <p:cSldViewPr snapToGrid="0">
      <p:cViewPr varScale="1">
        <p:scale>
          <a:sx n="85" d="100"/>
          <a:sy n="85" d="100"/>
        </p:scale>
        <p:origin x="2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font" Target="fonts/font9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2F476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3.2</c:v>
                </c:pt>
                <c:pt idx="5">
                  <c:v>4.2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C3A67E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  <c:pt idx="4">
                  <c:v>1.8</c:v>
                </c:pt>
                <c:pt idx="5">
                  <c:v>2.6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6"/>
        <c:overlap val="100"/>
        <c:axId val="855036512"/>
        <c:axId val="855043400"/>
      </c:barChart>
      <c:catAx>
        <c:axId val="855036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n-cs"/>
              </a:defRPr>
            </a:pPr>
          </a:p>
        </c:txPr>
        <c:crossAx val="855043400"/>
        <c:crosses val="autoZero"/>
        <c:auto val="1"/>
        <c:lblAlgn val="ctr"/>
        <c:lblOffset val="100"/>
        <c:noMultiLvlLbl val="0"/>
      </c:catAx>
      <c:valAx>
        <c:axId val="855043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n-cs"/>
              </a:defRPr>
            </a:pPr>
          </a:p>
        </c:txPr>
        <c:crossAx val="855036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2F476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C3A67E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overlap val="100"/>
        <c:axId val="855036512"/>
        <c:axId val="855043400"/>
      </c:barChart>
      <c:catAx>
        <c:axId val="855036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n-cs"/>
              </a:defRPr>
            </a:pPr>
          </a:p>
        </c:txPr>
        <c:crossAx val="855043400"/>
        <c:crosses val="autoZero"/>
        <c:auto val="1"/>
        <c:lblAlgn val="ctr"/>
        <c:lblOffset val="100"/>
        <c:noMultiLvlLbl val="0"/>
      </c:catAx>
      <c:valAx>
        <c:axId val="855043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n-cs"/>
              </a:defRPr>
            </a:pPr>
          </a:p>
        </c:txPr>
        <c:crossAx val="855036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85B66-5E93-4A01-84B7-5C1C97A7E41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2AFEF-97B9-4F12-908C-F4FFC03DA69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2AFEF-97B9-4F12-908C-F4FFC03DA6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D2AFEF-97B9-4F12-908C-F4FFC03DA6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5C2-55AE-4059-9D2B-908FC2B5E1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5E2C-8E39-4BF5-AB01-6169D0D95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5C2-55AE-4059-9D2B-908FC2B5E1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5E2C-8E39-4BF5-AB01-6169D0D95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5C2-55AE-4059-9D2B-908FC2B5E1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5E2C-8E39-4BF5-AB01-6169D0D95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9036050" y="549275"/>
            <a:ext cx="2568576" cy="256857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223744" y="2545443"/>
            <a:ext cx="3763282" cy="376328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5C2-55AE-4059-9D2B-908FC2B5E1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5E2C-8E39-4BF5-AB01-6169D0D95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5C2-55AE-4059-9D2B-908FC2B5E1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5E2C-8E39-4BF5-AB01-6169D0D95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5C2-55AE-4059-9D2B-908FC2B5E1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5E2C-8E39-4BF5-AB01-6169D0D95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5C2-55AE-4059-9D2B-908FC2B5E1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5E2C-8E39-4BF5-AB01-6169D0D95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5C2-55AE-4059-9D2B-908FC2B5E1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5E2C-8E39-4BF5-AB01-6169D0D95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5C2-55AE-4059-9D2B-908FC2B5E1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5E2C-8E39-4BF5-AB01-6169D0D95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5C2-55AE-4059-9D2B-908FC2B5E1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5E2C-8E39-4BF5-AB01-6169D0D95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A45C2-55AE-4059-9D2B-908FC2B5E1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15E2C-8E39-4BF5-AB01-6169D0D95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A45C2-55AE-4059-9D2B-908FC2B5E1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5E2C-8E39-4BF5-AB01-6169D0D95B1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window dir="ver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11.svg"/><Relationship Id="rId7" Type="http://schemas.openxmlformats.org/officeDocument/2006/relationships/image" Target="../media/image21.png"/><Relationship Id="rId6" Type="http://schemas.openxmlformats.org/officeDocument/2006/relationships/image" Target="../media/image10.svg"/><Relationship Id="rId5" Type="http://schemas.openxmlformats.org/officeDocument/2006/relationships/image" Target="../media/image20.png"/><Relationship Id="rId4" Type="http://schemas.openxmlformats.org/officeDocument/2006/relationships/image" Target="../media/image14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2.sv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svg"/><Relationship Id="rId8" Type="http://schemas.openxmlformats.org/officeDocument/2006/relationships/image" Target="../media/image8.png"/><Relationship Id="rId7" Type="http://schemas.openxmlformats.org/officeDocument/2006/relationships/image" Target="../media/image13.svg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svg"/><Relationship Id="rId8" Type="http://schemas.openxmlformats.org/officeDocument/2006/relationships/image" Target="../media/image29.png"/><Relationship Id="rId7" Type="http://schemas.openxmlformats.org/officeDocument/2006/relationships/image" Target="../media/image16.svg"/><Relationship Id="rId6" Type="http://schemas.openxmlformats.org/officeDocument/2006/relationships/image" Target="../media/image28.png"/><Relationship Id="rId5" Type="http://schemas.openxmlformats.org/officeDocument/2006/relationships/image" Target="../media/image15.svg"/><Relationship Id="rId4" Type="http://schemas.openxmlformats.org/officeDocument/2006/relationships/image" Target="../media/image22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19.svg"/><Relationship Id="rId7" Type="http://schemas.openxmlformats.org/officeDocument/2006/relationships/image" Target="../media/image32.png"/><Relationship Id="rId6" Type="http://schemas.openxmlformats.org/officeDocument/2006/relationships/image" Target="../media/image18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20.sv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2.svg"/><Relationship Id="rId7" Type="http://schemas.openxmlformats.org/officeDocument/2006/relationships/image" Target="../media/image33.png"/><Relationship Id="rId6" Type="http://schemas.openxmlformats.org/officeDocument/2006/relationships/image" Target="../media/image21.svg"/><Relationship Id="rId5" Type="http://schemas.openxmlformats.org/officeDocument/2006/relationships/image" Target="../media/image32.png"/><Relationship Id="rId4" Type="http://schemas.openxmlformats.org/officeDocument/2006/relationships/image" Target="../media/image4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svg"/><Relationship Id="rId8" Type="http://schemas.openxmlformats.org/officeDocument/2006/relationships/image" Target="../media/image10.png"/><Relationship Id="rId7" Type="http://schemas.openxmlformats.org/officeDocument/2006/relationships/image" Target="../media/image2.svg"/><Relationship Id="rId6" Type="http://schemas.openxmlformats.org/officeDocument/2006/relationships/image" Target="../media/image9.png"/><Relationship Id="rId5" Type="http://schemas.openxmlformats.org/officeDocument/2006/relationships/image" Target="../media/image1.svg"/><Relationship Id="rId4" Type="http://schemas.openxmlformats.org/officeDocument/2006/relationships/image" Target="../media/image8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.svg"/><Relationship Id="rId10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6.svg"/><Relationship Id="rId7" Type="http://schemas.openxmlformats.org/officeDocument/2006/relationships/image" Target="../media/image14.png"/><Relationship Id="rId6" Type="http://schemas.openxmlformats.org/officeDocument/2006/relationships/image" Target="../media/image5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17.png"/><Relationship Id="rId7" Type="http://schemas.openxmlformats.org/officeDocument/2006/relationships/image" Target="../media/image8.svg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1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5820" y="-2615822"/>
            <a:ext cx="6960359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93" y="-2"/>
            <a:ext cx="6609907" cy="54275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1150"/>
            <a:ext cx="5975498" cy="349685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425907" y="2658627"/>
            <a:ext cx="7340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b="0" i="0" spc="600" dirty="0">
                <a:solidFill>
                  <a:srgbClr val="202F41"/>
                </a:solidFill>
                <a:effectLst/>
                <a:latin typeface="Adobe Hebrew" panose="02040503050201020203" pitchFamily="18" charset="-79"/>
                <a:ea typeface="Yu Gothic UI Semibold" panose="020B0700000000000000" pitchFamily="34" charset="-128"/>
                <a:cs typeface="Adobe Hebrew" panose="02040503050201020203" pitchFamily="18" charset="-79"/>
              </a:rPr>
              <a:t>MORIMOTO</a:t>
            </a:r>
            <a:endParaRPr lang="zh-CN" altLang="en-US" sz="7200" spc="600" dirty="0">
              <a:solidFill>
                <a:srgbClr val="202F41"/>
              </a:solidFill>
              <a:latin typeface="Adobe Hebrew" panose="02040503050201020203" pitchFamily="18" charset="-79"/>
              <a:ea typeface="Yu Gothic UI Semibold" panose="020B0700000000000000" pitchFamily="34" charset="-128"/>
              <a:cs typeface="Adobe Hebrew" panose="02040503050201020203" pitchFamily="18" charset="-79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732607" y="3726599"/>
            <a:ext cx="44857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pPr algn="dist"/>
            <a:r>
              <a:rPr lang="zh-CN" altLang="en-US" sz="900" spc="200" dirty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Gentle to have, but not compromise</a:t>
            </a:r>
            <a:endParaRPr lang="zh-CN" altLang="en-US" sz="900" spc="200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02.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工作报告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grpSp>
        <p:nvGrpSpPr>
          <p:cNvPr id="33" name="组合 32"/>
          <p:cNvGrpSpPr/>
          <p:nvPr/>
        </p:nvGrpSpPr>
        <p:grpSpPr>
          <a:xfrm>
            <a:off x="1234031" y="1622555"/>
            <a:ext cx="2636268" cy="4384846"/>
            <a:chOff x="1501310" y="1061043"/>
            <a:chExt cx="2984419" cy="4963917"/>
          </a:xfrm>
        </p:grpSpPr>
        <p:sp>
          <p:nvSpPr>
            <p:cNvPr id="6" name="矩形: 圆角 5"/>
            <p:cNvSpPr/>
            <p:nvPr/>
          </p:nvSpPr>
          <p:spPr>
            <a:xfrm>
              <a:off x="1501310" y="1061043"/>
              <a:ext cx="2984419" cy="4963917"/>
            </a:xfrm>
            <a:prstGeom prst="roundRect">
              <a:avLst>
                <a:gd name="adj" fmla="val 17022"/>
              </a:avLst>
            </a:prstGeom>
            <a:solidFill>
              <a:srgbClr val="C3A6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: 圆角 9"/>
            <p:cNvSpPr/>
            <p:nvPr/>
          </p:nvSpPr>
          <p:spPr>
            <a:xfrm>
              <a:off x="1721367" y="1310626"/>
              <a:ext cx="2551596" cy="4486331"/>
            </a:xfrm>
            <a:prstGeom prst="roundRect">
              <a:avLst>
                <a:gd name="adj" fmla="val 17022"/>
              </a:avLst>
            </a:prstGeom>
            <a:blipFill dpi="0" rotWithShape="1">
              <a:blip r:embed="rId4"/>
              <a:srcRect/>
              <a:stretch>
                <a:fillRect l="-5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493455" y="4693256"/>
            <a:ext cx="1740291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300"/>
              </a:lnSpc>
            </a:pPr>
            <a:r>
              <a:rPr lang="en-US" altLang="zh-CN" dirty="0"/>
              <a:t>D</a:t>
            </a:r>
            <a:r>
              <a:rPr lang="zh-CN" altLang="en-US" dirty="0"/>
              <a:t>on’t put the wrong loves when gardeners. 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4448191" y="2397604"/>
            <a:ext cx="4264866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2F4768"/>
                </a:solidFill>
              </a:rPr>
              <a:t>B</a:t>
            </a:r>
            <a:r>
              <a:rPr lang="en-US" altLang="zh-CN" sz="3600" dirty="0">
                <a:solidFill>
                  <a:srgbClr val="2F4768"/>
                </a:solidFill>
              </a:rPr>
              <a:t>USINESS REPORT</a:t>
            </a:r>
            <a:endParaRPr lang="zh-CN" altLang="en-US" sz="3600" dirty="0">
              <a:solidFill>
                <a:srgbClr val="2F4768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464820" y="3682171"/>
            <a:ext cx="5898447" cy="3302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zh-CN" altLang="en-US" dirty="0"/>
              <a:t>We are all too young, a lot of things don‘t yet know, don’t put the wrong loves when gardeners. The life most of the time, commitments equals to constrain, reluctantly we yearn for bound.  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4466159" y="4080374"/>
            <a:ext cx="542258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2F4768"/>
                </a:solidFill>
              </a:rPr>
              <a:t>01</a:t>
            </a:r>
            <a:endParaRPr lang="zh-CN" altLang="en-US" dirty="0">
              <a:solidFill>
                <a:srgbClr val="2F4768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521122" y="4107200"/>
            <a:ext cx="542258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2F4768"/>
                </a:solidFill>
              </a:rPr>
              <a:t>02</a:t>
            </a:r>
            <a:endParaRPr lang="zh-CN" altLang="en-US" dirty="0">
              <a:solidFill>
                <a:srgbClr val="2F4768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76085" y="4106698"/>
            <a:ext cx="542258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2F4768"/>
                </a:solidFill>
              </a:rPr>
              <a:t>03</a:t>
            </a:r>
            <a:endParaRPr lang="zh-CN" altLang="en-US" dirty="0">
              <a:solidFill>
                <a:srgbClr val="2F4768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548418" y="4693256"/>
            <a:ext cx="1740291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300"/>
              </a:lnSpc>
            </a:pPr>
            <a:r>
              <a:rPr lang="en-US" altLang="zh-CN" dirty="0"/>
              <a:t>D</a:t>
            </a:r>
            <a:r>
              <a:rPr lang="zh-CN" altLang="en-US" dirty="0"/>
              <a:t>on’t put the wrong loves when gardeners. </a:t>
            </a:r>
            <a:endParaRPr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8603381" y="4686357"/>
            <a:ext cx="1740291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300"/>
              </a:lnSpc>
            </a:pPr>
            <a:r>
              <a:rPr lang="en-US" altLang="zh-CN" dirty="0"/>
              <a:t>D</a:t>
            </a:r>
            <a:r>
              <a:rPr lang="zh-CN" altLang="en-US" dirty="0"/>
              <a:t>on’t put the wrong loves when gardeners.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6" grpId="0"/>
      <p:bldP spid="20" grpId="0"/>
      <p:bldP spid="22" grpId="0"/>
      <p:bldP spid="24" grpId="0"/>
      <p:bldP spid="26" grpId="0"/>
      <p:bldP spid="28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02.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工作报告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sp>
        <p:nvSpPr>
          <p:cNvPr id="4" name="文本框 3"/>
          <p:cNvSpPr txBox="1"/>
          <p:nvPr/>
        </p:nvSpPr>
        <p:spPr>
          <a:xfrm>
            <a:off x="1064608" y="2422603"/>
            <a:ext cx="3208104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sz="3200" spc="300" dirty="0">
                <a:solidFill>
                  <a:srgbClr val="2F4768"/>
                </a:solidFill>
              </a:rPr>
              <a:t>输入</a:t>
            </a:r>
            <a:endParaRPr lang="en-US" altLang="zh-CN" sz="3200" spc="300" dirty="0">
              <a:solidFill>
                <a:srgbClr val="2F4768"/>
              </a:solidFill>
            </a:endParaRPr>
          </a:p>
          <a:p>
            <a:r>
              <a:rPr lang="zh-CN" altLang="en-US" sz="3200" spc="300" dirty="0">
                <a:solidFill>
                  <a:srgbClr val="2F4768"/>
                </a:solidFill>
              </a:rPr>
              <a:t>此处标题文字</a:t>
            </a:r>
            <a:endParaRPr lang="zh-CN" altLang="en-US" sz="3200" spc="300" dirty="0">
              <a:solidFill>
                <a:srgbClr val="2F4768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4608" y="4333346"/>
            <a:ext cx="3505473" cy="3302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zh-CN" altLang="en-US" dirty="0"/>
              <a:t>We are all too young, a lot of things don‘t yet know, don’t put the wrong loves when gardeners. The life most of the time, commitments equals to constrain, reluctantly we yearn for bound.  </a:t>
            </a:r>
            <a:endParaRPr lang="zh-CN" altLang="en-US" dirty="0"/>
          </a:p>
        </p:txBody>
      </p:sp>
      <p:sp>
        <p:nvSpPr>
          <p:cNvPr id="10" name="矩形: 圆角 9"/>
          <p:cNvSpPr/>
          <p:nvPr/>
        </p:nvSpPr>
        <p:spPr>
          <a:xfrm>
            <a:off x="1116202" y="5006698"/>
            <a:ext cx="3315899" cy="569515"/>
          </a:xfrm>
          <a:prstGeom prst="roundRect">
            <a:avLst>
              <a:gd name="adj" fmla="val 8228"/>
            </a:avLst>
          </a:prstGeom>
          <a:solidFill>
            <a:srgbClr val="C3A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spc="300" dirty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B</a:t>
            </a:r>
            <a:r>
              <a:rPr lang="en-US" altLang="zh-CN" sz="1800" spc="300" dirty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USINESS REPORT</a:t>
            </a:r>
            <a:endParaRPr lang="zh-CN" altLang="en-US" sz="1800" spc="300" dirty="0">
              <a:solidFill>
                <a:schemeClr val="bg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graphicFrame>
        <p:nvGraphicFramePr>
          <p:cNvPr id="21" name="图表 20"/>
          <p:cNvGraphicFramePr/>
          <p:nvPr/>
        </p:nvGraphicFramePr>
        <p:xfrm>
          <a:off x="5278918" y="1726647"/>
          <a:ext cx="5524394" cy="4214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4" grpId="0"/>
      <p:bldP spid="6" grpId="0"/>
      <p:bldP spid="10" grpId="0" animBg="1"/>
      <p:bldGraphic spid="21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02.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工作报告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sp>
        <p:nvSpPr>
          <p:cNvPr id="3" name="文本框 2"/>
          <p:cNvSpPr txBox="1"/>
          <p:nvPr/>
        </p:nvSpPr>
        <p:spPr>
          <a:xfrm>
            <a:off x="858829" y="2942400"/>
            <a:ext cx="3031000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zh-CN" altLang="en-US" sz="4400" dirty="0">
                <a:solidFill>
                  <a:srgbClr val="2F4768"/>
                </a:solidFill>
              </a:rPr>
              <a:t>B</a:t>
            </a:r>
            <a:r>
              <a:rPr lang="en-US" altLang="zh-CN" sz="4400" dirty="0">
                <a:solidFill>
                  <a:srgbClr val="2F4768"/>
                </a:solidFill>
              </a:rPr>
              <a:t>USINESS </a:t>
            </a:r>
            <a:endParaRPr lang="en-US" altLang="zh-CN" sz="4400" dirty="0">
              <a:solidFill>
                <a:srgbClr val="2F4768"/>
              </a:solidFill>
            </a:endParaRPr>
          </a:p>
          <a:p>
            <a:pPr>
              <a:lnSpc>
                <a:spcPts val="4500"/>
              </a:lnSpc>
            </a:pPr>
            <a:r>
              <a:rPr lang="en-US" altLang="zh-CN" sz="4400" dirty="0">
                <a:solidFill>
                  <a:srgbClr val="2F4768"/>
                </a:solidFill>
              </a:rPr>
              <a:t>REPORT</a:t>
            </a:r>
            <a:endParaRPr lang="zh-CN" altLang="en-US" sz="4400" dirty="0">
              <a:solidFill>
                <a:srgbClr val="2F4768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39789" y="4671043"/>
            <a:ext cx="3352554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zh-CN" altLang="en-US" dirty="0"/>
              <a:t>We are all too young, a lot of things don‘t yet know, don’t put the wrong loves when gardeners. The life most of the time, commitments equals to constrain, reluctantly we yearn for bound.  </a:t>
            </a:r>
            <a:endParaRPr lang="zh-CN" altLang="en-US" dirty="0"/>
          </a:p>
        </p:txBody>
      </p:sp>
      <p:sp>
        <p:nvSpPr>
          <p:cNvPr id="6" name="椭圆 5"/>
          <p:cNvSpPr/>
          <p:nvPr/>
        </p:nvSpPr>
        <p:spPr>
          <a:xfrm>
            <a:off x="4814295" y="2329392"/>
            <a:ext cx="1040899" cy="1040899"/>
          </a:xfrm>
          <a:prstGeom prst="ellipse">
            <a:avLst/>
          </a:prstGeom>
          <a:noFill/>
          <a:ln>
            <a:solidFill>
              <a:srgbClr val="C3A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814294" y="4078094"/>
            <a:ext cx="1040899" cy="1040899"/>
          </a:xfrm>
          <a:prstGeom prst="ellipse">
            <a:avLst/>
          </a:prstGeom>
          <a:noFill/>
          <a:ln>
            <a:solidFill>
              <a:srgbClr val="C3A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8082481" y="2329392"/>
            <a:ext cx="1040899" cy="1040899"/>
          </a:xfrm>
          <a:prstGeom prst="ellipse">
            <a:avLst/>
          </a:prstGeom>
          <a:noFill/>
          <a:ln>
            <a:solidFill>
              <a:srgbClr val="C3A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8082480" y="4078094"/>
            <a:ext cx="1040899" cy="1040899"/>
          </a:xfrm>
          <a:prstGeom prst="ellipse">
            <a:avLst/>
          </a:prstGeom>
          <a:noFill/>
          <a:ln>
            <a:solidFill>
              <a:srgbClr val="C3A6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形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345" y="2548513"/>
            <a:ext cx="574895" cy="583606"/>
          </a:xfrm>
          <a:prstGeom prst="rect">
            <a:avLst/>
          </a:prstGeom>
        </p:spPr>
      </p:pic>
      <p:pic>
        <p:nvPicPr>
          <p:cNvPr id="21" name="图形 2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5481" y="2558764"/>
            <a:ext cx="574895" cy="582880"/>
          </a:xfrm>
          <a:prstGeom prst="rect">
            <a:avLst/>
          </a:prstGeom>
        </p:spPr>
      </p:pic>
      <p:pic>
        <p:nvPicPr>
          <p:cNvPr id="22" name="图形 2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15356" y="4300889"/>
            <a:ext cx="606834" cy="534972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89057" y="4337141"/>
            <a:ext cx="501319" cy="522804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967341" y="2849841"/>
            <a:ext cx="1758010" cy="5914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300"/>
              </a:lnSpc>
            </a:pPr>
            <a:r>
              <a:rPr lang="en-US" altLang="zh-CN" dirty="0"/>
              <a:t>D</a:t>
            </a:r>
            <a:r>
              <a:rPr lang="zh-CN" altLang="en-US" dirty="0"/>
              <a:t>on’t put the wrong loves when gardeners. 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5974709" y="2329392"/>
            <a:ext cx="1301832" cy="4719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sz="2000" dirty="0">
                <a:solidFill>
                  <a:srgbClr val="2F4768"/>
                </a:solidFill>
              </a:rPr>
              <a:t>输入标题</a:t>
            </a:r>
            <a:endParaRPr lang="zh-CN" altLang="en-US" sz="2000" dirty="0">
              <a:solidFill>
                <a:srgbClr val="2F4768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174192" y="2849841"/>
            <a:ext cx="1758010" cy="5914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300"/>
              </a:lnSpc>
            </a:pPr>
            <a:r>
              <a:rPr lang="en-US" altLang="zh-CN" dirty="0"/>
              <a:t>D</a:t>
            </a:r>
            <a:r>
              <a:rPr lang="zh-CN" altLang="en-US" dirty="0"/>
              <a:t>on’t put the wrong loves when gardeners. </a:t>
            </a: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9181560" y="2329392"/>
            <a:ext cx="1301832" cy="4719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sz="2000" dirty="0">
                <a:solidFill>
                  <a:srgbClr val="2F4768"/>
                </a:solidFill>
              </a:rPr>
              <a:t>输入标题</a:t>
            </a:r>
            <a:endParaRPr lang="zh-CN" altLang="en-US" sz="2000" dirty="0">
              <a:solidFill>
                <a:srgbClr val="2F4768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1355" y="4605966"/>
            <a:ext cx="1758010" cy="5914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300"/>
              </a:lnSpc>
            </a:pPr>
            <a:r>
              <a:rPr lang="en-US" altLang="zh-CN" dirty="0"/>
              <a:t>D</a:t>
            </a:r>
            <a:r>
              <a:rPr lang="zh-CN" altLang="en-US" dirty="0"/>
              <a:t>on’t put the wrong loves when gardeners. 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5948723" y="4085517"/>
            <a:ext cx="1301832" cy="4719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sz="2000" dirty="0">
                <a:solidFill>
                  <a:srgbClr val="2F4768"/>
                </a:solidFill>
              </a:rPr>
              <a:t>输入标题</a:t>
            </a:r>
            <a:endParaRPr lang="zh-CN" altLang="en-US" sz="2000" dirty="0">
              <a:solidFill>
                <a:srgbClr val="2F4768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148206" y="4605966"/>
            <a:ext cx="1758010" cy="5914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300"/>
              </a:lnSpc>
            </a:pPr>
            <a:r>
              <a:rPr lang="en-US" altLang="zh-CN" dirty="0"/>
              <a:t>D</a:t>
            </a:r>
            <a:r>
              <a:rPr lang="zh-CN" altLang="en-US" dirty="0"/>
              <a:t>on’t put the wrong loves when gardeners. </a:t>
            </a:r>
            <a:endParaRPr lang="zh-CN" altLang="en-US" dirty="0"/>
          </a:p>
        </p:txBody>
      </p:sp>
      <p:sp>
        <p:nvSpPr>
          <p:cNvPr id="39" name="文本框 38"/>
          <p:cNvSpPr txBox="1"/>
          <p:nvPr/>
        </p:nvSpPr>
        <p:spPr>
          <a:xfrm>
            <a:off x="9155574" y="4085517"/>
            <a:ext cx="1301832" cy="4719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sz="2000" dirty="0">
                <a:solidFill>
                  <a:srgbClr val="2F4768"/>
                </a:solidFill>
              </a:rPr>
              <a:t>输入标题</a:t>
            </a:r>
            <a:endParaRPr lang="zh-CN" altLang="en-US" sz="2000" dirty="0">
              <a:solidFill>
                <a:srgbClr val="2F476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 isInverted="1"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" grpId="0"/>
      <p:bldP spid="4" grpId="0"/>
      <p:bldP spid="6" grpId="0" animBg="1"/>
      <p:bldP spid="10" grpId="0" animBg="1"/>
      <p:bldP spid="15" grpId="0" animBg="1"/>
      <p:bldP spid="19" grpId="0" animBg="1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854"/>
            <a:ext cx="3734584" cy="4375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464525" y="2196294"/>
            <a:ext cx="5118687" cy="2454682"/>
            <a:chOff x="4634648" y="2132496"/>
            <a:chExt cx="5118687" cy="2454682"/>
          </a:xfrm>
        </p:grpSpPr>
        <p:sp>
          <p:nvSpPr>
            <p:cNvPr id="9" name="Textbox 1"/>
            <p:cNvSpPr/>
            <p:nvPr/>
          </p:nvSpPr>
          <p:spPr>
            <a:xfrm>
              <a:off x="4775145" y="2879536"/>
              <a:ext cx="344629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5400" spc="600" dirty="0">
                  <a:solidFill>
                    <a:srgbClr val="202F41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lt"/>
                </a:rPr>
                <a:t>工作目标</a:t>
              </a:r>
              <a:endParaRPr lang="es-ES" sz="54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endParaRPr>
            </a:p>
          </p:txBody>
        </p:sp>
        <p:sp>
          <p:nvSpPr>
            <p:cNvPr id="10" name="CuadroTexto 41"/>
            <p:cNvSpPr txBox="1"/>
            <p:nvPr/>
          </p:nvSpPr>
          <p:spPr>
            <a:xfrm>
              <a:off x="4634648" y="2132496"/>
              <a:ext cx="256423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400" b="0" i="0" spc="600">
                  <a:solidFill>
                    <a:srgbClr val="202F41"/>
                  </a:solidFill>
                  <a:effectLst/>
                  <a:latin typeface="仓耳玄三M W05" panose="02020400000000000000" pitchFamily="18" charset="-122"/>
                  <a:ea typeface="仓耳玄三M W05" panose="02020400000000000000" pitchFamily="18" charset="-122"/>
                </a:defRPr>
              </a:lvl1pPr>
            </a:lstStyle>
            <a:p>
              <a:r>
                <a:rPr lang="es-ES" spc="0" dirty="0">
                  <a:sym typeface="+mn-lt"/>
                </a:rPr>
                <a:t>PART 03</a:t>
              </a:r>
              <a:endParaRPr lang="es-ES" spc="0" dirty="0"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818784" y="3880959"/>
              <a:ext cx="4934551" cy="706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defRPr>
              </a:lvl1pPr>
            </a:lstStyle>
            <a:p>
              <a:pPr>
                <a:lnSpc>
                  <a:spcPts val="2500"/>
                </a:lnSpc>
              </a:pPr>
              <a:r>
                <a:rPr lang="zh-CN" altLang="en-US" sz="1600" dirty="0"/>
                <a:t>We are all too young, a lot of things don't yet know, don't put the wrong loves when gardeners.</a:t>
              </a:r>
              <a:endParaRPr lang="zh-CN" altLang="en-US" sz="1600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0671219" y="4017854"/>
            <a:ext cx="1766333" cy="2866182"/>
            <a:chOff x="10671219" y="4017854"/>
            <a:chExt cx="1766333" cy="286618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71219" y="4017854"/>
              <a:ext cx="1766333" cy="286618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302307" y="4587178"/>
              <a:ext cx="887595" cy="17275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03.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工作目标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grpSp>
        <p:nvGrpSpPr>
          <p:cNvPr id="36" name="组合 35"/>
          <p:cNvGrpSpPr/>
          <p:nvPr/>
        </p:nvGrpSpPr>
        <p:grpSpPr>
          <a:xfrm>
            <a:off x="659408" y="3531489"/>
            <a:ext cx="2629482" cy="852684"/>
            <a:chOff x="659408" y="3531489"/>
            <a:chExt cx="2629482" cy="852684"/>
          </a:xfrm>
          <a:solidFill>
            <a:srgbClr val="C3A67E"/>
          </a:solidFill>
        </p:grpSpPr>
        <p:sp>
          <p:nvSpPr>
            <p:cNvPr id="18" name="矩形 17"/>
            <p:cNvSpPr/>
            <p:nvPr/>
          </p:nvSpPr>
          <p:spPr>
            <a:xfrm>
              <a:off x="659408" y="3531489"/>
              <a:ext cx="2629482" cy="5316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STEP 01</a:t>
              </a:r>
              <a:endPara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0800000">
              <a:off x="1651783" y="4063181"/>
              <a:ext cx="643929" cy="32099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 rot="10800000">
            <a:off x="3401601" y="3210497"/>
            <a:ext cx="2629482" cy="852684"/>
            <a:chOff x="659408" y="3531489"/>
            <a:chExt cx="2629482" cy="852684"/>
          </a:xfrm>
          <a:solidFill>
            <a:srgbClr val="2F4768"/>
          </a:solidFill>
        </p:grpSpPr>
        <p:sp>
          <p:nvSpPr>
            <p:cNvPr id="41" name="矩形 40"/>
            <p:cNvSpPr/>
            <p:nvPr/>
          </p:nvSpPr>
          <p:spPr>
            <a:xfrm rot="10800000">
              <a:off x="659408" y="3531489"/>
              <a:ext cx="2629482" cy="5316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STEP 02</a:t>
              </a:r>
              <a:endPara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42" name="等腰三角形 41"/>
            <p:cNvSpPr/>
            <p:nvPr/>
          </p:nvSpPr>
          <p:spPr>
            <a:xfrm rot="10800000">
              <a:off x="1651783" y="4063181"/>
              <a:ext cx="643929" cy="32099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192818" y="3531489"/>
            <a:ext cx="2629482" cy="852684"/>
            <a:chOff x="659408" y="3531489"/>
            <a:chExt cx="2629482" cy="852684"/>
          </a:xfrm>
          <a:solidFill>
            <a:srgbClr val="C3A67E"/>
          </a:solidFill>
        </p:grpSpPr>
        <p:sp>
          <p:nvSpPr>
            <p:cNvPr id="44" name="矩形 43"/>
            <p:cNvSpPr/>
            <p:nvPr/>
          </p:nvSpPr>
          <p:spPr>
            <a:xfrm>
              <a:off x="659408" y="3531489"/>
              <a:ext cx="2629482" cy="5316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STEP 03</a:t>
              </a:r>
              <a:endPara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10800000">
              <a:off x="1651783" y="4063181"/>
              <a:ext cx="643929" cy="32099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10800000">
            <a:off x="8935011" y="3210497"/>
            <a:ext cx="2629482" cy="852684"/>
            <a:chOff x="659408" y="3531489"/>
            <a:chExt cx="2629482" cy="852684"/>
          </a:xfrm>
          <a:solidFill>
            <a:srgbClr val="2F4768"/>
          </a:solidFill>
        </p:grpSpPr>
        <p:sp>
          <p:nvSpPr>
            <p:cNvPr id="47" name="矩形 46"/>
            <p:cNvSpPr/>
            <p:nvPr/>
          </p:nvSpPr>
          <p:spPr>
            <a:xfrm rot="10800000">
              <a:off x="659408" y="3531489"/>
              <a:ext cx="2629482" cy="53169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STEP 04</a:t>
              </a:r>
              <a:endPara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48" name="等腰三角形 47"/>
            <p:cNvSpPr/>
            <p:nvPr/>
          </p:nvSpPr>
          <p:spPr>
            <a:xfrm rot="10800000">
              <a:off x="1651783" y="4063181"/>
              <a:ext cx="643929" cy="32099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798210" y="5113561"/>
            <a:ext cx="2490680" cy="825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 algn="ctr">
              <a:lnSpc>
                <a:spcPts val="2300"/>
              </a:lnSpc>
            </a:pPr>
            <a:r>
              <a:rPr lang="zh-CN" altLang="en-US" dirty="0"/>
              <a:t>We are all too young, a lot of things don‘t yet know, don’t put the wrong. </a:t>
            </a:r>
            <a:endParaRPr lang="zh-CN" altLang="en-US" dirty="0"/>
          </a:p>
        </p:txBody>
      </p:sp>
      <p:sp>
        <p:nvSpPr>
          <p:cNvPr id="51" name="文本框 50"/>
          <p:cNvSpPr txBox="1"/>
          <p:nvPr/>
        </p:nvSpPr>
        <p:spPr>
          <a:xfrm>
            <a:off x="1132978" y="4386405"/>
            <a:ext cx="1821145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zh-CN" altLang="en-US" sz="2400" dirty="0">
                <a:solidFill>
                  <a:srgbClr val="2F4768"/>
                </a:solidFill>
              </a:rPr>
              <a:t>B</a:t>
            </a:r>
            <a:r>
              <a:rPr lang="en-US" altLang="zh-CN" sz="2400" dirty="0">
                <a:solidFill>
                  <a:srgbClr val="2F4768"/>
                </a:solidFill>
              </a:rPr>
              <a:t>USINESS</a:t>
            </a:r>
            <a:endParaRPr lang="zh-CN" altLang="en-US" sz="2400" dirty="0">
              <a:solidFill>
                <a:srgbClr val="2F4768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497295" y="2273774"/>
            <a:ext cx="2490680" cy="825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 algn="ctr">
              <a:lnSpc>
                <a:spcPts val="2300"/>
              </a:lnSpc>
            </a:pPr>
            <a:r>
              <a:rPr lang="zh-CN" altLang="en-US" dirty="0"/>
              <a:t>We are all too young, a lot of things don‘t yet know, don’t put the wrong. </a:t>
            </a:r>
            <a:endParaRPr lang="zh-CN" altLang="en-US" dirty="0"/>
          </a:p>
        </p:txBody>
      </p:sp>
      <p:sp>
        <p:nvSpPr>
          <p:cNvPr id="55" name="文本框 54"/>
          <p:cNvSpPr txBox="1"/>
          <p:nvPr/>
        </p:nvSpPr>
        <p:spPr>
          <a:xfrm>
            <a:off x="3832063" y="1546618"/>
            <a:ext cx="1821145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zh-CN" altLang="en-US" sz="2400" dirty="0">
                <a:solidFill>
                  <a:srgbClr val="2F4768"/>
                </a:solidFill>
              </a:rPr>
              <a:t>B</a:t>
            </a:r>
            <a:r>
              <a:rPr lang="en-US" altLang="zh-CN" sz="2400" dirty="0">
                <a:solidFill>
                  <a:srgbClr val="2F4768"/>
                </a:solidFill>
              </a:rPr>
              <a:t>USINESS</a:t>
            </a:r>
            <a:endParaRPr lang="zh-CN" altLang="en-US" sz="2400" dirty="0">
              <a:solidFill>
                <a:srgbClr val="2F4768"/>
              </a:solidFill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6253616" y="5113561"/>
            <a:ext cx="2490680" cy="825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 algn="ctr">
              <a:lnSpc>
                <a:spcPts val="2300"/>
              </a:lnSpc>
            </a:pPr>
            <a:r>
              <a:rPr lang="zh-CN" altLang="en-US" dirty="0"/>
              <a:t>We are all too young, a lot of things don‘t yet know, don’t put the wrong. </a:t>
            </a:r>
            <a:endParaRPr lang="zh-CN" altLang="en-US" dirty="0"/>
          </a:p>
        </p:txBody>
      </p:sp>
      <p:sp>
        <p:nvSpPr>
          <p:cNvPr id="59" name="文本框 58"/>
          <p:cNvSpPr txBox="1"/>
          <p:nvPr/>
        </p:nvSpPr>
        <p:spPr>
          <a:xfrm>
            <a:off x="6588384" y="4386405"/>
            <a:ext cx="1821145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zh-CN" altLang="en-US" sz="2400" dirty="0">
                <a:solidFill>
                  <a:srgbClr val="2F4768"/>
                </a:solidFill>
              </a:rPr>
              <a:t>B</a:t>
            </a:r>
            <a:r>
              <a:rPr lang="en-US" altLang="zh-CN" sz="2400" dirty="0">
                <a:solidFill>
                  <a:srgbClr val="2F4768"/>
                </a:solidFill>
              </a:rPr>
              <a:t>USINESS</a:t>
            </a:r>
            <a:endParaRPr lang="zh-CN" altLang="en-US" sz="2400" dirty="0">
              <a:solidFill>
                <a:srgbClr val="2F4768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8952701" y="2273774"/>
            <a:ext cx="2490680" cy="825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 algn="ctr">
              <a:lnSpc>
                <a:spcPts val="2300"/>
              </a:lnSpc>
            </a:pPr>
            <a:r>
              <a:rPr lang="zh-CN" altLang="en-US" dirty="0"/>
              <a:t>We are all too young, a lot of things don‘t yet know, don’t put the wrong. </a:t>
            </a:r>
            <a:endParaRPr lang="zh-CN" altLang="en-US" dirty="0"/>
          </a:p>
        </p:txBody>
      </p:sp>
      <p:sp>
        <p:nvSpPr>
          <p:cNvPr id="63" name="文本框 62"/>
          <p:cNvSpPr txBox="1"/>
          <p:nvPr/>
        </p:nvSpPr>
        <p:spPr>
          <a:xfrm>
            <a:off x="9287469" y="1546618"/>
            <a:ext cx="1821145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zh-CN" altLang="en-US" sz="2400" dirty="0">
                <a:solidFill>
                  <a:srgbClr val="2F4768"/>
                </a:solidFill>
              </a:rPr>
              <a:t>B</a:t>
            </a:r>
            <a:r>
              <a:rPr lang="en-US" altLang="zh-CN" sz="2400" dirty="0">
                <a:solidFill>
                  <a:srgbClr val="2F4768"/>
                </a:solidFill>
              </a:rPr>
              <a:t>USINESS</a:t>
            </a:r>
            <a:endParaRPr lang="zh-CN" altLang="en-US" sz="2400" dirty="0">
              <a:solidFill>
                <a:srgbClr val="2F476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8" grpId="0"/>
      <p:bldP spid="51" grpId="0"/>
      <p:bldP spid="53" grpId="0"/>
      <p:bldP spid="55" grpId="0"/>
      <p:bldP spid="57" grpId="0"/>
      <p:bldP spid="59" grpId="0"/>
      <p:bldP spid="61" grpId="0"/>
      <p:bldP spid="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03.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工作目标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2767885" y="1705246"/>
            <a:ext cx="0" cy="492338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任意多边形: 形状 19"/>
          <p:cNvSpPr/>
          <p:nvPr/>
        </p:nvSpPr>
        <p:spPr>
          <a:xfrm rot="12600000">
            <a:off x="3785083" y="2058084"/>
            <a:ext cx="1646905" cy="1570729"/>
          </a:xfrm>
          <a:custGeom>
            <a:avLst/>
            <a:gdLst>
              <a:gd name="connsiteX0" fmla="*/ 962452 w 1949450"/>
              <a:gd name="connsiteY0" fmla="*/ 0 h 1859280"/>
              <a:gd name="connsiteX1" fmla="*/ 987000 w 1949450"/>
              <a:gd name="connsiteY1" fmla="*/ 0 h 1859280"/>
              <a:gd name="connsiteX2" fmla="*/ 997560 w 1949450"/>
              <a:gd name="connsiteY2" fmla="*/ 860 h 1859280"/>
              <a:gd name="connsiteX3" fmla="*/ 1180591 w 1949450"/>
              <a:gd name="connsiteY3" fmla="*/ 7746 h 1859280"/>
              <a:gd name="connsiteX4" fmla="*/ 1401078 w 1949450"/>
              <a:gd name="connsiteY4" fmla="*/ 35291 h 1859280"/>
              <a:gd name="connsiteX5" fmla="*/ 1603874 w 1949450"/>
              <a:gd name="connsiteY5" fmla="*/ 91242 h 1859280"/>
              <a:gd name="connsiteX6" fmla="*/ 1774000 w 1949450"/>
              <a:gd name="connsiteY6" fmla="*/ 184120 h 1859280"/>
              <a:gd name="connsiteX7" fmla="*/ 1927339 w 1949450"/>
              <a:gd name="connsiteY7" fmla="*/ 403015 h 1859280"/>
              <a:gd name="connsiteX8" fmla="*/ 1946381 w 1949450"/>
              <a:gd name="connsiteY8" fmla="*/ 509235 h 1859280"/>
              <a:gd name="connsiteX9" fmla="*/ 1949450 w 1949450"/>
              <a:gd name="connsiteY9" fmla="*/ 532133 h 1859280"/>
              <a:gd name="connsiteX10" fmla="*/ 1949450 w 1949450"/>
              <a:gd name="connsiteY10" fmla="*/ 568974 h 1859280"/>
              <a:gd name="connsiteX11" fmla="*/ 1947015 w 1949450"/>
              <a:gd name="connsiteY11" fmla="*/ 583950 h 1859280"/>
              <a:gd name="connsiteX12" fmla="*/ 1919035 w 1949450"/>
              <a:gd name="connsiteY12" fmla="*/ 756107 h 1859280"/>
              <a:gd name="connsiteX13" fmla="*/ 1838891 w 1949450"/>
              <a:gd name="connsiteY13" fmla="*/ 980253 h 1859280"/>
              <a:gd name="connsiteX14" fmla="*/ 1675444 w 1949450"/>
              <a:gd name="connsiteY14" fmla="*/ 1286776 h 1859280"/>
              <a:gd name="connsiteX15" fmla="*/ 1479778 w 1949450"/>
              <a:gd name="connsiteY15" fmla="*/ 1561020 h 1859280"/>
              <a:gd name="connsiteX16" fmla="*/ 1316782 w 1949450"/>
              <a:gd name="connsiteY16" fmla="*/ 1721640 h 1859280"/>
              <a:gd name="connsiteX17" fmla="*/ 1160013 w 1949450"/>
              <a:gd name="connsiteY17" fmla="*/ 1818049 h 1859280"/>
              <a:gd name="connsiteX18" fmla="*/ 1013715 w 1949450"/>
              <a:gd name="connsiteY18" fmla="*/ 1856524 h 1859280"/>
              <a:gd name="connsiteX19" fmla="*/ 988625 w 1949450"/>
              <a:gd name="connsiteY19" fmla="*/ 1859280 h 1859280"/>
              <a:gd name="connsiteX20" fmla="*/ 959202 w 1949450"/>
              <a:gd name="connsiteY20" fmla="*/ 1859280 h 1859280"/>
              <a:gd name="connsiteX21" fmla="*/ 951982 w 1949450"/>
              <a:gd name="connsiteY21" fmla="*/ 1857987 h 1859280"/>
              <a:gd name="connsiteX22" fmla="*/ 908932 w 1949450"/>
              <a:gd name="connsiteY22" fmla="*/ 1853425 h 1859280"/>
              <a:gd name="connsiteX23" fmla="*/ 748102 w 1949450"/>
              <a:gd name="connsiteY23" fmla="*/ 1799369 h 1859280"/>
              <a:gd name="connsiteX24" fmla="*/ 572110 w 1949450"/>
              <a:gd name="connsiteY24" fmla="*/ 1671200 h 1859280"/>
              <a:gd name="connsiteX25" fmla="*/ 414710 w 1949450"/>
              <a:gd name="connsiteY25" fmla="*/ 1495600 h 1859280"/>
              <a:gd name="connsiteX26" fmla="*/ 132852 w 1949450"/>
              <a:gd name="connsiteY26" fmla="*/ 1032846 h 1859280"/>
              <a:gd name="connsiteX27" fmla="*/ 30325 w 1949450"/>
              <a:gd name="connsiteY27" fmla="*/ 762304 h 1859280"/>
              <a:gd name="connsiteX28" fmla="*/ 1354 w 1949450"/>
              <a:gd name="connsiteY28" fmla="*/ 578357 h 1859280"/>
              <a:gd name="connsiteX29" fmla="*/ 0 w 1949450"/>
              <a:gd name="connsiteY29" fmla="*/ 568974 h 1859280"/>
              <a:gd name="connsiteX30" fmla="*/ 0 w 1949450"/>
              <a:gd name="connsiteY30" fmla="*/ 533768 h 1859280"/>
              <a:gd name="connsiteX31" fmla="*/ 1445 w 1949450"/>
              <a:gd name="connsiteY31" fmla="*/ 521974 h 1859280"/>
              <a:gd name="connsiteX32" fmla="*/ 11643 w 1949450"/>
              <a:gd name="connsiteY32" fmla="*/ 437877 h 1859280"/>
              <a:gd name="connsiteX33" fmla="*/ 128430 w 1949450"/>
              <a:gd name="connsiteY33" fmla="*/ 224231 h 1859280"/>
              <a:gd name="connsiteX34" fmla="*/ 277797 w 1949450"/>
              <a:gd name="connsiteY34" fmla="*/ 120423 h 1859280"/>
              <a:gd name="connsiteX35" fmla="*/ 486912 w 1949450"/>
              <a:gd name="connsiteY35" fmla="*/ 48118 h 1859280"/>
              <a:gd name="connsiteX36" fmla="*/ 666334 w 1949450"/>
              <a:gd name="connsiteY36" fmla="*/ 17388 h 1859280"/>
              <a:gd name="connsiteX37" fmla="*/ 811279 w 1949450"/>
              <a:gd name="connsiteY37" fmla="*/ 5165 h 1859280"/>
              <a:gd name="connsiteX38" fmla="*/ 955140 w 1949450"/>
              <a:gd name="connsiteY38" fmla="*/ 860 h 1859280"/>
              <a:gd name="connsiteX39" fmla="*/ 962452 w 1949450"/>
              <a:gd name="connsiteY39" fmla="*/ 0 h 185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949450" h="1859280">
                <a:moveTo>
                  <a:pt x="962452" y="0"/>
                </a:moveTo>
                <a:lnTo>
                  <a:pt x="987000" y="0"/>
                </a:lnTo>
                <a:cubicBezTo>
                  <a:pt x="990520" y="257"/>
                  <a:pt x="994040" y="774"/>
                  <a:pt x="997560" y="860"/>
                </a:cubicBezTo>
                <a:cubicBezTo>
                  <a:pt x="1058570" y="1463"/>
                  <a:pt x="1119671" y="3443"/>
                  <a:pt x="1180591" y="7746"/>
                </a:cubicBezTo>
                <a:cubicBezTo>
                  <a:pt x="1254598" y="13083"/>
                  <a:pt x="1328245" y="21606"/>
                  <a:pt x="1401078" y="35291"/>
                </a:cubicBezTo>
                <a:cubicBezTo>
                  <a:pt x="1470301" y="48375"/>
                  <a:pt x="1538172" y="65935"/>
                  <a:pt x="1603874" y="91242"/>
                </a:cubicBezTo>
                <a:cubicBezTo>
                  <a:pt x="1664794" y="114741"/>
                  <a:pt x="1722286" y="144267"/>
                  <a:pt x="1774000" y="184120"/>
                </a:cubicBezTo>
                <a:cubicBezTo>
                  <a:pt x="1848278" y="241448"/>
                  <a:pt x="1900624" y="313580"/>
                  <a:pt x="1927339" y="403015"/>
                </a:cubicBezTo>
                <a:cubicBezTo>
                  <a:pt x="1937717" y="437705"/>
                  <a:pt x="1943855" y="473170"/>
                  <a:pt x="1946381" y="509235"/>
                </a:cubicBezTo>
                <a:cubicBezTo>
                  <a:pt x="1946924" y="516898"/>
                  <a:pt x="1948367" y="524471"/>
                  <a:pt x="1949450" y="532133"/>
                </a:cubicBezTo>
                <a:lnTo>
                  <a:pt x="1949450" y="568974"/>
                </a:lnTo>
                <a:cubicBezTo>
                  <a:pt x="1948639" y="573966"/>
                  <a:pt x="1947284" y="578872"/>
                  <a:pt x="1947015" y="583950"/>
                </a:cubicBezTo>
                <a:cubicBezTo>
                  <a:pt x="1943855" y="642225"/>
                  <a:pt x="1933747" y="699554"/>
                  <a:pt x="1919035" y="756107"/>
                </a:cubicBezTo>
                <a:cubicBezTo>
                  <a:pt x="1899000" y="833061"/>
                  <a:pt x="1871292" y="907517"/>
                  <a:pt x="1838891" y="980253"/>
                </a:cubicBezTo>
                <a:cubicBezTo>
                  <a:pt x="1791871" y="1086215"/>
                  <a:pt x="1736185" y="1187787"/>
                  <a:pt x="1675444" y="1286776"/>
                </a:cubicBezTo>
                <a:cubicBezTo>
                  <a:pt x="1616600" y="1382581"/>
                  <a:pt x="1552882" y="1475029"/>
                  <a:pt x="1479778" y="1561020"/>
                </a:cubicBezTo>
                <a:cubicBezTo>
                  <a:pt x="1430230" y="1619209"/>
                  <a:pt x="1376890" y="1673782"/>
                  <a:pt x="1316782" y="1721640"/>
                </a:cubicBezTo>
                <a:cubicBezTo>
                  <a:pt x="1268587" y="1760118"/>
                  <a:pt x="1216962" y="1793343"/>
                  <a:pt x="1160013" y="1818049"/>
                </a:cubicBezTo>
                <a:cubicBezTo>
                  <a:pt x="1113263" y="1838277"/>
                  <a:pt x="1064706" y="1851790"/>
                  <a:pt x="1013715" y="1856524"/>
                </a:cubicBezTo>
                <a:cubicBezTo>
                  <a:pt x="1005321" y="1857300"/>
                  <a:pt x="997017" y="1858333"/>
                  <a:pt x="988625" y="1859280"/>
                </a:cubicBezTo>
                <a:lnTo>
                  <a:pt x="959202" y="1859280"/>
                </a:lnTo>
                <a:cubicBezTo>
                  <a:pt x="956764" y="1858848"/>
                  <a:pt x="954419" y="1858161"/>
                  <a:pt x="951982" y="1857987"/>
                </a:cubicBezTo>
                <a:cubicBezTo>
                  <a:pt x="937632" y="1856440"/>
                  <a:pt x="923191" y="1855578"/>
                  <a:pt x="908932" y="1853425"/>
                </a:cubicBezTo>
                <a:cubicBezTo>
                  <a:pt x="851982" y="1845077"/>
                  <a:pt x="798734" y="1825967"/>
                  <a:pt x="748102" y="1799369"/>
                </a:cubicBezTo>
                <a:cubicBezTo>
                  <a:pt x="683030" y="1765196"/>
                  <a:pt x="625449" y="1720953"/>
                  <a:pt x="572110" y="1671200"/>
                </a:cubicBezTo>
                <a:cubicBezTo>
                  <a:pt x="514258" y="1617315"/>
                  <a:pt x="462362" y="1558180"/>
                  <a:pt x="414710" y="1495600"/>
                </a:cubicBezTo>
                <a:cubicBezTo>
                  <a:pt x="304422" y="1350905"/>
                  <a:pt x="211732" y="1195878"/>
                  <a:pt x="132852" y="1032846"/>
                </a:cubicBezTo>
                <a:cubicBezTo>
                  <a:pt x="90614" y="945564"/>
                  <a:pt x="54964" y="855872"/>
                  <a:pt x="30325" y="762304"/>
                </a:cubicBezTo>
                <a:cubicBezTo>
                  <a:pt x="14351" y="701964"/>
                  <a:pt x="2438" y="640935"/>
                  <a:pt x="1354" y="578357"/>
                </a:cubicBezTo>
                <a:cubicBezTo>
                  <a:pt x="1264" y="575171"/>
                  <a:pt x="451" y="572073"/>
                  <a:pt x="0" y="568974"/>
                </a:cubicBezTo>
                <a:lnTo>
                  <a:pt x="0" y="533768"/>
                </a:lnTo>
                <a:cubicBezTo>
                  <a:pt x="542" y="529808"/>
                  <a:pt x="1445" y="525935"/>
                  <a:pt x="1445" y="521974"/>
                </a:cubicBezTo>
                <a:cubicBezTo>
                  <a:pt x="1534" y="493570"/>
                  <a:pt x="5597" y="465595"/>
                  <a:pt x="11643" y="437877"/>
                </a:cubicBezTo>
                <a:cubicBezTo>
                  <a:pt x="29423" y="355587"/>
                  <a:pt x="67961" y="284143"/>
                  <a:pt x="128430" y="224231"/>
                </a:cubicBezTo>
                <a:cubicBezTo>
                  <a:pt x="172022" y="181108"/>
                  <a:pt x="222652" y="147624"/>
                  <a:pt x="277797" y="120423"/>
                </a:cubicBezTo>
                <a:cubicBezTo>
                  <a:pt x="344404" y="87627"/>
                  <a:pt x="414619" y="65074"/>
                  <a:pt x="486912" y="48118"/>
                </a:cubicBezTo>
                <a:cubicBezTo>
                  <a:pt x="546117" y="34345"/>
                  <a:pt x="605954" y="24531"/>
                  <a:pt x="666334" y="17388"/>
                </a:cubicBezTo>
                <a:cubicBezTo>
                  <a:pt x="714528" y="11621"/>
                  <a:pt x="762903" y="7230"/>
                  <a:pt x="811279" y="5165"/>
                </a:cubicBezTo>
                <a:cubicBezTo>
                  <a:pt x="859293" y="3012"/>
                  <a:pt x="907216" y="2237"/>
                  <a:pt x="955140" y="860"/>
                </a:cubicBezTo>
                <a:cubicBezTo>
                  <a:pt x="957577" y="774"/>
                  <a:pt x="960015" y="257"/>
                  <a:pt x="962452" y="0"/>
                </a:cubicBezTo>
                <a:close/>
              </a:path>
            </a:pathLst>
          </a:custGeom>
          <a:solidFill>
            <a:srgbClr val="C3A67E"/>
          </a:solidFill>
          <a:ln>
            <a:noFill/>
          </a:ln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/>
        </p:nvSpPr>
        <p:spPr>
          <a:xfrm rot="12600000">
            <a:off x="3760357" y="4348294"/>
            <a:ext cx="1646905" cy="1570729"/>
          </a:xfrm>
          <a:custGeom>
            <a:avLst/>
            <a:gdLst>
              <a:gd name="connsiteX0" fmla="*/ 962452 w 1949450"/>
              <a:gd name="connsiteY0" fmla="*/ 0 h 1859280"/>
              <a:gd name="connsiteX1" fmla="*/ 987000 w 1949450"/>
              <a:gd name="connsiteY1" fmla="*/ 0 h 1859280"/>
              <a:gd name="connsiteX2" fmla="*/ 997560 w 1949450"/>
              <a:gd name="connsiteY2" fmla="*/ 860 h 1859280"/>
              <a:gd name="connsiteX3" fmla="*/ 1180591 w 1949450"/>
              <a:gd name="connsiteY3" fmla="*/ 7746 h 1859280"/>
              <a:gd name="connsiteX4" fmla="*/ 1401078 w 1949450"/>
              <a:gd name="connsiteY4" fmla="*/ 35291 h 1859280"/>
              <a:gd name="connsiteX5" fmla="*/ 1603874 w 1949450"/>
              <a:gd name="connsiteY5" fmla="*/ 91242 h 1859280"/>
              <a:gd name="connsiteX6" fmla="*/ 1774000 w 1949450"/>
              <a:gd name="connsiteY6" fmla="*/ 184120 h 1859280"/>
              <a:gd name="connsiteX7" fmla="*/ 1927339 w 1949450"/>
              <a:gd name="connsiteY7" fmla="*/ 403015 h 1859280"/>
              <a:gd name="connsiteX8" fmla="*/ 1946381 w 1949450"/>
              <a:gd name="connsiteY8" fmla="*/ 509235 h 1859280"/>
              <a:gd name="connsiteX9" fmla="*/ 1949450 w 1949450"/>
              <a:gd name="connsiteY9" fmla="*/ 532133 h 1859280"/>
              <a:gd name="connsiteX10" fmla="*/ 1949450 w 1949450"/>
              <a:gd name="connsiteY10" fmla="*/ 568974 h 1859280"/>
              <a:gd name="connsiteX11" fmla="*/ 1947015 w 1949450"/>
              <a:gd name="connsiteY11" fmla="*/ 583950 h 1859280"/>
              <a:gd name="connsiteX12" fmla="*/ 1919035 w 1949450"/>
              <a:gd name="connsiteY12" fmla="*/ 756107 h 1859280"/>
              <a:gd name="connsiteX13" fmla="*/ 1838891 w 1949450"/>
              <a:gd name="connsiteY13" fmla="*/ 980253 h 1859280"/>
              <a:gd name="connsiteX14" fmla="*/ 1675444 w 1949450"/>
              <a:gd name="connsiteY14" fmla="*/ 1286776 h 1859280"/>
              <a:gd name="connsiteX15" fmla="*/ 1479778 w 1949450"/>
              <a:gd name="connsiteY15" fmla="*/ 1561020 h 1859280"/>
              <a:gd name="connsiteX16" fmla="*/ 1316782 w 1949450"/>
              <a:gd name="connsiteY16" fmla="*/ 1721640 h 1859280"/>
              <a:gd name="connsiteX17" fmla="*/ 1160013 w 1949450"/>
              <a:gd name="connsiteY17" fmla="*/ 1818049 h 1859280"/>
              <a:gd name="connsiteX18" fmla="*/ 1013715 w 1949450"/>
              <a:gd name="connsiteY18" fmla="*/ 1856524 h 1859280"/>
              <a:gd name="connsiteX19" fmla="*/ 988625 w 1949450"/>
              <a:gd name="connsiteY19" fmla="*/ 1859280 h 1859280"/>
              <a:gd name="connsiteX20" fmla="*/ 959202 w 1949450"/>
              <a:gd name="connsiteY20" fmla="*/ 1859280 h 1859280"/>
              <a:gd name="connsiteX21" fmla="*/ 951982 w 1949450"/>
              <a:gd name="connsiteY21" fmla="*/ 1857987 h 1859280"/>
              <a:gd name="connsiteX22" fmla="*/ 908932 w 1949450"/>
              <a:gd name="connsiteY22" fmla="*/ 1853425 h 1859280"/>
              <a:gd name="connsiteX23" fmla="*/ 748102 w 1949450"/>
              <a:gd name="connsiteY23" fmla="*/ 1799369 h 1859280"/>
              <a:gd name="connsiteX24" fmla="*/ 572110 w 1949450"/>
              <a:gd name="connsiteY24" fmla="*/ 1671200 h 1859280"/>
              <a:gd name="connsiteX25" fmla="*/ 414710 w 1949450"/>
              <a:gd name="connsiteY25" fmla="*/ 1495600 h 1859280"/>
              <a:gd name="connsiteX26" fmla="*/ 132852 w 1949450"/>
              <a:gd name="connsiteY26" fmla="*/ 1032846 h 1859280"/>
              <a:gd name="connsiteX27" fmla="*/ 30325 w 1949450"/>
              <a:gd name="connsiteY27" fmla="*/ 762304 h 1859280"/>
              <a:gd name="connsiteX28" fmla="*/ 1354 w 1949450"/>
              <a:gd name="connsiteY28" fmla="*/ 578357 h 1859280"/>
              <a:gd name="connsiteX29" fmla="*/ 0 w 1949450"/>
              <a:gd name="connsiteY29" fmla="*/ 568974 h 1859280"/>
              <a:gd name="connsiteX30" fmla="*/ 0 w 1949450"/>
              <a:gd name="connsiteY30" fmla="*/ 533768 h 1859280"/>
              <a:gd name="connsiteX31" fmla="*/ 1445 w 1949450"/>
              <a:gd name="connsiteY31" fmla="*/ 521974 h 1859280"/>
              <a:gd name="connsiteX32" fmla="*/ 11643 w 1949450"/>
              <a:gd name="connsiteY32" fmla="*/ 437877 h 1859280"/>
              <a:gd name="connsiteX33" fmla="*/ 128430 w 1949450"/>
              <a:gd name="connsiteY33" fmla="*/ 224231 h 1859280"/>
              <a:gd name="connsiteX34" fmla="*/ 277797 w 1949450"/>
              <a:gd name="connsiteY34" fmla="*/ 120423 h 1859280"/>
              <a:gd name="connsiteX35" fmla="*/ 486912 w 1949450"/>
              <a:gd name="connsiteY35" fmla="*/ 48118 h 1859280"/>
              <a:gd name="connsiteX36" fmla="*/ 666334 w 1949450"/>
              <a:gd name="connsiteY36" fmla="*/ 17388 h 1859280"/>
              <a:gd name="connsiteX37" fmla="*/ 811279 w 1949450"/>
              <a:gd name="connsiteY37" fmla="*/ 5165 h 1859280"/>
              <a:gd name="connsiteX38" fmla="*/ 955140 w 1949450"/>
              <a:gd name="connsiteY38" fmla="*/ 860 h 1859280"/>
              <a:gd name="connsiteX39" fmla="*/ 962452 w 1949450"/>
              <a:gd name="connsiteY39" fmla="*/ 0 h 185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949450" h="1859280">
                <a:moveTo>
                  <a:pt x="962452" y="0"/>
                </a:moveTo>
                <a:lnTo>
                  <a:pt x="987000" y="0"/>
                </a:lnTo>
                <a:cubicBezTo>
                  <a:pt x="990520" y="257"/>
                  <a:pt x="994040" y="774"/>
                  <a:pt x="997560" y="860"/>
                </a:cubicBezTo>
                <a:cubicBezTo>
                  <a:pt x="1058570" y="1463"/>
                  <a:pt x="1119671" y="3443"/>
                  <a:pt x="1180591" y="7746"/>
                </a:cubicBezTo>
                <a:cubicBezTo>
                  <a:pt x="1254598" y="13083"/>
                  <a:pt x="1328245" y="21606"/>
                  <a:pt x="1401078" y="35291"/>
                </a:cubicBezTo>
                <a:cubicBezTo>
                  <a:pt x="1470301" y="48375"/>
                  <a:pt x="1538172" y="65935"/>
                  <a:pt x="1603874" y="91242"/>
                </a:cubicBezTo>
                <a:cubicBezTo>
                  <a:pt x="1664794" y="114741"/>
                  <a:pt x="1722286" y="144267"/>
                  <a:pt x="1774000" y="184120"/>
                </a:cubicBezTo>
                <a:cubicBezTo>
                  <a:pt x="1848278" y="241448"/>
                  <a:pt x="1900624" y="313580"/>
                  <a:pt x="1927339" y="403015"/>
                </a:cubicBezTo>
                <a:cubicBezTo>
                  <a:pt x="1937717" y="437705"/>
                  <a:pt x="1943855" y="473170"/>
                  <a:pt x="1946381" y="509235"/>
                </a:cubicBezTo>
                <a:cubicBezTo>
                  <a:pt x="1946924" y="516898"/>
                  <a:pt x="1948367" y="524471"/>
                  <a:pt x="1949450" y="532133"/>
                </a:cubicBezTo>
                <a:lnTo>
                  <a:pt x="1949450" y="568974"/>
                </a:lnTo>
                <a:cubicBezTo>
                  <a:pt x="1948639" y="573966"/>
                  <a:pt x="1947284" y="578872"/>
                  <a:pt x="1947015" y="583950"/>
                </a:cubicBezTo>
                <a:cubicBezTo>
                  <a:pt x="1943855" y="642225"/>
                  <a:pt x="1933747" y="699554"/>
                  <a:pt x="1919035" y="756107"/>
                </a:cubicBezTo>
                <a:cubicBezTo>
                  <a:pt x="1899000" y="833061"/>
                  <a:pt x="1871292" y="907517"/>
                  <a:pt x="1838891" y="980253"/>
                </a:cubicBezTo>
                <a:cubicBezTo>
                  <a:pt x="1791871" y="1086215"/>
                  <a:pt x="1736185" y="1187787"/>
                  <a:pt x="1675444" y="1286776"/>
                </a:cubicBezTo>
                <a:cubicBezTo>
                  <a:pt x="1616600" y="1382581"/>
                  <a:pt x="1552882" y="1475029"/>
                  <a:pt x="1479778" y="1561020"/>
                </a:cubicBezTo>
                <a:cubicBezTo>
                  <a:pt x="1430230" y="1619209"/>
                  <a:pt x="1376890" y="1673782"/>
                  <a:pt x="1316782" y="1721640"/>
                </a:cubicBezTo>
                <a:cubicBezTo>
                  <a:pt x="1268587" y="1760118"/>
                  <a:pt x="1216962" y="1793343"/>
                  <a:pt x="1160013" y="1818049"/>
                </a:cubicBezTo>
                <a:cubicBezTo>
                  <a:pt x="1113263" y="1838277"/>
                  <a:pt x="1064706" y="1851790"/>
                  <a:pt x="1013715" y="1856524"/>
                </a:cubicBezTo>
                <a:cubicBezTo>
                  <a:pt x="1005321" y="1857300"/>
                  <a:pt x="997017" y="1858333"/>
                  <a:pt x="988625" y="1859280"/>
                </a:cubicBezTo>
                <a:lnTo>
                  <a:pt x="959202" y="1859280"/>
                </a:lnTo>
                <a:cubicBezTo>
                  <a:pt x="956764" y="1858848"/>
                  <a:pt x="954419" y="1858161"/>
                  <a:pt x="951982" y="1857987"/>
                </a:cubicBezTo>
                <a:cubicBezTo>
                  <a:pt x="937632" y="1856440"/>
                  <a:pt x="923191" y="1855578"/>
                  <a:pt x="908932" y="1853425"/>
                </a:cubicBezTo>
                <a:cubicBezTo>
                  <a:pt x="851982" y="1845077"/>
                  <a:pt x="798734" y="1825967"/>
                  <a:pt x="748102" y="1799369"/>
                </a:cubicBezTo>
                <a:cubicBezTo>
                  <a:pt x="683030" y="1765196"/>
                  <a:pt x="625449" y="1720953"/>
                  <a:pt x="572110" y="1671200"/>
                </a:cubicBezTo>
                <a:cubicBezTo>
                  <a:pt x="514258" y="1617315"/>
                  <a:pt x="462362" y="1558180"/>
                  <a:pt x="414710" y="1495600"/>
                </a:cubicBezTo>
                <a:cubicBezTo>
                  <a:pt x="304422" y="1350905"/>
                  <a:pt x="211732" y="1195878"/>
                  <a:pt x="132852" y="1032846"/>
                </a:cubicBezTo>
                <a:cubicBezTo>
                  <a:pt x="90614" y="945564"/>
                  <a:pt x="54964" y="855872"/>
                  <a:pt x="30325" y="762304"/>
                </a:cubicBezTo>
                <a:cubicBezTo>
                  <a:pt x="14351" y="701964"/>
                  <a:pt x="2438" y="640935"/>
                  <a:pt x="1354" y="578357"/>
                </a:cubicBezTo>
                <a:cubicBezTo>
                  <a:pt x="1264" y="575171"/>
                  <a:pt x="451" y="572073"/>
                  <a:pt x="0" y="568974"/>
                </a:cubicBezTo>
                <a:lnTo>
                  <a:pt x="0" y="533768"/>
                </a:lnTo>
                <a:cubicBezTo>
                  <a:pt x="542" y="529808"/>
                  <a:pt x="1445" y="525935"/>
                  <a:pt x="1445" y="521974"/>
                </a:cubicBezTo>
                <a:cubicBezTo>
                  <a:pt x="1534" y="493570"/>
                  <a:pt x="5597" y="465595"/>
                  <a:pt x="11643" y="437877"/>
                </a:cubicBezTo>
                <a:cubicBezTo>
                  <a:pt x="29423" y="355587"/>
                  <a:pt x="67961" y="284143"/>
                  <a:pt x="128430" y="224231"/>
                </a:cubicBezTo>
                <a:cubicBezTo>
                  <a:pt x="172022" y="181108"/>
                  <a:pt x="222652" y="147624"/>
                  <a:pt x="277797" y="120423"/>
                </a:cubicBezTo>
                <a:cubicBezTo>
                  <a:pt x="344404" y="87627"/>
                  <a:pt x="414619" y="65074"/>
                  <a:pt x="486912" y="48118"/>
                </a:cubicBezTo>
                <a:cubicBezTo>
                  <a:pt x="546117" y="34345"/>
                  <a:pt x="605954" y="24531"/>
                  <a:pt x="666334" y="17388"/>
                </a:cubicBezTo>
                <a:cubicBezTo>
                  <a:pt x="714528" y="11621"/>
                  <a:pt x="762903" y="7230"/>
                  <a:pt x="811279" y="5165"/>
                </a:cubicBezTo>
                <a:cubicBezTo>
                  <a:pt x="859293" y="3012"/>
                  <a:pt x="907216" y="2237"/>
                  <a:pt x="955140" y="860"/>
                </a:cubicBezTo>
                <a:cubicBezTo>
                  <a:pt x="957577" y="774"/>
                  <a:pt x="960015" y="257"/>
                  <a:pt x="962452" y="0"/>
                </a:cubicBezTo>
                <a:close/>
              </a:path>
            </a:pathLst>
          </a:custGeom>
          <a:solidFill>
            <a:srgbClr val="2F4768"/>
          </a:solidFill>
          <a:ln>
            <a:noFill/>
          </a:ln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/>
        </p:nvSpPr>
        <p:spPr>
          <a:xfrm rot="2700000">
            <a:off x="3666027" y="2236844"/>
            <a:ext cx="1646905" cy="1570729"/>
          </a:xfrm>
          <a:custGeom>
            <a:avLst/>
            <a:gdLst>
              <a:gd name="connsiteX0" fmla="*/ 962452 w 1949450"/>
              <a:gd name="connsiteY0" fmla="*/ 0 h 1859280"/>
              <a:gd name="connsiteX1" fmla="*/ 987000 w 1949450"/>
              <a:gd name="connsiteY1" fmla="*/ 0 h 1859280"/>
              <a:gd name="connsiteX2" fmla="*/ 997560 w 1949450"/>
              <a:gd name="connsiteY2" fmla="*/ 860 h 1859280"/>
              <a:gd name="connsiteX3" fmla="*/ 1180591 w 1949450"/>
              <a:gd name="connsiteY3" fmla="*/ 7746 h 1859280"/>
              <a:gd name="connsiteX4" fmla="*/ 1401078 w 1949450"/>
              <a:gd name="connsiteY4" fmla="*/ 35291 h 1859280"/>
              <a:gd name="connsiteX5" fmla="*/ 1603874 w 1949450"/>
              <a:gd name="connsiteY5" fmla="*/ 91242 h 1859280"/>
              <a:gd name="connsiteX6" fmla="*/ 1774000 w 1949450"/>
              <a:gd name="connsiteY6" fmla="*/ 184120 h 1859280"/>
              <a:gd name="connsiteX7" fmla="*/ 1927339 w 1949450"/>
              <a:gd name="connsiteY7" fmla="*/ 403015 h 1859280"/>
              <a:gd name="connsiteX8" fmla="*/ 1946381 w 1949450"/>
              <a:gd name="connsiteY8" fmla="*/ 509235 h 1859280"/>
              <a:gd name="connsiteX9" fmla="*/ 1949450 w 1949450"/>
              <a:gd name="connsiteY9" fmla="*/ 532133 h 1859280"/>
              <a:gd name="connsiteX10" fmla="*/ 1949450 w 1949450"/>
              <a:gd name="connsiteY10" fmla="*/ 568974 h 1859280"/>
              <a:gd name="connsiteX11" fmla="*/ 1947015 w 1949450"/>
              <a:gd name="connsiteY11" fmla="*/ 583950 h 1859280"/>
              <a:gd name="connsiteX12" fmla="*/ 1919035 w 1949450"/>
              <a:gd name="connsiteY12" fmla="*/ 756107 h 1859280"/>
              <a:gd name="connsiteX13" fmla="*/ 1838891 w 1949450"/>
              <a:gd name="connsiteY13" fmla="*/ 980253 h 1859280"/>
              <a:gd name="connsiteX14" fmla="*/ 1675444 w 1949450"/>
              <a:gd name="connsiteY14" fmla="*/ 1286776 h 1859280"/>
              <a:gd name="connsiteX15" fmla="*/ 1479778 w 1949450"/>
              <a:gd name="connsiteY15" fmla="*/ 1561020 h 1859280"/>
              <a:gd name="connsiteX16" fmla="*/ 1316782 w 1949450"/>
              <a:gd name="connsiteY16" fmla="*/ 1721640 h 1859280"/>
              <a:gd name="connsiteX17" fmla="*/ 1160013 w 1949450"/>
              <a:gd name="connsiteY17" fmla="*/ 1818049 h 1859280"/>
              <a:gd name="connsiteX18" fmla="*/ 1013715 w 1949450"/>
              <a:gd name="connsiteY18" fmla="*/ 1856524 h 1859280"/>
              <a:gd name="connsiteX19" fmla="*/ 988625 w 1949450"/>
              <a:gd name="connsiteY19" fmla="*/ 1859280 h 1859280"/>
              <a:gd name="connsiteX20" fmla="*/ 959202 w 1949450"/>
              <a:gd name="connsiteY20" fmla="*/ 1859280 h 1859280"/>
              <a:gd name="connsiteX21" fmla="*/ 951982 w 1949450"/>
              <a:gd name="connsiteY21" fmla="*/ 1857987 h 1859280"/>
              <a:gd name="connsiteX22" fmla="*/ 908932 w 1949450"/>
              <a:gd name="connsiteY22" fmla="*/ 1853425 h 1859280"/>
              <a:gd name="connsiteX23" fmla="*/ 748102 w 1949450"/>
              <a:gd name="connsiteY23" fmla="*/ 1799369 h 1859280"/>
              <a:gd name="connsiteX24" fmla="*/ 572110 w 1949450"/>
              <a:gd name="connsiteY24" fmla="*/ 1671200 h 1859280"/>
              <a:gd name="connsiteX25" fmla="*/ 414710 w 1949450"/>
              <a:gd name="connsiteY25" fmla="*/ 1495600 h 1859280"/>
              <a:gd name="connsiteX26" fmla="*/ 132852 w 1949450"/>
              <a:gd name="connsiteY26" fmla="*/ 1032846 h 1859280"/>
              <a:gd name="connsiteX27" fmla="*/ 30325 w 1949450"/>
              <a:gd name="connsiteY27" fmla="*/ 762304 h 1859280"/>
              <a:gd name="connsiteX28" fmla="*/ 1354 w 1949450"/>
              <a:gd name="connsiteY28" fmla="*/ 578357 h 1859280"/>
              <a:gd name="connsiteX29" fmla="*/ 0 w 1949450"/>
              <a:gd name="connsiteY29" fmla="*/ 568974 h 1859280"/>
              <a:gd name="connsiteX30" fmla="*/ 0 w 1949450"/>
              <a:gd name="connsiteY30" fmla="*/ 533768 h 1859280"/>
              <a:gd name="connsiteX31" fmla="*/ 1445 w 1949450"/>
              <a:gd name="connsiteY31" fmla="*/ 521974 h 1859280"/>
              <a:gd name="connsiteX32" fmla="*/ 11643 w 1949450"/>
              <a:gd name="connsiteY32" fmla="*/ 437877 h 1859280"/>
              <a:gd name="connsiteX33" fmla="*/ 128430 w 1949450"/>
              <a:gd name="connsiteY33" fmla="*/ 224231 h 1859280"/>
              <a:gd name="connsiteX34" fmla="*/ 277797 w 1949450"/>
              <a:gd name="connsiteY34" fmla="*/ 120423 h 1859280"/>
              <a:gd name="connsiteX35" fmla="*/ 486912 w 1949450"/>
              <a:gd name="connsiteY35" fmla="*/ 48118 h 1859280"/>
              <a:gd name="connsiteX36" fmla="*/ 666334 w 1949450"/>
              <a:gd name="connsiteY36" fmla="*/ 17388 h 1859280"/>
              <a:gd name="connsiteX37" fmla="*/ 811279 w 1949450"/>
              <a:gd name="connsiteY37" fmla="*/ 5165 h 1859280"/>
              <a:gd name="connsiteX38" fmla="*/ 955140 w 1949450"/>
              <a:gd name="connsiteY38" fmla="*/ 860 h 1859280"/>
              <a:gd name="connsiteX39" fmla="*/ 962452 w 1949450"/>
              <a:gd name="connsiteY39" fmla="*/ 0 h 185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949450" h="1859280">
                <a:moveTo>
                  <a:pt x="962452" y="0"/>
                </a:moveTo>
                <a:lnTo>
                  <a:pt x="987000" y="0"/>
                </a:lnTo>
                <a:cubicBezTo>
                  <a:pt x="990520" y="257"/>
                  <a:pt x="994040" y="774"/>
                  <a:pt x="997560" y="860"/>
                </a:cubicBezTo>
                <a:cubicBezTo>
                  <a:pt x="1058570" y="1463"/>
                  <a:pt x="1119671" y="3443"/>
                  <a:pt x="1180591" y="7746"/>
                </a:cubicBezTo>
                <a:cubicBezTo>
                  <a:pt x="1254598" y="13083"/>
                  <a:pt x="1328245" y="21606"/>
                  <a:pt x="1401078" y="35291"/>
                </a:cubicBezTo>
                <a:cubicBezTo>
                  <a:pt x="1470301" y="48375"/>
                  <a:pt x="1538172" y="65935"/>
                  <a:pt x="1603874" y="91242"/>
                </a:cubicBezTo>
                <a:cubicBezTo>
                  <a:pt x="1664794" y="114741"/>
                  <a:pt x="1722286" y="144267"/>
                  <a:pt x="1774000" y="184120"/>
                </a:cubicBezTo>
                <a:cubicBezTo>
                  <a:pt x="1848278" y="241448"/>
                  <a:pt x="1900624" y="313580"/>
                  <a:pt x="1927339" y="403015"/>
                </a:cubicBezTo>
                <a:cubicBezTo>
                  <a:pt x="1937717" y="437705"/>
                  <a:pt x="1943855" y="473170"/>
                  <a:pt x="1946381" y="509235"/>
                </a:cubicBezTo>
                <a:cubicBezTo>
                  <a:pt x="1946924" y="516898"/>
                  <a:pt x="1948367" y="524471"/>
                  <a:pt x="1949450" y="532133"/>
                </a:cubicBezTo>
                <a:lnTo>
                  <a:pt x="1949450" y="568974"/>
                </a:lnTo>
                <a:cubicBezTo>
                  <a:pt x="1948639" y="573966"/>
                  <a:pt x="1947284" y="578872"/>
                  <a:pt x="1947015" y="583950"/>
                </a:cubicBezTo>
                <a:cubicBezTo>
                  <a:pt x="1943855" y="642225"/>
                  <a:pt x="1933747" y="699554"/>
                  <a:pt x="1919035" y="756107"/>
                </a:cubicBezTo>
                <a:cubicBezTo>
                  <a:pt x="1899000" y="833061"/>
                  <a:pt x="1871292" y="907517"/>
                  <a:pt x="1838891" y="980253"/>
                </a:cubicBezTo>
                <a:cubicBezTo>
                  <a:pt x="1791871" y="1086215"/>
                  <a:pt x="1736185" y="1187787"/>
                  <a:pt x="1675444" y="1286776"/>
                </a:cubicBezTo>
                <a:cubicBezTo>
                  <a:pt x="1616600" y="1382581"/>
                  <a:pt x="1552882" y="1475029"/>
                  <a:pt x="1479778" y="1561020"/>
                </a:cubicBezTo>
                <a:cubicBezTo>
                  <a:pt x="1430230" y="1619209"/>
                  <a:pt x="1376890" y="1673782"/>
                  <a:pt x="1316782" y="1721640"/>
                </a:cubicBezTo>
                <a:cubicBezTo>
                  <a:pt x="1268587" y="1760118"/>
                  <a:pt x="1216962" y="1793343"/>
                  <a:pt x="1160013" y="1818049"/>
                </a:cubicBezTo>
                <a:cubicBezTo>
                  <a:pt x="1113263" y="1838277"/>
                  <a:pt x="1064706" y="1851790"/>
                  <a:pt x="1013715" y="1856524"/>
                </a:cubicBezTo>
                <a:cubicBezTo>
                  <a:pt x="1005321" y="1857300"/>
                  <a:pt x="997017" y="1858333"/>
                  <a:pt x="988625" y="1859280"/>
                </a:cubicBezTo>
                <a:lnTo>
                  <a:pt x="959202" y="1859280"/>
                </a:lnTo>
                <a:cubicBezTo>
                  <a:pt x="956764" y="1858848"/>
                  <a:pt x="954419" y="1858161"/>
                  <a:pt x="951982" y="1857987"/>
                </a:cubicBezTo>
                <a:cubicBezTo>
                  <a:pt x="937632" y="1856440"/>
                  <a:pt x="923191" y="1855578"/>
                  <a:pt x="908932" y="1853425"/>
                </a:cubicBezTo>
                <a:cubicBezTo>
                  <a:pt x="851982" y="1845077"/>
                  <a:pt x="798734" y="1825967"/>
                  <a:pt x="748102" y="1799369"/>
                </a:cubicBezTo>
                <a:cubicBezTo>
                  <a:pt x="683030" y="1765196"/>
                  <a:pt x="625449" y="1720953"/>
                  <a:pt x="572110" y="1671200"/>
                </a:cubicBezTo>
                <a:cubicBezTo>
                  <a:pt x="514258" y="1617315"/>
                  <a:pt x="462362" y="1558180"/>
                  <a:pt x="414710" y="1495600"/>
                </a:cubicBezTo>
                <a:cubicBezTo>
                  <a:pt x="304422" y="1350905"/>
                  <a:pt x="211732" y="1195878"/>
                  <a:pt x="132852" y="1032846"/>
                </a:cubicBezTo>
                <a:cubicBezTo>
                  <a:pt x="90614" y="945564"/>
                  <a:pt x="54964" y="855872"/>
                  <a:pt x="30325" y="762304"/>
                </a:cubicBezTo>
                <a:cubicBezTo>
                  <a:pt x="14351" y="701964"/>
                  <a:pt x="2438" y="640935"/>
                  <a:pt x="1354" y="578357"/>
                </a:cubicBezTo>
                <a:cubicBezTo>
                  <a:pt x="1264" y="575171"/>
                  <a:pt x="451" y="572073"/>
                  <a:pt x="0" y="568974"/>
                </a:cubicBezTo>
                <a:lnTo>
                  <a:pt x="0" y="533768"/>
                </a:lnTo>
                <a:cubicBezTo>
                  <a:pt x="542" y="529808"/>
                  <a:pt x="1445" y="525935"/>
                  <a:pt x="1445" y="521974"/>
                </a:cubicBezTo>
                <a:cubicBezTo>
                  <a:pt x="1534" y="493570"/>
                  <a:pt x="5597" y="465595"/>
                  <a:pt x="11643" y="437877"/>
                </a:cubicBezTo>
                <a:cubicBezTo>
                  <a:pt x="29423" y="355587"/>
                  <a:pt x="67961" y="284143"/>
                  <a:pt x="128430" y="224231"/>
                </a:cubicBezTo>
                <a:cubicBezTo>
                  <a:pt x="172022" y="181108"/>
                  <a:pt x="222652" y="147624"/>
                  <a:pt x="277797" y="120423"/>
                </a:cubicBezTo>
                <a:cubicBezTo>
                  <a:pt x="344404" y="87627"/>
                  <a:pt x="414619" y="65074"/>
                  <a:pt x="486912" y="48118"/>
                </a:cubicBezTo>
                <a:cubicBezTo>
                  <a:pt x="546117" y="34345"/>
                  <a:pt x="605954" y="24531"/>
                  <a:pt x="666334" y="17388"/>
                </a:cubicBezTo>
                <a:cubicBezTo>
                  <a:pt x="714528" y="11621"/>
                  <a:pt x="762903" y="7230"/>
                  <a:pt x="811279" y="5165"/>
                </a:cubicBezTo>
                <a:cubicBezTo>
                  <a:pt x="859293" y="3012"/>
                  <a:pt x="907216" y="2237"/>
                  <a:pt x="955140" y="860"/>
                </a:cubicBezTo>
                <a:cubicBezTo>
                  <a:pt x="957577" y="774"/>
                  <a:pt x="960015" y="257"/>
                  <a:pt x="962452" y="0"/>
                </a:cubicBezTo>
                <a:close/>
              </a:path>
            </a:pathLst>
          </a:custGeom>
          <a:blipFill rotWithShape="1">
            <a:blip r:embed="rId4"/>
            <a:stretch>
              <a:fillRect l="-25000" r="-25000"/>
            </a:stretch>
          </a:blipFill>
          <a:ln>
            <a:noFill/>
          </a:ln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/>
        </p:nvSpPr>
        <p:spPr>
          <a:xfrm rot="9900000">
            <a:off x="3682339" y="4363860"/>
            <a:ext cx="1627275" cy="1552007"/>
          </a:xfrm>
          <a:custGeom>
            <a:avLst/>
            <a:gdLst>
              <a:gd name="connsiteX0" fmla="*/ 962452 w 1949450"/>
              <a:gd name="connsiteY0" fmla="*/ 0 h 1859280"/>
              <a:gd name="connsiteX1" fmla="*/ 987000 w 1949450"/>
              <a:gd name="connsiteY1" fmla="*/ 0 h 1859280"/>
              <a:gd name="connsiteX2" fmla="*/ 997560 w 1949450"/>
              <a:gd name="connsiteY2" fmla="*/ 860 h 1859280"/>
              <a:gd name="connsiteX3" fmla="*/ 1180591 w 1949450"/>
              <a:gd name="connsiteY3" fmla="*/ 7746 h 1859280"/>
              <a:gd name="connsiteX4" fmla="*/ 1401078 w 1949450"/>
              <a:gd name="connsiteY4" fmla="*/ 35291 h 1859280"/>
              <a:gd name="connsiteX5" fmla="*/ 1603874 w 1949450"/>
              <a:gd name="connsiteY5" fmla="*/ 91242 h 1859280"/>
              <a:gd name="connsiteX6" fmla="*/ 1774000 w 1949450"/>
              <a:gd name="connsiteY6" fmla="*/ 184120 h 1859280"/>
              <a:gd name="connsiteX7" fmla="*/ 1927339 w 1949450"/>
              <a:gd name="connsiteY7" fmla="*/ 403015 h 1859280"/>
              <a:gd name="connsiteX8" fmla="*/ 1946381 w 1949450"/>
              <a:gd name="connsiteY8" fmla="*/ 509235 h 1859280"/>
              <a:gd name="connsiteX9" fmla="*/ 1949450 w 1949450"/>
              <a:gd name="connsiteY9" fmla="*/ 532133 h 1859280"/>
              <a:gd name="connsiteX10" fmla="*/ 1949450 w 1949450"/>
              <a:gd name="connsiteY10" fmla="*/ 568974 h 1859280"/>
              <a:gd name="connsiteX11" fmla="*/ 1947015 w 1949450"/>
              <a:gd name="connsiteY11" fmla="*/ 583950 h 1859280"/>
              <a:gd name="connsiteX12" fmla="*/ 1919035 w 1949450"/>
              <a:gd name="connsiteY12" fmla="*/ 756107 h 1859280"/>
              <a:gd name="connsiteX13" fmla="*/ 1838891 w 1949450"/>
              <a:gd name="connsiteY13" fmla="*/ 980253 h 1859280"/>
              <a:gd name="connsiteX14" fmla="*/ 1675444 w 1949450"/>
              <a:gd name="connsiteY14" fmla="*/ 1286776 h 1859280"/>
              <a:gd name="connsiteX15" fmla="*/ 1479778 w 1949450"/>
              <a:gd name="connsiteY15" fmla="*/ 1561020 h 1859280"/>
              <a:gd name="connsiteX16" fmla="*/ 1316782 w 1949450"/>
              <a:gd name="connsiteY16" fmla="*/ 1721640 h 1859280"/>
              <a:gd name="connsiteX17" fmla="*/ 1160013 w 1949450"/>
              <a:gd name="connsiteY17" fmla="*/ 1818049 h 1859280"/>
              <a:gd name="connsiteX18" fmla="*/ 1013715 w 1949450"/>
              <a:gd name="connsiteY18" fmla="*/ 1856524 h 1859280"/>
              <a:gd name="connsiteX19" fmla="*/ 988625 w 1949450"/>
              <a:gd name="connsiteY19" fmla="*/ 1859280 h 1859280"/>
              <a:gd name="connsiteX20" fmla="*/ 959202 w 1949450"/>
              <a:gd name="connsiteY20" fmla="*/ 1859280 h 1859280"/>
              <a:gd name="connsiteX21" fmla="*/ 951982 w 1949450"/>
              <a:gd name="connsiteY21" fmla="*/ 1857987 h 1859280"/>
              <a:gd name="connsiteX22" fmla="*/ 908932 w 1949450"/>
              <a:gd name="connsiteY22" fmla="*/ 1853425 h 1859280"/>
              <a:gd name="connsiteX23" fmla="*/ 748102 w 1949450"/>
              <a:gd name="connsiteY23" fmla="*/ 1799369 h 1859280"/>
              <a:gd name="connsiteX24" fmla="*/ 572110 w 1949450"/>
              <a:gd name="connsiteY24" fmla="*/ 1671200 h 1859280"/>
              <a:gd name="connsiteX25" fmla="*/ 414710 w 1949450"/>
              <a:gd name="connsiteY25" fmla="*/ 1495600 h 1859280"/>
              <a:gd name="connsiteX26" fmla="*/ 132852 w 1949450"/>
              <a:gd name="connsiteY26" fmla="*/ 1032846 h 1859280"/>
              <a:gd name="connsiteX27" fmla="*/ 30325 w 1949450"/>
              <a:gd name="connsiteY27" fmla="*/ 762304 h 1859280"/>
              <a:gd name="connsiteX28" fmla="*/ 1354 w 1949450"/>
              <a:gd name="connsiteY28" fmla="*/ 578357 h 1859280"/>
              <a:gd name="connsiteX29" fmla="*/ 0 w 1949450"/>
              <a:gd name="connsiteY29" fmla="*/ 568974 h 1859280"/>
              <a:gd name="connsiteX30" fmla="*/ 0 w 1949450"/>
              <a:gd name="connsiteY30" fmla="*/ 533768 h 1859280"/>
              <a:gd name="connsiteX31" fmla="*/ 1445 w 1949450"/>
              <a:gd name="connsiteY31" fmla="*/ 521974 h 1859280"/>
              <a:gd name="connsiteX32" fmla="*/ 11643 w 1949450"/>
              <a:gd name="connsiteY32" fmla="*/ 437877 h 1859280"/>
              <a:gd name="connsiteX33" fmla="*/ 128430 w 1949450"/>
              <a:gd name="connsiteY33" fmla="*/ 224231 h 1859280"/>
              <a:gd name="connsiteX34" fmla="*/ 277797 w 1949450"/>
              <a:gd name="connsiteY34" fmla="*/ 120423 h 1859280"/>
              <a:gd name="connsiteX35" fmla="*/ 486912 w 1949450"/>
              <a:gd name="connsiteY35" fmla="*/ 48118 h 1859280"/>
              <a:gd name="connsiteX36" fmla="*/ 666334 w 1949450"/>
              <a:gd name="connsiteY36" fmla="*/ 17388 h 1859280"/>
              <a:gd name="connsiteX37" fmla="*/ 811279 w 1949450"/>
              <a:gd name="connsiteY37" fmla="*/ 5165 h 1859280"/>
              <a:gd name="connsiteX38" fmla="*/ 955140 w 1949450"/>
              <a:gd name="connsiteY38" fmla="*/ 860 h 1859280"/>
              <a:gd name="connsiteX39" fmla="*/ 962452 w 1949450"/>
              <a:gd name="connsiteY39" fmla="*/ 0 h 185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949450" h="1859280">
                <a:moveTo>
                  <a:pt x="962452" y="0"/>
                </a:moveTo>
                <a:lnTo>
                  <a:pt x="987000" y="0"/>
                </a:lnTo>
                <a:cubicBezTo>
                  <a:pt x="990520" y="257"/>
                  <a:pt x="994040" y="774"/>
                  <a:pt x="997560" y="860"/>
                </a:cubicBezTo>
                <a:cubicBezTo>
                  <a:pt x="1058570" y="1463"/>
                  <a:pt x="1119671" y="3443"/>
                  <a:pt x="1180591" y="7746"/>
                </a:cubicBezTo>
                <a:cubicBezTo>
                  <a:pt x="1254598" y="13083"/>
                  <a:pt x="1328245" y="21606"/>
                  <a:pt x="1401078" y="35291"/>
                </a:cubicBezTo>
                <a:cubicBezTo>
                  <a:pt x="1470301" y="48375"/>
                  <a:pt x="1538172" y="65935"/>
                  <a:pt x="1603874" y="91242"/>
                </a:cubicBezTo>
                <a:cubicBezTo>
                  <a:pt x="1664794" y="114741"/>
                  <a:pt x="1722286" y="144267"/>
                  <a:pt x="1774000" y="184120"/>
                </a:cubicBezTo>
                <a:cubicBezTo>
                  <a:pt x="1848278" y="241448"/>
                  <a:pt x="1900624" y="313580"/>
                  <a:pt x="1927339" y="403015"/>
                </a:cubicBezTo>
                <a:cubicBezTo>
                  <a:pt x="1937717" y="437705"/>
                  <a:pt x="1943855" y="473170"/>
                  <a:pt x="1946381" y="509235"/>
                </a:cubicBezTo>
                <a:cubicBezTo>
                  <a:pt x="1946924" y="516898"/>
                  <a:pt x="1948367" y="524471"/>
                  <a:pt x="1949450" y="532133"/>
                </a:cubicBezTo>
                <a:lnTo>
                  <a:pt x="1949450" y="568974"/>
                </a:lnTo>
                <a:cubicBezTo>
                  <a:pt x="1948639" y="573966"/>
                  <a:pt x="1947284" y="578872"/>
                  <a:pt x="1947015" y="583950"/>
                </a:cubicBezTo>
                <a:cubicBezTo>
                  <a:pt x="1943855" y="642225"/>
                  <a:pt x="1933747" y="699554"/>
                  <a:pt x="1919035" y="756107"/>
                </a:cubicBezTo>
                <a:cubicBezTo>
                  <a:pt x="1899000" y="833061"/>
                  <a:pt x="1871292" y="907517"/>
                  <a:pt x="1838891" y="980253"/>
                </a:cubicBezTo>
                <a:cubicBezTo>
                  <a:pt x="1791871" y="1086215"/>
                  <a:pt x="1736185" y="1187787"/>
                  <a:pt x="1675444" y="1286776"/>
                </a:cubicBezTo>
                <a:cubicBezTo>
                  <a:pt x="1616600" y="1382581"/>
                  <a:pt x="1552882" y="1475029"/>
                  <a:pt x="1479778" y="1561020"/>
                </a:cubicBezTo>
                <a:cubicBezTo>
                  <a:pt x="1430230" y="1619209"/>
                  <a:pt x="1376890" y="1673782"/>
                  <a:pt x="1316782" y="1721640"/>
                </a:cubicBezTo>
                <a:cubicBezTo>
                  <a:pt x="1268587" y="1760118"/>
                  <a:pt x="1216962" y="1793343"/>
                  <a:pt x="1160013" y="1818049"/>
                </a:cubicBezTo>
                <a:cubicBezTo>
                  <a:pt x="1113263" y="1838277"/>
                  <a:pt x="1064706" y="1851790"/>
                  <a:pt x="1013715" y="1856524"/>
                </a:cubicBezTo>
                <a:cubicBezTo>
                  <a:pt x="1005321" y="1857300"/>
                  <a:pt x="997017" y="1858333"/>
                  <a:pt x="988625" y="1859280"/>
                </a:cubicBezTo>
                <a:lnTo>
                  <a:pt x="959202" y="1859280"/>
                </a:lnTo>
                <a:cubicBezTo>
                  <a:pt x="956764" y="1858848"/>
                  <a:pt x="954419" y="1858161"/>
                  <a:pt x="951982" y="1857987"/>
                </a:cubicBezTo>
                <a:cubicBezTo>
                  <a:pt x="937632" y="1856440"/>
                  <a:pt x="923191" y="1855578"/>
                  <a:pt x="908932" y="1853425"/>
                </a:cubicBezTo>
                <a:cubicBezTo>
                  <a:pt x="851982" y="1845077"/>
                  <a:pt x="798734" y="1825967"/>
                  <a:pt x="748102" y="1799369"/>
                </a:cubicBezTo>
                <a:cubicBezTo>
                  <a:pt x="683030" y="1765196"/>
                  <a:pt x="625449" y="1720953"/>
                  <a:pt x="572110" y="1671200"/>
                </a:cubicBezTo>
                <a:cubicBezTo>
                  <a:pt x="514258" y="1617315"/>
                  <a:pt x="462362" y="1558180"/>
                  <a:pt x="414710" y="1495600"/>
                </a:cubicBezTo>
                <a:cubicBezTo>
                  <a:pt x="304422" y="1350905"/>
                  <a:pt x="211732" y="1195878"/>
                  <a:pt x="132852" y="1032846"/>
                </a:cubicBezTo>
                <a:cubicBezTo>
                  <a:pt x="90614" y="945564"/>
                  <a:pt x="54964" y="855872"/>
                  <a:pt x="30325" y="762304"/>
                </a:cubicBezTo>
                <a:cubicBezTo>
                  <a:pt x="14351" y="701964"/>
                  <a:pt x="2438" y="640935"/>
                  <a:pt x="1354" y="578357"/>
                </a:cubicBezTo>
                <a:cubicBezTo>
                  <a:pt x="1264" y="575171"/>
                  <a:pt x="451" y="572073"/>
                  <a:pt x="0" y="568974"/>
                </a:cubicBezTo>
                <a:lnTo>
                  <a:pt x="0" y="533768"/>
                </a:lnTo>
                <a:cubicBezTo>
                  <a:pt x="542" y="529808"/>
                  <a:pt x="1445" y="525935"/>
                  <a:pt x="1445" y="521974"/>
                </a:cubicBezTo>
                <a:cubicBezTo>
                  <a:pt x="1534" y="493570"/>
                  <a:pt x="5597" y="465595"/>
                  <a:pt x="11643" y="437877"/>
                </a:cubicBezTo>
                <a:cubicBezTo>
                  <a:pt x="29423" y="355587"/>
                  <a:pt x="67961" y="284143"/>
                  <a:pt x="128430" y="224231"/>
                </a:cubicBezTo>
                <a:cubicBezTo>
                  <a:pt x="172022" y="181108"/>
                  <a:pt x="222652" y="147624"/>
                  <a:pt x="277797" y="120423"/>
                </a:cubicBezTo>
                <a:cubicBezTo>
                  <a:pt x="344404" y="87627"/>
                  <a:pt x="414619" y="65074"/>
                  <a:pt x="486912" y="48118"/>
                </a:cubicBezTo>
                <a:cubicBezTo>
                  <a:pt x="546117" y="34345"/>
                  <a:pt x="605954" y="24531"/>
                  <a:pt x="666334" y="17388"/>
                </a:cubicBezTo>
                <a:cubicBezTo>
                  <a:pt x="714528" y="11621"/>
                  <a:pt x="762903" y="7230"/>
                  <a:pt x="811279" y="5165"/>
                </a:cubicBezTo>
                <a:cubicBezTo>
                  <a:pt x="859293" y="3012"/>
                  <a:pt x="907216" y="2237"/>
                  <a:pt x="955140" y="860"/>
                </a:cubicBezTo>
                <a:cubicBezTo>
                  <a:pt x="957577" y="774"/>
                  <a:pt x="960015" y="257"/>
                  <a:pt x="962452" y="0"/>
                </a:cubicBezTo>
                <a:close/>
              </a:path>
            </a:pathLst>
          </a:custGeom>
          <a:blipFill rotWithShape="1">
            <a:blip r:embed="rId5"/>
            <a:stretch>
              <a:fillRect l="-25000" r="-25000"/>
            </a:stretch>
          </a:blipFill>
          <a:ln>
            <a:noFill/>
          </a:ln>
          <a:effectLst>
            <a:outerShdw blurRad="4445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327711" y="2624810"/>
            <a:ext cx="3520586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r>
              <a:rPr lang="zh-CN" altLang="en-US" dirty="0"/>
              <a:t>We are all too young, a lot of things don‘t yet know, don’t put the wrong. 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6211073" y="2668157"/>
            <a:ext cx="1033714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en-US" altLang="zh-CN" sz="3600" dirty="0">
                <a:solidFill>
                  <a:srgbClr val="2F4768"/>
                </a:solidFill>
              </a:rPr>
              <a:t>30%</a:t>
            </a:r>
            <a:endParaRPr lang="zh-CN" altLang="en-US" sz="3600" dirty="0">
              <a:solidFill>
                <a:srgbClr val="2F4768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211073" y="4974104"/>
            <a:ext cx="1033714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en-US" altLang="zh-CN" sz="3600" dirty="0">
                <a:solidFill>
                  <a:srgbClr val="2F4768"/>
                </a:solidFill>
              </a:rPr>
              <a:t>60%</a:t>
            </a:r>
            <a:endParaRPr lang="zh-CN" altLang="en-US" sz="3600" dirty="0">
              <a:solidFill>
                <a:srgbClr val="2F4768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326223" y="4974103"/>
            <a:ext cx="3520586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r>
              <a:rPr lang="zh-CN" altLang="en-US" dirty="0"/>
              <a:t>We are all too young, a lot of things don‘t yet know, don’t put the wrong. 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2380061" y="2542121"/>
            <a:ext cx="775645" cy="775645"/>
            <a:chOff x="2380061" y="2542121"/>
            <a:chExt cx="775645" cy="775645"/>
          </a:xfrm>
        </p:grpSpPr>
        <p:sp>
          <p:nvSpPr>
            <p:cNvPr id="14" name="椭圆 13"/>
            <p:cNvSpPr/>
            <p:nvPr/>
          </p:nvSpPr>
          <p:spPr>
            <a:xfrm>
              <a:off x="2380061" y="2542121"/>
              <a:ext cx="775645" cy="775645"/>
            </a:xfrm>
            <a:prstGeom prst="ellipse">
              <a:avLst/>
            </a:prstGeom>
            <a:solidFill>
              <a:srgbClr val="C3A6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形 29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54214" y="2616314"/>
              <a:ext cx="607430" cy="607430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380061" y="4867719"/>
            <a:ext cx="775645" cy="775645"/>
            <a:chOff x="2380061" y="4867719"/>
            <a:chExt cx="775645" cy="775645"/>
          </a:xfrm>
        </p:grpSpPr>
        <p:sp>
          <p:nvSpPr>
            <p:cNvPr id="15" name="椭圆 14"/>
            <p:cNvSpPr/>
            <p:nvPr/>
          </p:nvSpPr>
          <p:spPr>
            <a:xfrm>
              <a:off x="2380061" y="4867719"/>
              <a:ext cx="775645" cy="775645"/>
            </a:xfrm>
            <a:prstGeom prst="ellipse">
              <a:avLst/>
            </a:prstGeom>
            <a:solidFill>
              <a:srgbClr val="2F4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形 30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72946" y="4968024"/>
              <a:ext cx="599331" cy="575034"/>
            </a:xfrm>
            <a:prstGeom prst="rect">
              <a:avLst/>
            </a:prstGeom>
          </p:spPr>
        </p:pic>
      </p:grpSp>
      <p:sp>
        <p:nvSpPr>
          <p:cNvPr id="41" name="矩形: 圆角 40"/>
          <p:cNvSpPr/>
          <p:nvPr/>
        </p:nvSpPr>
        <p:spPr>
          <a:xfrm>
            <a:off x="643598" y="2651448"/>
            <a:ext cx="1414177" cy="598934"/>
          </a:xfrm>
          <a:prstGeom prst="roundRect">
            <a:avLst/>
          </a:prstGeom>
          <a:solidFill>
            <a:srgbClr val="C3A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仓耳玄三M W05" panose="02020400000000000000" pitchFamily="18" charset="-122"/>
                <a:ea typeface="仓耳玄三M W05" panose="02020400000000000000" pitchFamily="18" charset="-122"/>
              </a:rPr>
              <a:t>2020</a:t>
            </a:r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3" name="矩形: 圆角 42"/>
          <p:cNvSpPr/>
          <p:nvPr/>
        </p:nvSpPr>
        <p:spPr>
          <a:xfrm>
            <a:off x="638102" y="4944124"/>
            <a:ext cx="1414177" cy="598934"/>
          </a:xfrm>
          <a:prstGeom prst="roundRect">
            <a:avLst/>
          </a:prstGeom>
          <a:solidFill>
            <a:srgbClr val="2F4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仓耳玄三M W05" panose="02020400000000000000" pitchFamily="18" charset="-122"/>
                <a:ea typeface="仓耳玄三M W05" panose="02020400000000000000" pitchFamily="18" charset="-122"/>
              </a:rPr>
              <a:t>2021</a:t>
            </a:r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0" grpId="0" animBg="1"/>
      <p:bldP spid="21" grpId="0" animBg="1"/>
      <p:bldP spid="18" grpId="0" animBg="1"/>
      <p:bldP spid="19" grpId="0" animBg="1"/>
      <p:bldP spid="23" grpId="0"/>
      <p:bldP spid="25" grpId="0"/>
      <p:bldP spid="27" grpId="0"/>
      <p:bldP spid="29" grpId="0"/>
      <p:bldP spid="41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03.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工作目标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grpSp>
        <p:nvGrpSpPr>
          <p:cNvPr id="3" name="组合 2"/>
          <p:cNvGrpSpPr/>
          <p:nvPr/>
        </p:nvGrpSpPr>
        <p:grpSpPr>
          <a:xfrm>
            <a:off x="5222056" y="2088317"/>
            <a:ext cx="2785278" cy="3960618"/>
            <a:chOff x="5222056" y="2088317"/>
            <a:chExt cx="2785278" cy="3960618"/>
          </a:xfrm>
        </p:grpSpPr>
        <p:sp>
          <p:nvSpPr>
            <p:cNvPr id="4" name="矩形: 圆角 3"/>
            <p:cNvSpPr/>
            <p:nvPr/>
          </p:nvSpPr>
          <p:spPr>
            <a:xfrm>
              <a:off x="5222056" y="2091085"/>
              <a:ext cx="2785278" cy="3957850"/>
            </a:xfrm>
            <a:prstGeom prst="roundRect">
              <a:avLst>
                <a:gd name="adj" fmla="val 480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5222056" y="2088317"/>
              <a:ext cx="2785278" cy="2234213"/>
            </a:xfrm>
            <a:prstGeom prst="roundRect">
              <a:avLst>
                <a:gd name="adj" fmla="val 4801"/>
              </a:avLst>
            </a:prstGeom>
            <a:blipFill dpi="0" rotWithShape="1">
              <a:blip r:embed="rId4"/>
              <a:srcRect/>
              <a:stretch>
                <a:fillRect l="-10000" r="-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494269" y="5113107"/>
              <a:ext cx="2249585" cy="56951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 algn="ctr"/>
              <a:r>
                <a:rPr lang="zh-CN" altLang="en-US" dirty="0"/>
                <a:t>We are all too young, a lot of things don‘t yet know, don’t put the wrong. </a:t>
              </a:r>
              <a:endParaRPr lang="zh-CN" altLang="en-US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899039" y="4478644"/>
              <a:ext cx="1440047" cy="3612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zh-CN" altLang="en-US" sz="1800" dirty="0">
                  <a:solidFill>
                    <a:srgbClr val="2F4768"/>
                  </a:solidFill>
                </a:rPr>
                <a:t>B</a:t>
              </a:r>
              <a:r>
                <a:rPr lang="en-US" altLang="zh-CN" sz="1800" dirty="0">
                  <a:solidFill>
                    <a:srgbClr val="2F4768"/>
                  </a:solidFill>
                </a:rPr>
                <a:t>USINESS</a:t>
              </a:r>
              <a:endParaRPr lang="zh-CN" altLang="en-US" sz="1800" dirty="0">
                <a:solidFill>
                  <a:srgbClr val="2F4768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231990" y="2091085"/>
            <a:ext cx="2785278" cy="3957850"/>
            <a:chOff x="8231990" y="2091085"/>
            <a:chExt cx="2785278" cy="3957850"/>
          </a:xfrm>
        </p:grpSpPr>
        <p:sp>
          <p:nvSpPr>
            <p:cNvPr id="6" name="矩形: 圆角 5"/>
            <p:cNvSpPr/>
            <p:nvPr/>
          </p:nvSpPr>
          <p:spPr>
            <a:xfrm>
              <a:off x="8231990" y="2091085"/>
              <a:ext cx="2785278" cy="3957850"/>
            </a:xfrm>
            <a:prstGeom prst="roundRect">
              <a:avLst>
                <a:gd name="adj" fmla="val 480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/>
            <p:cNvSpPr/>
            <p:nvPr/>
          </p:nvSpPr>
          <p:spPr>
            <a:xfrm>
              <a:off x="8231990" y="2095600"/>
              <a:ext cx="2785278" cy="2234213"/>
            </a:xfrm>
            <a:prstGeom prst="roundRect">
              <a:avLst>
                <a:gd name="adj" fmla="val 4801"/>
              </a:avLst>
            </a:prstGeom>
            <a:blipFill dpi="0" rotWithShape="1">
              <a:blip r:embed="rId5"/>
              <a:srcRect/>
              <a:stretch>
                <a:fillRect l="-2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510572" y="5162484"/>
              <a:ext cx="2249585" cy="56951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 algn="ctr"/>
              <a:r>
                <a:rPr lang="zh-CN" altLang="en-US" dirty="0"/>
                <a:t>We are all too young, a lot of things don‘t yet know, don’t put the wrong. </a:t>
              </a:r>
              <a:endParaRPr lang="zh-CN" altLang="en-US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8915342" y="4528021"/>
              <a:ext cx="1440047" cy="3612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zh-CN" altLang="en-US" sz="1800" dirty="0">
                  <a:solidFill>
                    <a:srgbClr val="2F4768"/>
                  </a:solidFill>
                </a:rPr>
                <a:t>B</a:t>
              </a:r>
              <a:r>
                <a:rPr lang="en-US" altLang="zh-CN" sz="1800" dirty="0">
                  <a:solidFill>
                    <a:srgbClr val="2F4768"/>
                  </a:solidFill>
                </a:rPr>
                <a:t>USINESS</a:t>
              </a:r>
              <a:endParaRPr lang="zh-CN" altLang="en-US" sz="1800" dirty="0">
                <a:solidFill>
                  <a:srgbClr val="2F4768"/>
                </a:solidFill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746095" y="5445450"/>
            <a:ext cx="3031000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zh-CN" altLang="en-US" sz="4400" dirty="0">
                <a:solidFill>
                  <a:srgbClr val="2F4768"/>
                </a:solidFill>
              </a:rPr>
              <a:t>B</a:t>
            </a:r>
            <a:r>
              <a:rPr lang="en-US" altLang="zh-CN" sz="4400" dirty="0">
                <a:solidFill>
                  <a:srgbClr val="2F4768"/>
                </a:solidFill>
              </a:rPr>
              <a:t>USINESS </a:t>
            </a:r>
            <a:endParaRPr lang="en-US" altLang="zh-CN" sz="4400" dirty="0">
              <a:solidFill>
                <a:srgbClr val="2F4768"/>
              </a:solidFill>
            </a:endParaRPr>
          </a:p>
          <a:p>
            <a:pPr>
              <a:lnSpc>
                <a:spcPts val="4500"/>
              </a:lnSpc>
            </a:pPr>
            <a:r>
              <a:rPr lang="en-US" altLang="zh-CN" sz="4400" dirty="0">
                <a:solidFill>
                  <a:srgbClr val="2F4768"/>
                </a:solidFill>
              </a:rPr>
              <a:t>REPORT</a:t>
            </a:r>
            <a:endParaRPr lang="zh-CN" altLang="en-US" sz="4400" dirty="0">
              <a:solidFill>
                <a:srgbClr val="2F4768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84616" y="3939080"/>
            <a:ext cx="3897408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zh-CN" altLang="en-US" dirty="0"/>
              <a:t>We are all too young, a lot of things don‘t yet know, don’t put the wrong loves when gardeners. The life most of the time, commitments equals to constrain, reluctantly we yearn for bound.  </a:t>
            </a:r>
            <a:endParaRPr lang="zh-CN" altLang="en-US" dirty="0"/>
          </a:p>
        </p:txBody>
      </p:sp>
      <p:sp>
        <p:nvSpPr>
          <p:cNvPr id="39" name="文本框 38"/>
          <p:cNvSpPr txBox="1"/>
          <p:nvPr/>
        </p:nvSpPr>
        <p:spPr>
          <a:xfrm>
            <a:off x="634369" y="2355186"/>
            <a:ext cx="1416377" cy="5914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 algn="ctr"/>
            <a:r>
              <a:rPr lang="en-US" altLang="zh-CN" dirty="0"/>
              <a:t>D</a:t>
            </a:r>
            <a:r>
              <a:rPr lang="zh-CN" altLang="en-US" dirty="0"/>
              <a:t>on’t put the wrong loves. </a:t>
            </a:r>
            <a:endParaRPr lang="zh-CN" altLang="en-US" dirty="0"/>
          </a:p>
        </p:txBody>
      </p:sp>
      <p:sp>
        <p:nvSpPr>
          <p:cNvPr id="41" name="文本框 40"/>
          <p:cNvSpPr txBox="1"/>
          <p:nvPr/>
        </p:nvSpPr>
        <p:spPr>
          <a:xfrm>
            <a:off x="954305" y="1973859"/>
            <a:ext cx="693712" cy="4719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2F4768"/>
                </a:solidFill>
              </a:rPr>
              <a:t>标题</a:t>
            </a:r>
            <a:endParaRPr lang="zh-CN" altLang="en-US" sz="2000" dirty="0">
              <a:solidFill>
                <a:srgbClr val="2F4768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853463" y="2355186"/>
            <a:ext cx="1416377" cy="5914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 algn="ctr"/>
            <a:r>
              <a:rPr lang="en-US" altLang="zh-CN" dirty="0"/>
              <a:t>D</a:t>
            </a:r>
            <a:r>
              <a:rPr lang="zh-CN" altLang="en-US" dirty="0"/>
              <a:t>on’t put the wrong loves. </a:t>
            </a:r>
            <a:endParaRPr lang="zh-CN" altLang="en-US" dirty="0"/>
          </a:p>
        </p:txBody>
      </p:sp>
      <p:sp>
        <p:nvSpPr>
          <p:cNvPr id="45" name="文本框 44"/>
          <p:cNvSpPr txBox="1"/>
          <p:nvPr/>
        </p:nvSpPr>
        <p:spPr>
          <a:xfrm>
            <a:off x="2173399" y="1973859"/>
            <a:ext cx="693712" cy="4719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2F4768"/>
                </a:solidFill>
              </a:rPr>
              <a:t>标题</a:t>
            </a:r>
            <a:endParaRPr lang="zh-CN" altLang="en-US" sz="2000" dirty="0">
              <a:solidFill>
                <a:srgbClr val="2F4768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089403" y="2355186"/>
            <a:ext cx="1416377" cy="5914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 algn="ctr"/>
            <a:r>
              <a:rPr lang="en-US" altLang="zh-CN" dirty="0"/>
              <a:t>D</a:t>
            </a:r>
            <a:r>
              <a:rPr lang="zh-CN" altLang="en-US" dirty="0"/>
              <a:t>on’t put the wrong loves. </a:t>
            </a:r>
            <a:endParaRPr lang="zh-CN" altLang="en-US" dirty="0"/>
          </a:p>
        </p:txBody>
      </p:sp>
      <p:sp>
        <p:nvSpPr>
          <p:cNvPr id="49" name="文本框 48"/>
          <p:cNvSpPr txBox="1"/>
          <p:nvPr/>
        </p:nvSpPr>
        <p:spPr>
          <a:xfrm>
            <a:off x="3409339" y="1973859"/>
            <a:ext cx="693712" cy="4719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zh-CN" altLang="en-US" sz="2000" dirty="0">
                <a:solidFill>
                  <a:srgbClr val="2F4768"/>
                </a:solidFill>
              </a:rPr>
              <a:t>标题</a:t>
            </a:r>
            <a:endParaRPr lang="zh-CN" altLang="en-US" sz="2000" dirty="0">
              <a:solidFill>
                <a:srgbClr val="2F476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5" grpId="0"/>
      <p:bldP spid="37" grpId="0"/>
      <p:bldP spid="39" grpId="0"/>
      <p:bldP spid="41" grpId="0"/>
      <p:bldP spid="43" grpId="0"/>
      <p:bldP spid="45" grpId="0"/>
      <p:bldP spid="47" grpId="0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03.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工作目标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sp>
        <p:nvSpPr>
          <p:cNvPr id="4" name="矩形: 圆角 3"/>
          <p:cNvSpPr/>
          <p:nvPr/>
        </p:nvSpPr>
        <p:spPr>
          <a:xfrm>
            <a:off x="6909821" y="1849386"/>
            <a:ext cx="4086691" cy="4401289"/>
          </a:xfrm>
          <a:prstGeom prst="roundRect">
            <a:avLst>
              <a:gd name="adj" fmla="val 4801"/>
            </a:avLst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02292" y="1849386"/>
            <a:ext cx="4403207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zh-CN" altLang="en-US" sz="3600" dirty="0">
                <a:solidFill>
                  <a:srgbClr val="2F4768"/>
                </a:solidFill>
              </a:rPr>
              <a:t>B</a:t>
            </a:r>
            <a:r>
              <a:rPr lang="en-US" altLang="zh-CN" sz="3600" dirty="0">
                <a:solidFill>
                  <a:srgbClr val="2F4768"/>
                </a:solidFill>
              </a:rPr>
              <a:t>USINESS REPORT</a:t>
            </a:r>
            <a:endParaRPr lang="zh-CN" altLang="en-US" sz="3600" dirty="0">
              <a:solidFill>
                <a:srgbClr val="2F4768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9116" y="3038615"/>
            <a:ext cx="5093708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zh-CN" altLang="en-US" dirty="0"/>
              <a:t>We are all too young, a lot of things don‘t yet know, don’t put the wrong loves when gardeners. The life most of the time, commitments equals to constrain, reluctantly we yearn for bound.  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1131289" y="5704073"/>
            <a:ext cx="1547319" cy="403456"/>
            <a:chOff x="1131289" y="5704073"/>
            <a:chExt cx="1547319" cy="403456"/>
          </a:xfrm>
        </p:grpSpPr>
        <p:sp>
          <p:nvSpPr>
            <p:cNvPr id="18" name="矩形: 圆角 17"/>
            <p:cNvSpPr/>
            <p:nvPr/>
          </p:nvSpPr>
          <p:spPr>
            <a:xfrm>
              <a:off x="1131289" y="5704073"/>
              <a:ext cx="1547319" cy="403456"/>
            </a:xfrm>
            <a:prstGeom prst="roundRect">
              <a:avLst>
                <a:gd name="adj" fmla="val 50000"/>
              </a:avLst>
            </a:prstGeom>
            <a:solidFill>
              <a:srgbClr val="2F4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2315298" y="5750226"/>
              <a:ext cx="311150" cy="311150"/>
            </a:xfrm>
            <a:prstGeom prst="ellipse">
              <a:avLst/>
            </a:prstGeom>
            <a:solidFill>
              <a:srgbClr val="C3A6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356900" y="5823648"/>
              <a:ext cx="269548" cy="28388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>
                <a:lnSpc>
                  <a:spcPts val="2500"/>
                </a:lnSpc>
              </a:pPr>
              <a:r>
                <a:rPr lang="en-US" altLang="zh-CN" sz="2000" dirty="0">
                  <a:solidFill>
                    <a:schemeClr val="bg1"/>
                  </a:solidFill>
                </a:rPr>
                <a:t>&gt;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178638" y="5736530"/>
              <a:ext cx="115746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B</a:t>
              </a:r>
              <a:r>
                <a:rPr lang="en-US" altLang="zh-CN" sz="1600" dirty="0">
                  <a:solidFill>
                    <a:schemeClr val="bg1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USINESS </a:t>
              </a:r>
              <a:endParaRPr lang="zh-CN" altLang="en-US" sz="1600" dirty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130554" y="4016137"/>
            <a:ext cx="6193355" cy="1293800"/>
            <a:chOff x="1130554" y="4016137"/>
            <a:chExt cx="6193355" cy="1293800"/>
          </a:xfrm>
        </p:grpSpPr>
        <p:sp>
          <p:nvSpPr>
            <p:cNvPr id="6" name="矩形: 圆角 5"/>
            <p:cNvSpPr/>
            <p:nvPr/>
          </p:nvSpPr>
          <p:spPr>
            <a:xfrm>
              <a:off x="1130554" y="4016137"/>
              <a:ext cx="6193355" cy="1293800"/>
            </a:xfrm>
            <a:prstGeom prst="roundRect">
              <a:avLst>
                <a:gd name="adj" fmla="val 480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381386" y="4481679"/>
              <a:ext cx="1416377" cy="5914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 algn="ctr"/>
              <a:r>
                <a:rPr lang="en-US" altLang="zh-CN" dirty="0"/>
                <a:t>D</a:t>
              </a:r>
              <a:r>
                <a:rPr lang="zh-CN" altLang="en-US" dirty="0"/>
                <a:t>on’t put the wrong loves. </a:t>
              </a:r>
              <a:endParaRPr lang="zh-CN" altLang="en-US" dirty="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701322" y="4100352"/>
              <a:ext cx="693712" cy="47195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zh-CN" altLang="en-US" sz="2000" dirty="0">
                  <a:solidFill>
                    <a:srgbClr val="2F4768"/>
                  </a:solidFill>
                </a:rPr>
                <a:t>标题</a:t>
              </a:r>
              <a:endParaRPr lang="zh-CN" altLang="en-US" sz="2000" dirty="0">
                <a:solidFill>
                  <a:srgbClr val="2F4768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792072" y="4481679"/>
              <a:ext cx="1416377" cy="5914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 algn="ctr"/>
              <a:r>
                <a:rPr lang="en-US" altLang="zh-CN" dirty="0"/>
                <a:t>D</a:t>
              </a:r>
              <a:r>
                <a:rPr lang="zh-CN" altLang="en-US" dirty="0"/>
                <a:t>on’t put the wrong loves. </a:t>
              </a:r>
              <a:endParaRPr lang="zh-CN" altLang="en-US" dirty="0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112008" y="4100352"/>
              <a:ext cx="693712" cy="47195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zh-CN" altLang="en-US" sz="2000" dirty="0">
                  <a:solidFill>
                    <a:srgbClr val="2F4768"/>
                  </a:solidFill>
                </a:rPr>
                <a:t>标题</a:t>
              </a:r>
              <a:endParaRPr lang="zh-CN" altLang="en-US" sz="2000" dirty="0">
                <a:solidFill>
                  <a:srgbClr val="2F4768"/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254438" y="4481679"/>
              <a:ext cx="1416377" cy="5914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 algn="ctr"/>
              <a:r>
                <a:rPr lang="en-US" altLang="zh-CN" dirty="0"/>
                <a:t>D</a:t>
              </a:r>
              <a:r>
                <a:rPr lang="zh-CN" altLang="en-US" dirty="0"/>
                <a:t>on’t put the wrong loves. </a:t>
              </a:r>
              <a:endParaRPr lang="zh-CN" altLang="en-US" dirty="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574374" y="4100352"/>
              <a:ext cx="693712" cy="47195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zh-CN" altLang="en-US" sz="2000" dirty="0">
                  <a:solidFill>
                    <a:srgbClr val="2F4768"/>
                  </a:solidFill>
                </a:rPr>
                <a:t>标题</a:t>
              </a:r>
              <a:endParaRPr lang="zh-CN" altLang="en-US" sz="2000" dirty="0">
                <a:solidFill>
                  <a:srgbClr val="2F4768"/>
                </a:solidFill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712771" y="4487828"/>
              <a:ext cx="1416377" cy="5914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 algn="ctr"/>
              <a:r>
                <a:rPr lang="en-US" altLang="zh-CN" dirty="0"/>
                <a:t>D</a:t>
              </a:r>
              <a:r>
                <a:rPr lang="zh-CN" altLang="en-US" dirty="0"/>
                <a:t>on’t put the wrong loves. </a:t>
              </a:r>
              <a:endParaRPr lang="zh-CN" altLang="en-US" dirty="0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6032707" y="4106501"/>
              <a:ext cx="693712" cy="47195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zh-CN" altLang="en-US" sz="2000" dirty="0">
                  <a:solidFill>
                    <a:srgbClr val="2F4768"/>
                  </a:solidFill>
                </a:rPr>
                <a:t>标题</a:t>
              </a:r>
              <a:endParaRPr lang="zh-CN" altLang="en-US" sz="2000" dirty="0">
                <a:solidFill>
                  <a:srgbClr val="2F4768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4" grpId="0" animBg="1"/>
      <p:bldP spid="9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854"/>
            <a:ext cx="3734584" cy="4375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464525" y="2196294"/>
            <a:ext cx="5118687" cy="2454682"/>
            <a:chOff x="4634648" y="2132496"/>
            <a:chExt cx="5118687" cy="2454682"/>
          </a:xfrm>
        </p:grpSpPr>
        <p:sp>
          <p:nvSpPr>
            <p:cNvPr id="9" name="Textbox 1"/>
            <p:cNvSpPr/>
            <p:nvPr/>
          </p:nvSpPr>
          <p:spPr>
            <a:xfrm>
              <a:off x="4775145" y="2879536"/>
              <a:ext cx="344629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5400" spc="600" dirty="0">
                  <a:solidFill>
                    <a:srgbClr val="202F41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lt"/>
                </a:rPr>
                <a:t>未来计划</a:t>
              </a:r>
              <a:endParaRPr lang="es-ES" sz="54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endParaRPr>
            </a:p>
          </p:txBody>
        </p:sp>
        <p:sp>
          <p:nvSpPr>
            <p:cNvPr id="10" name="CuadroTexto 41"/>
            <p:cNvSpPr txBox="1"/>
            <p:nvPr/>
          </p:nvSpPr>
          <p:spPr>
            <a:xfrm>
              <a:off x="4634648" y="2132496"/>
              <a:ext cx="256423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400" b="0" i="0" spc="600">
                  <a:solidFill>
                    <a:srgbClr val="202F41"/>
                  </a:solidFill>
                  <a:effectLst/>
                  <a:latin typeface="仓耳玄三M W05" panose="02020400000000000000" pitchFamily="18" charset="-122"/>
                  <a:ea typeface="仓耳玄三M W05" panose="02020400000000000000" pitchFamily="18" charset="-122"/>
                </a:defRPr>
              </a:lvl1pPr>
            </a:lstStyle>
            <a:p>
              <a:r>
                <a:rPr lang="es-ES" spc="0" dirty="0">
                  <a:sym typeface="+mn-lt"/>
                </a:rPr>
                <a:t>PART 04</a:t>
              </a:r>
              <a:endParaRPr lang="es-ES" spc="0" dirty="0"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818784" y="3880959"/>
              <a:ext cx="4934551" cy="706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defRPr>
              </a:lvl1pPr>
            </a:lstStyle>
            <a:p>
              <a:pPr>
                <a:lnSpc>
                  <a:spcPts val="2500"/>
                </a:lnSpc>
              </a:pPr>
              <a:r>
                <a:rPr lang="zh-CN" altLang="en-US" sz="1600" dirty="0"/>
                <a:t>We are all too young, a lot of things don't yet know, don't put the wrong loves when gardeners.</a:t>
              </a:r>
              <a:endParaRPr lang="zh-CN" altLang="en-US" sz="1600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0671219" y="4017854"/>
            <a:ext cx="1766333" cy="2866182"/>
            <a:chOff x="10671219" y="4017854"/>
            <a:chExt cx="1766333" cy="286618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71219" y="4017854"/>
              <a:ext cx="1766333" cy="286618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302307" y="4587178"/>
              <a:ext cx="887595" cy="17275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04.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未来计划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grpSp>
        <p:nvGrpSpPr>
          <p:cNvPr id="24" name="îṥľïdê"/>
          <p:cNvGrpSpPr/>
          <p:nvPr/>
        </p:nvGrpSpPr>
        <p:grpSpPr>
          <a:xfrm>
            <a:off x="6361092" y="2173202"/>
            <a:ext cx="4107447" cy="947970"/>
            <a:chOff x="1605765" y="2532185"/>
            <a:chExt cx="6809733" cy="1108392"/>
          </a:xfrm>
        </p:grpSpPr>
        <p:sp>
          <p:nvSpPr>
            <p:cNvPr id="25" name="ïšḻîḓé"/>
            <p:cNvSpPr/>
            <p:nvPr/>
          </p:nvSpPr>
          <p:spPr bwMode="auto">
            <a:xfrm>
              <a:off x="1628392" y="2853663"/>
              <a:ext cx="6787106" cy="78691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>
                <a:lnSpc>
                  <a:spcPts val="2200"/>
                </a:lnSpc>
                <a:spcBef>
                  <a:spcPct val="0"/>
                </a:spcBef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rPr>
                <a:t>We are all too young, a lot of things don‘t yet know, don’t put the wrong loves when gardeners.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endParaRPr>
            </a:p>
          </p:txBody>
        </p:sp>
        <p:sp>
          <p:nvSpPr>
            <p:cNvPr id="26" name="iṩļiḓe"/>
            <p:cNvSpPr txBox="1"/>
            <p:nvPr/>
          </p:nvSpPr>
          <p:spPr bwMode="auto">
            <a:xfrm>
              <a:off x="1605765" y="2532185"/>
              <a:ext cx="2979614" cy="44400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zh-CN" altLang="en-US" sz="2000" dirty="0">
                  <a:solidFill>
                    <a:srgbClr val="2F4768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B</a:t>
              </a:r>
              <a:r>
                <a:rPr lang="en-US" altLang="zh-CN" sz="2000" dirty="0">
                  <a:solidFill>
                    <a:srgbClr val="2F4768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rPr>
                <a:t>USINESS</a:t>
              </a:r>
              <a:endParaRPr lang="en-US" altLang="zh-CN" sz="2000" b="1" dirty="0"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grpSp>
        <p:nvGrpSpPr>
          <p:cNvPr id="29" name="îŝḻîḍé"/>
          <p:cNvGrpSpPr/>
          <p:nvPr/>
        </p:nvGrpSpPr>
        <p:grpSpPr>
          <a:xfrm>
            <a:off x="6360091" y="3462142"/>
            <a:ext cx="4032247" cy="958500"/>
            <a:chOff x="1605765" y="2532185"/>
            <a:chExt cx="6685062" cy="1120704"/>
          </a:xfrm>
        </p:grpSpPr>
        <p:sp>
          <p:nvSpPr>
            <p:cNvPr id="30" name="isḷiḍê"/>
            <p:cNvSpPr/>
            <p:nvPr/>
          </p:nvSpPr>
          <p:spPr bwMode="auto">
            <a:xfrm>
              <a:off x="1628389" y="2865975"/>
              <a:ext cx="6662438" cy="78691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>
                <a:lnSpc>
                  <a:spcPts val="2200"/>
                </a:lnSpc>
                <a:spcBef>
                  <a:spcPct val="0"/>
                </a:spcBef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rPr>
                <a:t>We are all too young, a lot of things don‘t yet know, don’t put the wrong loves when gardeners.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endParaRPr>
            </a:p>
          </p:txBody>
        </p:sp>
        <p:sp>
          <p:nvSpPr>
            <p:cNvPr id="31" name="íŝḷíde"/>
            <p:cNvSpPr txBox="1"/>
            <p:nvPr/>
          </p:nvSpPr>
          <p:spPr bwMode="auto">
            <a:xfrm>
              <a:off x="1605765" y="2532185"/>
              <a:ext cx="2979614" cy="44400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 anchorCtr="0">
              <a:no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defRPr sz="2000">
                  <a:solidFill>
                    <a:srgbClr val="2F4768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defRPr>
              </a:lvl1pPr>
            </a:lstStyle>
            <a:p>
              <a:r>
                <a:rPr lang="zh-CN" altLang="en-US" dirty="0"/>
                <a:t>B</a:t>
              </a:r>
              <a:r>
                <a:rPr lang="en-US" altLang="zh-CN" dirty="0"/>
                <a:t>USINESS</a:t>
              </a:r>
              <a:endParaRPr lang="en-US" altLang="zh-CN" dirty="0"/>
            </a:p>
          </p:txBody>
        </p:sp>
      </p:grpSp>
      <p:grpSp>
        <p:nvGrpSpPr>
          <p:cNvPr id="34" name="íSḻíde"/>
          <p:cNvGrpSpPr/>
          <p:nvPr/>
        </p:nvGrpSpPr>
        <p:grpSpPr>
          <a:xfrm>
            <a:off x="6361090" y="4850237"/>
            <a:ext cx="4274049" cy="1052767"/>
            <a:chOff x="1605762" y="2532185"/>
            <a:chExt cx="7085943" cy="1230923"/>
          </a:xfrm>
        </p:grpSpPr>
        <p:sp>
          <p:nvSpPr>
            <p:cNvPr id="35" name="ï$ľïďê"/>
            <p:cNvSpPr/>
            <p:nvPr/>
          </p:nvSpPr>
          <p:spPr bwMode="auto">
            <a:xfrm>
              <a:off x="1605762" y="2976194"/>
              <a:ext cx="7085943" cy="78691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>
                <a:lnSpc>
                  <a:spcPts val="2200"/>
                </a:lnSpc>
                <a:spcBef>
                  <a:spcPct val="0"/>
                </a:spcBef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rPr>
                <a:t>We are all too young, a lot of things don‘t yet know, don’t put the wrong loves when gardeners.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endParaRPr>
            </a:p>
          </p:txBody>
        </p:sp>
        <p:sp>
          <p:nvSpPr>
            <p:cNvPr id="36" name="iSlîḓe"/>
            <p:cNvSpPr txBox="1"/>
            <p:nvPr/>
          </p:nvSpPr>
          <p:spPr bwMode="auto">
            <a:xfrm>
              <a:off x="1605765" y="2532185"/>
              <a:ext cx="2979614" cy="44400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 anchorCtr="0">
              <a:noAutofit/>
            </a:bodyPr>
            <a:lstStyle>
              <a:defPPr>
                <a:defRPr lang="zh-CN"/>
              </a:defPPr>
              <a:lvl1pPr>
                <a:spcBef>
                  <a:spcPct val="0"/>
                </a:spcBef>
                <a:defRPr sz="2000">
                  <a:solidFill>
                    <a:srgbClr val="2F4768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defRPr>
              </a:lvl1pPr>
            </a:lstStyle>
            <a:p>
              <a:r>
                <a:rPr lang="zh-CN" altLang="en-US" dirty="0"/>
                <a:t>B</a:t>
              </a:r>
              <a:r>
                <a:rPr lang="en-US" altLang="zh-CN" dirty="0"/>
                <a:t>USINESS</a:t>
              </a:r>
              <a:endParaRPr lang="en-US" altLang="zh-CN" dirty="0"/>
            </a:p>
          </p:txBody>
        </p:sp>
      </p:grpSp>
      <p:cxnSp>
        <p:nvCxnSpPr>
          <p:cNvPr id="37" name="直接连接符 36"/>
          <p:cNvCxnSpPr/>
          <p:nvPr/>
        </p:nvCxnSpPr>
        <p:spPr>
          <a:xfrm>
            <a:off x="6436289" y="3368844"/>
            <a:ext cx="412918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436289" y="4707362"/>
            <a:ext cx="4129185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形 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6607" y="2218059"/>
            <a:ext cx="639350" cy="666751"/>
          </a:xfrm>
          <a:prstGeom prst="rect">
            <a:avLst/>
          </a:prstGeom>
        </p:spPr>
      </p:pic>
      <p:pic>
        <p:nvPicPr>
          <p:cNvPr id="39" name="图形 3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45869" y="3648183"/>
            <a:ext cx="733425" cy="666750"/>
          </a:xfrm>
          <a:prstGeom prst="rect">
            <a:avLst/>
          </a:prstGeom>
        </p:spPr>
      </p:pic>
      <p:pic>
        <p:nvPicPr>
          <p:cNvPr id="40" name="图形 39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98351" y="4882320"/>
            <a:ext cx="630217" cy="666751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354486" y="3250543"/>
            <a:ext cx="2460778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zh-CN" altLang="en-US" sz="3600" dirty="0">
                <a:solidFill>
                  <a:srgbClr val="2F4768"/>
                </a:solidFill>
              </a:rPr>
              <a:t>B</a:t>
            </a:r>
            <a:r>
              <a:rPr lang="en-US" altLang="zh-CN" sz="3600" dirty="0">
                <a:solidFill>
                  <a:srgbClr val="2F4768"/>
                </a:solidFill>
              </a:rPr>
              <a:t>USINESS </a:t>
            </a:r>
            <a:endParaRPr lang="en-US" altLang="zh-CN" sz="3600" dirty="0">
              <a:solidFill>
                <a:srgbClr val="2F4768"/>
              </a:solidFill>
            </a:endParaRPr>
          </a:p>
          <a:p>
            <a:pPr>
              <a:lnSpc>
                <a:spcPts val="4500"/>
              </a:lnSpc>
            </a:pPr>
            <a:r>
              <a:rPr lang="en-US" altLang="zh-CN" sz="3600" dirty="0">
                <a:solidFill>
                  <a:srgbClr val="2F4768"/>
                </a:solidFill>
              </a:rPr>
              <a:t>REPORT</a:t>
            </a:r>
            <a:endParaRPr lang="zh-CN" altLang="en-US" sz="3600" dirty="0">
              <a:solidFill>
                <a:srgbClr val="2F4768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367572" y="4882320"/>
            <a:ext cx="3535662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zh-CN" altLang="en-US" dirty="0"/>
              <a:t>We are all too young, a lot of things don‘t yet know, don’t put the wrong loves when gardeners. The life most of the time, commitments equals to constrain, reluctantly we yearn for bound. 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comb/>
      </p:transition>
    </mc:Choice>
    <mc:Fallback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48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1632583" y="1632581"/>
            <a:ext cx="6858002" cy="359283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rot="16200000">
            <a:off x="2122662" y="3044277"/>
            <a:ext cx="32525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b="0" i="0" spc="600" dirty="0">
                <a:solidFill>
                  <a:srgbClr val="202F41"/>
                </a:solidFill>
                <a:effectLst/>
                <a:latin typeface="仓耳玄三M W05" panose="02020400000000000000" pitchFamily="18" charset="-122"/>
                <a:ea typeface="仓耳玄三M W05" panose="02020400000000000000" pitchFamily="18" charset="-122"/>
              </a:rPr>
              <a:t>CONTENT</a:t>
            </a:r>
            <a:endParaRPr lang="zh-CN" altLang="en-US" sz="44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rot="16200000">
            <a:off x="2585010" y="3449712"/>
            <a:ext cx="31199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zh-CN" altLang="en-US" dirty="0"/>
              <a:t>The life most of the time</a:t>
            </a:r>
            <a:endParaRPr lang="zh-CN" altLang="en-US" dirty="0"/>
          </a:p>
        </p:txBody>
      </p:sp>
      <p:sp>
        <p:nvSpPr>
          <p:cNvPr id="15" name="Textbox 1"/>
          <p:cNvSpPr/>
          <p:nvPr/>
        </p:nvSpPr>
        <p:spPr>
          <a:xfrm>
            <a:off x="7081334" y="1110697"/>
            <a:ext cx="28095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项目汇报</a:t>
            </a:r>
            <a:endParaRPr lang="es-ES" sz="32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6" name="CuadroTexto 41"/>
          <p:cNvSpPr txBox="1"/>
          <p:nvPr/>
        </p:nvSpPr>
        <p:spPr>
          <a:xfrm>
            <a:off x="6014477" y="1088195"/>
            <a:ext cx="12187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b="0" i="0" spc="600">
                <a:solidFill>
                  <a:srgbClr val="202F41"/>
                </a:solidFill>
                <a:effectLst/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s-ES" spc="0" dirty="0">
                <a:sym typeface="+mn-lt"/>
              </a:rPr>
              <a:t>01.</a:t>
            </a:r>
            <a:endParaRPr lang="es-ES" spc="0" dirty="0"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143943" y="1591733"/>
            <a:ext cx="3030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Gentle to have, but not compromise, I want to be in quiet, not strong.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1"/>
          <p:cNvSpPr/>
          <p:nvPr/>
        </p:nvSpPr>
        <p:spPr>
          <a:xfrm>
            <a:off x="7081334" y="2469179"/>
            <a:ext cx="28095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工作报告</a:t>
            </a:r>
            <a:endParaRPr lang="es-ES" sz="32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27" name="CuadroTexto 41"/>
          <p:cNvSpPr txBox="1"/>
          <p:nvPr/>
        </p:nvSpPr>
        <p:spPr>
          <a:xfrm>
            <a:off x="6014477" y="2446677"/>
            <a:ext cx="12187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b="0" i="0" spc="600">
                <a:solidFill>
                  <a:srgbClr val="202F41"/>
                </a:solidFill>
                <a:effectLst/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s-ES" spc="0" dirty="0">
                <a:sym typeface="+mn-lt"/>
              </a:rPr>
              <a:t>02.</a:t>
            </a:r>
            <a:endParaRPr lang="es-ES" spc="0" dirty="0"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143943" y="2950215"/>
            <a:ext cx="3030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Gentle to have, but not compromise, I want to be in quiet, not strong.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1"/>
          <p:cNvSpPr/>
          <p:nvPr/>
        </p:nvSpPr>
        <p:spPr>
          <a:xfrm>
            <a:off x="7081334" y="3773992"/>
            <a:ext cx="28095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工作目标</a:t>
            </a:r>
            <a:endParaRPr lang="es-ES" sz="32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30" name="CuadroTexto 41"/>
          <p:cNvSpPr txBox="1"/>
          <p:nvPr/>
        </p:nvSpPr>
        <p:spPr>
          <a:xfrm>
            <a:off x="6014477" y="3751490"/>
            <a:ext cx="12187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b="0" i="0" spc="600">
                <a:solidFill>
                  <a:srgbClr val="202F41"/>
                </a:solidFill>
                <a:effectLst/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s-ES" spc="0" dirty="0">
                <a:sym typeface="+mn-lt"/>
              </a:rPr>
              <a:t>03.</a:t>
            </a:r>
            <a:endParaRPr lang="es-ES" spc="0" dirty="0"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143943" y="4255028"/>
            <a:ext cx="3030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Gentle to have, but not compromise, I want to be in quiet, not strong.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1"/>
          <p:cNvSpPr/>
          <p:nvPr/>
        </p:nvSpPr>
        <p:spPr>
          <a:xfrm>
            <a:off x="7081334" y="5132474"/>
            <a:ext cx="28095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未来计划</a:t>
            </a:r>
            <a:endParaRPr lang="es-ES" sz="32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33" name="CuadroTexto 41"/>
          <p:cNvSpPr txBox="1"/>
          <p:nvPr/>
        </p:nvSpPr>
        <p:spPr>
          <a:xfrm>
            <a:off x="6014477" y="5109972"/>
            <a:ext cx="12187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4400" b="0" i="0" spc="600">
                <a:solidFill>
                  <a:srgbClr val="202F41"/>
                </a:solidFill>
                <a:effectLst/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s-ES" spc="0" dirty="0">
                <a:sym typeface="+mn-lt"/>
              </a:rPr>
              <a:t>04.</a:t>
            </a:r>
            <a:endParaRPr lang="es-ES" spc="0" dirty="0"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143943" y="5613510"/>
            <a:ext cx="3030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Gentle to have, but not compromise, I want to be in quiet, not strong.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9993694" y="4037776"/>
            <a:ext cx="3429000" cy="2189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04.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未来计划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grpSp>
        <p:nvGrpSpPr>
          <p:cNvPr id="3" name="组合 2"/>
          <p:cNvGrpSpPr/>
          <p:nvPr/>
        </p:nvGrpSpPr>
        <p:grpSpPr>
          <a:xfrm>
            <a:off x="1020576" y="1783272"/>
            <a:ext cx="2785278" cy="4325808"/>
            <a:chOff x="1020576" y="1783272"/>
            <a:chExt cx="2785278" cy="4325808"/>
          </a:xfrm>
        </p:grpSpPr>
        <p:sp>
          <p:nvSpPr>
            <p:cNvPr id="6" name="矩形: 圆角 5"/>
            <p:cNvSpPr/>
            <p:nvPr/>
          </p:nvSpPr>
          <p:spPr>
            <a:xfrm>
              <a:off x="1020576" y="1783272"/>
              <a:ext cx="2785278" cy="4325808"/>
            </a:xfrm>
            <a:prstGeom prst="roundRect">
              <a:avLst>
                <a:gd name="adj" fmla="val 1509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748051" y="2309853"/>
              <a:ext cx="1330327" cy="1330327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260825" y="5082559"/>
              <a:ext cx="2249585" cy="56951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 algn="ctr"/>
              <a:r>
                <a:rPr lang="zh-CN" altLang="en-US" dirty="0"/>
                <a:t>We are all too young, a lot of things don‘t yet know, don’t put the wrong. </a:t>
              </a:r>
              <a:endParaRPr lang="zh-CN" altLang="en-US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665595" y="4448096"/>
              <a:ext cx="1440047" cy="3612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zh-CN" altLang="en-US" sz="1800" dirty="0">
                  <a:solidFill>
                    <a:srgbClr val="2F4768"/>
                  </a:solidFill>
                </a:rPr>
                <a:t>B</a:t>
              </a:r>
              <a:r>
                <a:rPr lang="en-US" altLang="zh-CN" sz="1800" dirty="0">
                  <a:solidFill>
                    <a:srgbClr val="2F4768"/>
                  </a:solidFill>
                </a:rPr>
                <a:t>USINESS</a:t>
              </a:r>
              <a:endParaRPr lang="zh-CN" altLang="en-US" sz="1800" dirty="0">
                <a:solidFill>
                  <a:srgbClr val="2F4768"/>
                </a:solidFill>
              </a:endParaRPr>
            </a:p>
          </p:txBody>
        </p:sp>
        <p:pic>
          <p:nvPicPr>
            <p:cNvPr id="20" name="图形 19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78112" y="3905304"/>
              <a:ext cx="615009" cy="500207"/>
            </a:xfrm>
            <a:prstGeom prst="rect">
              <a:avLst/>
            </a:prstGeom>
          </p:spPr>
        </p:pic>
      </p:grpSp>
      <p:cxnSp>
        <p:nvCxnSpPr>
          <p:cNvPr id="22" name="直接连接符 21"/>
          <p:cNvCxnSpPr/>
          <p:nvPr/>
        </p:nvCxnSpPr>
        <p:spPr>
          <a:xfrm>
            <a:off x="4999159" y="2416868"/>
            <a:ext cx="0" cy="277615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6351517" y="2177248"/>
            <a:ext cx="962526" cy="962526"/>
          </a:xfrm>
          <a:prstGeom prst="ellipse">
            <a:avLst/>
          </a:prstGeom>
          <a:solidFill>
            <a:srgbClr val="2F476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形 2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89880" y="2310848"/>
            <a:ext cx="685800" cy="695325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9258538" y="2177248"/>
            <a:ext cx="962526" cy="962526"/>
          </a:xfrm>
          <a:prstGeom prst="ellipse">
            <a:avLst/>
          </a:prstGeom>
          <a:solidFill>
            <a:srgbClr val="2F476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形 29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41905" y="2327494"/>
            <a:ext cx="628650" cy="63817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5712580" y="4673388"/>
            <a:ext cx="2249585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 algn="ctr"/>
            <a:r>
              <a:rPr lang="zh-CN" altLang="en-US" dirty="0"/>
              <a:t>We are all too young, a lot of things don‘t yet know, don’t put the wrong. 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6089104" y="3443714"/>
            <a:ext cx="1440047" cy="3612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zh-CN" altLang="en-US" sz="1800" dirty="0">
                <a:solidFill>
                  <a:srgbClr val="2F4768"/>
                </a:solidFill>
              </a:rPr>
              <a:t>B</a:t>
            </a:r>
            <a:r>
              <a:rPr lang="en-US" altLang="zh-CN" sz="1800" dirty="0">
                <a:solidFill>
                  <a:srgbClr val="2F4768"/>
                </a:solidFill>
              </a:rPr>
              <a:t>USINESS</a:t>
            </a:r>
            <a:endParaRPr lang="zh-CN" altLang="en-US" sz="1800" dirty="0">
              <a:solidFill>
                <a:srgbClr val="2F4768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562935" y="4660650"/>
            <a:ext cx="2249585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 algn="ctr"/>
            <a:r>
              <a:rPr lang="zh-CN" altLang="en-US" dirty="0"/>
              <a:t>We are all too young, a lot of things don‘t yet know, don’t put the wrong. </a:t>
            </a:r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8987638" y="3443714"/>
            <a:ext cx="1440047" cy="3612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zh-CN" altLang="en-US" sz="1800" dirty="0">
                <a:solidFill>
                  <a:srgbClr val="2F4768"/>
                </a:solidFill>
              </a:rPr>
              <a:t>B</a:t>
            </a:r>
            <a:r>
              <a:rPr lang="en-US" altLang="zh-CN" sz="1800" dirty="0">
                <a:solidFill>
                  <a:srgbClr val="2F4768"/>
                </a:solidFill>
              </a:rPr>
              <a:t>USINESS</a:t>
            </a:r>
            <a:endParaRPr lang="zh-CN" altLang="en-US" sz="1800" dirty="0">
              <a:solidFill>
                <a:srgbClr val="2F4768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6387538" y="4053346"/>
            <a:ext cx="926505" cy="3612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2F4768"/>
                </a:solidFill>
              </a:rPr>
              <a:t>30%</a:t>
            </a:r>
            <a:endParaRPr lang="zh-CN" altLang="en-US" sz="3200" dirty="0">
              <a:solidFill>
                <a:srgbClr val="2F4768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225207" y="4015118"/>
            <a:ext cx="926505" cy="3612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en-US" altLang="zh-CN" sz="3200" dirty="0">
                <a:solidFill>
                  <a:srgbClr val="2F4768"/>
                </a:solidFill>
              </a:rPr>
              <a:t>60%</a:t>
            </a:r>
            <a:endParaRPr lang="zh-CN" altLang="en-US" sz="3200" dirty="0">
              <a:solidFill>
                <a:srgbClr val="2F476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4" grpId="0" animBg="1"/>
      <p:bldP spid="28" grpId="0" animBg="1"/>
      <p:bldP spid="32" grpId="0"/>
      <p:bldP spid="34" grpId="0"/>
      <p:bldP spid="36" grpId="0"/>
      <p:bldP spid="38" grpId="0"/>
      <p:bldP spid="4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04.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未来计划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sp>
        <p:nvSpPr>
          <p:cNvPr id="8" name="Oval 11"/>
          <p:cNvSpPr/>
          <p:nvPr/>
        </p:nvSpPr>
        <p:spPr>
          <a:xfrm>
            <a:off x="8813107" y="3275451"/>
            <a:ext cx="2470697" cy="2470697"/>
          </a:xfrm>
          <a:prstGeom prst="ellipse">
            <a:avLst/>
          </a:prstGeom>
          <a:solidFill>
            <a:srgbClr val="2F4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pic>
        <p:nvPicPr>
          <p:cNvPr id="9" name="图片占位符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5528" y="1604370"/>
            <a:ext cx="2085633" cy="2085633"/>
          </a:xfrm>
          <a:prstGeom prst="ellipse">
            <a:avLst/>
          </a:prstGeom>
        </p:spPr>
      </p:pic>
      <p:pic>
        <p:nvPicPr>
          <p:cNvPr id="10" name="图片占位符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8817" y="3579775"/>
            <a:ext cx="3055711" cy="3055711"/>
          </a:xfrm>
          <a:prstGeom prst="ellipse">
            <a:avLst/>
          </a:prstGeom>
        </p:spPr>
      </p:pic>
      <p:sp>
        <p:nvSpPr>
          <p:cNvPr id="19" name="Oval 15"/>
          <p:cNvSpPr/>
          <p:nvPr/>
        </p:nvSpPr>
        <p:spPr>
          <a:xfrm>
            <a:off x="7150025" y="3873670"/>
            <a:ext cx="230502" cy="230502"/>
          </a:xfrm>
          <a:prstGeom prst="ellipse">
            <a:avLst/>
          </a:prstGeom>
          <a:solidFill>
            <a:srgbClr val="C3A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sp>
        <p:nvSpPr>
          <p:cNvPr id="20" name="Oval 16"/>
          <p:cNvSpPr/>
          <p:nvPr/>
        </p:nvSpPr>
        <p:spPr>
          <a:xfrm>
            <a:off x="10957133" y="2650265"/>
            <a:ext cx="128343" cy="128343"/>
          </a:xfrm>
          <a:prstGeom prst="ellipse">
            <a:avLst/>
          </a:prstGeom>
          <a:solidFill>
            <a:srgbClr val="C3A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sp>
        <p:nvSpPr>
          <p:cNvPr id="21" name="Oval 15"/>
          <p:cNvSpPr/>
          <p:nvPr/>
        </p:nvSpPr>
        <p:spPr>
          <a:xfrm>
            <a:off x="8191488" y="3054705"/>
            <a:ext cx="230502" cy="230502"/>
          </a:xfrm>
          <a:prstGeom prst="ellipse">
            <a:avLst/>
          </a:prstGeom>
          <a:solidFill>
            <a:srgbClr val="C3A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44237" y="2715692"/>
            <a:ext cx="2460778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zh-CN" altLang="en-US" sz="3600" dirty="0">
                <a:solidFill>
                  <a:srgbClr val="2F4768"/>
                </a:solidFill>
              </a:rPr>
              <a:t>B</a:t>
            </a:r>
            <a:r>
              <a:rPr lang="en-US" altLang="zh-CN" sz="3600" dirty="0">
                <a:solidFill>
                  <a:srgbClr val="2F4768"/>
                </a:solidFill>
              </a:rPr>
              <a:t>USINESS </a:t>
            </a:r>
            <a:endParaRPr lang="en-US" altLang="zh-CN" sz="3600" dirty="0">
              <a:solidFill>
                <a:srgbClr val="2F4768"/>
              </a:solidFill>
            </a:endParaRPr>
          </a:p>
          <a:p>
            <a:pPr>
              <a:lnSpc>
                <a:spcPts val="4500"/>
              </a:lnSpc>
            </a:pPr>
            <a:r>
              <a:rPr lang="en-US" altLang="zh-CN" sz="3600" dirty="0">
                <a:solidFill>
                  <a:srgbClr val="2F4768"/>
                </a:solidFill>
              </a:rPr>
              <a:t>REPORT</a:t>
            </a:r>
            <a:endParaRPr lang="zh-CN" altLang="en-US" sz="3600" dirty="0">
              <a:solidFill>
                <a:srgbClr val="2F4768"/>
              </a:solidFill>
            </a:endParaRPr>
          </a:p>
        </p:txBody>
      </p:sp>
      <p:sp>
        <p:nvSpPr>
          <p:cNvPr id="3" name="ïšḻîḓé"/>
          <p:cNvSpPr/>
          <p:nvPr/>
        </p:nvSpPr>
        <p:spPr bwMode="auto">
          <a:xfrm>
            <a:off x="1197133" y="3958111"/>
            <a:ext cx="4093799" cy="6730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22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rPr>
              <a:t>We are all too young, a lot of things don‘t yet know, don’t put the wrong loves when gardeners.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仓耳明楷 W03" panose="00000500000000000000" pitchFamily="2" charset="-122"/>
              <a:ea typeface="仓耳明楷 W03" panose="00000500000000000000" pitchFamily="2" charset="-122"/>
              <a:cs typeface="+mj-cs"/>
            </a:endParaRPr>
          </a:p>
        </p:txBody>
      </p:sp>
      <p:sp>
        <p:nvSpPr>
          <p:cNvPr id="4" name="iṩļiḓe"/>
          <p:cNvSpPr txBox="1"/>
          <p:nvPr/>
        </p:nvSpPr>
        <p:spPr bwMode="auto">
          <a:xfrm>
            <a:off x="1183485" y="3581562"/>
            <a:ext cx="1797223" cy="37974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输入此处标题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ïšḻîḓé"/>
          <p:cNvSpPr/>
          <p:nvPr/>
        </p:nvSpPr>
        <p:spPr bwMode="auto">
          <a:xfrm>
            <a:off x="1210781" y="5351929"/>
            <a:ext cx="4093799" cy="6730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22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rPr>
              <a:t>We are all too young, a lot of things don‘t yet know, don’t put the wrong loves when gardeners.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仓耳明楷 W03" panose="00000500000000000000" pitchFamily="2" charset="-122"/>
              <a:ea typeface="仓耳明楷 W03" panose="00000500000000000000" pitchFamily="2" charset="-122"/>
              <a:cs typeface="+mj-cs"/>
            </a:endParaRPr>
          </a:p>
        </p:txBody>
      </p:sp>
      <p:sp>
        <p:nvSpPr>
          <p:cNvPr id="27" name="iṩļiḓe"/>
          <p:cNvSpPr txBox="1"/>
          <p:nvPr/>
        </p:nvSpPr>
        <p:spPr bwMode="auto">
          <a:xfrm>
            <a:off x="1197133" y="4975380"/>
            <a:ext cx="1797223" cy="37974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输入此处标题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8" grpId="0" animBg="1"/>
      <p:bldP spid="19" grpId="0" animBg="1"/>
      <p:bldP spid="20" grpId="0" animBg="1"/>
      <p:bldP spid="21" grpId="0" animBg="1"/>
      <p:bldP spid="2" grpId="0"/>
      <p:bldP spid="3" grpId="0"/>
      <p:bldP spid="4" grpId="0"/>
      <p:bldP spid="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04.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未来计划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graphicFrame>
        <p:nvGraphicFramePr>
          <p:cNvPr id="3" name="图表 2"/>
          <p:cNvGraphicFramePr/>
          <p:nvPr/>
        </p:nvGraphicFramePr>
        <p:xfrm>
          <a:off x="905746" y="2106216"/>
          <a:ext cx="5524394" cy="3700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6915605" y="2473808"/>
            <a:ext cx="767414" cy="767414"/>
            <a:chOff x="6915605" y="2473808"/>
            <a:chExt cx="767414" cy="767414"/>
          </a:xfrm>
        </p:grpSpPr>
        <p:sp>
          <p:nvSpPr>
            <p:cNvPr id="4" name="椭圆 3"/>
            <p:cNvSpPr/>
            <p:nvPr/>
          </p:nvSpPr>
          <p:spPr>
            <a:xfrm>
              <a:off x="6915605" y="2473808"/>
              <a:ext cx="767414" cy="767414"/>
            </a:xfrm>
            <a:prstGeom prst="ellipse">
              <a:avLst/>
            </a:prstGeom>
            <a:solidFill>
              <a:srgbClr val="2F476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39421" y="2553244"/>
              <a:ext cx="546783" cy="554377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6856054" y="4363885"/>
            <a:ext cx="767414" cy="767414"/>
            <a:chOff x="6856054" y="4363885"/>
            <a:chExt cx="767414" cy="767414"/>
          </a:xfrm>
        </p:grpSpPr>
        <p:sp>
          <p:nvSpPr>
            <p:cNvPr id="48" name="椭圆 47"/>
            <p:cNvSpPr/>
            <p:nvPr/>
          </p:nvSpPr>
          <p:spPr>
            <a:xfrm>
              <a:off x="6856054" y="4363885"/>
              <a:ext cx="767414" cy="767414"/>
            </a:xfrm>
            <a:prstGeom prst="ellipse">
              <a:avLst/>
            </a:prstGeom>
            <a:solidFill>
              <a:srgbClr val="2F476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0" name="图形 49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89152" y="4489554"/>
              <a:ext cx="501218" cy="508812"/>
            </a:xfrm>
            <a:prstGeom prst="rect">
              <a:avLst/>
            </a:prstGeom>
          </p:spPr>
        </p:pic>
      </p:grpSp>
      <p:sp>
        <p:nvSpPr>
          <p:cNvPr id="52" name="ïšḻîḓé"/>
          <p:cNvSpPr/>
          <p:nvPr/>
        </p:nvSpPr>
        <p:spPr bwMode="auto">
          <a:xfrm>
            <a:off x="7816117" y="3162871"/>
            <a:ext cx="3435839" cy="6730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22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rPr>
              <a:t>We are all too young, a lot of things don‘t yet know, don’t put the wrong loves when gardeners.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仓耳明楷 W03" panose="00000500000000000000" pitchFamily="2" charset="-122"/>
              <a:ea typeface="仓耳明楷 W03" panose="00000500000000000000" pitchFamily="2" charset="-122"/>
              <a:cs typeface="+mj-cs"/>
            </a:endParaRPr>
          </a:p>
        </p:txBody>
      </p:sp>
      <p:sp>
        <p:nvSpPr>
          <p:cNvPr id="54" name="iṩļiḓe"/>
          <p:cNvSpPr txBox="1"/>
          <p:nvPr/>
        </p:nvSpPr>
        <p:spPr bwMode="auto">
          <a:xfrm>
            <a:off x="7816117" y="2554978"/>
            <a:ext cx="1797223" cy="37974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输入此处标题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6" name="ïšḻîḓé"/>
          <p:cNvSpPr/>
          <p:nvPr/>
        </p:nvSpPr>
        <p:spPr bwMode="auto">
          <a:xfrm>
            <a:off x="7816117" y="5097447"/>
            <a:ext cx="3435839" cy="67302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22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rPr>
              <a:t>We are all too young, a lot of things don‘t yet know, don’t put the wrong loves when gardeners.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仓耳明楷 W03" panose="00000500000000000000" pitchFamily="2" charset="-122"/>
              <a:ea typeface="仓耳明楷 W03" panose="00000500000000000000" pitchFamily="2" charset="-122"/>
              <a:cs typeface="+mj-cs"/>
            </a:endParaRPr>
          </a:p>
        </p:txBody>
      </p:sp>
      <p:sp>
        <p:nvSpPr>
          <p:cNvPr id="58" name="iṩļiḓe"/>
          <p:cNvSpPr txBox="1"/>
          <p:nvPr/>
        </p:nvSpPr>
        <p:spPr bwMode="auto">
          <a:xfrm>
            <a:off x="7816117" y="4489554"/>
            <a:ext cx="1797223" cy="37974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spcBef>
                <a:spcPct val="0"/>
              </a:spcBef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输入此处标题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Graphic spid="3" grpId="0">
        <p:bldAsOne/>
      </p:bldGraphic>
      <p:bldP spid="52" grpId="0"/>
      <p:bldP spid="54" grpId="0"/>
      <p:bldP spid="56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04.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未来计划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sp>
        <p:nvSpPr>
          <p:cNvPr id="3" name="文本框 2"/>
          <p:cNvSpPr txBox="1"/>
          <p:nvPr/>
        </p:nvSpPr>
        <p:spPr>
          <a:xfrm>
            <a:off x="3748453" y="2108110"/>
            <a:ext cx="4695089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zh-CN" altLang="en-US" sz="3600" dirty="0">
                <a:solidFill>
                  <a:srgbClr val="2F4768"/>
                </a:solidFill>
              </a:rPr>
              <a:t>B</a:t>
            </a:r>
            <a:r>
              <a:rPr lang="en-US" altLang="zh-CN" sz="3600" dirty="0">
                <a:solidFill>
                  <a:srgbClr val="2F4768"/>
                </a:solidFill>
              </a:rPr>
              <a:t>USINESS REPORT</a:t>
            </a:r>
            <a:endParaRPr lang="zh-CN" altLang="en-US" sz="3600" dirty="0">
              <a:solidFill>
                <a:srgbClr val="2F4768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90354" y="2750564"/>
            <a:ext cx="7776754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 algn="ctr">
              <a:lnSpc>
                <a:spcPts val="2200"/>
              </a:lnSpc>
            </a:pPr>
            <a:r>
              <a:rPr lang="zh-CN" altLang="en-US" dirty="0"/>
              <a:t>We are all too young, a lot of things don‘t yet know, don’t put the wrong loves when gardeners. The life most of the time, commitments equals to constrain, reluctantly we yearn for bound.  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1371828" y="3706805"/>
            <a:ext cx="9558413" cy="2034843"/>
            <a:chOff x="1371828" y="3706805"/>
            <a:chExt cx="9558413" cy="2034843"/>
          </a:xfrm>
        </p:grpSpPr>
        <p:cxnSp>
          <p:nvCxnSpPr>
            <p:cNvPr id="32" name="直接连接符 31"/>
            <p:cNvCxnSpPr>
              <a:endCxn id="6" idx="6"/>
            </p:cNvCxnSpPr>
            <p:nvPr/>
          </p:nvCxnSpPr>
          <p:spPr>
            <a:xfrm flipH="1">
              <a:off x="2371412" y="4007771"/>
              <a:ext cx="7421184" cy="12331"/>
            </a:xfrm>
            <a:prstGeom prst="line">
              <a:avLst/>
            </a:prstGeom>
            <a:noFill/>
            <a:ln w="19050">
              <a:solidFill>
                <a:srgbClr val="C3A6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1758466" y="3713629"/>
              <a:ext cx="612946" cy="61294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3A6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939349" y="3881070"/>
              <a:ext cx="281337" cy="281337"/>
            </a:xfrm>
            <a:prstGeom prst="ellipse">
              <a:avLst/>
            </a:prstGeom>
            <a:solidFill>
              <a:srgbClr val="2F4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3762855" y="3713640"/>
              <a:ext cx="612946" cy="61294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3A6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3943738" y="3881081"/>
              <a:ext cx="281337" cy="281337"/>
            </a:xfrm>
            <a:prstGeom prst="ellipse">
              <a:avLst/>
            </a:prstGeom>
            <a:solidFill>
              <a:srgbClr val="2F4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5783817" y="3713629"/>
              <a:ext cx="612946" cy="61294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3A6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5964700" y="3881070"/>
              <a:ext cx="281337" cy="281337"/>
            </a:xfrm>
            <a:prstGeom prst="ellipse">
              <a:avLst/>
            </a:prstGeom>
            <a:solidFill>
              <a:srgbClr val="2F4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7788206" y="3713640"/>
              <a:ext cx="612946" cy="61294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3A6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7969089" y="3881081"/>
              <a:ext cx="281337" cy="281337"/>
            </a:xfrm>
            <a:prstGeom prst="ellipse">
              <a:avLst/>
            </a:prstGeom>
            <a:solidFill>
              <a:srgbClr val="2F4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9809522" y="3706805"/>
              <a:ext cx="612946" cy="61294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C3A6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9990405" y="3874246"/>
              <a:ext cx="281337" cy="281337"/>
            </a:xfrm>
            <a:prstGeom prst="ellipse">
              <a:avLst/>
            </a:prstGeom>
            <a:solidFill>
              <a:srgbClr val="2F4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576589" y="4788921"/>
              <a:ext cx="926505" cy="3612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en-US" altLang="zh-CN" sz="3200" dirty="0">
                  <a:solidFill>
                    <a:srgbClr val="2F4768"/>
                  </a:solidFill>
                </a:rPr>
                <a:t>10%</a:t>
              </a:r>
              <a:endParaRPr lang="zh-CN" altLang="en-US" sz="3200" dirty="0">
                <a:solidFill>
                  <a:srgbClr val="2F4768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371828" y="5111922"/>
              <a:ext cx="1416377" cy="5914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 algn="ctr"/>
              <a:r>
                <a:rPr lang="en-US" altLang="zh-CN" dirty="0"/>
                <a:t>D</a:t>
              </a:r>
              <a:r>
                <a:rPr lang="zh-CN" altLang="en-US" dirty="0"/>
                <a:t>on’t put the wrong loves. </a:t>
              </a:r>
              <a:endParaRPr lang="zh-CN" altLang="en-US" dirty="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637671" y="4827149"/>
              <a:ext cx="926505" cy="3612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en-US" altLang="zh-CN" sz="3200" dirty="0">
                  <a:solidFill>
                    <a:srgbClr val="2F4768"/>
                  </a:solidFill>
                </a:rPr>
                <a:t>20%</a:t>
              </a:r>
              <a:endParaRPr lang="zh-CN" altLang="en-US" sz="3200" dirty="0">
                <a:solidFill>
                  <a:srgbClr val="2F4768"/>
                </a:solidFill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3432910" y="5150150"/>
              <a:ext cx="1416377" cy="5914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 algn="ctr"/>
              <a:r>
                <a:rPr lang="en-US" altLang="zh-CN" dirty="0"/>
                <a:t>D</a:t>
              </a:r>
              <a:r>
                <a:rPr lang="zh-CN" altLang="en-US" dirty="0"/>
                <a:t>on’t put the wrong loves. </a:t>
              </a:r>
              <a:endParaRPr lang="zh-CN" altLang="en-US" dirty="0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5698753" y="4817208"/>
              <a:ext cx="926505" cy="3612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en-US" altLang="zh-CN" sz="3200" dirty="0">
                  <a:solidFill>
                    <a:srgbClr val="2F4768"/>
                  </a:solidFill>
                </a:rPr>
                <a:t>30%</a:t>
              </a:r>
              <a:endParaRPr lang="zh-CN" altLang="en-US" sz="3200" dirty="0">
                <a:solidFill>
                  <a:srgbClr val="2F4768"/>
                </a:solidFill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5493992" y="5140209"/>
              <a:ext cx="1416377" cy="5914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 algn="ctr"/>
              <a:r>
                <a:rPr lang="en-US" altLang="zh-CN" dirty="0"/>
                <a:t>D</a:t>
              </a:r>
              <a:r>
                <a:rPr lang="zh-CN" altLang="en-US" dirty="0"/>
                <a:t>on’t put the wrong loves. </a:t>
              </a:r>
              <a:endParaRPr lang="zh-CN" altLang="en-US" dirty="0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7657543" y="4803178"/>
              <a:ext cx="926505" cy="3612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en-US" altLang="zh-CN" sz="3200" dirty="0">
                  <a:solidFill>
                    <a:srgbClr val="2F4768"/>
                  </a:solidFill>
                </a:rPr>
                <a:t>40%</a:t>
              </a:r>
              <a:endParaRPr lang="zh-CN" altLang="en-US" sz="3200" dirty="0">
                <a:solidFill>
                  <a:srgbClr val="2F4768"/>
                </a:solidFill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7452782" y="5126179"/>
              <a:ext cx="1416377" cy="5914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 algn="ctr"/>
              <a:r>
                <a:rPr lang="en-US" altLang="zh-CN" dirty="0"/>
                <a:t>D</a:t>
              </a:r>
              <a:r>
                <a:rPr lang="zh-CN" altLang="en-US" dirty="0"/>
                <a:t>on’t put the wrong loves. </a:t>
              </a:r>
              <a:endParaRPr lang="zh-CN" altLang="en-US" dirty="0"/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9718625" y="4788921"/>
              <a:ext cx="926505" cy="36122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en-US" altLang="zh-CN" sz="3200" dirty="0">
                  <a:solidFill>
                    <a:srgbClr val="2F4768"/>
                  </a:solidFill>
                </a:rPr>
                <a:t>50%</a:t>
              </a:r>
              <a:endParaRPr lang="zh-CN" altLang="en-US" sz="3200" dirty="0">
                <a:solidFill>
                  <a:srgbClr val="2F4768"/>
                </a:solidFill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9513864" y="5111922"/>
              <a:ext cx="1416377" cy="5914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 algn="ctr"/>
              <a:r>
                <a:rPr lang="en-US" altLang="zh-CN" dirty="0"/>
                <a:t>D</a:t>
              </a:r>
              <a:r>
                <a:rPr lang="zh-CN" altLang="en-US" dirty="0"/>
                <a:t>on’t put the wrong loves. </a:t>
              </a:r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04.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未来计划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sp>
        <p:nvSpPr>
          <p:cNvPr id="3" name="矩形: 圆角 2"/>
          <p:cNvSpPr/>
          <p:nvPr/>
        </p:nvSpPr>
        <p:spPr>
          <a:xfrm>
            <a:off x="19809" y="2397604"/>
            <a:ext cx="3520587" cy="2277763"/>
          </a:xfrm>
          <a:prstGeom prst="roundRect">
            <a:avLst>
              <a:gd name="adj" fmla="val 0"/>
            </a:avLst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3631737" y="2397603"/>
            <a:ext cx="3520587" cy="2277763"/>
          </a:xfrm>
          <a:prstGeom prst="roundRect">
            <a:avLst>
              <a:gd name="adj" fmla="val 0"/>
            </a:avLst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/>
        </p:nvSpPr>
        <p:spPr>
          <a:xfrm>
            <a:off x="7238756" y="2397407"/>
            <a:ext cx="3545305" cy="2277763"/>
          </a:xfrm>
          <a:prstGeom prst="roundRect">
            <a:avLst>
              <a:gd name="adj" fmla="val 0"/>
            </a:avLst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6079956" y="1765113"/>
            <a:ext cx="4695089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r">
              <a:lnSpc>
                <a:spcPts val="4500"/>
              </a:lnSpc>
            </a:pPr>
            <a:r>
              <a:rPr lang="zh-CN" altLang="en-US" sz="3600" dirty="0">
                <a:solidFill>
                  <a:srgbClr val="2F4768"/>
                </a:solidFill>
              </a:rPr>
              <a:t>B</a:t>
            </a:r>
            <a:r>
              <a:rPr lang="en-US" altLang="zh-CN" sz="3600" dirty="0">
                <a:solidFill>
                  <a:srgbClr val="2F4768"/>
                </a:solidFill>
              </a:rPr>
              <a:t>USINESS REPORT</a:t>
            </a:r>
            <a:endParaRPr lang="zh-CN" altLang="en-US" sz="3600" dirty="0">
              <a:solidFill>
                <a:srgbClr val="2F4768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1563" y="5493186"/>
            <a:ext cx="2490680" cy="825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 algn="ctr">
              <a:lnSpc>
                <a:spcPts val="2300"/>
              </a:lnSpc>
            </a:pPr>
            <a:r>
              <a:rPr lang="zh-CN" altLang="en-US" dirty="0"/>
              <a:t>We are all too young, a lot of things don‘t yet know, don’t put the wrong. 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646331" y="4766030"/>
            <a:ext cx="1821145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zh-CN" altLang="en-US" sz="2400" dirty="0">
                <a:solidFill>
                  <a:srgbClr val="2F4768"/>
                </a:solidFill>
              </a:rPr>
              <a:t>B</a:t>
            </a:r>
            <a:r>
              <a:rPr lang="en-US" altLang="zh-CN" sz="2400" dirty="0">
                <a:solidFill>
                  <a:srgbClr val="2F4768"/>
                </a:solidFill>
              </a:rPr>
              <a:t>USINESS</a:t>
            </a:r>
            <a:endParaRPr lang="zh-CN" altLang="en-US" sz="2400" dirty="0">
              <a:solidFill>
                <a:srgbClr val="2F4768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85850" y="5507815"/>
            <a:ext cx="2490680" cy="825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 algn="ctr">
              <a:lnSpc>
                <a:spcPts val="2300"/>
              </a:lnSpc>
            </a:pPr>
            <a:r>
              <a:rPr lang="zh-CN" altLang="en-US" dirty="0"/>
              <a:t>We are all too young, a lot of things don‘t yet know, don’t put the wrong. 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4520618" y="4780659"/>
            <a:ext cx="1821145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zh-CN" altLang="en-US" sz="2400" dirty="0">
                <a:solidFill>
                  <a:srgbClr val="2F4768"/>
                </a:solidFill>
              </a:rPr>
              <a:t>B</a:t>
            </a:r>
            <a:r>
              <a:rPr lang="en-US" altLang="zh-CN" sz="2400" dirty="0">
                <a:solidFill>
                  <a:srgbClr val="2F4768"/>
                </a:solidFill>
              </a:rPr>
              <a:t>USINESS</a:t>
            </a:r>
            <a:endParaRPr lang="zh-CN" altLang="en-US" sz="2400" dirty="0">
              <a:solidFill>
                <a:srgbClr val="2F4768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704888" y="5600057"/>
            <a:ext cx="2490680" cy="825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 algn="ctr">
              <a:lnSpc>
                <a:spcPts val="2300"/>
              </a:lnSpc>
            </a:pPr>
            <a:r>
              <a:rPr lang="zh-CN" altLang="en-US" dirty="0"/>
              <a:t>We are all too young, a lot of things don‘t yet know, don’t put the wrong. </a:t>
            </a:r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8039656" y="4872901"/>
            <a:ext cx="1821145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zh-CN" altLang="en-US" sz="2400" dirty="0">
                <a:solidFill>
                  <a:srgbClr val="2F4768"/>
                </a:solidFill>
              </a:rPr>
              <a:t>B</a:t>
            </a:r>
            <a:r>
              <a:rPr lang="en-US" altLang="zh-CN" sz="2400" dirty="0">
                <a:solidFill>
                  <a:srgbClr val="2F4768"/>
                </a:solidFill>
              </a:rPr>
              <a:t>USINESS</a:t>
            </a:r>
            <a:endParaRPr lang="zh-CN" altLang="en-US" sz="2400" dirty="0">
              <a:solidFill>
                <a:srgbClr val="2F476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3" grpId="0" animBg="1"/>
      <p:bldP spid="4" grpId="0" animBg="1"/>
      <p:bldP spid="9" grpId="0" animBg="1"/>
      <p:bldP spid="15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5820" y="-2615822"/>
            <a:ext cx="6960359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93" y="-2"/>
            <a:ext cx="6609907" cy="54275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1150"/>
            <a:ext cx="5975498" cy="349685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425907" y="2658627"/>
            <a:ext cx="73401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b="0" i="0" spc="600" dirty="0">
                <a:solidFill>
                  <a:srgbClr val="202F41"/>
                </a:solidFill>
                <a:effectLst/>
                <a:latin typeface="Adobe Hebrew" panose="02040503050201020203" pitchFamily="18" charset="-79"/>
                <a:ea typeface="Yu Gothic UI Semibold" panose="020B0700000000000000" pitchFamily="34" charset="-128"/>
                <a:cs typeface="Adobe Hebrew" panose="02040503050201020203" pitchFamily="18" charset="-79"/>
              </a:rPr>
              <a:t>THANKS</a:t>
            </a:r>
            <a:endParaRPr lang="zh-CN" altLang="en-US" sz="7200" spc="600" dirty="0">
              <a:solidFill>
                <a:srgbClr val="202F41"/>
              </a:solidFill>
              <a:latin typeface="Adobe Hebrew" panose="02040503050201020203" pitchFamily="18" charset="-79"/>
              <a:ea typeface="Yu Gothic UI Semibold" panose="020B0700000000000000" pitchFamily="34" charset="-128"/>
              <a:cs typeface="Adobe Hebrew" panose="02040503050201020203" pitchFamily="18" charset="-79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732607" y="3726599"/>
            <a:ext cx="44857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pPr algn="dist"/>
            <a:r>
              <a:rPr lang="zh-CN" altLang="en-US" sz="900" spc="200" dirty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Gentle to have, but not compromise</a:t>
            </a:r>
            <a:endParaRPr lang="zh-CN" altLang="en-US" sz="900" spc="200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854"/>
            <a:ext cx="3734584" cy="4375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464525" y="2196294"/>
            <a:ext cx="5118687" cy="2454682"/>
            <a:chOff x="4634648" y="2132496"/>
            <a:chExt cx="5118687" cy="2454682"/>
          </a:xfrm>
        </p:grpSpPr>
        <p:sp>
          <p:nvSpPr>
            <p:cNvPr id="9" name="Textbox 1"/>
            <p:cNvSpPr/>
            <p:nvPr/>
          </p:nvSpPr>
          <p:spPr>
            <a:xfrm>
              <a:off x="4775145" y="2879536"/>
              <a:ext cx="344629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5400" spc="600" dirty="0">
                  <a:solidFill>
                    <a:srgbClr val="202F41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lt"/>
                </a:rPr>
                <a:t>项目汇报</a:t>
              </a:r>
              <a:endParaRPr lang="es-ES" sz="54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endParaRPr>
            </a:p>
          </p:txBody>
        </p:sp>
        <p:sp>
          <p:nvSpPr>
            <p:cNvPr id="10" name="CuadroTexto 41"/>
            <p:cNvSpPr txBox="1"/>
            <p:nvPr/>
          </p:nvSpPr>
          <p:spPr>
            <a:xfrm>
              <a:off x="4634648" y="2132496"/>
              <a:ext cx="256423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400" b="0" i="0" spc="600">
                  <a:solidFill>
                    <a:srgbClr val="202F41"/>
                  </a:solidFill>
                  <a:effectLst/>
                  <a:latin typeface="仓耳玄三M W05" panose="02020400000000000000" pitchFamily="18" charset="-122"/>
                  <a:ea typeface="仓耳玄三M W05" panose="02020400000000000000" pitchFamily="18" charset="-122"/>
                </a:defRPr>
              </a:lvl1pPr>
            </a:lstStyle>
            <a:p>
              <a:r>
                <a:rPr lang="es-ES" spc="0" dirty="0">
                  <a:sym typeface="+mn-lt"/>
                </a:rPr>
                <a:t>PART 01</a:t>
              </a:r>
              <a:endParaRPr lang="es-ES" spc="0" dirty="0"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818784" y="3880959"/>
              <a:ext cx="4934551" cy="706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defRPr>
              </a:lvl1pPr>
            </a:lstStyle>
            <a:p>
              <a:pPr>
                <a:lnSpc>
                  <a:spcPts val="2500"/>
                </a:lnSpc>
              </a:pPr>
              <a:r>
                <a:rPr lang="zh-CN" altLang="en-US" sz="1600" dirty="0"/>
                <a:t>We are all too young, a lot of things don't yet know, don't put the wrong loves when gardeners.</a:t>
              </a:r>
              <a:endParaRPr lang="zh-CN" altLang="en-US" sz="1600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0671219" y="4017854"/>
            <a:ext cx="1766333" cy="2866182"/>
            <a:chOff x="10671219" y="4017854"/>
            <a:chExt cx="1766333" cy="286618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71219" y="4017854"/>
              <a:ext cx="1766333" cy="286618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302307" y="4587178"/>
              <a:ext cx="887595" cy="17275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5049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01.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项目汇报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sp>
        <p:nvSpPr>
          <p:cNvPr id="8" name="文本框 7"/>
          <p:cNvSpPr txBox="1"/>
          <p:nvPr/>
        </p:nvSpPr>
        <p:spPr>
          <a:xfrm>
            <a:off x="1809032" y="3848151"/>
            <a:ext cx="3332059" cy="11416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r>
              <a:rPr lang="zh-CN" altLang="en-US" dirty="0"/>
              <a:t>We are all too young, a lot of things don‘t yet know, don’t put the wrong loves when gardeners. We are all too young, a lot of things don‘t yet know. 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693306" y="3336908"/>
            <a:ext cx="4210229" cy="3302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zh-CN" altLang="en-US" dirty="0"/>
              <a:t>We are all too young, a lot of things don‘t yet know, don’t put the wrong loves when gardeners. The life most of the time, commitments equals to constrain, reluctantly we yearn for bound.  </a:t>
            </a:r>
            <a:endParaRPr lang="zh-CN" altLang="en-US" dirty="0"/>
          </a:p>
        </p:txBody>
      </p:sp>
      <p:sp>
        <p:nvSpPr>
          <p:cNvPr id="16" name="矩形: 圆角 15"/>
          <p:cNvSpPr/>
          <p:nvPr/>
        </p:nvSpPr>
        <p:spPr>
          <a:xfrm>
            <a:off x="6717976" y="4020235"/>
            <a:ext cx="1116711" cy="521935"/>
          </a:xfrm>
          <a:prstGeom prst="roundRect">
            <a:avLst>
              <a:gd name="adj" fmla="val 8272"/>
            </a:avLst>
          </a:prstGeom>
          <a:solidFill>
            <a:srgbClr val="2F4768"/>
          </a:solidFill>
          <a:ln>
            <a:noFill/>
          </a:ln>
          <a:effectLst>
            <a:outerShdw blurRad="215900" dist="381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spc="0" dirty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P</a:t>
            </a:r>
            <a:r>
              <a:rPr lang="en-US" altLang="zh-CN" sz="1400" spc="0" dirty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ERSONAL</a:t>
            </a:r>
            <a:endParaRPr lang="zh-CN" altLang="en-US" sz="1400" dirty="0">
              <a:solidFill>
                <a:schemeClr val="bg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7975276" y="4020235"/>
            <a:ext cx="1416374" cy="521935"/>
          </a:xfrm>
          <a:prstGeom prst="roundRect">
            <a:avLst>
              <a:gd name="adj" fmla="val 7779"/>
            </a:avLst>
          </a:prstGeom>
          <a:solidFill>
            <a:srgbClr val="C3A67E"/>
          </a:solidFill>
          <a:ln>
            <a:noFill/>
          </a:ln>
          <a:effectLst>
            <a:outerShdw blurRad="215900" dist="381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INTRODUCTION</a:t>
            </a:r>
            <a:endParaRPr lang="zh-CN" altLang="en-US" sz="1200" dirty="0">
              <a:solidFill>
                <a:schemeClr val="bg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9487161" y="4020235"/>
            <a:ext cx="1416374" cy="521935"/>
          </a:xfrm>
          <a:prstGeom prst="roundRect">
            <a:avLst>
              <a:gd name="adj" fmla="val 8272"/>
            </a:avLst>
          </a:prstGeom>
          <a:solidFill>
            <a:srgbClr val="2F4768"/>
          </a:solidFill>
          <a:ln>
            <a:noFill/>
          </a:ln>
          <a:effectLst>
            <a:outerShdw blurRad="215900" dist="381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spc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P</a:t>
            </a:r>
            <a:r>
              <a:rPr lang="en-US" altLang="zh-CN" sz="1400" spc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ERSONAL</a:t>
            </a:r>
            <a:endParaRPr lang="zh-CN" altLang="en-US" sz="1400" dirty="0">
              <a:solidFill>
                <a:schemeClr val="bg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6717976" y="4694605"/>
            <a:ext cx="1116711" cy="521935"/>
          </a:xfrm>
          <a:prstGeom prst="roundRect">
            <a:avLst>
              <a:gd name="adj" fmla="val 8272"/>
            </a:avLst>
          </a:prstGeom>
          <a:solidFill>
            <a:srgbClr val="C3A67E"/>
          </a:solidFill>
          <a:ln>
            <a:noFill/>
          </a:ln>
          <a:effectLst>
            <a:outerShdw blurRad="215900" dist="381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MORE</a:t>
            </a:r>
            <a:endParaRPr lang="zh-CN" altLang="en-US" sz="1600" dirty="0">
              <a:solidFill>
                <a:schemeClr val="bg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7975276" y="4702224"/>
            <a:ext cx="1116711" cy="521935"/>
          </a:xfrm>
          <a:prstGeom prst="roundRect">
            <a:avLst>
              <a:gd name="adj" fmla="val 8272"/>
            </a:avLst>
          </a:prstGeom>
          <a:solidFill>
            <a:srgbClr val="2F4768"/>
          </a:solidFill>
          <a:ln>
            <a:noFill/>
          </a:ln>
          <a:effectLst>
            <a:outerShdw blurRad="215900" dist="381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rPr>
              <a:t>START</a:t>
            </a:r>
            <a:endParaRPr lang="zh-CN" altLang="en-US" sz="1600" dirty="0">
              <a:solidFill>
                <a:schemeClr val="bg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809032" y="3206539"/>
            <a:ext cx="3304673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rgbClr val="2F4768"/>
                </a:solidFill>
              </a:rPr>
              <a:t>B</a:t>
            </a:r>
            <a:r>
              <a:rPr lang="en-US" altLang="zh-CN" dirty="0">
                <a:solidFill>
                  <a:srgbClr val="2F4768"/>
                </a:solidFill>
              </a:rPr>
              <a:t>USINESS REPORT</a:t>
            </a:r>
            <a:endParaRPr lang="zh-CN" altLang="en-US" dirty="0">
              <a:solidFill>
                <a:srgbClr val="2F4768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809031" y="2637024"/>
            <a:ext cx="3304673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dirty="0"/>
              <a:t>输入此处标题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8" grpId="0"/>
      <p:bldP spid="10" grpId="0"/>
      <p:bldP spid="16" grpId="0" animBg="1"/>
      <p:bldP spid="20" grpId="0" animBg="1"/>
      <p:bldP spid="22" grpId="0" animBg="1"/>
      <p:bldP spid="24" grpId="0" animBg="1"/>
      <p:bldP spid="26" grpId="0" animBg="1"/>
      <p:bldP spid="28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01.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项目汇报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sp>
        <p:nvSpPr>
          <p:cNvPr id="29" name="文本框 28"/>
          <p:cNvSpPr txBox="1"/>
          <p:nvPr/>
        </p:nvSpPr>
        <p:spPr>
          <a:xfrm>
            <a:off x="1998682" y="2758126"/>
            <a:ext cx="3426094" cy="825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300"/>
              </a:lnSpc>
            </a:pPr>
            <a:r>
              <a:rPr lang="zh-CN" altLang="en-US" dirty="0"/>
              <a:t>We are all too young, a lot of things don‘t yet know, don’t put the wrong loves when gardeners. </a:t>
            </a: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1953413" y="2115671"/>
            <a:ext cx="3304673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sz="2400" dirty="0">
                <a:solidFill>
                  <a:srgbClr val="2F4768"/>
                </a:solidFill>
              </a:rPr>
              <a:t>B</a:t>
            </a:r>
            <a:r>
              <a:rPr lang="en-US" altLang="zh-CN" sz="2400" dirty="0">
                <a:solidFill>
                  <a:srgbClr val="2F4768"/>
                </a:solidFill>
              </a:rPr>
              <a:t>USINESS REPORT</a:t>
            </a:r>
            <a:endParaRPr lang="zh-CN" altLang="en-US" sz="2400" dirty="0">
              <a:solidFill>
                <a:srgbClr val="2F4768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31800" y="2936951"/>
            <a:ext cx="1177660" cy="993721"/>
            <a:chOff x="631800" y="2936951"/>
            <a:chExt cx="1177660" cy="993721"/>
          </a:xfrm>
        </p:grpSpPr>
        <p:sp>
          <p:nvSpPr>
            <p:cNvPr id="19" name="文本框 18"/>
            <p:cNvSpPr txBox="1"/>
            <p:nvPr/>
          </p:nvSpPr>
          <p:spPr>
            <a:xfrm>
              <a:off x="631800" y="3361157"/>
              <a:ext cx="1014378" cy="56951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r>
                <a:rPr lang="en-US" altLang="zh-CN" sz="12000" b="1" dirty="0">
                  <a:solidFill>
                    <a:srgbClr val="2F4768"/>
                  </a:solidFill>
                </a:rPr>
                <a:t>S</a:t>
              </a:r>
              <a:endParaRPr lang="zh-CN" altLang="en-US" sz="12000" b="1" dirty="0">
                <a:solidFill>
                  <a:srgbClr val="2F4768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1350392" y="2936951"/>
              <a:ext cx="459068" cy="459068"/>
            </a:xfrm>
            <a:prstGeom prst="ellipse">
              <a:avLst/>
            </a:prstGeom>
            <a:solidFill>
              <a:srgbClr val="C3A67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5" name="图形 44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02599" y="2994850"/>
              <a:ext cx="347477" cy="33339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631800" y="5469841"/>
            <a:ext cx="1177660" cy="966415"/>
            <a:chOff x="631800" y="5469841"/>
            <a:chExt cx="1177660" cy="966415"/>
          </a:xfrm>
        </p:grpSpPr>
        <p:sp>
          <p:nvSpPr>
            <p:cNvPr id="35" name="文本框 34"/>
            <p:cNvSpPr txBox="1"/>
            <p:nvPr/>
          </p:nvSpPr>
          <p:spPr>
            <a:xfrm>
              <a:off x="631800" y="5866741"/>
              <a:ext cx="1014378" cy="56951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r>
                <a:rPr lang="en-US" altLang="zh-CN" sz="12000" b="1" dirty="0">
                  <a:solidFill>
                    <a:srgbClr val="2F4768"/>
                  </a:solidFill>
                </a:rPr>
                <a:t>O</a:t>
              </a:r>
              <a:endParaRPr lang="zh-CN" altLang="en-US" sz="12000" b="1" dirty="0">
                <a:solidFill>
                  <a:srgbClr val="2F4768"/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1350392" y="5469841"/>
              <a:ext cx="459068" cy="459068"/>
            </a:xfrm>
            <a:prstGeom prst="ellipse">
              <a:avLst/>
            </a:prstGeom>
            <a:solidFill>
              <a:srgbClr val="C3A67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6" name="图形 45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47207" y="5577288"/>
              <a:ext cx="258260" cy="244173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6744781" y="5472302"/>
            <a:ext cx="1149441" cy="963953"/>
            <a:chOff x="6744781" y="5472302"/>
            <a:chExt cx="1149441" cy="963953"/>
          </a:xfrm>
        </p:grpSpPr>
        <p:sp>
          <p:nvSpPr>
            <p:cNvPr id="33" name="文本框 32"/>
            <p:cNvSpPr txBox="1"/>
            <p:nvPr/>
          </p:nvSpPr>
          <p:spPr>
            <a:xfrm>
              <a:off x="6744781" y="5866740"/>
              <a:ext cx="1014378" cy="56951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r>
                <a:rPr lang="en-US" altLang="zh-CN" sz="12000" b="1" dirty="0">
                  <a:solidFill>
                    <a:srgbClr val="2F4768"/>
                  </a:solidFill>
                </a:rPr>
                <a:t>T</a:t>
              </a:r>
              <a:endParaRPr lang="zh-CN" altLang="en-US" sz="12000" b="1" dirty="0">
                <a:solidFill>
                  <a:srgbClr val="2F4768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7435154" y="5472302"/>
              <a:ext cx="459068" cy="459068"/>
            </a:xfrm>
            <a:prstGeom prst="ellipse">
              <a:avLst/>
            </a:prstGeom>
            <a:solidFill>
              <a:srgbClr val="C3A67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7" name="图形 46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93340" y="5523709"/>
              <a:ext cx="352172" cy="352172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6607862" y="2939412"/>
            <a:ext cx="1286360" cy="991260"/>
            <a:chOff x="6607862" y="2939412"/>
            <a:chExt cx="1286360" cy="991260"/>
          </a:xfrm>
        </p:grpSpPr>
        <p:sp>
          <p:nvSpPr>
            <p:cNvPr id="37" name="文本框 36"/>
            <p:cNvSpPr txBox="1"/>
            <p:nvPr/>
          </p:nvSpPr>
          <p:spPr>
            <a:xfrm>
              <a:off x="6607862" y="3361157"/>
              <a:ext cx="1014378" cy="56951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r>
                <a:rPr lang="en-US" altLang="zh-CN" sz="12000" b="1" dirty="0">
                  <a:solidFill>
                    <a:srgbClr val="2F4768"/>
                  </a:solidFill>
                </a:rPr>
                <a:t>W</a:t>
              </a:r>
              <a:endParaRPr lang="zh-CN" altLang="en-US" sz="12000" b="1" dirty="0">
                <a:solidFill>
                  <a:srgbClr val="2F4768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7435154" y="2939412"/>
              <a:ext cx="459068" cy="459068"/>
            </a:xfrm>
            <a:prstGeom prst="ellipse">
              <a:avLst/>
            </a:prstGeom>
            <a:solidFill>
              <a:srgbClr val="C3A67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8" name="图形 47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503928" y="3007487"/>
              <a:ext cx="328694" cy="328694"/>
            </a:xfrm>
            <a:prstGeom prst="rect">
              <a:avLst/>
            </a:prstGeom>
          </p:spPr>
        </p:pic>
      </p:grpSp>
      <p:sp>
        <p:nvSpPr>
          <p:cNvPr id="50" name="文本框 49"/>
          <p:cNvSpPr txBox="1"/>
          <p:nvPr/>
        </p:nvSpPr>
        <p:spPr>
          <a:xfrm>
            <a:off x="8093584" y="2727282"/>
            <a:ext cx="3426094" cy="825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300"/>
              </a:lnSpc>
            </a:pPr>
            <a:r>
              <a:rPr lang="zh-CN" altLang="en-US" dirty="0"/>
              <a:t>We are all too young, a lot of things don‘t yet know, don’t put the wrong loves when gardeners. </a:t>
            </a:r>
            <a:endParaRPr lang="zh-CN" altLang="en-US" dirty="0"/>
          </a:p>
        </p:txBody>
      </p:sp>
      <p:sp>
        <p:nvSpPr>
          <p:cNvPr id="52" name="文本框 51"/>
          <p:cNvSpPr txBox="1"/>
          <p:nvPr/>
        </p:nvSpPr>
        <p:spPr>
          <a:xfrm>
            <a:off x="8048315" y="2084827"/>
            <a:ext cx="3304673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sz="2400" dirty="0">
                <a:solidFill>
                  <a:srgbClr val="2F4768"/>
                </a:solidFill>
              </a:rPr>
              <a:t>B</a:t>
            </a:r>
            <a:r>
              <a:rPr lang="en-US" altLang="zh-CN" sz="2400" dirty="0">
                <a:solidFill>
                  <a:srgbClr val="2F4768"/>
                </a:solidFill>
              </a:rPr>
              <a:t>USINESS REPORT</a:t>
            </a:r>
            <a:endParaRPr lang="zh-CN" altLang="en-US" sz="2400" dirty="0">
              <a:solidFill>
                <a:srgbClr val="2F4768"/>
              </a:solidFill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2009315" y="5260051"/>
            <a:ext cx="3426094" cy="825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300"/>
              </a:lnSpc>
            </a:pPr>
            <a:r>
              <a:rPr lang="zh-CN" altLang="en-US" dirty="0"/>
              <a:t>We are all too young, a lot of things don‘t yet know, don’t put the wrong loves when gardeners. </a:t>
            </a:r>
            <a:endParaRPr lang="zh-CN" altLang="en-US" dirty="0"/>
          </a:p>
        </p:txBody>
      </p:sp>
      <p:sp>
        <p:nvSpPr>
          <p:cNvPr id="56" name="文本框 55"/>
          <p:cNvSpPr txBox="1"/>
          <p:nvPr/>
        </p:nvSpPr>
        <p:spPr>
          <a:xfrm>
            <a:off x="1964046" y="4617596"/>
            <a:ext cx="3304673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sz="2400" dirty="0">
                <a:solidFill>
                  <a:srgbClr val="2F4768"/>
                </a:solidFill>
              </a:rPr>
              <a:t>B</a:t>
            </a:r>
            <a:r>
              <a:rPr lang="en-US" altLang="zh-CN" sz="2400" dirty="0">
                <a:solidFill>
                  <a:srgbClr val="2F4768"/>
                </a:solidFill>
              </a:rPr>
              <a:t>USINESS REPORT</a:t>
            </a:r>
            <a:endParaRPr lang="zh-CN" altLang="en-US" sz="2400" dirty="0">
              <a:solidFill>
                <a:srgbClr val="2F4768"/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8104217" y="5229207"/>
            <a:ext cx="3426094" cy="825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300"/>
              </a:lnSpc>
            </a:pPr>
            <a:r>
              <a:rPr lang="zh-CN" altLang="en-US" dirty="0"/>
              <a:t>We are all too young, a lot of things don‘t yet know, don’t put the wrong loves when gardeners. </a:t>
            </a:r>
            <a:endParaRPr lang="zh-CN" altLang="en-US" dirty="0"/>
          </a:p>
        </p:txBody>
      </p:sp>
      <p:sp>
        <p:nvSpPr>
          <p:cNvPr id="60" name="文本框 59"/>
          <p:cNvSpPr txBox="1"/>
          <p:nvPr/>
        </p:nvSpPr>
        <p:spPr>
          <a:xfrm>
            <a:off x="8058948" y="4586752"/>
            <a:ext cx="3304673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sz="2400" dirty="0">
                <a:solidFill>
                  <a:srgbClr val="2F4768"/>
                </a:solidFill>
              </a:rPr>
              <a:t>B</a:t>
            </a:r>
            <a:r>
              <a:rPr lang="en-US" altLang="zh-CN" sz="2400" dirty="0">
                <a:solidFill>
                  <a:srgbClr val="2F4768"/>
                </a:solidFill>
              </a:rPr>
              <a:t>USINESS REPORT</a:t>
            </a:r>
            <a:endParaRPr lang="zh-CN" altLang="en-US" sz="2400" dirty="0">
              <a:solidFill>
                <a:srgbClr val="2F476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9" grpId="0"/>
      <p:bldP spid="31" grpId="0"/>
      <p:bldP spid="50" grpId="0"/>
      <p:bldP spid="52" grpId="0"/>
      <p:bldP spid="54" grpId="0"/>
      <p:bldP spid="56" grpId="0"/>
      <p:bldP spid="58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01.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项目汇报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sp>
        <p:nvSpPr>
          <p:cNvPr id="18" name="矩形: 圆角 17"/>
          <p:cNvSpPr/>
          <p:nvPr/>
        </p:nvSpPr>
        <p:spPr>
          <a:xfrm>
            <a:off x="882316" y="1973859"/>
            <a:ext cx="3850106" cy="3946358"/>
          </a:xfrm>
          <a:prstGeom prst="roundRect">
            <a:avLst>
              <a:gd name="adj" fmla="val 6504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4906920" y="1973859"/>
            <a:ext cx="3120670" cy="3946358"/>
            <a:chOff x="4906920" y="1973859"/>
            <a:chExt cx="3120670" cy="3946358"/>
          </a:xfrm>
        </p:grpSpPr>
        <p:sp>
          <p:nvSpPr>
            <p:cNvPr id="20" name="矩形: 圆角 19"/>
            <p:cNvSpPr/>
            <p:nvPr/>
          </p:nvSpPr>
          <p:spPr>
            <a:xfrm>
              <a:off x="4906920" y="1973859"/>
              <a:ext cx="3120670" cy="3946358"/>
            </a:xfrm>
            <a:prstGeom prst="roundRect">
              <a:avLst>
                <a:gd name="adj" fmla="val 6504"/>
              </a:avLst>
            </a:prstGeom>
            <a:solidFill>
              <a:srgbClr val="C3A6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5985992" y="2487197"/>
              <a:ext cx="962526" cy="9625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277763" y="4574858"/>
              <a:ext cx="2385918" cy="8252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 algn="ctr">
                <a:lnSpc>
                  <a:spcPts val="2300"/>
                </a:lnSpc>
              </a:pPr>
              <a:r>
                <a:rPr lang="zh-CN" altLang="en-US" dirty="0">
                  <a:solidFill>
                    <a:schemeClr val="bg1"/>
                  </a:solidFill>
                </a:rPr>
                <a:t>We are all too young, a lot of things don‘t yet know, don’t put the wrong loves when gardeners. 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674066" y="3615008"/>
              <a:ext cx="1595378" cy="56951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</a:rPr>
                <a:t>B</a:t>
              </a:r>
              <a:r>
                <a:rPr lang="en-US" altLang="zh-CN" sz="2400" dirty="0">
                  <a:solidFill>
                    <a:schemeClr val="bg1"/>
                  </a:solidFill>
                </a:rPr>
                <a:t>USINESS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28" name="图形 27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24355" y="2620797"/>
              <a:ext cx="685800" cy="69532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8202088" y="1973859"/>
            <a:ext cx="3120670" cy="3946358"/>
            <a:chOff x="8202088" y="1973859"/>
            <a:chExt cx="3120670" cy="3946358"/>
          </a:xfrm>
        </p:grpSpPr>
        <p:sp>
          <p:nvSpPr>
            <p:cNvPr id="22" name="矩形: 圆角 21"/>
            <p:cNvSpPr/>
            <p:nvPr/>
          </p:nvSpPr>
          <p:spPr>
            <a:xfrm>
              <a:off x="8202088" y="1973859"/>
              <a:ext cx="3120670" cy="3946358"/>
            </a:xfrm>
            <a:prstGeom prst="roundRect">
              <a:avLst>
                <a:gd name="adj" fmla="val 6504"/>
              </a:avLst>
            </a:prstGeom>
            <a:solidFill>
              <a:srgbClr val="2F4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9287602" y="2487197"/>
              <a:ext cx="962526" cy="9625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579373" y="4574858"/>
              <a:ext cx="2385918" cy="82529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2000"/>
                </a:lnSpc>
                <a:spcBef>
                  <a:spcPct val="0"/>
                </a:spcBef>
                <a:buNone/>
                <a:defRPr sz="1400" b="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明楷 W03" panose="00000500000000000000" pitchFamily="2" charset="-122"/>
                  <a:ea typeface="仓耳明楷 W03" panose="00000500000000000000" pitchFamily="2" charset="-122"/>
                  <a:cs typeface="+mj-cs"/>
                </a:defRPr>
              </a:lvl1pPr>
            </a:lstStyle>
            <a:p>
              <a:pPr algn="ctr">
                <a:lnSpc>
                  <a:spcPts val="2300"/>
                </a:lnSpc>
              </a:pPr>
              <a:r>
                <a:rPr lang="zh-CN" altLang="en-US" dirty="0">
                  <a:solidFill>
                    <a:schemeClr val="bg1"/>
                  </a:solidFill>
                </a:rPr>
                <a:t>We are all too young, a lot of things don‘t yet know, don’t put the wrong loves when gardeners. 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975676" y="3615008"/>
              <a:ext cx="1595378" cy="56951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</a:rPr>
                <a:t>B</a:t>
              </a:r>
              <a:r>
                <a:rPr lang="en-US" altLang="zh-CN" sz="2400" dirty="0">
                  <a:solidFill>
                    <a:schemeClr val="bg1"/>
                  </a:solidFill>
                </a:rPr>
                <a:t>USINESS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29" name="图形 28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70969" y="2637443"/>
              <a:ext cx="628650" cy="63817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01.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项目汇报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sp>
        <p:nvSpPr>
          <p:cNvPr id="4" name="文本框 3"/>
          <p:cNvSpPr txBox="1"/>
          <p:nvPr/>
        </p:nvSpPr>
        <p:spPr>
          <a:xfrm rot="16200000">
            <a:off x="-504812" y="3499086"/>
            <a:ext cx="4417314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spc="600" dirty="0">
                <a:solidFill>
                  <a:srgbClr val="2F4768"/>
                </a:solidFill>
              </a:rPr>
              <a:t>B</a:t>
            </a:r>
            <a:r>
              <a:rPr lang="en-US" altLang="zh-CN" spc="600" dirty="0">
                <a:solidFill>
                  <a:srgbClr val="2F4768"/>
                </a:solidFill>
              </a:rPr>
              <a:t>USINESS REPORT</a:t>
            </a:r>
            <a:endParaRPr lang="zh-CN" altLang="en-US" spc="600" dirty="0">
              <a:solidFill>
                <a:srgbClr val="2F4768"/>
              </a:solidFill>
            </a:endParaRPr>
          </a:p>
        </p:txBody>
      </p:sp>
      <p:pic>
        <p:nvPicPr>
          <p:cNvPr id="10" name="图形 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2781" y="2212839"/>
            <a:ext cx="723900" cy="638175"/>
          </a:xfrm>
          <a:prstGeom prst="rect">
            <a:avLst/>
          </a:prstGeom>
        </p:spPr>
      </p:pic>
      <p:pic>
        <p:nvPicPr>
          <p:cNvPr id="16" name="图形 15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17228" y="4858814"/>
            <a:ext cx="600075" cy="69532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926169" y="2225519"/>
            <a:ext cx="1595378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zh-CN" altLang="en-US" sz="2400" dirty="0"/>
              <a:t>B</a:t>
            </a:r>
            <a:r>
              <a:rPr lang="en-US" altLang="zh-CN" sz="2400" dirty="0"/>
              <a:t>USINESS</a:t>
            </a:r>
            <a:endParaRPr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5750146" y="2309292"/>
            <a:ext cx="3520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Gentle to have, but not compromise, I want to be in quiet, not strong.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85655" y="3176867"/>
            <a:ext cx="8023435" cy="1213952"/>
            <a:chOff x="2585655" y="3176867"/>
            <a:chExt cx="8023435" cy="1213952"/>
          </a:xfrm>
        </p:grpSpPr>
        <p:sp>
          <p:nvSpPr>
            <p:cNvPr id="6" name="矩形: 圆角 5"/>
            <p:cNvSpPr/>
            <p:nvPr/>
          </p:nvSpPr>
          <p:spPr>
            <a:xfrm>
              <a:off x="2585655" y="3176867"/>
              <a:ext cx="8023435" cy="1213952"/>
            </a:xfrm>
            <a:prstGeom prst="roundRect">
              <a:avLst>
                <a:gd name="adj" fmla="val 6504"/>
              </a:avLst>
            </a:prstGeom>
            <a:solidFill>
              <a:srgbClr val="2F4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形 14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02941" y="3415409"/>
              <a:ext cx="628650" cy="704850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957251" y="3398925"/>
              <a:ext cx="1595378" cy="56951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zh-CN"/>
              </a:defPPr>
              <a:lvl1pPr>
                <a:lnSpc>
                  <a:spcPts val="4000"/>
                </a:lnSpc>
                <a:spcBef>
                  <a:spcPct val="0"/>
                </a:spcBef>
                <a:buNone/>
                <a:defRPr sz="2800" spc="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cs typeface="+mj-cs"/>
                </a:defRPr>
              </a:lvl1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</a:rPr>
                <a:t>B</a:t>
              </a:r>
              <a:r>
                <a:rPr lang="en-US" altLang="zh-CN" sz="2400" dirty="0">
                  <a:solidFill>
                    <a:schemeClr val="bg1"/>
                  </a:solidFill>
                </a:rPr>
                <a:t>USINESS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5781228" y="3482698"/>
              <a:ext cx="352058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3200">
                  <a:solidFill>
                    <a:srgbClr val="202F41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defRPr>
              </a:lvl1pPr>
            </a:lstStyle>
            <a:p>
              <a:r>
                <a:rPr lang="zh-CN" altLang="en-US" sz="1400" dirty="0">
                  <a:solidFill>
                    <a:schemeClr val="bg1"/>
                  </a:solidFill>
                </a:rPr>
                <a:t>Gentle to have, but not compromise, I want to be in quiet, not strong.</a:t>
              </a:r>
              <a:endParaRPr lang="zh-CN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941062" y="4896294"/>
            <a:ext cx="1595378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pPr algn="ctr"/>
            <a:r>
              <a:rPr lang="zh-CN" altLang="en-US" sz="2400" dirty="0"/>
              <a:t>B</a:t>
            </a:r>
            <a:r>
              <a:rPr lang="en-US" altLang="zh-CN" sz="2400" dirty="0"/>
              <a:t>USINESS</a:t>
            </a:r>
            <a:endParaRPr lang="zh-CN" altLang="en-US" sz="24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765039" y="4980067"/>
            <a:ext cx="3520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Gentle to have, but not compromise, I want to be in quiet, not strong.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4" grpId="0"/>
      <p:bldP spid="19" grpId="0"/>
      <p:bldP spid="20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854"/>
            <a:ext cx="3734584" cy="4375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464525" y="2196294"/>
            <a:ext cx="5118687" cy="2454682"/>
            <a:chOff x="4634648" y="2132496"/>
            <a:chExt cx="5118687" cy="2454682"/>
          </a:xfrm>
        </p:grpSpPr>
        <p:sp>
          <p:nvSpPr>
            <p:cNvPr id="9" name="Textbox 1"/>
            <p:cNvSpPr/>
            <p:nvPr/>
          </p:nvSpPr>
          <p:spPr>
            <a:xfrm>
              <a:off x="4775145" y="2879536"/>
              <a:ext cx="344629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5400" spc="600" dirty="0">
                  <a:solidFill>
                    <a:srgbClr val="202F41"/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  <a:sym typeface="+mn-lt"/>
                </a:rPr>
                <a:t>工作报告</a:t>
              </a:r>
              <a:endParaRPr lang="es-ES" sz="54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endParaRPr>
            </a:p>
          </p:txBody>
        </p:sp>
        <p:sp>
          <p:nvSpPr>
            <p:cNvPr id="10" name="CuadroTexto 41"/>
            <p:cNvSpPr txBox="1"/>
            <p:nvPr/>
          </p:nvSpPr>
          <p:spPr>
            <a:xfrm>
              <a:off x="4634648" y="2132496"/>
              <a:ext cx="256423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defRPr sz="4400" b="0" i="0" spc="600">
                  <a:solidFill>
                    <a:srgbClr val="202F41"/>
                  </a:solidFill>
                  <a:effectLst/>
                  <a:latin typeface="仓耳玄三M W05" panose="02020400000000000000" pitchFamily="18" charset="-122"/>
                  <a:ea typeface="仓耳玄三M W05" panose="02020400000000000000" pitchFamily="18" charset="-122"/>
                </a:defRPr>
              </a:lvl1pPr>
            </a:lstStyle>
            <a:p>
              <a:r>
                <a:rPr lang="es-ES" spc="0" dirty="0">
                  <a:sym typeface="+mn-lt"/>
                </a:rPr>
                <a:t>PART 02</a:t>
              </a:r>
              <a:endParaRPr lang="es-ES" spc="0" dirty="0"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818784" y="3880959"/>
              <a:ext cx="4934551" cy="706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仓耳玄三M W05" panose="02020400000000000000" pitchFamily="18" charset="-122"/>
                  <a:ea typeface="仓耳玄三M W05" panose="02020400000000000000" pitchFamily="18" charset="-122"/>
                </a:defRPr>
              </a:lvl1pPr>
            </a:lstStyle>
            <a:p>
              <a:pPr>
                <a:lnSpc>
                  <a:spcPts val="2500"/>
                </a:lnSpc>
              </a:pPr>
              <a:r>
                <a:rPr lang="zh-CN" altLang="en-US" sz="1600" dirty="0"/>
                <a:t>We are all too young, a lot of things don't yet know, don't put the wrong loves when gardeners.</a:t>
              </a:r>
              <a:endParaRPr lang="zh-CN" altLang="en-US" sz="1600" dirty="0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0671219" y="4017854"/>
            <a:ext cx="1766333" cy="2866182"/>
            <a:chOff x="10671219" y="4017854"/>
            <a:chExt cx="1766333" cy="2866182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0671219" y="4017854"/>
              <a:ext cx="1766333" cy="286618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302307" y="4587178"/>
              <a:ext cx="887595" cy="17275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7001"/>
            <a:ext cx="6858001" cy="1219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411572" y="4585517"/>
            <a:ext cx="3120670" cy="25624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15956">
            <a:off x="-648587" y="-956248"/>
            <a:ext cx="3429000" cy="2189396"/>
          </a:xfrm>
          <a:prstGeom prst="rect">
            <a:avLst/>
          </a:prstGeom>
        </p:spPr>
      </p:pic>
      <p:sp>
        <p:nvSpPr>
          <p:cNvPr id="13" name="Textbox 1"/>
          <p:cNvSpPr/>
          <p:nvPr/>
        </p:nvSpPr>
        <p:spPr>
          <a:xfrm>
            <a:off x="4485729" y="306459"/>
            <a:ext cx="3220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02.</a:t>
            </a:r>
            <a:r>
              <a:rPr lang="zh-CN" altLang="en-US" sz="3200" spc="600" dirty="0">
                <a:solidFill>
                  <a:srgbClr val="202F4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+mn-lt"/>
              </a:rPr>
              <a:t>工作报告</a:t>
            </a:r>
            <a:endParaRPr lang="es-ES" sz="3200" spc="600" dirty="0">
              <a:solidFill>
                <a:srgbClr val="202F41"/>
              </a:solidFill>
              <a:latin typeface="仓耳玄三M W05" panose="02020400000000000000" pitchFamily="18" charset="-122"/>
              <a:ea typeface="仓耳玄三M W05" panose="02020400000000000000" pitchFamily="18" charset="-122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26241" y="833040"/>
            <a:ext cx="35205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400" spc="200">
                <a:latin typeface="仓耳玄三M W05" panose="02020400000000000000" pitchFamily="18" charset="-122"/>
                <a:ea typeface="仓耳玄三M W05" panose="02020400000000000000" pitchFamily="18" charset="-122"/>
              </a:defRPr>
            </a:lvl1pPr>
          </a:lstStyle>
          <a:p>
            <a:r>
              <a:rPr lang="en-US" altLang="zh-CN" spc="0" dirty="0"/>
              <a:t>W</a:t>
            </a:r>
            <a:r>
              <a:rPr lang="zh-CN" altLang="en-US" spc="0" dirty="0"/>
              <a:t>aiting for belong to me only sunshine.</a:t>
            </a:r>
            <a:endParaRPr lang="zh-CN" altLang="en-US" spc="0" dirty="0"/>
          </a:p>
        </p:txBody>
      </p:sp>
      <p:sp>
        <p:nvSpPr>
          <p:cNvPr id="10" name="矩形: 圆角 9"/>
          <p:cNvSpPr/>
          <p:nvPr/>
        </p:nvSpPr>
        <p:spPr>
          <a:xfrm>
            <a:off x="4053385" y="2396330"/>
            <a:ext cx="8138615" cy="3007994"/>
          </a:xfrm>
          <a:prstGeom prst="roundRect">
            <a:avLst>
              <a:gd name="adj" fmla="val 6504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749968" y="2146747"/>
            <a:ext cx="2372828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sz="3600" dirty="0">
                <a:solidFill>
                  <a:srgbClr val="C3A67E"/>
                </a:solidFill>
              </a:rPr>
              <a:t>B</a:t>
            </a:r>
            <a:r>
              <a:rPr lang="en-US" altLang="zh-CN" sz="3600" dirty="0">
                <a:solidFill>
                  <a:srgbClr val="C3A67E"/>
                </a:solidFill>
              </a:rPr>
              <a:t>USINESS</a:t>
            </a:r>
            <a:endParaRPr lang="zh-CN" altLang="en-US" sz="3600" dirty="0">
              <a:solidFill>
                <a:srgbClr val="C3A67E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349506" y="5101677"/>
            <a:ext cx="1942347" cy="6052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3600" spc="0">
                <a:solidFill>
                  <a:srgbClr val="2F4768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en-US" altLang="zh-CN" dirty="0"/>
              <a:t>REPORT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893825" y="4453390"/>
            <a:ext cx="2499930" cy="8252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2000"/>
              </a:lnSpc>
              <a:spcBef>
                <a:spcPct val="0"/>
              </a:spcBef>
              <a:buNone/>
              <a:defRPr sz="1400" b="0" spc="0">
                <a:solidFill>
                  <a:schemeClr val="tx1">
                    <a:lumMod val="75000"/>
                    <a:lumOff val="25000"/>
                  </a:schemeClr>
                </a:solidFill>
                <a:latin typeface="仓耳明楷 W03" panose="00000500000000000000" pitchFamily="2" charset="-122"/>
                <a:ea typeface="仓耳明楷 W03" panose="00000500000000000000" pitchFamily="2" charset="-122"/>
                <a:cs typeface="+mj-cs"/>
              </a:defRPr>
            </a:lvl1pPr>
          </a:lstStyle>
          <a:p>
            <a:pPr>
              <a:lnSpc>
                <a:spcPts val="2300"/>
              </a:lnSpc>
            </a:pPr>
            <a:r>
              <a:rPr lang="zh-CN" altLang="en-US" dirty="0"/>
              <a:t>We are all too young, a lot of things don‘t yet know, don’t put the wrong loves when gardeners. 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893825" y="3428811"/>
            <a:ext cx="1861026" cy="569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>
              <a:lnSpc>
                <a:spcPts val="4000"/>
              </a:lnSpc>
              <a:spcBef>
                <a:spcPct val="0"/>
              </a:spcBef>
              <a:buNone/>
              <a:defRPr sz="2800" spc="0">
                <a:solidFill>
                  <a:schemeClr val="tx1">
                    <a:lumMod val="75000"/>
                    <a:lumOff val="25000"/>
                  </a:schemeClr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cs typeface="+mj-cs"/>
              </a:defRPr>
            </a:lvl1pPr>
          </a:lstStyle>
          <a:p>
            <a:r>
              <a:rPr lang="zh-CN" altLang="en-US" sz="2400" dirty="0">
                <a:solidFill>
                  <a:srgbClr val="2F4768"/>
                </a:solidFill>
              </a:rPr>
              <a:t>请在此</a:t>
            </a:r>
            <a:endParaRPr lang="en-US" altLang="zh-CN" sz="2400" dirty="0">
              <a:solidFill>
                <a:srgbClr val="2F4768"/>
              </a:solidFill>
            </a:endParaRPr>
          </a:p>
          <a:p>
            <a:r>
              <a:rPr lang="zh-CN" altLang="en-US" sz="2400" dirty="0">
                <a:solidFill>
                  <a:srgbClr val="2F4768"/>
                </a:solidFill>
              </a:rPr>
              <a:t>处输入标题</a:t>
            </a:r>
            <a:endParaRPr lang="zh-CN" altLang="en-US" sz="2400" dirty="0">
              <a:solidFill>
                <a:srgbClr val="2F4768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0" grpId="0" animBg="1"/>
      <p:bldP spid="16" grpId="0"/>
      <p:bldP spid="20" grpId="0"/>
      <p:bldP spid="22" grpId="0"/>
      <p:bldP spid="24" grpId="0"/>
    </p:bldLst>
  </p:timing>
</p:sld>
</file>

<file path=ppt/theme/theme1.xml><?xml version="1.0" encoding="utf-8"?>
<a:theme xmlns:a="http://schemas.openxmlformats.org/drawingml/2006/main" name="母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7146</Words>
  <Application>WPS 演示</Application>
  <PresentationFormat>宽屏</PresentationFormat>
  <Paragraphs>424</Paragraphs>
  <Slides>25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宋体</vt:lpstr>
      <vt:lpstr>Wingdings</vt:lpstr>
      <vt:lpstr>Adobe Hebrew</vt:lpstr>
      <vt:lpstr>Yu Gothic UI Semibold</vt:lpstr>
      <vt:lpstr>仓耳玄三M W05</vt:lpstr>
      <vt:lpstr>Yu Gothic UI Semilight</vt:lpstr>
      <vt:lpstr>仓耳明楷 W03</vt:lpstr>
      <vt:lpstr>微软雅黑</vt:lpstr>
      <vt:lpstr>Arial Unicode MS</vt:lpstr>
      <vt:lpstr>等线 Light</vt:lpstr>
      <vt:lpstr>等线</vt:lpstr>
      <vt:lpstr>母版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建春</dc:creator>
  <cp:lastModifiedBy>Administrator</cp:lastModifiedBy>
  <cp:revision>52</cp:revision>
  <dcterms:created xsi:type="dcterms:W3CDTF">2020-07-29T02:15:00Z</dcterms:created>
  <dcterms:modified xsi:type="dcterms:W3CDTF">2021-09-10T00:58:01Z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3D73ABC261514B30B540C10B2AC638B0</vt:lpwstr>
  </property>
  <property fmtid="{D5CDD505-2E9C-101B-9397-08002B2CF9AE}" pid="3" name="KSOProductBuildVer">
    <vt:lpwstr>2052-11.1.0.10700</vt:lpwstr>
  </property>
</Properties>
</file>