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56" r:id="rId3"/>
    <p:sldId id="346" r:id="rId5"/>
    <p:sldId id="347" r:id="rId6"/>
    <p:sldId id="354" r:id="rId7"/>
    <p:sldId id="351" r:id="rId8"/>
    <p:sldId id="265" r:id="rId9"/>
    <p:sldId id="353" r:id="rId10"/>
    <p:sldId id="356" r:id="rId11"/>
    <p:sldId id="348" r:id="rId12"/>
    <p:sldId id="363" r:id="rId13"/>
    <p:sldId id="364" r:id="rId14"/>
    <p:sldId id="365" r:id="rId15"/>
    <p:sldId id="366" r:id="rId16"/>
    <p:sldId id="367" r:id="rId17"/>
    <p:sldId id="349" r:id="rId18"/>
    <p:sldId id="355" r:id="rId19"/>
    <p:sldId id="352" r:id="rId20"/>
    <p:sldId id="357" r:id="rId21"/>
    <p:sldId id="358" r:id="rId22"/>
    <p:sldId id="350" r:id="rId23"/>
    <p:sldId id="360" r:id="rId24"/>
    <p:sldId id="359" r:id="rId25"/>
    <p:sldId id="361" r:id="rId26"/>
    <p:sldId id="362" r:id="rId27"/>
    <p:sldId id="286" r:id="rId28"/>
  </p:sldIdLst>
  <p:sldSz cx="12192000" cy="6858000"/>
  <p:notesSz cx="7103745" cy="10234295"/>
  <p:embeddedFontLst>
    <p:embeddedFont>
      <p:font typeface="Calibri" panose="020F0502020204030204"/>
      <p:regular r:id="rId32"/>
      <p:bold r:id="rId33"/>
      <p:italic r:id="rId34"/>
      <p:boldItalic r:id="rId35"/>
    </p:embeddedFont>
    <p:embeddedFont>
      <p:font typeface="楷体" panose="02010609060101010101" charset="-122"/>
      <p:regular r:id="rId36"/>
    </p:embeddedFont>
  </p:embeddedFontLst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  <a:srgbClr val="79685A"/>
    <a:srgbClr val="705400"/>
    <a:srgbClr val="DBDBDB"/>
    <a:srgbClr val="B38B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5" autoAdjust="0"/>
    <p:restoredTop sz="94660"/>
  </p:normalViewPr>
  <p:slideViewPr>
    <p:cSldViewPr snapToGrid="0">
      <p:cViewPr varScale="1">
        <p:scale>
          <a:sx n="85" d="100"/>
          <a:sy n="85" d="100"/>
        </p:scale>
        <p:origin x="451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1" d="100"/>
        <a:sy n="7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7" Type="http://schemas.openxmlformats.org/officeDocument/2006/relationships/tags" Target="tags/tag1.xml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0" b="16349"/>
          <a:stretch>
            <a:fillRect/>
          </a:stretch>
        </p:blipFill>
        <p:spPr>
          <a:xfrm>
            <a:off x="0" y="0"/>
            <a:ext cx="12181114" cy="68579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4201"/>
            <a:ext cx="12181114" cy="356379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1143"/>
            <a:ext cx="12181114" cy="315685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" y="1364318"/>
            <a:ext cx="10058400" cy="192988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560" y="827009"/>
            <a:ext cx="2119993" cy="5373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0" b="16349"/>
          <a:stretch>
            <a:fillRect/>
          </a:stretch>
        </p:blipFill>
        <p:spPr>
          <a:xfrm>
            <a:off x="0" y="0"/>
            <a:ext cx="12181114" cy="685799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89" y="186859"/>
            <a:ext cx="3494314" cy="67044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617" y="253428"/>
            <a:ext cx="2119993" cy="537309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1044164"/>
            <a:ext cx="12181114" cy="5487264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0" b="16349"/>
          <a:stretch>
            <a:fillRect/>
          </a:stretch>
        </p:blipFill>
        <p:spPr>
          <a:xfrm>
            <a:off x="0" y="0"/>
            <a:ext cx="12181114" cy="685799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4201"/>
            <a:ext cx="12181114" cy="356379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759"/>
            <a:ext cx="12181114" cy="293623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743" y="924637"/>
            <a:ext cx="4321628" cy="82918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422" y="308891"/>
            <a:ext cx="1676269" cy="4248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jpeg"/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2209800" y="1653540"/>
            <a:ext cx="2026920" cy="2026920"/>
          </a:xfrm>
          <a:prstGeom prst="ellipse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5087620" y="1653540"/>
            <a:ext cx="2026920" cy="202692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7957820" y="1653540"/>
            <a:ext cx="2026920" cy="202692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56155" y="3844925"/>
            <a:ext cx="1934210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单击此处输入标题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895475" y="4180205"/>
            <a:ext cx="2656205" cy="1343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点击输入本栏的具体文字，简明扼要的说明分项内容，此为概念图解，请根据您的具体内容酌情修改。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3975" y="3844925"/>
            <a:ext cx="1934210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单击此处输入标题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773295" y="4180205"/>
            <a:ext cx="2656205" cy="1343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点击输入本栏的具体文字，简明扼要的说明分项内容，此为概念图解，请根据您的具体内容酌情修改。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004175" y="3844925"/>
            <a:ext cx="1934210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单击此处输入标题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643495" y="4180205"/>
            <a:ext cx="2656205" cy="1343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点击输入本栏的具体文字，简明扼要的说明分项内容，此为概念图解，请根据您的具体内容酌情修改。</a:t>
            </a:r>
            <a:endParaRPr lang="zh-CN" altLang="en-US" sz="1400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319305" y="1894302"/>
            <a:ext cx="1569660" cy="39087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</a:t>
            </a:r>
            <a:r>
              <a:rPr lang="zh-CN" altLang="en-US" sz="1200" kern="0" dirty="0" smtClean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。</a:t>
            </a:r>
            <a:r>
              <a:rPr lang="zh-CN" altLang="en-US" sz="1200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点击输入本栏的具体文字，简明扼要的说明分项内容，此为概念图解，请根据您的具体内容酌情修改。</a:t>
            </a:r>
            <a:endParaRPr lang="zh-CN" altLang="en-US" sz="12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zh-CN" altLang="en-US" sz="1200" dirty="0"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858946" y="1961036"/>
            <a:ext cx="503098" cy="1780481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254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cs typeface="+mn-ea"/>
                <a:sym typeface="+mn-lt"/>
              </a:rPr>
              <a:t>添加标题</a:t>
            </a:r>
            <a:endParaRPr lang="zh-CN" altLang="en-US" sz="28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12027" y="1894302"/>
            <a:ext cx="1569660" cy="39087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</a:t>
            </a:r>
            <a:r>
              <a:rPr lang="zh-CN" altLang="en-US" sz="1200" kern="0" dirty="0" smtClean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。</a:t>
            </a:r>
            <a:r>
              <a:rPr lang="zh-CN" altLang="en-US" sz="1200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点击输入本栏的具体文字，简明扼要的说明分项内容，此为概念图解，请根据您的具体内容酌情修改。</a:t>
            </a:r>
            <a:endParaRPr lang="zh-CN" altLang="en-US" sz="12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zh-CN" altLang="en-US" sz="1200" dirty="0"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151668" y="1961036"/>
            <a:ext cx="503098" cy="1780481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254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cs typeface="+mn-ea"/>
                <a:sym typeface="+mn-lt"/>
              </a:rPr>
              <a:t>添加标题</a:t>
            </a:r>
            <a:endParaRPr lang="zh-CN" altLang="en-US" sz="28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890461" y="1894302"/>
            <a:ext cx="1569660" cy="39087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</a:t>
            </a:r>
            <a:r>
              <a:rPr lang="zh-CN" altLang="en-US" sz="1200" kern="0" dirty="0" smtClean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。</a:t>
            </a:r>
            <a:r>
              <a:rPr lang="zh-CN" altLang="en-US" sz="1200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点击输入本栏的具体文字，简明扼要的说明分项内容，此为概念图解，请根据您的具体内容酌情修改。</a:t>
            </a:r>
            <a:endParaRPr lang="zh-CN" altLang="en-US" sz="12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zh-CN" altLang="en-US" sz="1200" dirty="0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430102" y="1961036"/>
            <a:ext cx="503098" cy="1780481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254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cs typeface="+mn-ea"/>
                <a:sym typeface="+mn-lt"/>
              </a:rPr>
              <a:t>添加标题</a:t>
            </a:r>
            <a:endParaRPr lang="zh-CN" altLang="en-US" sz="28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6454" y="1894302"/>
            <a:ext cx="2795661" cy="40087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 animBg="1"/>
      <p:bldP spid="6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11146" y="2194447"/>
            <a:ext cx="4754836" cy="292897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00004" y="2031726"/>
            <a:ext cx="3877985" cy="325442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</a:t>
            </a:r>
            <a:r>
              <a:rPr lang="zh-CN" altLang="en-US" sz="1600" kern="0" dirty="0" smtClean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。</a:t>
            </a:r>
            <a:r>
              <a:rPr lang="zh-CN" altLang="en-US" sz="1600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点击输入本栏的具体文字，简明扼要的说明分项内容，此为概念图解，请根据您的具体内容酌情修改。</a:t>
            </a:r>
            <a:endParaRPr lang="zh-CN" altLang="en-US" sz="16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600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点击输入本栏的具体文字，简明扼要的说明分项内容，此为概念图解，请根据您的具体内容酌情修改。</a:t>
            </a:r>
            <a:endParaRPr lang="zh-CN" altLang="en-US" sz="16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zh-CN" altLang="en-US" sz="1600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21120" y="4778132"/>
            <a:ext cx="9970880" cy="393496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05212" y="2412736"/>
            <a:ext cx="4679742" cy="696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点击输入本栏的具体文字，简明扼要的说明分项内容，此为概念图解，请根据您的具体内容酌情修改。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05212" y="3363997"/>
            <a:ext cx="4679742" cy="696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点击输入本栏的具体文字，简明扼要的说明分项内容，此为概念图解，请根据您的具体内容酌情修改。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221121" y="5366139"/>
            <a:ext cx="3903587" cy="1011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点击输入本栏的具体文字，简明扼要的说明分项内容，此为概念图解，请根据您的具体内容酌情修改。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607384" y="5366138"/>
            <a:ext cx="3903587" cy="1011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点击输入本栏的具体文字，简明扼要的说明分项内容，此为概念图解，请根据您的具体内容酌情修改。</a:t>
            </a:r>
            <a:endParaRPr lang="zh-CN" altLang="en-US" sz="1400" dirty="0"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02917" y="3503026"/>
            <a:ext cx="7189083" cy="12751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勾"/>
          <p:cNvSpPr/>
          <p:nvPr/>
        </p:nvSpPr>
        <p:spPr bwMode="auto">
          <a:xfrm>
            <a:off x="4907705" y="1804455"/>
            <a:ext cx="283845" cy="283845"/>
          </a:xfrm>
          <a:custGeom>
            <a:avLst/>
            <a:gdLst>
              <a:gd name="T0" fmla="*/ 116261 w 1360"/>
              <a:gd name="T1" fmla="*/ 1784537 h 1360"/>
              <a:gd name="T2" fmla="*/ 1651467 w 1360"/>
              <a:gd name="T3" fmla="*/ 268941 h 1360"/>
              <a:gd name="T4" fmla="*/ 1388129 w 1360"/>
              <a:gd name="T5" fmla="*/ 542085 h 1360"/>
              <a:gd name="T6" fmla="*/ 1151404 w 1360"/>
              <a:gd name="T7" fmla="*/ 846044 h 1360"/>
              <a:gd name="T8" fmla="*/ 1046349 w 1360"/>
              <a:gd name="T9" fmla="*/ 1001526 h 1360"/>
              <a:gd name="T10" fmla="*/ 958103 w 1360"/>
              <a:gd name="T11" fmla="*/ 1155607 h 1360"/>
              <a:gd name="T12" fmla="*/ 885265 w 1360"/>
              <a:gd name="T13" fmla="*/ 1305485 h 1360"/>
              <a:gd name="T14" fmla="*/ 826434 w 1360"/>
              <a:gd name="T15" fmla="*/ 1453963 h 1360"/>
              <a:gd name="T16" fmla="*/ 710173 w 1360"/>
              <a:gd name="T17" fmla="*/ 1533805 h 1360"/>
              <a:gd name="T18" fmla="*/ 648540 w 1360"/>
              <a:gd name="T19" fmla="*/ 1553415 h 1360"/>
              <a:gd name="T20" fmla="*/ 624728 w 1360"/>
              <a:gd name="T21" fmla="*/ 1483379 h 1360"/>
              <a:gd name="T22" fmla="*/ 581305 w 1360"/>
              <a:gd name="T23" fmla="*/ 1369919 h 1360"/>
              <a:gd name="T24" fmla="*/ 537882 w 1360"/>
              <a:gd name="T25" fmla="*/ 1264864 h 1360"/>
              <a:gd name="T26" fmla="*/ 497261 w 1360"/>
              <a:gd name="T27" fmla="*/ 1179419 h 1360"/>
              <a:gd name="T28" fmla="*/ 462243 w 1360"/>
              <a:gd name="T29" fmla="*/ 1106581 h 1360"/>
              <a:gd name="T30" fmla="*/ 430026 w 1360"/>
              <a:gd name="T31" fmla="*/ 1056154 h 1360"/>
              <a:gd name="T32" fmla="*/ 365592 w 1360"/>
              <a:gd name="T33" fmla="*/ 986118 h 1360"/>
              <a:gd name="T34" fmla="*/ 295555 w 1360"/>
              <a:gd name="T35" fmla="*/ 959504 h 1360"/>
              <a:gd name="T36" fmla="*/ 344581 w 1360"/>
              <a:gd name="T37" fmla="*/ 918882 h 1360"/>
              <a:gd name="T38" fmla="*/ 388004 w 1360"/>
              <a:gd name="T39" fmla="*/ 892268 h 1360"/>
              <a:gd name="T40" fmla="*/ 427224 w 1360"/>
              <a:gd name="T41" fmla="*/ 872658 h 1360"/>
              <a:gd name="T42" fmla="*/ 465044 w 1360"/>
              <a:gd name="T43" fmla="*/ 868456 h 1360"/>
              <a:gd name="T44" fmla="*/ 516871 w 1360"/>
              <a:gd name="T45" fmla="*/ 886665 h 1360"/>
              <a:gd name="T46" fmla="*/ 570099 w 1360"/>
              <a:gd name="T47" fmla="*/ 937092 h 1360"/>
              <a:gd name="T48" fmla="*/ 624728 w 1360"/>
              <a:gd name="T49" fmla="*/ 1021136 h 1360"/>
              <a:gd name="T50" fmla="*/ 683559 w 1360"/>
              <a:gd name="T51" fmla="*/ 1138798 h 1360"/>
              <a:gd name="T52" fmla="*/ 806824 w 1360"/>
              <a:gd name="T53" fmla="*/ 1096776 h 1360"/>
              <a:gd name="T54" fmla="*/ 990320 w 1360"/>
              <a:gd name="T55" fmla="*/ 827835 h 1360"/>
              <a:gd name="T56" fmla="*/ 1197629 w 1360"/>
              <a:gd name="T57" fmla="*/ 574301 h 1360"/>
              <a:gd name="T58" fmla="*/ 1428750 w 1360"/>
              <a:gd name="T59" fmla="*/ 338978 h 1360"/>
              <a:gd name="T60" fmla="*/ 116261 w 1360"/>
              <a:gd name="T61" fmla="*/ 225518 h 1360"/>
              <a:gd name="T62" fmla="*/ 1872783 w 1360"/>
              <a:gd name="T63" fmla="*/ 0 h 1360"/>
              <a:gd name="T64" fmla="*/ 1843368 w 1360"/>
              <a:gd name="T65" fmla="*/ 110658 h 1360"/>
              <a:gd name="T66" fmla="*/ 1770529 w 1360"/>
              <a:gd name="T67" fmla="*/ 1905000 h 1360"/>
              <a:gd name="T68" fmla="*/ 0 w 1360"/>
              <a:gd name="T69" fmla="*/ 107857 h 1360"/>
              <a:gd name="T70" fmla="*/ 1794342 w 1360"/>
              <a:gd name="T71" fmla="*/ 49026 h 1360"/>
              <a:gd name="T72" fmla="*/ 1872783 w 1360"/>
              <a:gd name="T73" fmla="*/ 0 h 136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360" h="1360">
                <a:moveTo>
                  <a:pt x="83" y="161"/>
                </a:moveTo>
                <a:lnTo>
                  <a:pt x="83" y="1274"/>
                </a:lnTo>
                <a:lnTo>
                  <a:pt x="1179" y="1274"/>
                </a:lnTo>
                <a:lnTo>
                  <a:pt x="1179" y="192"/>
                </a:lnTo>
                <a:lnTo>
                  <a:pt x="1081" y="286"/>
                </a:lnTo>
                <a:lnTo>
                  <a:pt x="991" y="387"/>
                </a:lnTo>
                <a:lnTo>
                  <a:pt x="903" y="493"/>
                </a:lnTo>
                <a:lnTo>
                  <a:pt x="822" y="604"/>
                </a:lnTo>
                <a:lnTo>
                  <a:pt x="784" y="660"/>
                </a:lnTo>
                <a:lnTo>
                  <a:pt x="747" y="715"/>
                </a:lnTo>
                <a:lnTo>
                  <a:pt x="715" y="771"/>
                </a:lnTo>
                <a:lnTo>
                  <a:pt x="684" y="825"/>
                </a:lnTo>
                <a:lnTo>
                  <a:pt x="657" y="880"/>
                </a:lnTo>
                <a:lnTo>
                  <a:pt x="632" y="932"/>
                </a:lnTo>
                <a:lnTo>
                  <a:pt x="609" y="986"/>
                </a:lnTo>
                <a:lnTo>
                  <a:pt x="590" y="1038"/>
                </a:lnTo>
                <a:lnTo>
                  <a:pt x="551" y="1063"/>
                </a:lnTo>
                <a:lnTo>
                  <a:pt x="507" y="1095"/>
                </a:lnTo>
                <a:lnTo>
                  <a:pt x="469" y="1128"/>
                </a:lnTo>
                <a:lnTo>
                  <a:pt x="463" y="1109"/>
                </a:lnTo>
                <a:lnTo>
                  <a:pt x="455" y="1086"/>
                </a:lnTo>
                <a:lnTo>
                  <a:pt x="446" y="1059"/>
                </a:lnTo>
                <a:lnTo>
                  <a:pt x="434" y="1026"/>
                </a:lnTo>
                <a:lnTo>
                  <a:pt x="415" y="978"/>
                </a:lnTo>
                <a:lnTo>
                  <a:pt x="400" y="938"/>
                </a:lnTo>
                <a:lnTo>
                  <a:pt x="384" y="903"/>
                </a:lnTo>
                <a:lnTo>
                  <a:pt x="371" y="871"/>
                </a:lnTo>
                <a:lnTo>
                  <a:pt x="355" y="842"/>
                </a:lnTo>
                <a:lnTo>
                  <a:pt x="344" y="815"/>
                </a:lnTo>
                <a:lnTo>
                  <a:pt x="330" y="790"/>
                </a:lnTo>
                <a:lnTo>
                  <a:pt x="319" y="771"/>
                </a:lnTo>
                <a:lnTo>
                  <a:pt x="307" y="754"/>
                </a:lnTo>
                <a:lnTo>
                  <a:pt x="284" y="725"/>
                </a:lnTo>
                <a:lnTo>
                  <a:pt x="261" y="704"/>
                </a:lnTo>
                <a:lnTo>
                  <a:pt x="236" y="691"/>
                </a:lnTo>
                <a:lnTo>
                  <a:pt x="211" y="685"/>
                </a:lnTo>
                <a:lnTo>
                  <a:pt x="229" y="669"/>
                </a:lnTo>
                <a:lnTo>
                  <a:pt x="246" y="656"/>
                </a:lnTo>
                <a:lnTo>
                  <a:pt x="261" y="645"/>
                </a:lnTo>
                <a:lnTo>
                  <a:pt x="277" y="637"/>
                </a:lnTo>
                <a:lnTo>
                  <a:pt x="292" y="629"/>
                </a:lnTo>
                <a:lnTo>
                  <a:pt x="305" y="623"/>
                </a:lnTo>
                <a:lnTo>
                  <a:pt x="321" y="621"/>
                </a:lnTo>
                <a:lnTo>
                  <a:pt x="332" y="620"/>
                </a:lnTo>
                <a:lnTo>
                  <a:pt x="352" y="623"/>
                </a:lnTo>
                <a:lnTo>
                  <a:pt x="369" y="633"/>
                </a:lnTo>
                <a:lnTo>
                  <a:pt x="388" y="648"/>
                </a:lnTo>
                <a:lnTo>
                  <a:pt x="407" y="669"/>
                </a:lnTo>
                <a:lnTo>
                  <a:pt x="426" y="696"/>
                </a:lnTo>
                <a:lnTo>
                  <a:pt x="446" y="729"/>
                </a:lnTo>
                <a:lnTo>
                  <a:pt x="467" y="769"/>
                </a:lnTo>
                <a:lnTo>
                  <a:pt x="488" y="813"/>
                </a:lnTo>
                <a:lnTo>
                  <a:pt x="519" y="882"/>
                </a:lnTo>
                <a:lnTo>
                  <a:pt x="576" y="783"/>
                </a:lnTo>
                <a:lnTo>
                  <a:pt x="640" y="685"/>
                </a:lnTo>
                <a:lnTo>
                  <a:pt x="707" y="591"/>
                </a:lnTo>
                <a:lnTo>
                  <a:pt x="778" y="501"/>
                </a:lnTo>
                <a:lnTo>
                  <a:pt x="855" y="410"/>
                </a:lnTo>
                <a:lnTo>
                  <a:pt x="935" y="324"/>
                </a:lnTo>
                <a:lnTo>
                  <a:pt x="1020" y="242"/>
                </a:lnTo>
                <a:lnTo>
                  <a:pt x="1110" y="161"/>
                </a:lnTo>
                <a:lnTo>
                  <a:pt x="83" y="161"/>
                </a:lnTo>
                <a:close/>
                <a:moveTo>
                  <a:pt x="1337" y="0"/>
                </a:moveTo>
                <a:lnTo>
                  <a:pt x="1360" y="46"/>
                </a:lnTo>
                <a:lnTo>
                  <a:pt x="1316" y="79"/>
                </a:lnTo>
                <a:lnTo>
                  <a:pt x="1264" y="119"/>
                </a:lnTo>
                <a:lnTo>
                  <a:pt x="1264" y="1360"/>
                </a:lnTo>
                <a:lnTo>
                  <a:pt x="0" y="1360"/>
                </a:lnTo>
                <a:lnTo>
                  <a:pt x="0" y="77"/>
                </a:lnTo>
                <a:lnTo>
                  <a:pt x="1222" y="77"/>
                </a:lnTo>
                <a:lnTo>
                  <a:pt x="1281" y="35"/>
                </a:lnTo>
                <a:lnTo>
                  <a:pt x="1337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rgbClr val="404040"/>
            </a:solidFill>
          </a:ln>
        </p:spPr>
        <p:txBody>
          <a:bodyPr lIns="68580" tIns="34290" rIns="68580" bIns="3429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827695" y="2099095"/>
            <a:ext cx="6543877" cy="69679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0" dirty="0" smtClean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点击输入本栏的具体文字，简明扼要的说明分项内容，此为概念图解，请根据您的具体内容酌情修改。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4" name="Text Placeholder 3"/>
          <p:cNvSpPr txBox="1"/>
          <p:nvPr/>
        </p:nvSpPr>
        <p:spPr>
          <a:xfrm>
            <a:off x="5350970" y="1818963"/>
            <a:ext cx="1686560" cy="2660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79629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单击此处输入标题</a:t>
            </a:r>
            <a:endParaRPr lang="zh-CN" altLang="en-US" sz="1600" b="1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勾"/>
          <p:cNvSpPr/>
          <p:nvPr/>
        </p:nvSpPr>
        <p:spPr bwMode="auto">
          <a:xfrm>
            <a:off x="4907705" y="3250350"/>
            <a:ext cx="283845" cy="283845"/>
          </a:xfrm>
          <a:custGeom>
            <a:avLst/>
            <a:gdLst>
              <a:gd name="T0" fmla="*/ 116261 w 1360"/>
              <a:gd name="T1" fmla="*/ 1784537 h 1360"/>
              <a:gd name="T2" fmla="*/ 1651467 w 1360"/>
              <a:gd name="T3" fmla="*/ 268941 h 1360"/>
              <a:gd name="T4" fmla="*/ 1388129 w 1360"/>
              <a:gd name="T5" fmla="*/ 542085 h 1360"/>
              <a:gd name="T6" fmla="*/ 1151404 w 1360"/>
              <a:gd name="T7" fmla="*/ 846044 h 1360"/>
              <a:gd name="T8" fmla="*/ 1046349 w 1360"/>
              <a:gd name="T9" fmla="*/ 1001526 h 1360"/>
              <a:gd name="T10" fmla="*/ 958103 w 1360"/>
              <a:gd name="T11" fmla="*/ 1155607 h 1360"/>
              <a:gd name="T12" fmla="*/ 885265 w 1360"/>
              <a:gd name="T13" fmla="*/ 1305485 h 1360"/>
              <a:gd name="T14" fmla="*/ 826434 w 1360"/>
              <a:gd name="T15" fmla="*/ 1453963 h 1360"/>
              <a:gd name="T16" fmla="*/ 710173 w 1360"/>
              <a:gd name="T17" fmla="*/ 1533805 h 1360"/>
              <a:gd name="T18" fmla="*/ 648540 w 1360"/>
              <a:gd name="T19" fmla="*/ 1553415 h 1360"/>
              <a:gd name="T20" fmla="*/ 624728 w 1360"/>
              <a:gd name="T21" fmla="*/ 1483379 h 1360"/>
              <a:gd name="T22" fmla="*/ 581305 w 1360"/>
              <a:gd name="T23" fmla="*/ 1369919 h 1360"/>
              <a:gd name="T24" fmla="*/ 537882 w 1360"/>
              <a:gd name="T25" fmla="*/ 1264864 h 1360"/>
              <a:gd name="T26" fmla="*/ 497261 w 1360"/>
              <a:gd name="T27" fmla="*/ 1179419 h 1360"/>
              <a:gd name="T28" fmla="*/ 462243 w 1360"/>
              <a:gd name="T29" fmla="*/ 1106581 h 1360"/>
              <a:gd name="T30" fmla="*/ 430026 w 1360"/>
              <a:gd name="T31" fmla="*/ 1056154 h 1360"/>
              <a:gd name="T32" fmla="*/ 365592 w 1360"/>
              <a:gd name="T33" fmla="*/ 986118 h 1360"/>
              <a:gd name="T34" fmla="*/ 295555 w 1360"/>
              <a:gd name="T35" fmla="*/ 959504 h 1360"/>
              <a:gd name="T36" fmla="*/ 344581 w 1360"/>
              <a:gd name="T37" fmla="*/ 918882 h 1360"/>
              <a:gd name="T38" fmla="*/ 388004 w 1360"/>
              <a:gd name="T39" fmla="*/ 892268 h 1360"/>
              <a:gd name="T40" fmla="*/ 427224 w 1360"/>
              <a:gd name="T41" fmla="*/ 872658 h 1360"/>
              <a:gd name="T42" fmla="*/ 465044 w 1360"/>
              <a:gd name="T43" fmla="*/ 868456 h 1360"/>
              <a:gd name="T44" fmla="*/ 516871 w 1360"/>
              <a:gd name="T45" fmla="*/ 886665 h 1360"/>
              <a:gd name="T46" fmla="*/ 570099 w 1360"/>
              <a:gd name="T47" fmla="*/ 937092 h 1360"/>
              <a:gd name="T48" fmla="*/ 624728 w 1360"/>
              <a:gd name="T49" fmla="*/ 1021136 h 1360"/>
              <a:gd name="T50" fmla="*/ 683559 w 1360"/>
              <a:gd name="T51" fmla="*/ 1138798 h 1360"/>
              <a:gd name="T52" fmla="*/ 806824 w 1360"/>
              <a:gd name="T53" fmla="*/ 1096776 h 1360"/>
              <a:gd name="T54" fmla="*/ 990320 w 1360"/>
              <a:gd name="T55" fmla="*/ 827835 h 1360"/>
              <a:gd name="T56" fmla="*/ 1197629 w 1360"/>
              <a:gd name="T57" fmla="*/ 574301 h 1360"/>
              <a:gd name="T58" fmla="*/ 1428750 w 1360"/>
              <a:gd name="T59" fmla="*/ 338978 h 1360"/>
              <a:gd name="T60" fmla="*/ 116261 w 1360"/>
              <a:gd name="T61" fmla="*/ 225518 h 1360"/>
              <a:gd name="T62" fmla="*/ 1872783 w 1360"/>
              <a:gd name="T63" fmla="*/ 0 h 1360"/>
              <a:gd name="T64" fmla="*/ 1843368 w 1360"/>
              <a:gd name="T65" fmla="*/ 110658 h 1360"/>
              <a:gd name="T66" fmla="*/ 1770529 w 1360"/>
              <a:gd name="T67" fmla="*/ 1905000 h 1360"/>
              <a:gd name="T68" fmla="*/ 0 w 1360"/>
              <a:gd name="T69" fmla="*/ 107857 h 1360"/>
              <a:gd name="T70" fmla="*/ 1794342 w 1360"/>
              <a:gd name="T71" fmla="*/ 49026 h 1360"/>
              <a:gd name="T72" fmla="*/ 1872783 w 1360"/>
              <a:gd name="T73" fmla="*/ 0 h 136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360" h="1360">
                <a:moveTo>
                  <a:pt x="83" y="161"/>
                </a:moveTo>
                <a:lnTo>
                  <a:pt x="83" y="1274"/>
                </a:lnTo>
                <a:lnTo>
                  <a:pt x="1179" y="1274"/>
                </a:lnTo>
                <a:lnTo>
                  <a:pt x="1179" y="192"/>
                </a:lnTo>
                <a:lnTo>
                  <a:pt x="1081" y="286"/>
                </a:lnTo>
                <a:lnTo>
                  <a:pt x="991" y="387"/>
                </a:lnTo>
                <a:lnTo>
                  <a:pt x="903" y="493"/>
                </a:lnTo>
                <a:lnTo>
                  <a:pt x="822" y="604"/>
                </a:lnTo>
                <a:lnTo>
                  <a:pt x="784" y="660"/>
                </a:lnTo>
                <a:lnTo>
                  <a:pt x="747" y="715"/>
                </a:lnTo>
                <a:lnTo>
                  <a:pt x="715" y="771"/>
                </a:lnTo>
                <a:lnTo>
                  <a:pt x="684" y="825"/>
                </a:lnTo>
                <a:lnTo>
                  <a:pt x="657" y="880"/>
                </a:lnTo>
                <a:lnTo>
                  <a:pt x="632" y="932"/>
                </a:lnTo>
                <a:lnTo>
                  <a:pt x="609" y="986"/>
                </a:lnTo>
                <a:lnTo>
                  <a:pt x="590" y="1038"/>
                </a:lnTo>
                <a:lnTo>
                  <a:pt x="551" y="1063"/>
                </a:lnTo>
                <a:lnTo>
                  <a:pt x="507" y="1095"/>
                </a:lnTo>
                <a:lnTo>
                  <a:pt x="469" y="1128"/>
                </a:lnTo>
                <a:lnTo>
                  <a:pt x="463" y="1109"/>
                </a:lnTo>
                <a:lnTo>
                  <a:pt x="455" y="1086"/>
                </a:lnTo>
                <a:lnTo>
                  <a:pt x="446" y="1059"/>
                </a:lnTo>
                <a:lnTo>
                  <a:pt x="434" y="1026"/>
                </a:lnTo>
                <a:lnTo>
                  <a:pt x="415" y="978"/>
                </a:lnTo>
                <a:lnTo>
                  <a:pt x="400" y="938"/>
                </a:lnTo>
                <a:lnTo>
                  <a:pt x="384" y="903"/>
                </a:lnTo>
                <a:lnTo>
                  <a:pt x="371" y="871"/>
                </a:lnTo>
                <a:lnTo>
                  <a:pt x="355" y="842"/>
                </a:lnTo>
                <a:lnTo>
                  <a:pt x="344" y="815"/>
                </a:lnTo>
                <a:lnTo>
                  <a:pt x="330" y="790"/>
                </a:lnTo>
                <a:lnTo>
                  <a:pt x="319" y="771"/>
                </a:lnTo>
                <a:lnTo>
                  <a:pt x="307" y="754"/>
                </a:lnTo>
                <a:lnTo>
                  <a:pt x="284" y="725"/>
                </a:lnTo>
                <a:lnTo>
                  <a:pt x="261" y="704"/>
                </a:lnTo>
                <a:lnTo>
                  <a:pt x="236" y="691"/>
                </a:lnTo>
                <a:lnTo>
                  <a:pt x="211" y="685"/>
                </a:lnTo>
                <a:lnTo>
                  <a:pt x="229" y="669"/>
                </a:lnTo>
                <a:lnTo>
                  <a:pt x="246" y="656"/>
                </a:lnTo>
                <a:lnTo>
                  <a:pt x="261" y="645"/>
                </a:lnTo>
                <a:lnTo>
                  <a:pt x="277" y="637"/>
                </a:lnTo>
                <a:lnTo>
                  <a:pt x="292" y="629"/>
                </a:lnTo>
                <a:lnTo>
                  <a:pt x="305" y="623"/>
                </a:lnTo>
                <a:lnTo>
                  <a:pt x="321" y="621"/>
                </a:lnTo>
                <a:lnTo>
                  <a:pt x="332" y="620"/>
                </a:lnTo>
                <a:lnTo>
                  <a:pt x="352" y="623"/>
                </a:lnTo>
                <a:lnTo>
                  <a:pt x="369" y="633"/>
                </a:lnTo>
                <a:lnTo>
                  <a:pt x="388" y="648"/>
                </a:lnTo>
                <a:lnTo>
                  <a:pt x="407" y="669"/>
                </a:lnTo>
                <a:lnTo>
                  <a:pt x="426" y="696"/>
                </a:lnTo>
                <a:lnTo>
                  <a:pt x="446" y="729"/>
                </a:lnTo>
                <a:lnTo>
                  <a:pt x="467" y="769"/>
                </a:lnTo>
                <a:lnTo>
                  <a:pt x="488" y="813"/>
                </a:lnTo>
                <a:lnTo>
                  <a:pt x="519" y="882"/>
                </a:lnTo>
                <a:lnTo>
                  <a:pt x="576" y="783"/>
                </a:lnTo>
                <a:lnTo>
                  <a:pt x="640" y="685"/>
                </a:lnTo>
                <a:lnTo>
                  <a:pt x="707" y="591"/>
                </a:lnTo>
                <a:lnTo>
                  <a:pt x="778" y="501"/>
                </a:lnTo>
                <a:lnTo>
                  <a:pt x="855" y="410"/>
                </a:lnTo>
                <a:lnTo>
                  <a:pt x="935" y="324"/>
                </a:lnTo>
                <a:lnTo>
                  <a:pt x="1020" y="242"/>
                </a:lnTo>
                <a:lnTo>
                  <a:pt x="1110" y="161"/>
                </a:lnTo>
                <a:lnTo>
                  <a:pt x="83" y="161"/>
                </a:lnTo>
                <a:close/>
                <a:moveTo>
                  <a:pt x="1337" y="0"/>
                </a:moveTo>
                <a:lnTo>
                  <a:pt x="1360" y="46"/>
                </a:lnTo>
                <a:lnTo>
                  <a:pt x="1316" y="79"/>
                </a:lnTo>
                <a:lnTo>
                  <a:pt x="1264" y="119"/>
                </a:lnTo>
                <a:lnTo>
                  <a:pt x="1264" y="1360"/>
                </a:lnTo>
                <a:lnTo>
                  <a:pt x="0" y="1360"/>
                </a:lnTo>
                <a:lnTo>
                  <a:pt x="0" y="77"/>
                </a:lnTo>
                <a:lnTo>
                  <a:pt x="1222" y="77"/>
                </a:lnTo>
                <a:lnTo>
                  <a:pt x="1281" y="35"/>
                </a:lnTo>
                <a:lnTo>
                  <a:pt x="1337" y="0"/>
                </a:lnTo>
                <a:close/>
              </a:path>
            </a:pathLst>
          </a:custGeom>
          <a:solidFill>
            <a:srgbClr val="75942C"/>
          </a:solidFill>
          <a:ln>
            <a:solidFill>
              <a:srgbClr val="404040"/>
            </a:solidFill>
          </a:ln>
        </p:spPr>
        <p:txBody>
          <a:bodyPr lIns="68580" tIns="34290" rIns="68580" bIns="3429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827695" y="3544990"/>
            <a:ext cx="6543877" cy="69679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点击输入本栏的具体文字，简明扼要的说明分项内容，此为概念图解，请根据您的具体内容酌情修改。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7" name="Text Placeholder 3"/>
          <p:cNvSpPr txBox="1"/>
          <p:nvPr/>
        </p:nvSpPr>
        <p:spPr>
          <a:xfrm>
            <a:off x="5350970" y="3264858"/>
            <a:ext cx="1686560" cy="2660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79629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单击此处输入标题</a:t>
            </a:r>
            <a:endParaRPr lang="zh-CN" altLang="en-US" sz="1600" b="1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勾"/>
          <p:cNvSpPr/>
          <p:nvPr/>
        </p:nvSpPr>
        <p:spPr bwMode="auto">
          <a:xfrm>
            <a:off x="4907705" y="4696245"/>
            <a:ext cx="283845" cy="283845"/>
          </a:xfrm>
          <a:custGeom>
            <a:avLst/>
            <a:gdLst>
              <a:gd name="T0" fmla="*/ 116261 w 1360"/>
              <a:gd name="T1" fmla="*/ 1784537 h 1360"/>
              <a:gd name="T2" fmla="*/ 1651467 w 1360"/>
              <a:gd name="T3" fmla="*/ 268941 h 1360"/>
              <a:gd name="T4" fmla="*/ 1388129 w 1360"/>
              <a:gd name="T5" fmla="*/ 542085 h 1360"/>
              <a:gd name="T6" fmla="*/ 1151404 w 1360"/>
              <a:gd name="T7" fmla="*/ 846044 h 1360"/>
              <a:gd name="T8" fmla="*/ 1046349 w 1360"/>
              <a:gd name="T9" fmla="*/ 1001526 h 1360"/>
              <a:gd name="T10" fmla="*/ 958103 w 1360"/>
              <a:gd name="T11" fmla="*/ 1155607 h 1360"/>
              <a:gd name="T12" fmla="*/ 885265 w 1360"/>
              <a:gd name="T13" fmla="*/ 1305485 h 1360"/>
              <a:gd name="T14" fmla="*/ 826434 w 1360"/>
              <a:gd name="T15" fmla="*/ 1453963 h 1360"/>
              <a:gd name="T16" fmla="*/ 710173 w 1360"/>
              <a:gd name="T17" fmla="*/ 1533805 h 1360"/>
              <a:gd name="T18" fmla="*/ 648540 w 1360"/>
              <a:gd name="T19" fmla="*/ 1553415 h 1360"/>
              <a:gd name="T20" fmla="*/ 624728 w 1360"/>
              <a:gd name="T21" fmla="*/ 1483379 h 1360"/>
              <a:gd name="T22" fmla="*/ 581305 w 1360"/>
              <a:gd name="T23" fmla="*/ 1369919 h 1360"/>
              <a:gd name="T24" fmla="*/ 537882 w 1360"/>
              <a:gd name="T25" fmla="*/ 1264864 h 1360"/>
              <a:gd name="T26" fmla="*/ 497261 w 1360"/>
              <a:gd name="T27" fmla="*/ 1179419 h 1360"/>
              <a:gd name="T28" fmla="*/ 462243 w 1360"/>
              <a:gd name="T29" fmla="*/ 1106581 h 1360"/>
              <a:gd name="T30" fmla="*/ 430026 w 1360"/>
              <a:gd name="T31" fmla="*/ 1056154 h 1360"/>
              <a:gd name="T32" fmla="*/ 365592 w 1360"/>
              <a:gd name="T33" fmla="*/ 986118 h 1360"/>
              <a:gd name="T34" fmla="*/ 295555 w 1360"/>
              <a:gd name="T35" fmla="*/ 959504 h 1360"/>
              <a:gd name="T36" fmla="*/ 344581 w 1360"/>
              <a:gd name="T37" fmla="*/ 918882 h 1360"/>
              <a:gd name="T38" fmla="*/ 388004 w 1360"/>
              <a:gd name="T39" fmla="*/ 892268 h 1360"/>
              <a:gd name="T40" fmla="*/ 427224 w 1360"/>
              <a:gd name="T41" fmla="*/ 872658 h 1360"/>
              <a:gd name="T42" fmla="*/ 465044 w 1360"/>
              <a:gd name="T43" fmla="*/ 868456 h 1360"/>
              <a:gd name="T44" fmla="*/ 516871 w 1360"/>
              <a:gd name="T45" fmla="*/ 886665 h 1360"/>
              <a:gd name="T46" fmla="*/ 570099 w 1360"/>
              <a:gd name="T47" fmla="*/ 937092 h 1360"/>
              <a:gd name="T48" fmla="*/ 624728 w 1360"/>
              <a:gd name="T49" fmla="*/ 1021136 h 1360"/>
              <a:gd name="T50" fmla="*/ 683559 w 1360"/>
              <a:gd name="T51" fmla="*/ 1138798 h 1360"/>
              <a:gd name="T52" fmla="*/ 806824 w 1360"/>
              <a:gd name="T53" fmla="*/ 1096776 h 1360"/>
              <a:gd name="T54" fmla="*/ 990320 w 1360"/>
              <a:gd name="T55" fmla="*/ 827835 h 1360"/>
              <a:gd name="T56" fmla="*/ 1197629 w 1360"/>
              <a:gd name="T57" fmla="*/ 574301 h 1360"/>
              <a:gd name="T58" fmla="*/ 1428750 w 1360"/>
              <a:gd name="T59" fmla="*/ 338978 h 1360"/>
              <a:gd name="T60" fmla="*/ 116261 w 1360"/>
              <a:gd name="T61" fmla="*/ 225518 h 1360"/>
              <a:gd name="T62" fmla="*/ 1872783 w 1360"/>
              <a:gd name="T63" fmla="*/ 0 h 1360"/>
              <a:gd name="T64" fmla="*/ 1843368 w 1360"/>
              <a:gd name="T65" fmla="*/ 110658 h 1360"/>
              <a:gd name="T66" fmla="*/ 1770529 w 1360"/>
              <a:gd name="T67" fmla="*/ 1905000 h 1360"/>
              <a:gd name="T68" fmla="*/ 0 w 1360"/>
              <a:gd name="T69" fmla="*/ 107857 h 1360"/>
              <a:gd name="T70" fmla="*/ 1794342 w 1360"/>
              <a:gd name="T71" fmla="*/ 49026 h 1360"/>
              <a:gd name="T72" fmla="*/ 1872783 w 1360"/>
              <a:gd name="T73" fmla="*/ 0 h 136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360" h="1360">
                <a:moveTo>
                  <a:pt x="83" y="161"/>
                </a:moveTo>
                <a:lnTo>
                  <a:pt x="83" y="1274"/>
                </a:lnTo>
                <a:lnTo>
                  <a:pt x="1179" y="1274"/>
                </a:lnTo>
                <a:lnTo>
                  <a:pt x="1179" y="192"/>
                </a:lnTo>
                <a:lnTo>
                  <a:pt x="1081" y="286"/>
                </a:lnTo>
                <a:lnTo>
                  <a:pt x="991" y="387"/>
                </a:lnTo>
                <a:lnTo>
                  <a:pt x="903" y="493"/>
                </a:lnTo>
                <a:lnTo>
                  <a:pt x="822" y="604"/>
                </a:lnTo>
                <a:lnTo>
                  <a:pt x="784" y="660"/>
                </a:lnTo>
                <a:lnTo>
                  <a:pt x="747" y="715"/>
                </a:lnTo>
                <a:lnTo>
                  <a:pt x="715" y="771"/>
                </a:lnTo>
                <a:lnTo>
                  <a:pt x="684" y="825"/>
                </a:lnTo>
                <a:lnTo>
                  <a:pt x="657" y="880"/>
                </a:lnTo>
                <a:lnTo>
                  <a:pt x="632" y="932"/>
                </a:lnTo>
                <a:lnTo>
                  <a:pt x="609" y="986"/>
                </a:lnTo>
                <a:lnTo>
                  <a:pt x="590" y="1038"/>
                </a:lnTo>
                <a:lnTo>
                  <a:pt x="551" y="1063"/>
                </a:lnTo>
                <a:lnTo>
                  <a:pt x="507" y="1095"/>
                </a:lnTo>
                <a:lnTo>
                  <a:pt x="469" y="1128"/>
                </a:lnTo>
                <a:lnTo>
                  <a:pt x="463" y="1109"/>
                </a:lnTo>
                <a:lnTo>
                  <a:pt x="455" y="1086"/>
                </a:lnTo>
                <a:lnTo>
                  <a:pt x="446" y="1059"/>
                </a:lnTo>
                <a:lnTo>
                  <a:pt x="434" y="1026"/>
                </a:lnTo>
                <a:lnTo>
                  <a:pt x="415" y="978"/>
                </a:lnTo>
                <a:lnTo>
                  <a:pt x="400" y="938"/>
                </a:lnTo>
                <a:lnTo>
                  <a:pt x="384" y="903"/>
                </a:lnTo>
                <a:lnTo>
                  <a:pt x="371" y="871"/>
                </a:lnTo>
                <a:lnTo>
                  <a:pt x="355" y="842"/>
                </a:lnTo>
                <a:lnTo>
                  <a:pt x="344" y="815"/>
                </a:lnTo>
                <a:lnTo>
                  <a:pt x="330" y="790"/>
                </a:lnTo>
                <a:lnTo>
                  <a:pt x="319" y="771"/>
                </a:lnTo>
                <a:lnTo>
                  <a:pt x="307" y="754"/>
                </a:lnTo>
                <a:lnTo>
                  <a:pt x="284" y="725"/>
                </a:lnTo>
                <a:lnTo>
                  <a:pt x="261" y="704"/>
                </a:lnTo>
                <a:lnTo>
                  <a:pt x="236" y="691"/>
                </a:lnTo>
                <a:lnTo>
                  <a:pt x="211" y="685"/>
                </a:lnTo>
                <a:lnTo>
                  <a:pt x="229" y="669"/>
                </a:lnTo>
                <a:lnTo>
                  <a:pt x="246" y="656"/>
                </a:lnTo>
                <a:lnTo>
                  <a:pt x="261" y="645"/>
                </a:lnTo>
                <a:lnTo>
                  <a:pt x="277" y="637"/>
                </a:lnTo>
                <a:lnTo>
                  <a:pt x="292" y="629"/>
                </a:lnTo>
                <a:lnTo>
                  <a:pt x="305" y="623"/>
                </a:lnTo>
                <a:lnTo>
                  <a:pt x="321" y="621"/>
                </a:lnTo>
                <a:lnTo>
                  <a:pt x="332" y="620"/>
                </a:lnTo>
                <a:lnTo>
                  <a:pt x="352" y="623"/>
                </a:lnTo>
                <a:lnTo>
                  <a:pt x="369" y="633"/>
                </a:lnTo>
                <a:lnTo>
                  <a:pt x="388" y="648"/>
                </a:lnTo>
                <a:lnTo>
                  <a:pt x="407" y="669"/>
                </a:lnTo>
                <a:lnTo>
                  <a:pt x="426" y="696"/>
                </a:lnTo>
                <a:lnTo>
                  <a:pt x="446" y="729"/>
                </a:lnTo>
                <a:lnTo>
                  <a:pt x="467" y="769"/>
                </a:lnTo>
                <a:lnTo>
                  <a:pt x="488" y="813"/>
                </a:lnTo>
                <a:lnTo>
                  <a:pt x="519" y="882"/>
                </a:lnTo>
                <a:lnTo>
                  <a:pt x="576" y="783"/>
                </a:lnTo>
                <a:lnTo>
                  <a:pt x="640" y="685"/>
                </a:lnTo>
                <a:lnTo>
                  <a:pt x="707" y="591"/>
                </a:lnTo>
                <a:lnTo>
                  <a:pt x="778" y="501"/>
                </a:lnTo>
                <a:lnTo>
                  <a:pt x="855" y="410"/>
                </a:lnTo>
                <a:lnTo>
                  <a:pt x="935" y="324"/>
                </a:lnTo>
                <a:lnTo>
                  <a:pt x="1020" y="242"/>
                </a:lnTo>
                <a:lnTo>
                  <a:pt x="1110" y="161"/>
                </a:lnTo>
                <a:lnTo>
                  <a:pt x="83" y="161"/>
                </a:lnTo>
                <a:close/>
                <a:moveTo>
                  <a:pt x="1337" y="0"/>
                </a:moveTo>
                <a:lnTo>
                  <a:pt x="1360" y="46"/>
                </a:lnTo>
                <a:lnTo>
                  <a:pt x="1316" y="79"/>
                </a:lnTo>
                <a:lnTo>
                  <a:pt x="1264" y="119"/>
                </a:lnTo>
                <a:lnTo>
                  <a:pt x="1264" y="1360"/>
                </a:lnTo>
                <a:lnTo>
                  <a:pt x="0" y="1360"/>
                </a:lnTo>
                <a:lnTo>
                  <a:pt x="0" y="77"/>
                </a:lnTo>
                <a:lnTo>
                  <a:pt x="1222" y="77"/>
                </a:lnTo>
                <a:lnTo>
                  <a:pt x="1281" y="35"/>
                </a:lnTo>
                <a:lnTo>
                  <a:pt x="1337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rgbClr val="404040"/>
            </a:solidFill>
          </a:ln>
        </p:spPr>
        <p:txBody>
          <a:bodyPr lIns="68580" tIns="34290" rIns="68580" bIns="3429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827695" y="4990885"/>
            <a:ext cx="6543877" cy="69679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点击输入本栏的具体文字，简明扼要的说明分项内容，此为概念图解，请根据您的具体内容酌情修改。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10" name="Text Placeholder 3"/>
          <p:cNvSpPr txBox="1"/>
          <p:nvPr/>
        </p:nvSpPr>
        <p:spPr>
          <a:xfrm>
            <a:off x="5350970" y="4710753"/>
            <a:ext cx="1686560" cy="2660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79629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单击此处输入标题</a:t>
            </a:r>
            <a:endParaRPr lang="zh-CN" altLang="en-US" sz="1600" b="1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236135" y="1804455"/>
            <a:ext cx="3020060" cy="1990725"/>
          </a:xfrm>
          <a:prstGeom prst="roundRect">
            <a:avLst>
              <a:gd name="adj" fmla="val 9539"/>
            </a:avLst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1236135" y="3922180"/>
            <a:ext cx="3020695" cy="1990725"/>
          </a:xfrm>
          <a:prstGeom prst="roundRect">
            <a:avLst>
              <a:gd name="adj" fmla="val 9539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4" grpId="0"/>
      <p:bldP spid="5" grpId="0" bldLvl="0" animBg="1"/>
      <p:bldP spid="6" grpId="0"/>
      <p:bldP spid="7" grpId="0"/>
      <p:bldP spid="8" grpId="0" bldLvl="0" animBg="1"/>
      <p:bldP spid="9" grpId="0"/>
      <p:bldP spid="10" grpId="0"/>
      <p:bldP spid="11" grpId="0" bldLvl="0" animBg="1"/>
      <p:bldP spid="12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2126036" y="1245215"/>
            <a:ext cx="1022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03</a:t>
            </a:r>
            <a:endParaRPr lang="zh-CN" altLang="en-US" sz="54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842582" y="1706880"/>
            <a:ext cx="6115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PART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019232" y="2122378"/>
            <a:ext cx="6152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单击此处输入标题文本</a:t>
            </a:r>
            <a:endParaRPr lang="zh-CN" altLang="en-US" sz="4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658235" y="2921417"/>
            <a:ext cx="4874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请输入</a:t>
            </a:r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标题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请输入</a:t>
            </a:r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标题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658870" y="3464977"/>
            <a:ext cx="487426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请输入标题请输入标题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877310" y="3362107"/>
            <a:ext cx="44069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0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4676775" y="1678940"/>
            <a:ext cx="2836545" cy="1831975"/>
          </a:xfrm>
          <a:prstGeom prst="round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7926705" y="1678940"/>
            <a:ext cx="2836545" cy="1831975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416050" y="1678940"/>
            <a:ext cx="2836545" cy="1831975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707832" y="3662646"/>
            <a:ext cx="2252980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单击此处输入标题文本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16050" y="4149657"/>
            <a:ext cx="2836544" cy="1343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0" dirty="0" smtClean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点击输入本栏的具体文字，简明扼要的说明分项内容，此为概念图解，请根据您的具体内容酌情修改。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968557" y="3662646"/>
            <a:ext cx="2252980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单击此处输入标题文本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676775" y="4149657"/>
            <a:ext cx="2836544" cy="1343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点击输入本栏的具体文字，简明扼要的说明分项内容，此为概念图解，请根据您的具体内容酌情修改。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229282" y="3662646"/>
            <a:ext cx="2252980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单击此处输入标题文本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937500" y="4149657"/>
            <a:ext cx="2836544" cy="1343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点击输入本栏的具体文字，简明扼要的说明分项内容，此为概念图解，请根据您的具体内容酌情修改。</a:t>
            </a:r>
            <a:endParaRPr lang="zh-CN" altLang="en-US" sz="1400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"/>
          <p:cNvSpPr/>
          <p:nvPr/>
        </p:nvSpPr>
        <p:spPr>
          <a:xfrm>
            <a:off x="1563786" y="1919192"/>
            <a:ext cx="1679575" cy="1679575"/>
          </a:xfrm>
          <a:prstGeom prst="ellipse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>
            <a:solidFill>
              <a:srgbClr val="64443D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 algn="ctr">
              <a:buFont typeface="Arial" panose="020B0604020202020204" pitchFamily="34" charset="0"/>
              <a:buNone/>
            </a:pPr>
            <a:endParaRPr lang="en-US" altLang="zh-CN" dirty="0">
              <a:solidFill>
                <a:srgbClr val="262626"/>
              </a:solidFill>
              <a:cs typeface="+mn-ea"/>
              <a:sym typeface="+mn-lt"/>
            </a:endParaRPr>
          </a:p>
        </p:txBody>
      </p:sp>
      <p:sp>
        <p:nvSpPr>
          <p:cNvPr id="22" name="Oval 8"/>
          <p:cNvSpPr/>
          <p:nvPr/>
        </p:nvSpPr>
        <p:spPr>
          <a:xfrm>
            <a:off x="4031713" y="1919192"/>
            <a:ext cx="1679575" cy="1679575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>
            <a:solidFill>
              <a:srgbClr val="64443D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 algn="ctr">
              <a:buFont typeface="Arial" panose="020B0604020202020204" pitchFamily="34" charset="0"/>
              <a:buNone/>
            </a:pPr>
            <a:endParaRPr lang="en-US" altLang="zh-CN" dirty="0">
              <a:solidFill>
                <a:srgbClr val="262626"/>
              </a:solidFill>
              <a:cs typeface="+mn-ea"/>
              <a:sym typeface="+mn-lt"/>
            </a:endParaRPr>
          </a:p>
        </p:txBody>
      </p:sp>
      <p:sp>
        <p:nvSpPr>
          <p:cNvPr id="23" name="Oval 9"/>
          <p:cNvSpPr/>
          <p:nvPr/>
        </p:nvSpPr>
        <p:spPr>
          <a:xfrm>
            <a:off x="8943438" y="1919192"/>
            <a:ext cx="1681163" cy="167957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>
            <a:solidFill>
              <a:srgbClr val="64443D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 algn="ctr">
              <a:buFont typeface="Arial" panose="020B0604020202020204" pitchFamily="34" charset="0"/>
              <a:buNone/>
            </a:pPr>
            <a:endParaRPr lang="en-US" altLang="zh-CN" dirty="0">
              <a:solidFill>
                <a:srgbClr val="262626"/>
              </a:solidFill>
              <a:cs typeface="+mn-ea"/>
              <a:sym typeface="+mn-lt"/>
            </a:endParaRPr>
          </a:p>
        </p:txBody>
      </p:sp>
      <p:sp>
        <p:nvSpPr>
          <p:cNvPr id="24" name="Oval 13"/>
          <p:cNvSpPr/>
          <p:nvPr/>
        </p:nvSpPr>
        <p:spPr>
          <a:xfrm>
            <a:off x="6484401" y="1919192"/>
            <a:ext cx="1681162" cy="1679575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>
            <a:solidFill>
              <a:srgbClr val="64443D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 algn="ctr">
              <a:buFont typeface="Arial" panose="020B0604020202020204" pitchFamily="34" charset="0"/>
              <a:buNone/>
            </a:pPr>
            <a:endParaRPr lang="en-US" altLang="zh-CN" dirty="0">
              <a:solidFill>
                <a:srgbClr val="262626"/>
              </a:solidFill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485012" y="3866075"/>
            <a:ext cx="18389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单击此处输入标题</a:t>
            </a:r>
            <a:endParaRPr lang="zh-CN" altLang="en-US" sz="1600" b="1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281528" y="4332827"/>
            <a:ext cx="22459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点击输入本栏的具体文字，简明扼要的说明分项内容，此为概念图解，请根据您的具体内容酌情修改。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952622" y="3866075"/>
            <a:ext cx="18389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单击此处输入标题</a:t>
            </a:r>
            <a:endParaRPr lang="zh-CN" altLang="en-US" sz="1600" b="1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706593" y="4332827"/>
            <a:ext cx="23291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点击输入本栏的具体文字，简明扼要的说明分项内容，此为概念图解，请根据您的具体内容酌情修改。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405627" y="3866075"/>
            <a:ext cx="18389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单击此处输入标题</a:t>
            </a:r>
            <a:endParaRPr lang="zh-CN" altLang="en-US" sz="1600" b="1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164043" y="4332827"/>
            <a:ext cx="23221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点击输入本栏的具体文字，简明扼要的说明分项内容，此为概念图解，请根据您的具体内容酌情修改。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8864982" y="3866075"/>
            <a:ext cx="18389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单击此处输入标题</a:t>
            </a:r>
            <a:endParaRPr lang="zh-CN" altLang="en-US" sz="1600" b="1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8661498" y="4332827"/>
            <a:ext cx="22459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点击输入本栏的具体文字，简明扼要的说明分项内容，此为概念图解，请根据您的具体内容酌情修改。</a:t>
            </a:r>
            <a:endParaRPr lang="zh-CN" altLang="en-US" sz="1400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2" grpId="0" bldLvl="0" animBg="1"/>
      <p:bldP spid="23" grpId="0" bldLvl="0" animBg="1"/>
      <p:bldP spid="24" grpId="0" bldLvl="0" animBg="1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6088380" y="1983740"/>
            <a:ext cx="0" cy="383159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圆角矩形 2"/>
          <p:cNvSpPr/>
          <p:nvPr/>
        </p:nvSpPr>
        <p:spPr>
          <a:xfrm>
            <a:off x="6983095" y="2164080"/>
            <a:ext cx="3463925" cy="1877060"/>
          </a:xfrm>
          <a:prstGeom prst="round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983095" y="4269105"/>
            <a:ext cx="3463925" cy="1019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点击输入本栏的具体文字，简明扼要的说明分项内容，此为概念图解，请根据您的具体内容酌情修改。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37999" y="2164080"/>
            <a:ext cx="4062651" cy="33039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</a:t>
            </a:r>
            <a:r>
              <a:rPr lang="zh-CN" altLang="en-US" sz="1400" kern="0" dirty="0" smtClean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。</a:t>
            </a:r>
            <a:r>
              <a:rPr lang="zh-CN" alt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点击输入本栏的具体文字，简明扼要的说明分项内容，此为概念图解，请根据您的具体内容酌情修改。</a:t>
            </a:r>
            <a:endParaRPr lang="zh-CN" altLang="en-US" sz="14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点击输入本栏的具体文字，简明扼要的说明分项内容，此为概念图解，请根据您的具体内容酌情修改。</a:t>
            </a:r>
            <a:endParaRPr lang="zh-CN" altLang="en-US" sz="14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点击输入本栏的具体文字，简明扼要的说明分项内容，此为概念图解，请根据您的具体内容酌情修改。</a:t>
            </a:r>
            <a:endParaRPr lang="zh-CN" altLang="en-US" sz="14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253728" y="1606550"/>
            <a:ext cx="4570482" cy="45415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</a:t>
            </a:r>
            <a:r>
              <a:rPr lang="zh-CN" altLang="en-US" kern="0" dirty="0" smtClean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。</a:t>
            </a:r>
            <a:r>
              <a:rPr lang="zh-CN" altLang="en-US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点击输入本栏的具体文字，简明扼要的说明分项内容，此为概念图解，请根据您的具体内容酌情修改。</a:t>
            </a:r>
            <a:endParaRPr lang="zh-CN" altLang="en-US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点击输入本栏的具体文字，简明扼要的说明分项内容，此为概念图解，请根据您的具体内容酌情修改。</a:t>
            </a:r>
            <a:endParaRPr lang="zh-CN" altLang="en-US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点击输入本栏的具体文字，简明扼要的说明分项内容，此为概念图解，请根据您的具体内容酌情修改。</a:t>
            </a:r>
            <a:endParaRPr lang="zh-CN" altLang="en-US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0390" y="2267929"/>
            <a:ext cx="4162522" cy="27056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7635144" y="1858282"/>
            <a:ext cx="553998" cy="32073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输入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标题文本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7371897" y="1858282"/>
            <a:ext cx="0" cy="214475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6556279" y="1858917"/>
            <a:ext cx="553998" cy="32073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输入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标题文本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6293032" y="1858282"/>
            <a:ext cx="0" cy="214475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5463444" y="1857647"/>
            <a:ext cx="553998" cy="32073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输入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标题文本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5222422" y="1859552"/>
            <a:ext cx="0" cy="21434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4364894" y="1859552"/>
            <a:ext cx="553998" cy="32073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输入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标题文本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4123872" y="1857647"/>
            <a:ext cx="0" cy="214539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2231077" y="976630"/>
            <a:ext cx="611505" cy="1005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目</a:t>
            </a:r>
            <a:endParaRPr lang="zh-CN" altLang="en-US" sz="60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842582" y="1493520"/>
            <a:ext cx="611505" cy="1005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录</a:t>
            </a:r>
            <a:endParaRPr lang="zh-CN" altLang="en-US" sz="600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8" grpId="0"/>
      <p:bldP spid="23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2126036" y="1245215"/>
            <a:ext cx="1022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04</a:t>
            </a:r>
            <a:endParaRPr lang="zh-CN" altLang="en-US" sz="54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842582" y="1706880"/>
            <a:ext cx="6115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PART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019232" y="2122378"/>
            <a:ext cx="6152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单击此处输入标题文本</a:t>
            </a:r>
            <a:endParaRPr lang="zh-CN" altLang="en-US" sz="4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658235" y="2921417"/>
            <a:ext cx="4874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请输入</a:t>
            </a:r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标题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请输入</a:t>
            </a:r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标题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658870" y="3464977"/>
            <a:ext cx="487426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请输入标题请输入标题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877310" y="3362107"/>
            <a:ext cx="44069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0" grpId="0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Administrator\Desktop\2017.05.23\山水1.png山水1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8416925" y="1958975"/>
            <a:ext cx="2484755" cy="2483485"/>
          </a:xfrm>
          <a:prstGeom prst="ellipse">
            <a:avLst/>
          </a:prstGeom>
        </p:spPr>
      </p:pic>
      <p:pic>
        <p:nvPicPr>
          <p:cNvPr id="3" name="图片 2" descr="山水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301115" y="1943100"/>
            <a:ext cx="2484755" cy="2484755"/>
          </a:xfrm>
          <a:prstGeom prst="ellipse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4845685" y="1943100"/>
            <a:ext cx="2499360" cy="2499360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8416925" y="1943100"/>
            <a:ext cx="2499360" cy="2499360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289685" y="1943100"/>
            <a:ext cx="2499360" cy="2499360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7" name="图片 6" descr="树枝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930" y="1958975"/>
            <a:ext cx="1880235" cy="991235"/>
          </a:xfrm>
          <a:prstGeom prst="ellipse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354580" y="2261235"/>
            <a:ext cx="1082675" cy="94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输入文本</a:t>
            </a:r>
            <a:endParaRPr lang="zh-CN" altLang="en-US" sz="280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233670" y="3373120"/>
            <a:ext cx="1734820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输入文本</a:t>
            </a:r>
            <a:endParaRPr lang="zh-CN" altLang="en-US" sz="280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660765" y="2272030"/>
            <a:ext cx="1734820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输入文本</a:t>
            </a:r>
            <a:endParaRPr lang="en-US" altLang="zh-CN" sz="280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36320" y="4602480"/>
            <a:ext cx="3005455" cy="1019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点击输入本栏的具体文字，简明扼要的说明分项内容，此为概念图解，请根据您的具体内容酌情修改。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598670" y="4602480"/>
            <a:ext cx="3005455" cy="1019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点击输入本栏的具体文字，简明扼要的说明分项内容，此为概念图解，请根据您的具体内容酌情修改。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164195" y="4602480"/>
            <a:ext cx="3005455" cy="1019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点击输入本栏的具体文字，简明扼要的说明分项内容，此为概念图解，请根据您的具体内容酌情修改。</a:t>
            </a:r>
            <a:endParaRPr lang="zh-CN" altLang="en-US" sz="1400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/>
      <p:bldP spid="8" grpId="1"/>
      <p:bldP spid="9" grpId="0"/>
      <p:bldP spid="9" grpId="1"/>
      <p:bldP spid="10" grpId="0"/>
      <p:bldP spid="10" grpId="1"/>
      <p:bldP spid="11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70003" y="1924775"/>
            <a:ext cx="554990" cy="3477260"/>
            <a:chOff x="1122" y="2004"/>
            <a:chExt cx="874" cy="5476"/>
          </a:xfrm>
        </p:grpSpPr>
        <p:sp>
          <p:nvSpPr>
            <p:cNvPr id="3" name="矩形 2"/>
            <p:cNvSpPr/>
            <p:nvPr/>
          </p:nvSpPr>
          <p:spPr>
            <a:xfrm>
              <a:off x="1171" y="2052"/>
              <a:ext cx="744" cy="5356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L 形 3"/>
            <p:cNvSpPr/>
            <p:nvPr/>
          </p:nvSpPr>
          <p:spPr>
            <a:xfrm>
              <a:off x="1122" y="6926"/>
              <a:ext cx="554" cy="554"/>
            </a:xfrm>
            <a:prstGeom prst="corner">
              <a:avLst>
                <a:gd name="adj1" fmla="val 21059"/>
                <a:gd name="adj2" fmla="val 2269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L 形 4"/>
            <p:cNvSpPr/>
            <p:nvPr/>
          </p:nvSpPr>
          <p:spPr>
            <a:xfrm flipH="1" flipV="1">
              <a:off x="1442" y="2004"/>
              <a:ext cx="554" cy="554"/>
            </a:xfrm>
            <a:prstGeom prst="corner">
              <a:avLst>
                <a:gd name="adj1" fmla="val 21059"/>
                <a:gd name="adj2" fmla="val 2269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311893" y="2116545"/>
            <a:ext cx="461665" cy="30784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单击此处输入标题文本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455548" y="2107655"/>
            <a:ext cx="6036945" cy="1345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</a:t>
            </a:r>
            <a:r>
              <a:rPr lang="zh-CN" altLang="en-US" sz="1400" kern="0" dirty="0" smtClean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。</a:t>
            </a:r>
            <a:r>
              <a:rPr lang="zh-CN" alt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点击输入本栏的具体文字，简明扼要的说明分项内容，此为概念图解，请根据您的具体内容酌情修改。</a:t>
            </a:r>
            <a:endParaRPr lang="zh-CN" altLang="en-US" sz="14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cs typeface="+mn-ea"/>
              <a:sym typeface="+mn-lt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38733" y="3601175"/>
            <a:ext cx="573024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455548" y="3880575"/>
            <a:ext cx="6036945" cy="1345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</a:t>
            </a:r>
            <a:r>
              <a:rPr lang="zh-CN" altLang="en-US" sz="1400" kern="0" dirty="0" smtClean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。</a:t>
            </a:r>
            <a:r>
              <a:rPr lang="zh-CN" alt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点击输入本栏的具体文字，简明扼要的说明分项内容，此为概念图解，请根据您的具体内容酌情修改。</a:t>
            </a:r>
            <a:endParaRPr lang="zh-CN" altLang="en-US" sz="14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71159" y="4216666"/>
            <a:ext cx="2423618" cy="118536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1159" y="2063685"/>
            <a:ext cx="2423618" cy="14929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05" y="1904365"/>
            <a:ext cx="4109293" cy="398714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910010" y="1904365"/>
            <a:ext cx="4339650" cy="413575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</a:t>
            </a:r>
            <a:r>
              <a:rPr lang="zh-CN" altLang="en-US" kern="0" dirty="0" smtClean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。</a:t>
            </a:r>
            <a:r>
              <a:rPr lang="zh-CN" altLang="en-US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点击输入本栏的具体文字，简明扼要的说明分项内容，此为概念图解，请根据您的具体内容酌情修改。</a:t>
            </a:r>
            <a:endParaRPr lang="zh-CN" altLang="en-US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点击输入本栏的具体文字，简明扼要的说明分项内容，此为概念图解，请根据您的具体内容酌情修改。</a:t>
            </a:r>
            <a:endParaRPr lang="zh-CN" altLang="en-US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点击输入本栏的具体文字，简明扼要的说明分项内容，此为概念图解，请根据您的具体内容酌情修改。</a:t>
            </a:r>
            <a:endParaRPr lang="zh-CN" altLang="en-US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点击输入本栏的具体文字，简明扼要的说明分项内容，此为概念图解，请根据您的具体内容酌情修改。</a:t>
            </a:r>
            <a:endParaRPr lang="zh-CN" altLang="en-US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zh-CN" altLang="en-US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518062" y="1520210"/>
            <a:ext cx="7114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输入标题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2450" y="1898006"/>
            <a:ext cx="7571303" cy="16361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</a:t>
            </a:r>
            <a:r>
              <a:rPr lang="zh-CN" altLang="en-US" sz="2000" kern="0" dirty="0" smtClean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。</a:t>
            </a:r>
            <a:r>
              <a:rPr lang="zh-CN" altLang="en-US" sz="2000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点击输入本栏的具体文字，简明扼要的说明分项内容，此为概念图解，请根据您的具体内容酌情修改。</a:t>
            </a:r>
            <a:endParaRPr lang="zh-CN" altLang="en-US" sz="20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75422" y="3820270"/>
            <a:ext cx="7114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输入标题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931166" y="4023725"/>
            <a:ext cx="7571303" cy="16361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</a:t>
            </a:r>
            <a:r>
              <a:rPr lang="zh-CN" altLang="en-US" sz="2000" kern="0" dirty="0" smtClean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。</a:t>
            </a:r>
            <a:r>
              <a:rPr lang="zh-CN" altLang="en-US" sz="2000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点击输入本栏的具体文字，简明扼要的说明分项内容，此为概念图解，请根据您的具体内容酌情修改。</a:t>
            </a:r>
            <a:endParaRPr lang="zh-CN" altLang="en-US" sz="20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zh-CN" altLang="en-US" sz="2000" dirty="0"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0517" y="4253651"/>
            <a:ext cx="2423618" cy="118536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3766" y="1898006"/>
            <a:ext cx="2423618" cy="14929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2126036" y="1245215"/>
            <a:ext cx="1022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01</a:t>
            </a:r>
            <a:endParaRPr lang="zh-CN" altLang="en-US" sz="54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842582" y="1706880"/>
            <a:ext cx="6115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PART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019232" y="2122378"/>
            <a:ext cx="6152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单击此处输入标题文本</a:t>
            </a:r>
            <a:endParaRPr lang="zh-CN" altLang="en-US" sz="4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658235" y="2921417"/>
            <a:ext cx="4874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请输入</a:t>
            </a:r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标题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请输入</a:t>
            </a:r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标题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658870" y="3464977"/>
            <a:ext cx="487426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请输入标题请输入标题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877310" y="3362107"/>
            <a:ext cx="44069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0804" y="1799793"/>
            <a:ext cx="4334510" cy="3413760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>
              <a:solidFill>
                <a:srgbClr val="565656"/>
              </a:solidFill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410044" y="4663643"/>
            <a:ext cx="4242435" cy="55372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>
              <a:solidFill>
                <a:srgbClr val="565656"/>
              </a:solidFill>
              <a:cs typeface="+mn-ea"/>
              <a:sym typeface="+mn-lt"/>
            </a:endParaRPr>
          </a:p>
        </p:txBody>
      </p:sp>
      <p:sp>
        <p:nvSpPr>
          <p:cNvPr id="4" name="Rectangle 24"/>
          <p:cNvSpPr>
            <a:spLocks noChangeArrowheads="1"/>
          </p:cNvSpPr>
          <p:nvPr/>
        </p:nvSpPr>
        <p:spPr bwMode="auto">
          <a:xfrm>
            <a:off x="5856959" y="1799793"/>
            <a:ext cx="4796155" cy="60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点击输入本栏的具体文字，简明扼要的说明分项内容，此为概念图解，请根据您的具体内容酌情修改。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5" name="Rectangle 24"/>
          <p:cNvSpPr>
            <a:spLocks noChangeArrowheads="1"/>
          </p:cNvSpPr>
          <p:nvPr/>
        </p:nvSpPr>
        <p:spPr bwMode="auto">
          <a:xfrm>
            <a:off x="6594194" y="4741113"/>
            <a:ext cx="3874135" cy="431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kern="0" dirty="0">
                <a:solidFill>
                  <a:schemeClr val="bg1"/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点击输入本栏的具体文字，简明扼要的说明分项内容，此为概念图解，请根据您的具体内容酌情修改。</a:t>
            </a:r>
            <a:endParaRPr lang="zh-CN" altLang="en-US" sz="1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5960464" y="2848813"/>
            <a:ext cx="274320" cy="177165"/>
          </a:xfrm>
          <a:custGeom>
            <a:avLst/>
            <a:gdLst>
              <a:gd name="connsiteX0" fmla="*/ 0 w 214313"/>
              <a:gd name="connsiteY0" fmla="*/ 61913 h 138113"/>
              <a:gd name="connsiteX1" fmla="*/ 76200 w 214313"/>
              <a:gd name="connsiteY1" fmla="*/ 138113 h 138113"/>
              <a:gd name="connsiteX2" fmla="*/ 214313 w 214313"/>
              <a:gd name="connsiteY2" fmla="*/ 0 h 13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313" h="138113">
                <a:moveTo>
                  <a:pt x="0" y="61913"/>
                </a:moveTo>
                <a:lnTo>
                  <a:pt x="76200" y="138113"/>
                </a:lnTo>
                <a:lnTo>
                  <a:pt x="214313" y="0"/>
                </a:lnTo>
              </a:path>
            </a:pathLst>
          </a:custGeom>
          <a:noFill/>
          <a:ln cap="rnd"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>
              <a:solidFill>
                <a:srgbClr val="565656"/>
              </a:solidFill>
              <a:cs typeface="+mn-ea"/>
              <a:sym typeface="+mn-lt"/>
            </a:endParaRPr>
          </a:p>
        </p:txBody>
      </p:sp>
      <p:sp>
        <p:nvSpPr>
          <p:cNvPr id="7" name="任意多边形 6"/>
          <p:cNvSpPr/>
          <p:nvPr/>
        </p:nvSpPr>
        <p:spPr>
          <a:xfrm>
            <a:off x="5960464" y="3510483"/>
            <a:ext cx="274320" cy="177165"/>
          </a:xfrm>
          <a:custGeom>
            <a:avLst/>
            <a:gdLst>
              <a:gd name="connsiteX0" fmla="*/ 0 w 214313"/>
              <a:gd name="connsiteY0" fmla="*/ 61913 h 138113"/>
              <a:gd name="connsiteX1" fmla="*/ 76200 w 214313"/>
              <a:gd name="connsiteY1" fmla="*/ 138113 h 138113"/>
              <a:gd name="connsiteX2" fmla="*/ 214313 w 214313"/>
              <a:gd name="connsiteY2" fmla="*/ 0 h 13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313" h="138113">
                <a:moveTo>
                  <a:pt x="0" y="61913"/>
                </a:moveTo>
                <a:lnTo>
                  <a:pt x="76200" y="138113"/>
                </a:lnTo>
                <a:lnTo>
                  <a:pt x="214313" y="0"/>
                </a:lnTo>
              </a:path>
            </a:pathLst>
          </a:custGeom>
          <a:noFill/>
          <a:ln cap="rnd"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>
              <a:solidFill>
                <a:srgbClr val="565656"/>
              </a:solidFill>
              <a:cs typeface="+mn-ea"/>
              <a:sym typeface="+mn-lt"/>
            </a:endParaRPr>
          </a:p>
        </p:txBody>
      </p:sp>
      <p:sp>
        <p:nvSpPr>
          <p:cNvPr id="8" name="任意多边形 7"/>
          <p:cNvSpPr/>
          <p:nvPr/>
        </p:nvSpPr>
        <p:spPr>
          <a:xfrm>
            <a:off x="5960464" y="4172788"/>
            <a:ext cx="274320" cy="177165"/>
          </a:xfrm>
          <a:custGeom>
            <a:avLst/>
            <a:gdLst>
              <a:gd name="connsiteX0" fmla="*/ 0 w 214313"/>
              <a:gd name="connsiteY0" fmla="*/ 61913 h 138113"/>
              <a:gd name="connsiteX1" fmla="*/ 76200 w 214313"/>
              <a:gd name="connsiteY1" fmla="*/ 138113 h 138113"/>
              <a:gd name="connsiteX2" fmla="*/ 214313 w 214313"/>
              <a:gd name="connsiteY2" fmla="*/ 0 h 13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313" h="138113">
                <a:moveTo>
                  <a:pt x="0" y="61913"/>
                </a:moveTo>
                <a:lnTo>
                  <a:pt x="76200" y="138113"/>
                </a:lnTo>
                <a:lnTo>
                  <a:pt x="214313" y="0"/>
                </a:lnTo>
              </a:path>
            </a:pathLst>
          </a:custGeom>
          <a:noFill/>
          <a:ln cap="rnd"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>
              <a:solidFill>
                <a:srgbClr val="565656"/>
              </a:solidFill>
              <a:cs typeface="+mn-ea"/>
              <a:sym typeface="+mn-lt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856959" y="4663643"/>
            <a:ext cx="552450" cy="553720"/>
            <a:chOff x="9565" y="7567"/>
            <a:chExt cx="870" cy="872"/>
          </a:xfrm>
        </p:grpSpPr>
        <p:sp>
          <p:nvSpPr>
            <p:cNvPr id="10" name="矩形 9"/>
            <p:cNvSpPr/>
            <p:nvPr/>
          </p:nvSpPr>
          <p:spPr>
            <a:xfrm>
              <a:off x="9565" y="7567"/>
              <a:ext cx="871" cy="872"/>
            </a:xfrm>
            <a:prstGeom prst="rect">
              <a:avLst/>
            </a:prstGeom>
            <a:solidFill>
              <a:srgbClr val="7968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>
                <a:solidFill>
                  <a:srgbClr val="565656"/>
                </a:solidFill>
                <a:cs typeface="+mn-ea"/>
                <a:sym typeface="+mn-lt"/>
              </a:endParaRPr>
            </a:p>
          </p:txBody>
        </p:sp>
        <p:sp>
          <p:nvSpPr>
            <p:cNvPr id="11" name="Freeform 10"/>
            <p:cNvSpPr>
              <a:spLocks noEditPoints="1"/>
            </p:cNvSpPr>
            <p:nvPr/>
          </p:nvSpPr>
          <p:spPr bwMode="auto">
            <a:xfrm>
              <a:off x="9822" y="7763"/>
              <a:ext cx="358" cy="481"/>
            </a:xfrm>
            <a:custGeom>
              <a:avLst/>
              <a:gdLst>
                <a:gd name="T0" fmla="*/ 96 w 145"/>
                <a:gd name="T1" fmla="*/ 71 h 195"/>
                <a:gd name="T2" fmla="*/ 72 w 145"/>
                <a:gd name="T3" fmla="*/ 81 h 195"/>
                <a:gd name="T4" fmla="*/ 60 w 145"/>
                <a:gd name="T5" fmla="*/ 79 h 195"/>
                <a:gd name="T6" fmla="*/ 49 w 145"/>
                <a:gd name="T7" fmla="*/ 71 h 195"/>
                <a:gd name="T8" fmla="*/ 43 w 145"/>
                <a:gd name="T9" fmla="*/ 71 h 195"/>
                <a:gd name="T10" fmla="*/ 43 w 145"/>
                <a:gd name="T11" fmla="*/ 78 h 195"/>
                <a:gd name="T12" fmla="*/ 56 w 145"/>
                <a:gd name="T13" fmla="*/ 87 h 195"/>
                <a:gd name="T14" fmla="*/ 72 w 145"/>
                <a:gd name="T15" fmla="*/ 90 h 195"/>
                <a:gd name="T16" fmla="*/ 102 w 145"/>
                <a:gd name="T17" fmla="*/ 78 h 195"/>
                <a:gd name="T18" fmla="*/ 102 w 145"/>
                <a:gd name="T19" fmla="*/ 71 h 195"/>
                <a:gd name="T20" fmla="*/ 96 w 145"/>
                <a:gd name="T21" fmla="*/ 71 h 195"/>
                <a:gd name="T22" fmla="*/ 106 w 145"/>
                <a:gd name="T23" fmla="*/ 170 h 195"/>
                <a:gd name="T24" fmla="*/ 106 w 145"/>
                <a:gd name="T25" fmla="*/ 170 h 195"/>
                <a:gd name="T26" fmla="*/ 39 w 145"/>
                <a:gd name="T27" fmla="*/ 170 h 195"/>
                <a:gd name="T28" fmla="*/ 34 w 145"/>
                <a:gd name="T29" fmla="*/ 174 h 195"/>
                <a:gd name="T30" fmla="*/ 39 w 145"/>
                <a:gd name="T31" fmla="*/ 179 h 195"/>
                <a:gd name="T32" fmla="*/ 106 w 145"/>
                <a:gd name="T33" fmla="*/ 179 h 195"/>
                <a:gd name="T34" fmla="*/ 111 w 145"/>
                <a:gd name="T35" fmla="*/ 174 h 195"/>
                <a:gd name="T36" fmla="*/ 106 w 145"/>
                <a:gd name="T37" fmla="*/ 170 h 195"/>
                <a:gd name="T38" fmla="*/ 145 w 145"/>
                <a:gd name="T39" fmla="*/ 75 h 195"/>
                <a:gd name="T40" fmla="*/ 145 w 145"/>
                <a:gd name="T41" fmla="*/ 75 h 195"/>
                <a:gd name="T42" fmla="*/ 124 w 145"/>
                <a:gd name="T43" fmla="*/ 22 h 195"/>
                <a:gd name="T44" fmla="*/ 72 w 145"/>
                <a:gd name="T45" fmla="*/ 0 h 195"/>
                <a:gd name="T46" fmla="*/ 21 w 145"/>
                <a:gd name="T47" fmla="*/ 22 h 195"/>
                <a:gd name="T48" fmla="*/ 0 w 145"/>
                <a:gd name="T49" fmla="*/ 75 h 195"/>
                <a:gd name="T50" fmla="*/ 9 w 145"/>
                <a:gd name="T51" fmla="*/ 112 h 195"/>
                <a:gd name="T52" fmla="*/ 9 w 145"/>
                <a:gd name="T53" fmla="*/ 112 h 195"/>
                <a:gd name="T54" fmla="*/ 31 w 145"/>
                <a:gd name="T55" fmla="*/ 137 h 195"/>
                <a:gd name="T56" fmla="*/ 31 w 145"/>
                <a:gd name="T57" fmla="*/ 158 h 195"/>
                <a:gd name="T58" fmla="*/ 39 w 145"/>
                <a:gd name="T59" fmla="*/ 166 h 195"/>
                <a:gd name="T60" fmla="*/ 106 w 145"/>
                <a:gd name="T61" fmla="*/ 166 h 195"/>
                <a:gd name="T62" fmla="*/ 114 w 145"/>
                <a:gd name="T63" fmla="*/ 158 h 195"/>
                <a:gd name="T64" fmla="*/ 114 w 145"/>
                <a:gd name="T65" fmla="*/ 137 h 195"/>
                <a:gd name="T66" fmla="*/ 136 w 145"/>
                <a:gd name="T67" fmla="*/ 112 h 195"/>
                <a:gd name="T68" fmla="*/ 136 w 145"/>
                <a:gd name="T69" fmla="*/ 112 h 195"/>
                <a:gd name="T70" fmla="*/ 145 w 145"/>
                <a:gd name="T71" fmla="*/ 75 h 195"/>
                <a:gd name="T72" fmla="*/ 123 w 145"/>
                <a:gd name="T73" fmla="*/ 104 h 195"/>
                <a:gd name="T74" fmla="*/ 123 w 145"/>
                <a:gd name="T75" fmla="*/ 104 h 195"/>
                <a:gd name="T76" fmla="*/ 123 w 145"/>
                <a:gd name="T77" fmla="*/ 104 h 195"/>
                <a:gd name="T78" fmla="*/ 123 w 145"/>
                <a:gd name="T79" fmla="*/ 104 h 195"/>
                <a:gd name="T80" fmla="*/ 102 w 145"/>
                <a:gd name="T81" fmla="*/ 126 h 195"/>
                <a:gd name="T82" fmla="*/ 99 w 145"/>
                <a:gd name="T83" fmla="*/ 133 h 195"/>
                <a:gd name="T84" fmla="*/ 99 w 145"/>
                <a:gd name="T85" fmla="*/ 133 h 195"/>
                <a:gd name="T86" fmla="*/ 99 w 145"/>
                <a:gd name="T87" fmla="*/ 150 h 195"/>
                <a:gd name="T88" fmla="*/ 46 w 145"/>
                <a:gd name="T89" fmla="*/ 150 h 195"/>
                <a:gd name="T90" fmla="*/ 46 w 145"/>
                <a:gd name="T91" fmla="*/ 133 h 195"/>
                <a:gd name="T92" fmla="*/ 42 w 145"/>
                <a:gd name="T93" fmla="*/ 126 h 195"/>
                <a:gd name="T94" fmla="*/ 22 w 145"/>
                <a:gd name="T95" fmla="*/ 104 h 195"/>
                <a:gd name="T96" fmla="*/ 22 w 145"/>
                <a:gd name="T97" fmla="*/ 104 h 195"/>
                <a:gd name="T98" fmla="*/ 14 w 145"/>
                <a:gd name="T99" fmla="*/ 75 h 195"/>
                <a:gd name="T100" fmla="*/ 31 w 145"/>
                <a:gd name="T101" fmla="*/ 33 h 195"/>
                <a:gd name="T102" fmla="*/ 72 w 145"/>
                <a:gd name="T103" fmla="*/ 15 h 195"/>
                <a:gd name="T104" fmla="*/ 113 w 145"/>
                <a:gd name="T105" fmla="*/ 33 h 195"/>
                <a:gd name="T106" fmla="*/ 130 w 145"/>
                <a:gd name="T107" fmla="*/ 75 h 195"/>
                <a:gd name="T108" fmla="*/ 123 w 145"/>
                <a:gd name="T109" fmla="*/ 104 h 195"/>
                <a:gd name="T110" fmla="*/ 92 w 145"/>
                <a:gd name="T111" fmla="*/ 186 h 195"/>
                <a:gd name="T112" fmla="*/ 92 w 145"/>
                <a:gd name="T113" fmla="*/ 186 h 195"/>
                <a:gd name="T114" fmla="*/ 53 w 145"/>
                <a:gd name="T115" fmla="*/ 186 h 195"/>
                <a:gd name="T116" fmla="*/ 48 w 145"/>
                <a:gd name="T117" fmla="*/ 190 h 195"/>
                <a:gd name="T118" fmla="*/ 53 w 145"/>
                <a:gd name="T119" fmla="*/ 195 h 195"/>
                <a:gd name="T120" fmla="*/ 92 w 145"/>
                <a:gd name="T121" fmla="*/ 195 h 195"/>
                <a:gd name="T122" fmla="*/ 96 w 145"/>
                <a:gd name="T123" fmla="*/ 190 h 195"/>
                <a:gd name="T124" fmla="*/ 92 w 145"/>
                <a:gd name="T125" fmla="*/ 186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5" h="195">
                  <a:moveTo>
                    <a:pt x="96" y="71"/>
                  </a:moveTo>
                  <a:cubicBezTo>
                    <a:pt x="90" y="77"/>
                    <a:pt x="82" y="81"/>
                    <a:pt x="72" y="81"/>
                  </a:cubicBezTo>
                  <a:cubicBezTo>
                    <a:pt x="68" y="81"/>
                    <a:pt x="63" y="80"/>
                    <a:pt x="60" y="79"/>
                  </a:cubicBezTo>
                  <a:cubicBezTo>
                    <a:pt x="56" y="77"/>
                    <a:pt x="52" y="74"/>
                    <a:pt x="49" y="71"/>
                  </a:cubicBezTo>
                  <a:cubicBezTo>
                    <a:pt x="47" y="69"/>
                    <a:pt x="44" y="69"/>
                    <a:pt x="43" y="71"/>
                  </a:cubicBezTo>
                  <a:cubicBezTo>
                    <a:pt x="41" y="73"/>
                    <a:pt x="41" y="76"/>
                    <a:pt x="43" y="78"/>
                  </a:cubicBezTo>
                  <a:cubicBezTo>
                    <a:pt x="46" y="82"/>
                    <a:pt x="51" y="85"/>
                    <a:pt x="56" y="87"/>
                  </a:cubicBezTo>
                  <a:cubicBezTo>
                    <a:pt x="61" y="89"/>
                    <a:pt x="67" y="90"/>
                    <a:pt x="72" y="90"/>
                  </a:cubicBezTo>
                  <a:cubicBezTo>
                    <a:pt x="84" y="90"/>
                    <a:pt x="95" y="85"/>
                    <a:pt x="102" y="78"/>
                  </a:cubicBezTo>
                  <a:cubicBezTo>
                    <a:pt x="104" y="76"/>
                    <a:pt x="104" y="73"/>
                    <a:pt x="102" y="71"/>
                  </a:cubicBezTo>
                  <a:cubicBezTo>
                    <a:pt x="100" y="69"/>
                    <a:pt x="98" y="69"/>
                    <a:pt x="96" y="71"/>
                  </a:cubicBezTo>
                  <a:close/>
                  <a:moveTo>
                    <a:pt x="106" y="170"/>
                  </a:moveTo>
                  <a:cubicBezTo>
                    <a:pt x="106" y="170"/>
                    <a:pt x="106" y="170"/>
                    <a:pt x="106" y="170"/>
                  </a:cubicBezTo>
                  <a:cubicBezTo>
                    <a:pt x="39" y="170"/>
                    <a:pt x="39" y="170"/>
                    <a:pt x="39" y="170"/>
                  </a:cubicBezTo>
                  <a:cubicBezTo>
                    <a:pt x="36" y="170"/>
                    <a:pt x="34" y="172"/>
                    <a:pt x="34" y="174"/>
                  </a:cubicBezTo>
                  <a:cubicBezTo>
                    <a:pt x="34" y="177"/>
                    <a:pt x="36" y="179"/>
                    <a:pt x="39" y="179"/>
                  </a:cubicBezTo>
                  <a:cubicBezTo>
                    <a:pt x="106" y="179"/>
                    <a:pt x="106" y="179"/>
                    <a:pt x="106" y="179"/>
                  </a:cubicBezTo>
                  <a:cubicBezTo>
                    <a:pt x="109" y="179"/>
                    <a:pt x="111" y="177"/>
                    <a:pt x="111" y="174"/>
                  </a:cubicBezTo>
                  <a:cubicBezTo>
                    <a:pt x="111" y="172"/>
                    <a:pt x="109" y="170"/>
                    <a:pt x="106" y="170"/>
                  </a:cubicBezTo>
                  <a:close/>
                  <a:moveTo>
                    <a:pt x="145" y="75"/>
                  </a:moveTo>
                  <a:cubicBezTo>
                    <a:pt x="145" y="75"/>
                    <a:pt x="145" y="75"/>
                    <a:pt x="145" y="75"/>
                  </a:cubicBezTo>
                  <a:cubicBezTo>
                    <a:pt x="145" y="54"/>
                    <a:pt x="137" y="36"/>
                    <a:pt x="124" y="22"/>
                  </a:cubicBezTo>
                  <a:cubicBezTo>
                    <a:pt x="111" y="9"/>
                    <a:pt x="92" y="0"/>
                    <a:pt x="72" y="0"/>
                  </a:cubicBezTo>
                  <a:cubicBezTo>
                    <a:pt x="52" y="0"/>
                    <a:pt x="34" y="9"/>
                    <a:pt x="21" y="22"/>
                  </a:cubicBezTo>
                  <a:cubicBezTo>
                    <a:pt x="8" y="36"/>
                    <a:pt x="0" y="54"/>
                    <a:pt x="0" y="75"/>
                  </a:cubicBezTo>
                  <a:cubicBezTo>
                    <a:pt x="0" y="88"/>
                    <a:pt x="3" y="101"/>
                    <a:pt x="9" y="112"/>
                  </a:cubicBezTo>
                  <a:cubicBezTo>
                    <a:pt x="9" y="112"/>
                    <a:pt x="9" y="112"/>
                    <a:pt x="9" y="112"/>
                  </a:cubicBezTo>
                  <a:cubicBezTo>
                    <a:pt x="14" y="122"/>
                    <a:pt x="22" y="130"/>
                    <a:pt x="31" y="137"/>
                  </a:cubicBezTo>
                  <a:cubicBezTo>
                    <a:pt x="31" y="158"/>
                    <a:pt x="31" y="158"/>
                    <a:pt x="31" y="158"/>
                  </a:cubicBezTo>
                  <a:cubicBezTo>
                    <a:pt x="31" y="162"/>
                    <a:pt x="34" y="166"/>
                    <a:pt x="39" y="166"/>
                  </a:cubicBezTo>
                  <a:cubicBezTo>
                    <a:pt x="106" y="166"/>
                    <a:pt x="106" y="166"/>
                    <a:pt x="106" y="166"/>
                  </a:cubicBezTo>
                  <a:cubicBezTo>
                    <a:pt x="110" y="166"/>
                    <a:pt x="114" y="162"/>
                    <a:pt x="114" y="158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23" y="130"/>
                    <a:pt x="130" y="122"/>
                    <a:pt x="136" y="112"/>
                  </a:cubicBezTo>
                  <a:cubicBezTo>
                    <a:pt x="136" y="112"/>
                    <a:pt x="136" y="112"/>
                    <a:pt x="136" y="112"/>
                  </a:cubicBezTo>
                  <a:cubicBezTo>
                    <a:pt x="142" y="101"/>
                    <a:pt x="145" y="88"/>
                    <a:pt x="145" y="75"/>
                  </a:cubicBezTo>
                  <a:close/>
                  <a:moveTo>
                    <a:pt x="123" y="104"/>
                  </a:moveTo>
                  <a:cubicBezTo>
                    <a:pt x="123" y="104"/>
                    <a:pt x="123" y="104"/>
                    <a:pt x="123" y="104"/>
                  </a:cubicBezTo>
                  <a:cubicBezTo>
                    <a:pt x="123" y="104"/>
                    <a:pt x="123" y="104"/>
                    <a:pt x="123" y="104"/>
                  </a:cubicBezTo>
                  <a:cubicBezTo>
                    <a:pt x="123" y="104"/>
                    <a:pt x="123" y="104"/>
                    <a:pt x="123" y="104"/>
                  </a:cubicBezTo>
                  <a:cubicBezTo>
                    <a:pt x="118" y="114"/>
                    <a:pt x="111" y="121"/>
                    <a:pt x="102" y="126"/>
                  </a:cubicBezTo>
                  <a:cubicBezTo>
                    <a:pt x="100" y="128"/>
                    <a:pt x="99" y="130"/>
                    <a:pt x="99" y="133"/>
                  </a:cubicBezTo>
                  <a:cubicBezTo>
                    <a:pt x="99" y="133"/>
                    <a:pt x="99" y="133"/>
                    <a:pt x="99" y="133"/>
                  </a:cubicBezTo>
                  <a:cubicBezTo>
                    <a:pt x="99" y="150"/>
                    <a:pt x="99" y="150"/>
                    <a:pt x="99" y="150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6" y="133"/>
                    <a:pt x="46" y="133"/>
                    <a:pt x="46" y="133"/>
                  </a:cubicBezTo>
                  <a:cubicBezTo>
                    <a:pt x="46" y="130"/>
                    <a:pt x="44" y="127"/>
                    <a:pt x="42" y="126"/>
                  </a:cubicBezTo>
                  <a:cubicBezTo>
                    <a:pt x="33" y="121"/>
                    <a:pt x="27" y="113"/>
                    <a:pt x="22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17" y="96"/>
                    <a:pt x="14" y="86"/>
                    <a:pt x="14" y="75"/>
                  </a:cubicBezTo>
                  <a:cubicBezTo>
                    <a:pt x="14" y="59"/>
                    <a:pt x="21" y="44"/>
                    <a:pt x="31" y="33"/>
                  </a:cubicBezTo>
                  <a:cubicBezTo>
                    <a:pt x="42" y="22"/>
                    <a:pt x="56" y="15"/>
                    <a:pt x="72" y="15"/>
                  </a:cubicBezTo>
                  <a:cubicBezTo>
                    <a:pt x="88" y="15"/>
                    <a:pt x="103" y="22"/>
                    <a:pt x="113" y="33"/>
                  </a:cubicBezTo>
                  <a:cubicBezTo>
                    <a:pt x="124" y="44"/>
                    <a:pt x="130" y="59"/>
                    <a:pt x="130" y="75"/>
                  </a:cubicBezTo>
                  <a:cubicBezTo>
                    <a:pt x="130" y="86"/>
                    <a:pt x="128" y="96"/>
                    <a:pt x="123" y="104"/>
                  </a:cubicBezTo>
                  <a:close/>
                  <a:moveTo>
                    <a:pt x="92" y="186"/>
                  </a:moveTo>
                  <a:cubicBezTo>
                    <a:pt x="92" y="186"/>
                    <a:pt x="92" y="186"/>
                    <a:pt x="92" y="186"/>
                  </a:cubicBezTo>
                  <a:cubicBezTo>
                    <a:pt x="53" y="186"/>
                    <a:pt x="53" y="186"/>
                    <a:pt x="53" y="186"/>
                  </a:cubicBezTo>
                  <a:cubicBezTo>
                    <a:pt x="50" y="186"/>
                    <a:pt x="48" y="188"/>
                    <a:pt x="48" y="190"/>
                  </a:cubicBezTo>
                  <a:cubicBezTo>
                    <a:pt x="48" y="193"/>
                    <a:pt x="50" y="195"/>
                    <a:pt x="53" y="195"/>
                  </a:cubicBezTo>
                  <a:cubicBezTo>
                    <a:pt x="92" y="195"/>
                    <a:pt x="92" y="195"/>
                    <a:pt x="92" y="195"/>
                  </a:cubicBezTo>
                  <a:cubicBezTo>
                    <a:pt x="94" y="195"/>
                    <a:pt x="96" y="193"/>
                    <a:pt x="96" y="190"/>
                  </a:cubicBezTo>
                  <a:cubicBezTo>
                    <a:pt x="96" y="188"/>
                    <a:pt x="94" y="186"/>
                    <a:pt x="92" y="18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65656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2" name="Text Box 45"/>
          <p:cNvSpPr txBox="1">
            <a:spLocks noChangeArrowheads="1"/>
          </p:cNvSpPr>
          <p:nvPr/>
        </p:nvSpPr>
        <p:spPr bwMode="auto">
          <a:xfrm>
            <a:off x="6410044" y="2571879"/>
            <a:ext cx="4435434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+mn-ea"/>
                <a:ea typeface="+mn-ea"/>
                <a:cs typeface="+mn-ea"/>
                <a:sym typeface="+mn-lt"/>
              </a:rPr>
              <a:t>点击输入本栏的具体文字，简明扼要的说明分项内容，此为概念图解，请根据您的具体内容酌情修改。</a:t>
            </a:r>
            <a:endParaRPr lang="zh-CN" altLang="en-US" sz="1200" dirty="0"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13" name="Text Box 45"/>
          <p:cNvSpPr txBox="1">
            <a:spLocks noChangeArrowheads="1"/>
          </p:cNvSpPr>
          <p:nvPr/>
        </p:nvSpPr>
        <p:spPr bwMode="auto">
          <a:xfrm>
            <a:off x="6410044" y="3233549"/>
            <a:ext cx="4435434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+mn-ea"/>
                <a:ea typeface="+mn-ea"/>
                <a:cs typeface="+mn-ea"/>
                <a:sym typeface="+mn-lt"/>
              </a:rPr>
              <a:t>点击输入本栏的具体文字，简明扼要的说明分项内容，此为概念图解，请根据您的具体内容酌情修改。</a:t>
            </a:r>
            <a:endParaRPr lang="zh-CN" altLang="en-US" sz="1200" dirty="0"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14" name="Text Box 45"/>
          <p:cNvSpPr txBox="1">
            <a:spLocks noChangeArrowheads="1"/>
          </p:cNvSpPr>
          <p:nvPr/>
        </p:nvSpPr>
        <p:spPr bwMode="auto">
          <a:xfrm>
            <a:off x="6410044" y="3895854"/>
            <a:ext cx="4435434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+mn-ea"/>
                <a:ea typeface="+mn-ea"/>
                <a:cs typeface="+mn-ea"/>
                <a:sym typeface="+mn-lt"/>
              </a:rPr>
              <a:t>点击输入本栏的具体文字，简明扼要的说明分项内容，此为概念图解，请根据您的具体内容酌情修改。</a:t>
            </a:r>
            <a:endParaRPr lang="zh-CN" altLang="en-US" sz="1200" dirty="0">
              <a:latin typeface="+mn-ea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bldLvl="0" animBg="1"/>
      <p:bldP spid="3" grpId="0" bldLvl="0" animBg="1"/>
      <p:bldP spid="4" grpId="0"/>
      <p:bldP spid="5" grpId="0"/>
      <p:bldP spid="6" grpId="0" animBg="1"/>
      <p:bldP spid="6" grpId="1" bldLvl="0" animBg="1"/>
      <p:bldP spid="7" grpId="0" animBg="1"/>
      <p:bldP spid="7" grpId="1" bldLvl="0" animBg="1"/>
      <p:bldP spid="8" grpId="0" animBg="1"/>
      <p:bldP spid="8" grpId="1" bldLvl="0" animBg="1"/>
      <p:bldP spid="12" grpId="0" bldLvl="0" animBg="1"/>
      <p:bldP spid="13" grpId="0" bldLvl="0" animBg="1"/>
      <p:bldP spid="1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椭圆 20"/>
          <p:cNvSpPr/>
          <p:nvPr/>
        </p:nvSpPr>
        <p:spPr>
          <a:xfrm>
            <a:off x="4876165" y="1912620"/>
            <a:ext cx="2438400" cy="2438400"/>
          </a:xfrm>
          <a:prstGeom prst="ellipse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8279765" y="1912620"/>
            <a:ext cx="2438400" cy="24384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457325" y="1912620"/>
            <a:ext cx="2438400" cy="243840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511040" y="4671060"/>
            <a:ext cx="316992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单击此处输入标题文本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48970" y="5067300"/>
            <a:ext cx="10904855" cy="138499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</a:t>
            </a:r>
            <a:r>
              <a:rPr lang="zh-CN" altLang="en-US" sz="1400" kern="0" dirty="0" smtClean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。</a:t>
            </a:r>
            <a:r>
              <a:rPr lang="zh-CN" alt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点击输入本栏的具体文字，简明扼要的说明分项内容，此为概念图解，请根据您的具体内容酌情修改。</a:t>
            </a:r>
            <a:endParaRPr lang="zh-CN" altLang="en-US" sz="1400" dirty="0"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点击输入本栏的具体文字，简明扼要的说明分项内容，此为概念图解，请根据您的具体内容酌情修改。</a:t>
            </a:r>
            <a:endParaRPr lang="zh-CN" altLang="en-US" sz="1400" dirty="0"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endParaRPr lang="zh-CN" altLang="en-US" sz="1400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2" grpId="0" bldLvl="0" animBg="1"/>
      <p:bldP spid="23" grpId="0" bldLvl="0" animBg="1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678045" y="1808480"/>
            <a:ext cx="2834005" cy="431736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925435" y="1808480"/>
            <a:ext cx="2834005" cy="431736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17320" y="1808480"/>
            <a:ext cx="2834005" cy="431736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0" name="图片 9" descr="山水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417320" y="4147820"/>
            <a:ext cx="2413000" cy="1978025"/>
          </a:xfrm>
          <a:prstGeom prst="rect">
            <a:avLst/>
          </a:prstGeom>
        </p:spPr>
      </p:pic>
      <p:pic>
        <p:nvPicPr>
          <p:cNvPr id="13" name="图片 12" descr="山水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61020" y="4350385"/>
            <a:ext cx="2598420" cy="1775460"/>
          </a:xfrm>
          <a:prstGeom prst="rect">
            <a:avLst/>
          </a:prstGeom>
        </p:spPr>
      </p:pic>
      <p:pic>
        <p:nvPicPr>
          <p:cNvPr id="14" name="图片 13" descr="树枝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66105" y="1808480"/>
            <a:ext cx="1845945" cy="102362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708150" y="2037715"/>
            <a:ext cx="2252980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单击此处输入标题文本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657350" y="2465070"/>
            <a:ext cx="2354580" cy="1343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0" dirty="0" smtClean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点击输入本栏的具体文字，简明扼要的说明分项内容，此为概念图解，请根据您的具体内容酌情修改。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974590" y="2936240"/>
            <a:ext cx="2252980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单击此处输入标题文本</a:t>
            </a:r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923790" y="3363595"/>
            <a:ext cx="2354580" cy="296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</a:t>
            </a:r>
            <a:r>
              <a:rPr lang="zh-CN" altLang="en-US" sz="1400" kern="0" dirty="0" smtClean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。</a:t>
            </a:r>
            <a:r>
              <a:rPr lang="zh-CN" alt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点击输入本栏的具体文字，简明扼要的说明分项内容，此为概念图解，请根据您的具体内容酌情修改。</a:t>
            </a:r>
            <a:endParaRPr lang="zh-CN" altLang="en-US" sz="14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333740" y="2037715"/>
            <a:ext cx="2252980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单击此处输入标题文本</a:t>
            </a:r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282940" y="2465070"/>
            <a:ext cx="2354580" cy="1343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点击输入本栏的具体文字，简明扼要的说明分项内容，此为概念图解，请根据您的具体内容酌情修改。</a:t>
            </a:r>
            <a:endParaRPr lang="zh-CN" altLang="en-US" sz="1400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494" y="2079886"/>
            <a:ext cx="6067885" cy="316585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428096" y="1646715"/>
            <a:ext cx="71148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点击输入您的标题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50111" y="1827236"/>
            <a:ext cx="3877985" cy="367083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</a:t>
            </a:r>
            <a:r>
              <a:rPr lang="zh-CN" altLang="en-US" sz="1600" kern="0" dirty="0" smtClean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。</a:t>
            </a:r>
            <a:r>
              <a:rPr lang="zh-CN" altLang="en-US" sz="1600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点击输入本栏的具体文字，简明扼要的说明分项内容，此为概念图解，请根据您的具体内容酌情修改。</a:t>
            </a:r>
            <a:endParaRPr lang="zh-CN" altLang="en-US" sz="16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600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点击输入本栏的具体文字，简明扼要的说明分项内容，此为概念图解，请根据您的具体内容酌情修改。</a:t>
            </a:r>
            <a:endParaRPr lang="zh-CN" altLang="en-US" sz="16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zh-CN" altLang="en-US" sz="1600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18056" y="1988388"/>
            <a:ext cx="140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“</a:t>
            </a:r>
            <a:endParaRPr lang="zh-CN" altLang="en-US" sz="9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514468" y="1988388"/>
            <a:ext cx="10572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”</a:t>
            </a:r>
            <a:endParaRPr lang="zh-CN" altLang="en-US" sz="9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" name="TextBox 31"/>
          <p:cNvSpPr txBox="1"/>
          <p:nvPr/>
        </p:nvSpPr>
        <p:spPr>
          <a:xfrm>
            <a:off x="5993930" y="2265835"/>
            <a:ext cx="2856700" cy="400108"/>
          </a:xfrm>
          <a:prstGeom prst="rect">
            <a:avLst/>
          </a:prstGeom>
          <a:noFill/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zh-CN"/>
            </a:defPPr>
            <a:lvl1pPr algn="ctr">
              <a:defRPr sz="4800">
                <a:solidFill>
                  <a:schemeClr val="bg1"/>
                </a:solidFill>
                <a:effectLst>
                  <a:outerShdw blurRad="114300" dist="63500" dir="2700000" algn="tl">
                    <a:srgbClr val="000000">
                      <a:alpha val="20000"/>
                    </a:srgbClr>
                  </a:outerShdw>
                </a:effectLst>
                <a:latin typeface="+mj-lt"/>
                <a:ea typeface="方正粗宋简体" pitchFamily="65" charset="-122"/>
              </a:defRPr>
            </a:lvl1pPr>
          </a:lstStyle>
          <a:p>
            <a:pPr algn="ctr" defTabSz="913765"/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单击此处输入标题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384356" y="2960102"/>
            <a:ext cx="5564117" cy="267765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</a:t>
            </a:r>
            <a:r>
              <a:rPr lang="zh-CN" altLang="en-US" sz="1400" kern="0" dirty="0" smtClean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。</a:t>
            </a:r>
            <a:r>
              <a:rPr lang="zh-CN" alt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点击输入本栏的具体文字，简明扼要的说明分项内容，此为概念图解，请根据您的具体内容酌情修改。</a:t>
            </a:r>
            <a:endParaRPr lang="zh-CN" altLang="en-US" sz="14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点击输入本栏的具体文字，简明扼要的说明分项内容，此为概念图解，请根据您的具体内容酌情修改。</a:t>
            </a:r>
            <a:endParaRPr lang="zh-CN" altLang="en-US" sz="14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cs typeface="+mn-ea"/>
                <a:sym typeface="+mn-lt"/>
              </a:rPr>
              <a:t>点击输入本栏的具体文字，简明扼要的说明分项内容，此为概念图解，请根据您的具体内容酌情修改。</a:t>
            </a:r>
            <a:endParaRPr lang="zh-CN" altLang="en-US" sz="14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035792"/>
            <a:ext cx="4942390" cy="30445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bldLvl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2126036" y="1245215"/>
            <a:ext cx="1022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02</a:t>
            </a:r>
            <a:endParaRPr lang="zh-CN" altLang="en-US" sz="54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842582" y="1706880"/>
            <a:ext cx="6115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PART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019232" y="2122378"/>
            <a:ext cx="6152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单击此处输入标题文本</a:t>
            </a:r>
            <a:endParaRPr lang="zh-CN" altLang="en-US" sz="4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658235" y="2921417"/>
            <a:ext cx="4874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请输入</a:t>
            </a:r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标题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请输入</a:t>
            </a:r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标题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658870" y="3464977"/>
            <a:ext cx="487426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请输入标题请输入标题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877310" y="3362107"/>
            <a:ext cx="44069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0" grpId="0"/>
      <p:bldP spid="21" grpId="0"/>
      <p:bldP spid="22" grpId="0"/>
    </p:bldLst>
  </p:timing>
</p:sld>
</file>

<file path=ppt/tags/tag1.xml><?xml version="1.0" encoding="utf-8"?>
<p:tagLst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好客模板www.haoke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q1dichu">
      <a:majorFont>
        <a:latin typeface="Arial"/>
        <a:ea typeface="KaiTi"/>
        <a:cs typeface=""/>
      </a:majorFont>
      <a:minorFont>
        <a:latin typeface="Arial"/>
        <a:ea typeface="Kai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3530</Words>
  <Application>WPS 演示</Application>
  <PresentationFormat>宽屏</PresentationFormat>
  <Paragraphs>225</Paragraphs>
  <Slides>25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5" baseType="lpstr">
      <vt:lpstr>Arial</vt:lpstr>
      <vt:lpstr>宋体</vt:lpstr>
      <vt:lpstr>Wingdings</vt:lpstr>
      <vt:lpstr>Calibri</vt:lpstr>
      <vt:lpstr>方正粗宋简体</vt:lpstr>
      <vt:lpstr>微软雅黑</vt:lpstr>
      <vt:lpstr>楷体</vt:lpstr>
      <vt:lpstr>Arial Unicode MS</vt:lpstr>
      <vt:lpstr>Calibri</vt:lpstr>
      <vt:lpstr>好客模板www.haoke.com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一颗苹果</cp:lastModifiedBy>
  <cp:revision>2</cp:revision>
  <dcterms:created xsi:type="dcterms:W3CDTF">2021-09-06T09:35:00Z</dcterms:created>
  <dcterms:modified xsi:type="dcterms:W3CDTF">2021-09-06T09:36:43Z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F9655F2920F74F379F8E93845CFA32DB</vt:lpwstr>
  </property>
</Properties>
</file>