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1"/>
  </p:handoutMasterIdLst>
  <p:sldIdLst>
    <p:sldId id="256" r:id="rId3"/>
    <p:sldId id="257" r:id="rId5"/>
    <p:sldId id="258" r:id="rId6"/>
    <p:sldId id="271" r:id="rId7"/>
    <p:sldId id="261" r:id="rId8"/>
    <p:sldId id="266" r:id="rId9"/>
    <p:sldId id="262" r:id="rId10"/>
    <p:sldId id="259" r:id="rId11"/>
    <p:sldId id="265" r:id="rId12"/>
    <p:sldId id="267" r:id="rId13"/>
    <p:sldId id="264" r:id="rId14"/>
    <p:sldId id="260" r:id="rId15"/>
    <p:sldId id="269" r:id="rId16"/>
    <p:sldId id="268" r:id="rId17"/>
    <p:sldId id="270" r:id="rId18"/>
    <p:sldId id="263" r:id="rId19"/>
    <p:sldId id="272"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94660"/>
  </p:normalViewPr>
  <p:slideViewPr>
    <p:cSldViewPr snapToGrid="0" showGuides="1">
      <p:cViewPr varScale="1">
        <p:scale>
          <a:sx n="71" d="100"/>
          <a:sy n="71" d="100"/>
        </p:scale>
        <p:origin x="60" y="13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C02C24-70D2-4AAC-A432-EBC728469C4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6336DB-666B-4BF1-BC37-0AEB0CE6540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D6336DB-666B-4BF1-BC37-0AEB0CE6540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6336DB-666B-4BF1-BC37-0AEB0CE6540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6336DB-666B-4BF1-BC37-0AEB0CE6540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6336DB-666B-4BF1-BC37-0AEB0CE6540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6336DB-666B-4BF1-BC37-0AEB0CE6540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6336DB-666B-4BF1-BC37-0AEB0CE6540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6336DB-666B-4BF1-BC37-0AEB0CE6540A}"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6336DB-666B-4BF1-BC37-0AEB0CE6540A}"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D6336DB-666B-4BF1-BC37-0AEB0CE6540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6336DB-666B-4BF1-BC37-0AEB0CE6540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6336DB-666B-4BF1-BC37-0AEB0CE6540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6336DB-666B-4BF1-BC37-0AEB0CE6540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6336DB-666B-4BF1-BC37-0AEB0CE6540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6336DB-666B-4BF1-BC37-0AEB0CE6540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6336DB-666B-4BF1-BC37-0AEB0CE6540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6336DB-666B-4BF1-BC37-0AEB0CE6540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6336DB-666B-4BF1-BC37-0AEB0CE6540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9C422F3-6818-4351-B2F9-3912F249649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EE86DD9-4A0D-467A-8A49-F81DAD3E7F8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C422F3-6818-4351-B2F9-3912F249649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E86DD9-4A0D-467A-8A49-F81DAD3E7F8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11.jpeg"/><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2">
            <a:lum bright="70000" contrast="-70000"/>
          </a:blip>
          <a:stretch>
            <a:fillRect/>
          </a:stretch>
        </p:blipFill>
        <p:spPr>
          <a:xfrm>
            <a:off x="2586260" y="1142976"/>
            <a:ext cx="7558639" cy="1656842"/>
          </a:xfrm>
          <a:prstGeom prst="rect">
            <a:avLst/>
          </a:prstGeom>
        </p:spPr>
      </p:pic>
      <p:sp>
        <p:nvSpPr>
          <p:cNvPr id="9" name="Freeform 154"/>
          <p:cNvSpPr/>
          <p:nvPr/>
        </p:nvSpPr>
        <p:spPr bwMode="auto">
          <a:xfrm>
            <a:off x="1895861" y="1399228"/>
            <a:ext cx="117498" cy="135308"/>
          </a:xfrm>
          <a:custGeom>
            <a:avLst/>
            <a:gdLst>
              <a:gd name="T0" fmla="*/ 48 w 57"/>
              <a:gd name="T1" fmla="*/ 8 h 56"/>
              <a:gd name="T2" fmla="*/ 29 w 57"/>
              <a:gd name="T3" fmla="*/ 0 h 56"/>
              <a:gd name="T4" fmla="*/ 9 w 57"/>
              <a:gd name="T5" fmla="*/ 8 h 56"/>
              <a:gd name="T6" fmla="*/ 3 w 57"/>
              <a:gd name="T7" fmla="*/ 17 h 56"/>
              <a:gd name="T8" fmla="*/ 1 w 57"/>
              <a:gd name="T9" fmla="*/ 28 h 56"/>
              <a:gd name="T10" fmla="*/ 9 w 57"/>
              <a:gd name="T11" fmla="*/ 48 h 56"/>
              <a:gd name="T12" fmla="*/ 29 w 57"/>
              <a:gd name="T13" fmla="*/ 56 h 56"/>
              <a:gd name="T14" fmla="*/ 48 w 57"/>
              <a:gd name="T15" fmla="*/ 48 h 56"/>
              <a:gd name="T16" fmla="*/ 54 w 57"/>
              <a:gd name="T17" fmla="*/ 39 h 56"/>
              <a:gd name="T18" fmla="*/ 57 w 57"/>
              <a:gd name="T19" fmla="*/ 28 h 56"/>
              <a:gd name="T20" fmla="*/ 48 w 57"/>
              <a:gd name="T21"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56">
                <a:moveTo>
                  <a:pt x="48" y="8"/>
                </a:moveTo>
                <a:cubicBezTo>
                  <a:pt x="43" y="3"/>
                  <a:pt x="36" y="0"/>
                  <a:pt x="29" y="0"/>
                </a:cubicBezTo>
                <a:cubicBezTo>
                  <a:pt x="21" y="0"/>
                  <a:pt x="14" y="3"/>
                  <a:pt x="9" y="8"/>
                </a:cubicBezTo>
                <a:cubicBezTo>
                  <a:pt x="6" y="11"/>
                  <a:pt x="4" y="14"/>
                  <a:pt x="3" y="17"/>
                </a:cubicBezTo>
                <a:cubicBezTo>
                  <a:pt x="1" y="20"/>
                  <a:pt x="0" y="24"/>
                  <a:pt x="1" y="28"/>
                </a:cubicBezTo>
                <a:cubicBezTo>
                  <a:pt x="1" y="35"/>
                  <a:pt x="3" y="43"/>
                  <a:pt x="9" y="48"/>
                </a:cubicBezTo>
                <a:cubicBezTo>
                  <a:pt x="14" y="53"/>
                  <a:pt x="21" y="56"/>
                  <a:pt x="29" y="56"/>
                </a:cubicBezTo>
                <a:cubicBezTo>
                  <a:pt x="36" y="56"/>
                  <a:pt x="43" y="53"/>
                  <a:pt x="48" y="48"/>
                </a:cubicBezTo>
                <a:cubicBezTo>
                  <a:pt x="51" y="45"/>
                  <a:pt x="53" y="42"/>
                  <a:pt x="54" y="39"/>
                </a:cubicBezTo>
                <a:cubicBezTo>
                  <a:pt x="56" y="35"/>
                  <a:pt x="57" y="32"/>
                  <a:pt x="57" y="28"/>
                </a:cubicBezTo>
                <a:cubicBezTo>
                  <a:pt x="56" y="21"/>
                  <a:pt x="54" y="13"/>
                  <a:pt x="48" y="8"/>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3" name="文本框 12"/>
          <p:cNvSpPr txBox="1"/>
          <p:nvPr/>
        </p:nvSpPr>
        <p:spPr>
          <a:xfrm>
            <a:off x="2879831" y="1412298"/>
            <a:ext cx="6679475" cy="707886"/>
          </a:xfrm>
          <a:prstGeom prst="rect">
            <a:avLst/>
          </a:prstGeom>
          <a:noFill/>
          <a:ln>
            <a:noFill/>
          </a:ln>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0" cap="none" spc="0" normalizeH="0" baseline="0" noProof="0" dirty="0">
                <a:ln>
                  <a:noFill/>
                </a:ln>
                <a:solidFill>
                  <a:prstClr val="white"/>
                </a:solidFill>
                <a:effectLst/>
                <a:uLnTx/>
                <a:uFillTx/>
                <a:latin typeface="方正粗倩简体" pitchFamily="65" charset="-122"/>
                <a:ea typeface="方正粗倩简体" pitchFamily="65" charset="-122"/>
                <a:cs typeface="+mn-cs"/>
              </a:rPr>
              <a:t>呆萌小猫手绘卡通总结通用</a:t>
            </a:r>
            <a:endParaRPr kumimoji="0" lang="zh-CN" altLang="en-US" sz="4000" b="0" i="0" u="none" strike="noStrike" kern="0" cap="none" spc="0" normalizeH="0" baseline="0" noProof="0" dirty="0">
              <a:ln>
                <a:noFill/>
              </a:ln>
              <a:solidFill>
                <a:prstClr val="white"/>
              </a:solidFill>
              <a:effectLst/>
              <a:uLnTx/>
              <a:uFillTx/>
              <a:latin typeface="方正粗倩简体" pitchFamily="65" charset="-122"/>
              <a:ea typeface="方正粗倩简体" pitchFamily="65" charset="-122"/>
              <a:cs typeface="+mn-cs"/>
            </a:endParaRPr>
          </a:p>
        </p:txBody>
      </p:sp>
      <p:sp>
        <p:nvSpPr>
          <p:cNvPr id="14" name="文本框 13"/>
          <p:cNvSpPr txBox="1"/>
          <p:nvPr/>
        </p:nvSpPr>
        <p:spPr>
          <a:xfrm>
            <a:off x="2879832" y="2117012"/>
            <a:ext cx="6301490" cy="46166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300" normalizeH="0" baseline="0" noProof="0" dirty="0">
                <a:ln>
                  <a:noFill/>
                </a:ln>
                <a:solidFill>
                  <a:prstClr val="white"/>
                </a:solidFill>
                <a:effectLst/>
                <a:uLnTx/>
                <a:uFillTx/>
                <a:latin typeface="方正粗倩简体" pitchFamily="65" charset="-122"/>
                <a:ea typeface="方正粗倩简体" pitchFamily="65" charset="-122"/>
                <a:cs typeface="+mn-cs"/>
              </a:rPr>
              <a:t>     Business general template</a:t>
            </a:r>
            <a:endParaRPr kumimoji="0" lang="zh-CN" altLang="en-US" sz="2400" b="0" i="0" u="none" strike="noStrike" kern="0" cap="none" spc="300" normalizeH="0" baseline="0" noProof="0" dirty="0">
              <a:ln>
                <a:noFill/>
              </a:ln>
              <a:solidFill>
                <a:prstClr val="white"/>
              </a:solidFill>
              <a:effectLst/>
              <a:uLnTx/>
              <a:uFillTx/>
              <a:latin typeface="方正粗倩简体" pitchFamily="65" charset="-122"/>
              <a:ea typeface="方正粗倩简体" pitchFamily="65" charset="-122"/>
              <a:cs typeface="+mn-cs"/>
            </a:endParaRPr>
          </a:p>
        </p:txBody>
      </p:sp>
      <p:sp>
        <p:nvSpPr>
          <p:cNvPr id="15" name="文本框 14"/>
          <p:cNvSpPr txBox="1"/>
          <p:nvPr/>
        </p:nvSpPr>
        <p:spPr>
          <a:xfrm>
            <a:off x="2880263" y="3207608"/>
            <a:ext cx="4116617" cy="414020"/>
          </a:xfrm>
          <a:prstGeom prst="rect">
            <a:avLst/>
          </a:prstGeom>
          <a:noFill/>
        </p:spPr>
        <p:txBody>
          <a:bodyPr wrap="square" rtlCol="0">
            <a:spAutoFit/>
          </a:bodyPr>
          <a:lstStyle/>
          <a:p>
            <a:pPr lvl="0">
              <a:lnSpc>
                <a:spcPct val="150000"/>
              </a:lnSpc>
              <a:defRPr/>
            </a:pPr>
            <a:r>
              <a:rPr lang="zh-CN" altLang="en-US" sz="1400" dirty="0">
                <a:solidFill>
                  <a:prstClr val="white"/>
                </a:solidFill>
                <a:latin typeface="微软雅黑" panose="020B0503020204020204" pitchFamily="34" charset="-122"/>
                <a:ea typeface="微软雅黑" panose="020B0503020204020204" pitchFamily="34" charset="-122"/>
              </a:rPr>
              <a:t>汇报人</a:t>
            </a:r>
            <a:r>
              <a:rPr lang="zh-CN" altLang="en-US" sz="1400" dirty="0" smtClean="0">
                <a:solidFill>
                  <a:prstClr val="white"/>
                </a:solidFill>
                <a:latin typeface="微软雅黑" panose="020B0503020204020204" pitchFamily="34" charset="-122"/>
                <a:ea typeface="微软雅黑" panose="020B0503020204020204" pitchFamily="34" charset="-122"/>
              </a:rPr>
              <a:t>：</a:t>
            </a:r>
            <a:r>
              <a:rPr lang="en-US" altLang="zh-CN" sz="1400" dirty="0" err="1" smtClean="0">
                <a:solidFill>
                  <a:prstClr val="white"/>
                </a:solidFill>
                <a:latin typeface="微软雅黑" panose="020B0503020204020204" pitchFamily="34" charset="-122"/>
                <a:ea typeface="微软雅黑" panose="020B0503020204020204" pitchFamily="34" charset="-122"/>
              </a:rPr>
              <a:t>xz</a:t>
            </a:r>
            <a:r>
              <a:rPr lang="en-US" altLang="zh-CN" sz="1400" dirty="0" smtClean="0">
                <a:solidFill>
                  <a:prstClr val="white"/>
                </a:solidFill>
                <a:latin typeface="微软雅黑" panose="020B0503020204020204" pitchFamily="34" charset="-122"/>
                <a:ea typeface="微软雅黑" panose="020B0503020204020204" pitchFamily="34" charset="-122"/>
              </a:rPr>
              <a:t> </a:t>
            </a:r>
            <a:r>
              <a:rPr lang="zh-CN" altLang="en-US" sz="1400" dirty="0" smtClean="0">
                <a:solidFill>
                  <a:prstClr val="white"/>
                </a:solidFill>
                <a:latin typeface="微软雅黑" panose="020B0503020204020204" pitchFamily="34" charset="-122"/>
                <a:ea typeface="微软雅黑" panose="020B0503020204020204" pitchFamily="34" charset="-122"/>
              </a:rPr>
              <a:t>     </a:t>
            </a:r>
            <a:r>
              <a:rPr lang="zh-CN" altLang="en-US" sz="1400" dirty="0">
                <a:solidFill>
                  <a:prstClr val="white"/>
                </a:solidFill>
                <a:latin typeface="微软雅黑" panose="020B0503020204020204" pitchFamily="34" charset="-122"/>
                <a:ea typeface="微软雅黑" panose="020B0503020204020204" pitchFamily="34" charset="-122"/>
              </a:rPr>
              <a:t>汇报时间</a:t>
            </a:r>
            <a:r>
              <a:rPr lang="zh-CN" altLang="en-US" sz="1400" dirty="0" smtClean="0">
                <a:solidFill>
                  <a:prstClr val="white"/>
                </a:solidFill>
                <a:latin typeface="微软雅黑" panose="020B0503020204020204" pitchFamily="34" charset="-122"/>
                <a:ea typeface="微软雅黑" panose="020B0503020204020204" pitchFamily="34" charset="-122"/>
              </a:rPr>
              <a:t>：</a:t>
            </a:r>
            <a:r>
              <a:rPr lang="en-US" altLang="zh-CN" sz="1400" smtClean="0">
                <a:solidFill>
                  <a:prstClr val="white"/>
                </a:solidFill>
                <a:latin typeface="微软雅黑" panose="020B0503020204020204" pitchFamily="34" charset="-122"/>
                <a:ea typeface="微软雅黑" panose="020B0503020204020204" pitchFamily="34" charset="-122"/>
              </a:rPr>
              <a:t>2020</a:t>
            </a:r>
            <a:r>
              <a:rPr lang="zh-CN" altLang="en-US" sz="1400" smtClean="0">
                <a:solidFill>
                  <a:prstClr val="white"/>
                </a:solidFill>
                <a:latin typeface="微软雅黑" panose="020B0503020204020204" pitchFamily="34" charset="-122"/>
                <a:ea typeface="微软雅黑" panose="020B0503020204020204" pitchFamily="34" charset="-122"/>
              </a:rPr>
              <a:t>年</a:t>
            </a:r>
            <a:r>
              <a:rPr lang="en-US" altLang="zh-CN" sz="1400" dirty="0">
                <a:solidFill>
                  <a:prstClr val="white"/>
                </a:solidFill>
                <a:latin typeface="微软雅黑" panose="020B0503020204020204" pitchFamily="34" charset="-122"/>
                <a:ea typeface="微软雅黑" panose="020B0503020204020204" pitchFamily="34" charset="-122"/>
              </a:rPr>
              <a:t>XX</a:t>
            </a:r>
            <a:r>
              <a:rPr lang="zh-CN" altLang="en-US" sz="1400" dirty="0">
                <a:solidFill>
                  <a:prstClr val="white"/>
                </a:solidFill>
                <a:latin typeface="微软雅黑" panose="020B0503020204020204" pitchFamily="34" charset="-122"/>
                <a:ea typeface="微软雅黑" panose="020B0503020204020204" pitchFamily="34" charset="-122"/>
              </a:rPr>
              <a:t>月</a:t>
            </a:r>
            <a:endPar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6" name="文本框 15"/>
          <p:cNvSpPr txBox="1"/>
          <p:nvPr/>
        </p:nvSpPr>
        <p:spPr>
          <a:xfrm>
            <a:off x="2880696" y="2882691"/>
            <a:ext cx="41157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商务总结</a:t>
            </a:r>
            <a:r>
              <a:rPr kumimoji="0" lang="en-US" altLang="zh-CN"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a:t>
            </a:r>
            <a:r>
              <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各类汇报</a:t>
            </a:r>
            <a:r>
              <a:rPr kumimoji="0" lang="en-US" altLang="zh-CN"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a:t>
            </a:r>
            <a:r>
              <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毕业论文</a:t>
            </a:r>
            <a:r>
              <a:rPr kumimoji="0" lang="en-US" altLang="zh-CN"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a:t>
            </a:r>
            <a:r>
              <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通用模板</a:t>
            </a: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t="54086"/>
          <a:stretch>
            <a:fillRect/>
          </a:stretch>
        </p:blipFill>
        <p:spPr>
          <a:xfrm>
            <a:off x="2177" y="3709241"/>
            <a:ext cx="12187645" cy="314875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346575" y="317500"/>
            <a:ext cx="3498850" cy="400110"/>
          </a:xfrm>
          <a:prstGeom prst="rect">
            <a:avLst/>
          </a:prstGeom>
          <a:noFill/>
          <a:ln>
            <a:solidFill>
              <a:schemeClr val="bg1"/>
            </a:solidFill>
          </a:ln>
        </p:spPr>
        <p:txBody>
          <a:bodyPr wrap="square" rtlCol="0">
            <a:spAutoFit/>
          </a:bodyPr>
          <a:lstStyle/>
          <a:p>
            <a:pPr algn="ctr"/>
            <a:r>
              <a:rPr lang="zh-CN" altLang="en-US" sz="2000" dirty="0">
                <a:solidFill>
                  <a:schemeClr val="bg1"/>
                </a:solidFill>
              </a:rPr>
              <a:t>请在此处添加您的标题文字</a:t>
            </a:r>
            <a:endParaRPr lang="zh-CN" altLang="en-US" sz="2000" dirty="0">
              <a:solidFill>
                <a:schemeClr val="bg1"/>
              </a:solidFill>
            </a:endParaRPr>
          </a:p>
        </p:txBody>
      </p:sp>
      <p:grpSp>
        <p:nvGrpSpPr>
          <p:cNvPr id="3" name="组合 2"/>
          <p:cNvGrpSpPr/>
          <p:nvPr/>
        </p:nvGrpSpPr>
        <p:grpSpPr>
          <a:xfrm>
            <a:off x="2495600" y="1772816"/>
            <a:ext cx="2016224" cy="2686443"/>
            <a:chOff x="766763" y="817563"/>
            <a:chExt cx="1724025" cy="2297113"/>
          </a:xfrm>
          <a:solidFill>
            <a:schemeClr val="bg1"/>
          </a:solidFill>
        </p:grpSpPr>
        <p:sp>
          <p:nvSpPr>
            <p:cNvPr id="4" name="Freeform 64"/>
            <p:cNvSpPr>
              <a:spLocks noEditPoints="1"/>
            </p:cNvSpPr>
            <p:nvPr/>
          </p:nvSpPr>
          <p:spPr bwMode="auto">
            <a:xfrm>
              <a:off x="766763" y="817563"/>
              <a:ext cx="1724025" cy="2297113"/>
            </a:xfrm>
            <a:custGeom>
              <a:avLst/>
              <a:gdLst>
                <a:gd name="T0" fmla="*/ 77 w 102"/>
                <a:gd name="T1" fmla="*/ 137 h 137"/>
                <a:gd name="T2" fmla="*/ 33 w 102"/>
                <a:gd name="T3" fmla="*/ 136 h 137"/>
                <a:gd name="T4" fmla="*/ 14 w 102"/>
                <a:gd name="T5" fmla="*/ 136 h 137"/>
                <a:gd name="T6" fmla="*/ 2 w 102"/>
                <a:gd name="T7" fmla="*/ 114 h 137"/>
                <a:gd name="T8" fmla="*/ 2 w 102"/>
                <a:gd name="T9" fmla="*/ 74 h 137"/>
                <a:gd name="T10" fmla="*/ 7 w 102"/>
                <a:gd name="T11" fmla="*/ 8 h 137"/>
                <a:gd name="T12" fmla="*/ 14 w 102"/>
                <a:gd name="T13" fmla="*/ 2 h 137"/>
                <a:gd name="T14" fmla="*/ 77 w 102"/>
                <a:gd name="T15" fmla="*/ 2 h 137"/>
                <a:gd name="T16" fmla="*/ 97 w 102"/>
                <a:gd name="T17" fmla="*/ 6 h 137"/>
                <a:gd name="T18" fmla="*/ 100 w 102"/>
                <a:gd name="T19" fmla="*/ 83 h 137"/>
                <a:gd name="T20" fmla="*/ 95 w 102"/>
                <a:gd name="T21" fmla="*/ 113 h 137"/>
                <a:gd name="T22" fmla="*/ 70 w 102"/>
                <a:gd name="T23" fmla="*/ 112 h 137"/>
                <a:gd name="T24" fmla="*/ 77 w 102"/>
                <a:gd name="T25" fmla="*/ 124 h 137"/>
                <a:gd name="T26" fmla="*/ 82 w 102"/>
                <a:gd name="T27" fmla="*/ 133 h 137"/>
                <a:gd name="T28" fmla="*/ 53 w 102"/>
                <a:gd name="T29" fmla="*/ 132 h 137"/>
                <a:gd name="T30" fmla="*/ 79 w 102"/>
                <a:gd name="T31" fmla="*/ 132 h 137"/>
                <a:gd name="T32" fmla="*/ 77 w 102"/>
                <a:gd name="T33" fmla="*/ 129 h 137"/>
                <a:gd name="T34" fmla="*/ 74 w 102"/>
                <a:gd name="T35" fmla="*/ 126 h 137"/>
                <a:gd name="T36" fmla="*/ 67 w 102"/>
                <a:gd name="T37" fmla="*/ 111 h 137"/>
                <a:gd name="T38" fmla="*/ 68 w 102"/>
                <a:gd name="T39" fmla="*/ 109 h 137"/>
                <a:gd name="T40" fmla="*/ 93 w 102"/>
                <a:gd name="T41" fmla="*/ 110 h 137"/>
                <a:gd name="T42" fmla="*/ 95 w 102"/>
                <a:gd name="T43" fmla="*/ 109 h 137"/>
                <a:gd name="T44" fmla="*/ 97 w 102"/>
                <a:gd name="T45" fmla="*/ 83 h 137"/>
                <a:gd name="T46" fmla="*/ 96 w 102"/>
                <a:gd name="T47" fmla="*/ 9 h 137"/>
                <a:gd name="T48" fmla="*/ 94 w 102"/>
                <a:gd name="T49" fmla="*/ 8 h 137"/>
                <a:gd name="T50" fmla="*/ 76 w 102"/>
                <a:gd name="T51" fmla="*/ 5 h 137"/>
                <a:gd name="T52" fmla="*/ 14 w 102"/>
                <a:gd name="T53" fmla="*/ 5 h 137"/>
                <a:gd name="T54" fmla="*/ 12 w 102"/>
                <a:gd name="T55" fmla="*/ 6 h 137"/>
                <a:gd name="T56" fmla="*/ 10 w 102"/>
                <a:gd name="T57" fmla="*/ 8 h 137"/>
                <a:gd name="T58" fmla="*/ 5 w 102"/>
                <a:gd name="T59" fmla="*/ 74 h 137"/>
                <a:gd name="T60" fmla="*/ 6 w 102"/>
                <a:gd name="T61" fmla="*/ 113 h 137"/>
                <a:gd name="T62" fmla="*/ 6 w 102"/>
                <a:gd name="T63" fmla="*/ 114 h 137"/>
                <a:gd name="T64" fmla="*/ 14 w 102"/>
                <a:gd name="T65" fmla="*/ 133 h 137"/>
                <a:gd name="T66" fmla="*/ 33 w 102"/>
                <a:gd name="T67" fmla="*/ 133 h 137"/>
                <a:gd name="T68" fmla="*/ 56 w 102"/>
                <a:gd name="T69" fmla="*/ 122 h 137"/>
                <a:gd name="T70" fmla="*/ 46 w 102"/>
                <a:gd name="T71" fmla="*/ 111 h 137"/>
                <a:gd name="T72" fmla="*/ 46 w 102"/>
                <a:gd name="T73" fmla="*/ 109 h 137"/>
                <a:gd name="T74" fmla="*/ 48 w 102"/>
                <a:gd name="T75" fmla="*/ 106 h 137"/>
                <a:gd name="T76" fmla="*/ 51 w 102"/>
                <a:gd name="T77" fmla="*/ 105 h 137"/>
                <a:gd name="T78" fmla="*/ 51 w 102"/>
                <a:gd name="T79" fmla="*/ 108 h 137"/>
                <a:gd name="T80" fmla="*/ 56 w 102"/>
                <a:gd name="T81" fmla="*/ 122 h 137"/>
                <a:gd name="T82" fmla="*/ 47 w 102"/>
                <a:gd name="T83" fmla="*/ 20 h 137"/>
                <a:gd name="T84" fmla="*/ 40 w 102"/>
                <a:gd name="T85" fmla="*/ 14 h 137"/>
                <a:gd name="T86" fmla="*/ 49 w 102"/>
                <a:gd name="T87" fmla="*/ 17 h 137"/>
                <a:gd name="T88" fmla="*/ 50 w 102"/>
                <a:gd name="T89" fmla="*/ 19 h 137"/>
                <a:gd name="T90" fmla="*/ 49 w 102"/>
                <a:gd name="T91" fmla="*/ 2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2" h="137">
                  <a:moveTo>
                    <a:pt x="78" y="137"/>
                  </a:moveTo>
                  <a:cubicBezTo>
                    <a:pt x="77" y="137"/>
                    <a:pt x="77" y="137"/>
                    <a:pt x="77" y="137"/>
                  </a:cubicBezTo>
                  <a:cubicBezTo>
                    <a:pt x="70" y="136"/>
                    <a:pt x="62" y="135"/>
                    <a:pt x="53" y="135"/>
                  </a:cubicBezTo>
                  <a:cubicBezTo>
                    <a:pt x="46" y="135"/>
                    <a:pt x="39" y="135"/>
                    <a:pt x="33" y="136"/>
                  </a:cubicBezTo>
                  <a:cubicBezTo>
                    <a:pt x="28" y="136"/>
                    <a:pt x="24" y="136"/>
                    <a:pt x="19" y="136"/>
                  </a:cubicBezTo>
                  <a:cubicBezTo>
                    <a:pt x="18" y="136"/>
                    <a:pt x="15" y="136"/>
                    <a:pt x="14" y="136"/>
                  </a:cubicBezTo>
                  <a:cubicBezTo>
                    <a:pt x="10" y="136"/>
                    <a:pt x="7" y="133"/>
                    <a:pt x="5" y="130"/>
                  </a:cubicBezTo>
                  <a:cubicBezTo>
                    <a:pt x="2" y="125"/>
                    <a:pt x="2" y="119"/>
                    <a:pt x="2" y="114"/>
                  </a:cubicBezTo>
                  <a:cubicBezTo>
                    <a:pt x="0" y="103"/>
                    <a:pt x="1" y="90"/>
                    <a:pt x="2" y="79"/>
                  </a:cubicBezTo>
                  <a:cubicBezTo>
                    <a:pt x="2" y="77"/>
                    <a:pt x="2" y="76"/>
                    <a:pt x="2" y="74"/>
                  </a:cubicBezTo>
                  <a:cubicBezTo>
                    <a:pt x="3" y="64"/>
                    <a:pt x="4" y="55"/>
                    <a:pt x="4" y="45"/>
                  </a:cubicBezTo>
                  <a:cubicBezTo>
                    <a:pt x="6" y="33"/>
                    <a:pt x="7" y="20"/>
                    <a:pt x="7" y="8"/>
                  </a:cubicBezTo>
                  <a:cubicBezTo>
                    <a:pt x="7" y="5"/>
                    <a:pt x="9" y="4"/>
                    <a:pt x="11" y="3"/>
                  </a:cubicBezTo>
                  <a:cubicBezTo>
                    <a:pt x="12" y="2"/>
                    <a:pt x="13" y="2"/>
                    <a:pt x="14" y="2"/>
                  </a:cubicBezTo>
                  <a:cubicBezTo>
                    <a:pt x="22" y="1"/>
                    <a:pt x="30" y="0"/>
                    <a:pt x="40" y="0"/>
                  </a:cubicBezTo>
                  <a:cubicBezTo>
                    <a:pt x="52" y="0"/>
                    <a:pt x="65" y="1"/>
                    <a:pt x="77" y="2"/>
                  </a:cubicBezTo>
                  <a:cubicBezTo>
                    <a:pt x="82" y="2"/>
                    <a:pt x="87" y="2"/>
                    <a:pt x="92" y="3"/>
                  </a:cubicBezTo>
                  <a:cubicBezTo>
                    <a:pt x="94" y="3"/>
                    <a:pt x="96" y="4"/>
                    <a:pt x="97" y="6"/>
                  </a:cubicBezTo>
                  <a:cubicBezTo>
                    <a:pt x="98" y="6"/>
                    <a:pt x="100" y="7"/>
                    <a:pt x="100" y="9"/>
                  </a:cubicBezTo>
                  <a:cubicBezTo>
                    <a:pt x="102" y="34"/>
                    <a:pt x="101" y="59"/>
                    <a:pt x="100" y="83"/>
                  </a:cubicBezTo>
                  <a:cubicBezTo>
                    <a:pt x="100" y="92"/>
                    <a:pt x="100" y="100"/>
                    <a:pt x="100" y="108"/>
                  </a:cubicBezTo>
                  <a:cubicBezTo>
                    <a:pt x="100" y="111"/>
                    <a:pt x="98" y="112"/>
                    <a:pt x="95" y="113"/>
                  </a:cubicBezTo>
                  <a:cubicBezTo>
                    <a:pt x="94" y="114"/>
                    <a:pt x="92" y="115"/>
                    <a:pt x="91" y="114"/>
                  </a:cubicBezTo>
                  <a:cubicBezTo>
                    <a:pt x="84" y="113"/>
                    <a:pt x="77" y="112"/>
                    <a:pt x="70" y="112"/>
                  </a:cubicBezTo>
                  <a:cubicBezTo>
                    <a:pt x="71" y="115"/>
                    <a:pt x="73" y="118"/>
                    <a:pt x="75" y="121"/>
                  </a:cubicBezTo>
                  <a:cubicBezTo>
                    <a:pt x="75" y="122"/>
                    <a:pt x="76" y="123"/>
                    <a:pt x="77" y="124"/>
                  </a:cubicBezTo>
                  <a:cubicBezTo>
                    <a:pt x="78" y="125"/>
                    <a:pt x="79" y="126"/>
                    <a:pt x="80" y="127"/>
                  </a:cubicBezTo>
                  <a:cubicBezTo>
                    <a:pt x="82" y="129"/>
                    <a:pt x="83" y="131"/>
                    <a:pt x="82" y="133"/>
                  </a:cubicBezTo>
                  <a:cubicBezTo>
                    <a:pt x="81" y="135"/>
                    <a:pt x="80" y="137"/>
                    <a:pt x="78" y="137"/>
                  </a:cubicBezTo>
                  <a:close/>
                  <a:moveTo>
                    <a:pt x="53" y="132"/>
                  </a:moveTo>
                  <a:cubicBezTo>
                    <a:pt x="62" y="132"/>
                    <a:pt x="70" y="132"/>
                    <a:pt x="77" y="133"/>
                  </a:cubicBezTo>
                  <a:cubicBezTo>
                    <a:pt x="78" y="134"/>
                    <a:pt x="79" y="134"/>
                    <a:pt x="79" y="132"/>
                  </a:cubicBezTo>
                  <a:cubicBezTo>
                    <a:pt x="79" y="132"/>
                    <a:pt x="79" y="130"/>
                    <a:pt x="78" y="130"/>
                  </a:cubicBezTo>
                  <a:cubicBezTo>
                    <a:pt x="77" y="129"/>
                    <a:pt x="77" y="129"/>
                    <a:pt x="77" y="129"/>
                  </a:cubicBezTo>
                  <a:cubicBezTo>
                    <a:pt x="77" y="129"/>
                    <a:pt x="77" y="129"/>
                    <a:pt x="77" y="129"/>
                  </a:cubicBezTo>
                  <a:cubicBezTo>
                    <a:pt x="77" y="128"/>
                    <a:pt x="76" y="127"/>
                    <a:pt x="74" y="126"/>
                  </a:cubicBezTo>
                  <a:cubicBezTo>
                    <a:pt x="74" y="125"/>
                    <a:pt x="73" y="124"/>
                    <a:pt x="72" y="123"/>
                  </a:cubicBezTo>
                  <a:cubicBezTo>
                    <a:pt x="70" y="119"/>
                    <a:pt x="68" y="115"/>
                    <a:pt x="67" y="111"/>
                  </a:cubicBezTo>
                  <a:cubicBezTo>
                    <a:pt x="66" y="109"/>
                    <a:pt x="66" y="109"/>
                    <a:pt x="66" y="109"/>
                  </a:cubicBezTo>
                  <a:cubicBezTo>
                    <a:pt x="68" y="109"/>
                    <a:pt x="68" y="109"/>
                    <a:pt x="68" y="109"/>
                  </a:cubicBezTo>
                  <a:cubicBezTo>
                    <a:pt x="76" y="109"/>
                    <a:pt x="83" y="110"/>
                    <a:pt x="91" y="111"/>
                  </a:cubicBezTo>
                  <a:cubicBezTo>
                    <a:pt x="92" y="111"/>
                    <a:pt x="93" y="111"/>
                    <a:pt x="93" y="110"/>
                  </a:cubicBezTo>
                  <a:cubicBezTo>
                    <a:pt x="94" y="109"/>
                    <a:pt x="94" y="109"/>
                    <a:pt x="94" y="109"/>
                  </a:cubicBezTo>
                  <a:cubicBezTo>
                    <a:pt x="95" y="109"/>
                    <a:pt x="95" y="109"/>
                    <a:pt x="95" y="109"/>
                  </a:cubicBezTo>
                  <a:cubicBezTo>
                    <a:pt x="95" y="110"/>
                    <a:pt x="96" y="109"/>
                    <a:pt x="96" y="108"/>
                  </a:cubicBezTo>
                  <a:cubicBezTo>
                    <a:pt x="97" y="100"/>
                    <a:pt x="97" y="91"/>
                    <a:pt x="97" y="83"/>
                  </a:cubicBezTo>
                  <a:cubicBezTo>
                    <a:pt x="98" y="59"/>
                    <a:pt x="99" y="34"/>
                    <a:pt x="97" y="9"/>
                  </a:cubicBezTo>
                  <a:cubicBezTo>
                    <a:pt x="97" y="9"/>
                    <a:pt x="96" y="9"/>
                    <a:pt x="96" y="9"/>
                  </a:cubicBezTo>
                  <a:cubicBezTo>
                    <a:pt x="94" y="10"/>
                    <a:pt x="94" y="10"/>
                    <a:pt x="94" y="10"/>
                  </a:cubicBezTo>
                  <a:cubicBezTo>
                    <a:pt x="94" y="8"/>
                    <a:pt x="94" y="8"/>
                    <a:pt x="94" y="8"/>
                  </a:cubicBezTo>
                  <a:cubicBezTo>
                    <a:pt x="94" y="7"/>
                    <a:pt x="93" y="6"/>
                    <a:pt x="92" y="6"/>
                  </a:cubicBezTo>
                  <a:cubicBezTo>
                    <a:pt x="87" y="5"/>
                    <a:pt x="82" y="5"/>
                    <a:pt x="76" y="5"/>
                  </a:cubicBezTo>
                  <a:cubicBezTo>
                    <a:pt x="64" y="4"/>
                    <a:pt x="52" y="3"/>
                    <a:pt x="40" y="3"/>
                  </a:cubicBezTo>
                  <a:cubicBezTo>
                    <a:pt x="30" y="3"/>
                    <a:pt x="22" y="4"/>
                    <a:pt x="14" y="5"/>
                  </a:cubicBezTo>
                  <a:cubicBezTo>
                    <a:pt x="13" y="5"/>
                    <a:pt x="13" y="5"/>
                    <a:pt x="13" y="5"/>
                  </a:cubicBezTo>
                  <a:cubicBezTo>
                    <a:pt x="12" y="6"/>
                    <a:pt x="12" y="6"/>
                    <a:pt x="12" y="6"/>
                  </a:cubicBezTo>
                  <a:cubicBezTo>
                    <a:pt x="12" y="6"/>
                    <a:pt x="12" y="6"/>
                    <a:pt x="12" y="6"/>
                  </a:cubicBezTo>
                  <a:cubicBezTo>
                    <a:pt x="11" y="6"/>
                    <a:pt x="10" y="6"/>
                    <a:pt x="10" y="8"/>
                  </a:cubicBezTo>
                  <a:cubicBezTo>
                    <a:pt x="10" y="20"/>
                    <a:pt x="9" y="33"/>
                    <a:pt x="8" y="45"/>
                  </a:cubicBezTo>
                  <a:cubicBezTo>
                    <a:pt x="7" y="55"/>
                    <a:pt x="6" y="65"/>
                    <a:pt x="5" y="74"/>
                  </a:cubicBezTo>
                  <a:cubicBezTo>
                    <a:pt x="5" y="76"/>
                    <a:pt x="5" y="78"/>
                    <a:pt x="5" y="80"/>
                  </a:cubicBezTo>
                  <a:cubicBezTo>
                    <a:pt x="4" y="90"/>
                    <a:pt x="3" y="102"/>
                    <a:pt x="6" y="113"/>
                  </a:cubicBezTo>
                  <a:cubicBezTo>
                    <a:pt x="6" y="114"/>
                    <a:pt x="6" y="114"/>
                    <a:pt x="6" y="114"/>
                  </a:cubicBezTo>
                  <a:cubicBezTo>
                    <a:pt x="6" y="114"/>
                    <a:pt x="6" y="114"/>
                    <a:pt x="6" y="114"/>
                  </a:cubicBezTo>
                  <a:cubicBezTo>
                    <a:pt x="5" y="119"/>
                    <a:pt x="5" y="124"/>
                    <a:pt x="8" y="129"/>
                  </a:cubicBezTo>
                  <a:cubicBezTo>
                    <a:pt x="9" y="131"/>
                    <a:pt x="11" y="133"/>
                    <a:pt x="14" y="133"/>
                  </a:cubicBezTo>
                  <a:cubicBezTo>
                    <a:pt x="16" y="133"/>
                    <a:pt x="17" y="133"/>
                    <a:pt x="19" y="133"/>
                  </a:cubicBezTo>
                  <a:cubicBezTo>
                    <a:pt x="24" y="133"/>
                    <a:pt x="28" y="133"/>
                    <a:pt x="33" y="133"/>
                  </a:cubicBezTo>
                  <a:cubicBezTo>
                    <a:pt x="39" y="132"/>
                    <a:pt x="46" y="132"/>
                    <a:pt x="53" y="132"/>
                  </a:cubicBezTo>
                  <a:close/>
                  <a:moveTo>
                    <a:pt x="56" y="122"/>
                  </a:moveTo>
                  <a:cubicBezTo>
                    <a:pt x="48" y="113"/>
                    <a:pt x="48" y="113"/>
                    <a:pt x="48" y="113"/>
                  </a:cubicBezTo>
                  <a:cubicBezTo>
                    <a:pt x="48" y="112"/>
                    <a:pt x="47" y="112"/>
                    <a:pt x="46" y="111"/>
                  </a:cubicBezTo>
                  <a:cubicBezTo>
                    <a:pt x="46" y="110"/>
                    <a:pt x="46" y="110"/>
                    <a:pt x="46" y="110"/>
                  </a:cubicBezTo>
                  <a:cubicBezTo>
                    <a:pt x="46" y="109"/>
                    <a:pt x="46" y="109"/>
                    <a:pt x="46" y="109"/>
                  </a:cubicBezTo>
                  <a:cubicBezTo>
                    <a:pt x="47" y="108"/>
                    <a:pt x="47" y="107"/>
                    <a:pt x="48" y="106"/>
                  </a:cubicBezTo>
                  <a:cubicBezTo>
                    <a:pt x="48" y="106"/>
                    <a:pt x="48" y="106"/>
                    <a:pt x="48" y="106"/>
                  </a:cubicBezTo>
                  <a:cubicBezTo>
                    <a:pt x="49" y="106"/>
                    <a:pt x="49" y="106"/>
                    <a:pt x="49" y="106"/>
                  </a:cubicBezTo>
                  <a:cubicBezTo>
                    <a:pt x="51" y="105"/>
                    <a:pt x="51" y="105"/>
                    <a:pt x="51" y="105"/>
                  </a:cubicBezTo>
                  <a:cubicBezTo>
                    <a:pt x="51" y="108"/>
                    <a:pt x="51" y="108"/>
                    <a:pt x="51" y="108"/>
                  </a:cubicBezTo>
                  <a:cubicBezTo>
                    <a:pt x="51" y="108"/>
                    <a:pt x="51" y="108"/>
                    <a:pt x="51" y="108"/>
                  </a:cubicBezTo>
                  <a:cubicBezTo>
                    <a:pt x="50" y="109"/>
                    <a:pt x="50" y="109"/>
                    <a:pt x="50" y="110"/>
                  </a:cubicBezTo>
                  <a:lnTo>
                    <a:pt x="56" y="122"/>
                  </a:lnTo>
                  <a:close/>
                  <a:moveTo>
                    <a:pt x="49" y="22"/>
                  </a:moveTo>
                  <a:cubicBezTo>
                    <a:pt x="47" y="20"/>
                    <a:pt x="47" y="20"/>
                    <a:pt x="47" y="20"/>
                  </a:cubicBezTo>
                  <a:cubicBezTo>
                    <a:pt x="47" y="20"/>
                    <a:pt x="46" y="19"/>
                    <a:pt x="46" y="19"/>
                  </a:cubicBezTo>
                  <a:cubicBezTo>
                    <a:pt x="40" y="14"/>
                    <a:pt x="40" y="14"/>
                    <a:pt x="40" y="14"/>
                  </a:cubicBezTo>
                  <a:cubicBezTo>
                    <a:pt x="47" y="16"/>
                    <a:pt x="47" y="16"/>
                    <a:pt x="47" y="16"/>
                  </a:cubicBezTo>
                  <a:cubicBezTo>
                    <a:pt x="48" y="16"/>
                    <a:pt x="48" y="16"/>
                    <a:pt x="49" y="17"/>
                  </a:cubicBezTo>
                  <a:cubicBezTo>
                    <a:pt x="52" y="17"/>
                    <a:pt x="52" y="17"/>
                    <a:pt x="52" y="17"/>
                  </a:cubicBezTo>
                  <a:cubicBezTo>
                    <a:pt x="50" y="19"/>
                    <a:pt x="50" y="19"/>
                    <a:pt x="50" y="19"/>
                  </a:cubicBezTo>
                  <a:cubicBezTo>
                    <a:pt x="50" y="19"/>
                    <a:pt x="50" y="20"/>
                    <a:pt x="50" y="20"/>
                  </a:cubicBezTo>
                  <a:lnTo>
                    <a:pt x="49"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 name="Freeform 65"/>
            <p:cNvSpPr>
              <a:spLocks noEditPoints="1"/>
            </p:cNvSpPr>
            <p:nvPr/>
          </p:nvSpPr>
          <p:spPr bwMode="auto">
            <a:xfrm>
              <a:off x="2017713" y="2695576"/>
              <a:ext cx="304800" cy="252413"/>
            </a:xfrm>
            <a:custGeom>
              <a:avLst/>
              <a:gdLst>
                <a:gd name="T0" fmla="*/ 9 w 18"/>
                <a:gd name="T1" fmla="*/ 15 h 15"/>
                <a:gd name="T2" fmla="*/ 5 w 18"/>
                <a:gd name="T3" fmla="*/ 14 h 15"/>
                <a:gd name="T4" fmla="*/ 4 w 18"/>
                <a:gd name="T5" fmla="*/ 11 h 15"/>
                <a:gd name="T6" fmla="*/ 1 w 18"/>
                <a:gd name="T7" fmla="*/ 7 h 15"/>
                <a:gd name="T8" fmla="*/ 1 w 18"/>
                <a:gd name="T9" fmla="*/ 3 h 15"/>
                <a:gd name="T10" fmla="*/ 4 w 18"/>
                <a:gd name="T11" fmla="*/ 0 h 15"/>
                <a:gd name="T12" fmla="*/ 8 w 18"/>
                <a:gd name="T13" fmla="*/ 0 h 15"/>
                <a:gd name="T14" fmla="*/ 12 w 18"/>
                <a:gd name="T15" fmla="*/ 0 h 15"/>
                <a:gd name="T16" fmla="*/ 18 w 18"/>
                <a:gd name="T17" fmla="*/ 3 h 15"/>
                <a:gd name="T18" fmla="*/ 17 w 18"/>
                <a:gd name="T19" fmla="*/ 8 h 15"/>
                <a:gd name="T20" fmla="*/ 14 w 18"/>
                <a:gd name="T21" fmla="*/ 10 h 15"/>
                <a:gd name="T22" fmla="*/ 14 w 18"/>
                <a:gd name="T23" fmla="*/ 11 h 15"/>
                <a:gd name="T24" fmla="*/ 13 w 18"/>
                <a:gd name="T25" fmla="*/ 11 h 15"/>
                <a:gd name="T26" fmla="*/ 13 w 18"/>
                <a:gd name="T27" fmla="*/ 14 h 15"/>
                <a:gd name="T28" fmla="*/ 10 w 18"/>
                <a:gd name="T29" fmla="*/ 15 h 15"/>
                <a:gd name="T30" fmla="*/ 9 w 18"/>
                <a:gd name="T31" fmla="*/ 15 h 15"/>
                <a:gd name="T32" fmla="*/ 6 w 18"/>
                <a:gd name="T33" fmla="*/ 3 h 15"/>
                <a:gd name="T34" fmla="*/ 5 w 18"/>
                <a:gd name="T35" fmla="*/ 4 h 15"/>
                <a:gd name="T36" fmla="*/ 3 w 18"/>
                <a:gd name="T37" fmla="*/ 4 h 15"/>
                <a:gd name="T38" fmla="*/ 4 w 18"/>
                <a:gd name="T39" fmla="*/ 5 h 15"/>
                <a:gd name="T40" fmla="*/ 7 w 18"/>
                <a:gd name="T41" fmla="*/ 8 h 15"/>
                <a:gd name="T42" fmla="*/ 8 w 18"/>
                <a:gd name="T43" fmla="*/ 9 h 15"/>
                <a:gd name="T44" fmla="*/ 8 w 18"/>
                <a:gd name="T45" fmla="*/ 10 h 15"/>
                <a:gd name="T46" fmla="*/ 6 w 18"/>
                <a:gd name="T47" fmla="*/ 11 h 15"/>
                <a:gd name="T48" fmla="*/ 7 w 18"/>
                <a:gd name="T49" fmla="*/ 11 h 15"/>
                <a:gd name="T50" fmla="*/ 8 w 18"/>
                <a:gd name="T51" fmla="*/ 11 h 15"/>
                <a:gd name="T52" fmla="*/ 9 w 18"/>
                <a:gd name="T53" fmla="*/ 12 h 15"/>
                <a:gd name="T54" fmla="*/ 10 w 18"/>
                <a:gd name="T55" fmla="*/ 12 h 15"/>
                <a:gd name="T56" fmla="*/ 10 w 18"/>
                <a:gd name="T57" fmla="*/ 12 h 15"/>
                <a:gd name="T58" fmla="*/ 10 w 18"/>
                <a:gd name="T59" fmla="*/ 12 h 15"/>
                <a:gd name="T60" fmla="*/ 10 w 18"/>
                <a:gd name="T61" fmla="*/ 11 h 15"/>
                <a:gd name="T62" fmla="*/ 10 w 18"/>
                <a:gd name="T63" fmla="*/ 10 h 15"/>
                <a:gd name="T64" fmla="*/ 11 w 18"/>
                <a:gd name="T65" fmla="*/ 11 h 15"/>
                <a:gd name="T66" fmla="*/ 11 w 18"/>
                <a:gd name="T67" fmla="*/ 10 h 15"/>
                <a:gd name="T68" fmla="*/ 12 w 18"/>
                <a:gd name="T69" fmla="*/ 8 h 15"/>
                <a:gd name="T70" fmla="*/ 14 w 18"/>
                <a:gd name="T71" fmla="*/ 6 h 15"/>
                <a:gd name="T72" fmla="*/ 15 w 18"/>
                <a:gd name="T73" fmla="*/ 4 h 15"/>
                <a:gd name="T74" fmla="*/ 13 w 18"/>
                <a:gd name="T75" fmla="*/ 3 h 15"/>
                <a:gd name="T76" fmla="*/ 8 w 18"/>
                <a:gd name="T77" fmla="*/ 4 h 15"/>
                <a:gd name="T78" fmla="*/ 6 w 18"/>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 h="15">
                  <a:moveTo>
                    <a:pt x="9" y="15"/>
                  </a:moveTo>
                  <a:cubicBezTo>
                    <a:pt x="8" y="15"/>
                    <a:pt x="6" y="15"/>
                    <a:pt x="5" y="14"/>
                  </a:cubicBezTo>
                  <a:cubicBezTo>
                    <a:pt x="5" y="13"/>
                    <a:pt x="4" y="12"/>
                    <a:pt x="4" y="11"/>
                  </a:cubicBezTo>
                  <a:cubicBezTo>
                    <a:pt x="3" y="10"/>
                    <a:pt x="2" y="8"/>
                    <a:pt x="1" y="7"/>
                  </a:cubicBezTo>
                  <a:cubicBezTo>
                    <a:pt x="0" y="6"/>
                    <a:pt x="0" y="4"/>
                    <a:pt x="1" y="3"/>
                  </a:cubicBezTo>
                  <a:cubicBezTo>
                    <a:pt x="1" y="2"/>
                    <a:pt x="3" y="1"/>
                    <a:pt x="4" y="0"/>
                  </a:cubicBezTo>
                  <a:cubicBezTo>
                    <a:pt x="6" y="0"/>
                    <a:pt x="7" y="0"/>
                    <a:pt x="8" y="0"/>
                  </a:cubicBezTo>
                  <a:cubicBezTo>
                    <a:pt x="10" y="0"/>
                    <a:pt x="11" y="0"/>
                    <a:pt x="12" y="0"/>
                  </a:cubicBezTo>
                  <a:cubicBezTo>
                    <a:pt x="15" y="0"/>
                    <a:pt x="17" y="1"/>
                    <a:pt x="18" y="3"/>
                  </a:cubicBezTo>
                  <a:cubicBezTo>
                    <a:pt x="18" y="5"/>
                    <a:pt x="18" y="7"/>
                    <a:pt x="17" y="8"/>
                  </a:cubicBezTo>
                  <a:cubicBezTo>
                    <a:pt x="16" y="9"/>
                    <a:pt x="15" y="10"/>
                    <a:pt x="14" y="10"/>
                  </a:cubicBezTo>
                  <a:cubicBezTo>
                    <a:pt x="14" y="11"/>
                    <a:pt x="14" y="11"/>
                    <a:pt x="14" y="11"/>
                  </a:cubicBezTo>
                  <a:cubicBezTo>
                    <a:pt x="13" y="11"/>
                    <a:pt x="13" y="11"/>
                    <a:pt x="13" y="11"/>
                  </a:cubicBezTo>
                  <a:cubicBezTo>
                    <a:pt x="14" y="12"/>
                    <a:pt x="14" y="13"/>
                    <a:pt x="13" y="14"/>
                  </a:cubicBezTo>
                  <a:cubicBezTo>
                    <a:pt x="12" y="15"/>
                    <a:pt x="11" y="15"/>
                    <a:pt x="10" y="15"/>
                  </a:cubicBezTo>
                  <a:cubicBezTo>
                    <a:pt x="10" y="15"/>
                    <a:pt x="9" y="15"/>
                    <a:pt x="9" y="15"/>
                  </a:cubicBezTo>
                  <a:close/>
                  <a:moveTo>
                    <a:pt x="6" y="3"/>
                  </a:moveTo>
                  <a:cubicBezTo>
                    <a:pt x="6" y="3"/>
                    <a:pt x="5" y="3"/>
                    <a:pt x="5" y="4"/>
                  </a:cubicBezTo>
                  <a:cubicBezTo>
                    <a:pt x="4" y="4"/>
                    <a:pt x="4" y="4"/>
                    <a:pt x="3" y="4"/>
                  </a:cubicBezTo>
                  <a:cubicBezTo>
                    <a:pt x="3" y="5"/>
                    <a:pt x="3" y="5"/>
                    <a:pt x="4" y="5"/>
                  </a:cubicBezTo>
                  <a:cubicBezTo>
                    <a:pt x="4" y="6"/>
                    <a:pt x="5" y="7"/>
                    <a:pt x="7" y="8"/>
                  </a:cubicBezTo>
                  <a:cubicBezTo>
                    <a:pt x="8" y="9"/>
                    <a:pt x="8" y="9"/>
                    <a:pt x="8" y="9"/>
                  </a:cubicBezTo>
                  <a:cubicBezTo>
                    <a:pt x="8" y="10"/>
                    <a:pt x="8" y="10"/>
                    <a:pt x="8" y="10"/>
                  </a:cubicBezTo>
                  <a:cubicBezTo>
                    <a:pt x="6" y="11"/>
                    <a:pt x="6" y="11"/>
                    <a:pt x="6" y="11"/>
                  </a:cubicBezTo>
                  <a:cubicBezTo>
                    <a:pt x="7" y="11"/>
                    <a:pt x="7" y="11"/>
                    <a:pt x="7" y="11"/>
                  </a:cubicBezTo>
                  <a:cubicBezTo>
                    <a:pt x="7" y="11"/>
                    <a:pt x="8" y="11"/>
                    <a:pt x="8" y="11"/>
                  </a:cubicBezTo>
                  <a:cubicBezTo>
                    <a:pt x="8" y="12"/>
                    <a:pt x="9" y="12"/>
                    <a:pt x="9" y="12"/>
                  </a:cubicBezTo>
                  <a:cubicBezTo>
                    <a:pt x="10" y="12"/>
                    <a:pt x="10" y="12"/>
                    <a:pt x="10" y="12"/>
                  </a:cubicBezTo>
                  <a:cubicBezTo>
                    <a:pt x="10" y="12"/>
                    <a:pt x="10" y="12"/>
                    <a:pt x="10" y="12"/>
                  </a:cubicBezTo>
                  <a:cubicBezTo>
                    <a:pt x="10" y="12"/>
                    <a:pt x="10" y="12"/>
                    <a:pt x="10" y="12"/>
                  </a:cubicBezTo>
                  <a:cubicBezTo>
                    <a:pt x="10" y="11"/>
                    <a:pt x="10" y="11"/>
                    <a:pt x="10" y="11"/>
                  </a:cubicBezTo>
                  <a:cubicBezTo>
                    <a:pt x="10" y="11"/>
                    <a:pt x="10" y="11"/>
                    <a:pt x="10" y="10"/>
                  </a:cubicBezTo>
                  <a:cubicBezTo>
                    <a:pt x="11" y="11"/>
                    <a:pt x="11" y="11"/>
                    <a:pt x="11" y="11"/>
                  </a:cubicBezTo>
                  <a:cubicBezTo>
                    <a:pt x="11" y="10"/>
                    <a:pt x="11" y="10"/>
                    <a:pt x="11" y="10"/>
                  </a:cubicBezTo>
                  <a:cubicBezTo>
                    <a:pt x="11" y="9"/>
                    <a:pt x="11" y="9"/>
                    <a:pt x="12" y="8"/>
                  </a:cubicBezTo>
                  <a:cubicBezTo>
                    <a:pt x="13" y="7"/>
                    <a:pt x="13" y="7"/>
                    <a:pt x="14" y="6"/>
                  </a:cubicBezTo>
                  <a:cubicBezTo>
                    <a:pt x="15" y="5"/>
                    <a:pt x="15" y="5"/>
                    <a:pt x="15" y="4"/>
                  </a:cubicBezTo>
                  <a:cubicBezTo>
                    <a:pt x="14" y="4"/>
                    <a:pt x="14" y="3"/>
                    <a:pt x="13" y="3"/>
                  </a:cubicBezTo>
                  <a:cubicBezTo>
                    <a:pt x="12" y="4"/>
                    <a:pt x="10" y="4"/>
                    <a:pt x="8" y="4"/>
                  </a:cubicBezTo>
                  <a:cubicBezTo>
                    <a:pt x="8" y="3"/>
                    <a:pt x="7" y="3"/>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6" name="组合 5"/>
          <p:cNvGrpSpPr/>
          <p:nvPr/>
        </p:nvGrpSpPr>
        <p:grpSpPr>
          <a:xfrm>
            <a:off x="5159896" y="1772815"/>
            <a:ext cx="2016224" cy="2686443"/>
            <a:chOff x="766763" y="817563"/>
            <a:chExt cx="1724025" cy="2297113"/>
          </a:xfrm>
          <a:solidFill>
            <a:schemeClr val="bg1"/>
          </a:solidFill>
        </p:grpSpPr>
        <p:sp>
          <p:nvSpPr>
            <p:cNvPr id="7" name="Freeform 64"/>
            <p:cNvSpPr>
              <a:spLocks noEditPoints="1"/>
            </p:cNvSpPr>
            <p:nvPr/>
          </p:nvSpPr>
          <p:spPr bwMode="auto">
            <a:xfrm>
              <a:off x="766763" y="817563"/>
              <a:ext cx="1724025" cy="2297113"/>
            </a:xfrm>
            <a:custGeom>
              <a:avLst/>
              <a:gdLst>
                <a:gd name="T0" fmla="*/ 77 w 102"/>
                <a:gd name="T1" fmla="*/ 137 h 137"/>
                <a:gd name="T2" fmla="*/ 33 w 102"/>
                <a:gd name="T3" fmla="*/ 136 h 137"/>
                <a:gd name="T4" fmla="*/ 14 w 102"/>
                <a:gd name="T5" fmla="*/ 136 h 137"/>
                <a:gd name="T6" fmla="*/ 2 w 102"/>
                <a:gd name="T7" fmla="*/ 114 h 137"/>
                <a:gd name="T8" fmla="*/ 2 w 102"/>
                <a:gd name="T9" fmla="*/ 74 h 137"/>
                <a:gd name="T10" fmla="*/ 7 w 102"/>
                <a:gd name="T11" fmla="*/ 8 h 137"/>
                <a:gd name="T12" fmla="*/ 14 w 102"/>
                <a:gd name="T13" fmla="*/ 2 h 137"/>
                <a:gd name="T14" fmla="*/ 77 w 102"/>
                <a:gd name="T15" fmla="*/ 2 h 137"/>
                <a:gd name="T16" fmla="*/ 97 w 102"/>
                <a:gd name="T17" fmla="*/ 6 h 137"/>
                <a:gd name="T18" fmla="*/ 100 w 102"/>
                <a:gd name="T19" fmla="*/ 83 h 137"/>
                <a:gd name="T20" fmla="*/ 95 w 102"/>
                <a:gd name="T21" fmla="*/ 113 h 137"/>
                <a:gd name="T22" fmla="*/ 70 w 102"/>
                <a:gd name="T23" fmla="*/ 112 h 137"/>
                <a:gd name="T24" fmla="*/ 77 w 102"/>
                <a:gd name="T25" fmla="*/ 124 h 137"/>
                <a:gd name="T26" fmla="*/ 82 w 102"/>
                <a:gd name="T27" fmla="*/ 133 h 137"/>
                <a:gd name="T28" fmla="*/ 53 w 102"/>
                <a:gd name="T29" fmla="*/ 132 h 137"/>
                <a:gd name="T30" fmla="*/ 79 w 102"/>
                <a:gd name="T31" fmla="*/ 132 h 137"/>
                <a:gd name="T32" fmla="*/ 77 w 102"/>
                <a:gd name="T33" fmla="*/ 129 h 137"/>
                <a:gd name="T34" fmla="*/ 74 w 102"/>
                <a:gd name="T35" fmla="*/ 126 h 137"/>
                <a:gd name="T36" fmla="*/ 67 w 102"/>
                <a:gd name="T37" fmla="*/ 111 h 137"/>
                <a:gd name="T38" fmla="*/ 68 w 102"/>
                <a:gd name="T39" fmla="*/ 109 h 137"/>
                <a:gd name="T40" fmla="*/ 93 w 102"/>
                <a:gd name="T41" fmla="*/ 110 h 137"/>
                <a:gd name="T42" fmla="*/ 95 w 102"/>
                <a:gd name="T43" fmla="*/ 109 h 137"/>
                <a:gd name="T44" fmla="*/ 97 w 102"/>
                <a:gd name="T45" fmla="*/ 83 h 137"/>
                <a:gd name="T46" fmla="*/ 96 w 102"/>
                <a:gd name="T47" fmla="*/ 9 h 137"/>
                <a:gd name="T48" fmla="*/ 94 w 102"/>
                <a:gd name="T49" fmla="*/ 8 h 137"/>
                <a:gd name="T50" fmla="*/ 76 w 102"/>
                <a:gd name="T51" fmla="*/ 5 h 137"/>
                <a:gd name="T52" fmla="*/ 14 w 102"/>
                <a:gd name="T53" fmla="*/ 5 h 137"/>
                <a:gd name="T54" fmla="*/ 12 w 102"/>
                <a:gd name="T55" fmla="*/ 6 h 137"/>
                <a:gd name="T56" fmla="*/ 10 w 102"/>
                <a:gd name="T57" fmla="*/ 8 h 137"/>
                <a:gd name="T58" fmla="*/ 5 w 102"/>
                <a:gd name="T59" fmla="*/ 74 h 137"/>
                <a:gd name="T60" fmla="*/ 6 w 102"/>
                <a:gd name="T61" fmla="*/ 113 h 137"/>
                <a:gd name="T62" fmla="*/ 6 w 102"/>
                <a:gd name="T63" fmla="*/ 114 h 137"/>
                <a:gd name="T64" fmla="*/ 14 w 102"/>
                <a:gd name="T65" fmla="*/ 133 h 137"/>
                <a:gd name="T66" fmla="*/ 33 w 102"/>
                <a:gd name="T67" fmla="*/ 133 h 137"/>
                <a:gd name="T68" fmla="*/ 56 w 102"/>
                <a:gd name="T69" fmla="*/ 122 h 137"/>
                <a:gd name="T70" fmla="*/ 46 w 102"/>
                <a:gd name="T71" fmla="*/ 111 h 137"/>
                <a:gd name="T72" fmla="*/ 46 w 102"/>
                <a:gd name="T73" fmla="*/ 109 h 137"/>
                <a:gd name="T74" fmla="*/ 48 w 102"/>
                <a:gd name="T75" fmla="*/ 106 h 137"/>
                <a:gd name="T76" fmla="*/ 51 w 102"/>
                <a:gd name="T77" fmla="*/ 105 h 137"/>
                <a:gd name="T78" fmla="*/ 51 w 102"/>
                <a:gd name="T79" fmla="*/ 108 h 137"/>
                <a:gd name="T80" fmla="*/ 56 w 102"/>
                <a:gd name="T81" fmla="*/ 122 h 137"/>
                <a:gd name="T82" fmla="*/ 47 w 102"/>
                <a:gd name="T83" fmla="*/ 20 h 137"/>
                <a:gd name="T84" fmla="*/ 40 w 102"/>
                <a:gd name="T85" fmla="*/ 14 h 137"/>
                <a:gd name="T86" fmla="*/ 49 w 102"/>
                <a:gd name="T87" fmla="*/ 17 h 137"/>
                <a:gd name="T88" fmla="*/ 50 w 102"/>
                <a:gd name="T89" fmla="*/ 19 h 137"/>
                <a:gd name="T90" fmla="*/ 49 w 102"/>
                <a:gd name="T91" fmla="*/ 2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2" h="137">
                  <a:moveTo>
                    <a:pt x="78" y="137"/>
                  </a:moveTo>
                  <a:cubicBezTo>
                    <a:pt x="77" y="137"/>
                    <a:pt x="77" y="137"/>
                    <a:pt x="77" y="137"/>
                  </a:cubicBezTo>
                  <a:cubicBezTo>
                    <a:pt x="70" y="136"/>
                    <a:pt x="62" y="135"/>
                    <a:pt x="53" y="135"/>
                  </a:cubicBezTo>
                  <a:cubicBezTo>
                    <a:pt x="46" y="135"/>
                    <a:pt x="39" y="135"/>
                    <a:pt x="33" y="136"/>
                  </a:cubicBezTo>
                  <a:cubicBezTo>
                    <a:pt x="28" y="136"/>
                    <a:pt x="24" y="136"/>
                    <a:pt x="19" y="136"/>
                  </a:cubicBezTo>
                  <a:cubicBezTo>
                    <a:pt x="18" y="136"/>
                    <a:pt x="15" y="136"/>
                    <a:pt x="14" y="136"/>
                  </a:cubicBezTo>
                  <a:cubicBezTo>
                    <a:pt x="10" y="136"/>
                    <a:pt x="7" y="133"/>
                    <a:pt x="5" y="130"/>
                  </a:cubicBezTo>
                  <a:cubicBezTo>
                    <a:pt x="2" y="125"/>
                    <a:pt x="2" y="119"/>
                    <a:pt x="2" y="114"/>
                  </a:cubicBezTo>
                  <a:cubicBezTo>
                    <a:pt x="0" y="103"/>
                    <a:pt x="1" y="90"/>
                    <a:pt x="2" y="79"/>
                  </a:cubicBezTo>
                  <a:cubicBezTo>
                    <a:pt x="2" y="77"/>
                    <a:pt x="2" y="76"/>
                    <a:pt x="2" y="74"/>
                  </a:cubicBezTo>
                  <a:cubicBezTo>
                    <a:pt x="3" y="64"/>
                    <a:pt x="4" y="55"/>
                    <a:pt x="4" y="45"/>
                  </a:cubicBezTo>
                  <a:cubicBezTo>
                    <a:pt x="6" y="33"/>
                    <a:pt x="7" y="20"/>
                    <a:pt x="7" y="8"/>
                  </a:cubicBezTo>
                  <a:cubicBezTo>
                    <a:pt x="7" y="5"/>
                    <a:pt x="9" y="4"/>
                    <a:pt x="11" y="3"/>
                  </a:cubicBezTo>
                  <a:cubicBezTo>
                    <a:pt x="12" y="2"/>
                    <a:pt x="13" y="2"/>
                    <a:pt x="14" y="2"/>
                  </a:cubicBezTo>
                  <a:cubicBezTo>
                    <a:pt x="22" y="1"/>
                    <a:pt x="30" y="0"/>
                    <a:pt x="40" y="0"/>
                  </a:cubicBezTo>
                  <a:cubicBezTo>
                    <a:pt x="52" y="0"/>
                    <a:pt x="65" y="1"/>
                    <a:pt x="77" y="2"/>
                  </a:cubicBezTo>
                  <a:cubicBezTo>
                    <a:pt x="82" y="2"/>
                    <a:pt x="87" y="2"/>
                    <a:pt x="92" y="3"/>
                  </a:cubicBezTo>
                  <a:cubicBezTo>
                    <a:pt x="94" y="3"/>
                    <a:pt x="96" y="4"/>
                    <a:pt x="97" y="6"/>
                  </a:cubicBezTo>
                  <a:cubicBezTo>
                    <a:pt x="98" y="6"/>
                    <a:pt x="100" y="7"/>
                    <a:pt x="100" y="9"/>
                  </a:cubicBezTo>
                  <a:cubicBezTo>
                    <a:pt x="102" y="34"/>
                    <a:pt x="101" y="59"/>
                    <a:pt x="100" y="83"/>
                  </a:cubicBezTo>
                  <a:cubicBezTo>
                    <a:pt x="100" y="92"/>
                    <a:pt x="100" y="100"/>
                    <a:pt x="100" y="108"/>
                  </a:cubicBezTo>
                  <a:cubicBezTo>
                    <a:pt x="100" y="111"/>
                    <a:pt x="98" y="112"/>
                    <a:pt x="95" y="113"/>
                  </a:cubicBezTo>
                  <a:cubicBezTo>
                    <a:pt x="94" y="114"/>
                    <a:pt x="92" y="115"/>
                    <a:pt x="91" y="114"/>
                  </a:cubicBezTo>
                  <a:cubicBezTo>
                    <a:pt x="84" y="113"/>
                    <a:pt x="77" y="112"/>
                    <a:pt x="70" y="112"/>
                  </a:cubicBezTo>
                  <a:cubicBezTo>
                    <a:pt x="71" y="115"/>
                    <a:pt x="73" y="118"/>
                    <a:pt x="75" y="121"/>
                  </a:cubicBezTo>
                  <a:cubicBezTo>
                    <a:pt x="75" y="122"/>
                    <a:pt x="76" y="123"/>
                    <a:pt x="77" y="124"/>
                  </a:cubicBezTo>
                  <a:cubicBezTo>
                    <a:pt x="78" y="125"/>
                    <a:pt x="79" y="126"/>
                    <a:pt x="80" y="127"/>
                  </a:cubicBezTo>
                  <a:cubicBezTo>
                    <a:pt x="82" y="129"/>
                    <a:pt x="83" y="131"/>
                    <a:pt x="82" y="133"/>
                  </a:cubicBezTo>
                  <a:cubicBezTo>
                    <a:pt x="81" y="135"/>
                    <a:pt x="80" y="137"/>
                    <a:pt x="78" y="137"/>
                  </a:cubicBezTo>
                  <a:close/>
                  <a:moveTo>
                    <a:pt x="53" y="132"/>
                  </a:moveTo>
                  <a:cubicBezTo>
                    <a:pt x="62" y="132"/>
                    <a:pt x="70" y="132"/>
                    <a:pt x="77" y="133"/>
                  </a:cubicBezTo>
                  <a:cubicBezTo>
                    <a:pt x="78" y="134"/>
                    <a:pt x="79" y="134"/>
                    <a:pt x="79" y="132"/>
                  </a:cubicBezTo>
                  <a:cubicBezTo>
                    <a:pt x="79" y="132"/>
                    <a:pt x="79" y="130"/>
                    <a:pt x="78" y="130"/>
                  </a:cubicBezTo>
                  <a:cubicBezTo>
                    <a:pt x="77" y="129"/>
                    <a:pt x="77" y="129"/>
                    <a:pt x="77" y="129"/>
                  </a:cubicBezTo>
                  <a:cubicBezTo>
                    <a:pt x="77" y="129"/>
                    <a:pt x="77" y="129"/>
                    <a:pt x="77" y="129"/>
                  </a:cubicBezTo>
                  <a:cubicBezTo>
                    <a:pt x="77" y="128"/>
                    <a:pt x="76" y="127"/>
                    <a:pt x="74" y="126"/>
                  </a:cubicBezTo>
                  <a:cubicBezTo>
                    <a:pt x="74" y="125"/>
                    <a:pt x="73" y="124"/>
                    <a:pt x="72" y="123"/>
                  </a:cubicBezTo>
                  <a:cubicBezTo>
                    <a:pt x="70" y="119"/>
                    <a:pt x="68" y="115"/>
                    <a:pt x="67" y="111"/>
                  </a:cubicBezTo>
                  <a:cubicBezTo>
                    <a:pt x="66" y="109"/>
                    <a:pt x="66" y="109"/>
                    <a:pt x="66" y="109"/>
                  </a:cubicBezTo>
                  <a:cubicBezTo>
                    <a:pt x="68" y="109"/>
                    <a:pt x="68" y="109"/>
                    <a:pt x="68" y="109"/>
                  </a:cubicBezTo>
                  <a:cubicBezTo>
                    <a:pt x="76" y="109"/>
                    <a:pt x="83" y="110"/>
                    <a:pt x="91" y="111"/>
                  </a:cubicBezTo>
                  <a:cubicBezTo>
                    <a:pt x="92" y="111"/>
                    <a:pt x="93" y="111"/>
                    <a:pt x="93" y="110"/>
                  </a:cubicBezTo>
                  <a:cubicBezTo>
                    <a:pt x="94" y="109"/>
                    <a:pt x="94" y="109"/>
                    <a:pt x="94" y="109"/>
                  </a:cubicBezTo>
                  <a:cubicBezTo>
                    <a:pt x="95" y="109"/>
                    <a:pt x="95" y="109"/>
                    <a:pt x="95" y="109"/>
                  </a:cubicBezTo>
                  <a:cubicBezTo>
                    <a:pt x="95" y="110"/>
                    <a:pt x="96" y="109"/>
                    <a:pt x="96" y="108"/>
                  </a:cubicBezTo>
                  <a:cubicBezTo>
                    <a:pt x="97" y="100"/>
                    <a:pt x="97" y="91"/>
                    <a:pt x="97" y="83"/>
                  </a:cubicBezTo>
                  <a:cubicBezTo>
                    <a:pt x="98" y="59"/>
                    <a:pt x="99" y="34"/>
                    <a:pt x="97" y="9"/>
                  </a:cubicBezTo>
                  <a:cubicBezTo>
                    <a:pt x="97" y="9"/>
                    <a:pt x="96" y="9"/>
                    <a:pt x="96" y="9"/>
                  </a:cubicBezTo>
                  <a:cubicBezTo>
                    <a:pt x="94" y="10"/>
                    <a:pt x="94" y="10"/>
                    <a:pt x="94" y="10"/>
                  </a:cubicBezTo>
                  <a:cubicBezTo>
                    <a:pt x="94" y="8"/>
                    <a:pt x="94" y="8"/>
                    <a:pt x="94" y="8"/>
                  </a:cubicBezTo>
                  <a:cubicBezTo>
                    <a:pt x="94" y="7"/>
                    <a:pt x="93" y="6"/>
                    <a:pt x="92" y="6"/>
                  </a:cubicBezTo>
                  <a:cubicBezTo>
                    <a:pt x="87" y="5"/>
                    <a:pt x="82" y="5"/>
                    <a:pt x="76" y="5"/>
                  </a:cubicBezTo>
                  <a:cubicBezTo>
                    <a:pt x="64" y="4"/>
                    <a:pt x="52" y="3"/>
                    <a:pt x="40" y="3"/>
                  </a:cubicBezTo>
                  <a:cubicBezTo>
                    <a:pt x="30" y="3"/>
                    <a:pt x="22" y="4"/>
                    <a:pt x="14" y="5"/>
                  </a:cubicBezTo>
                  <a:cubicBezTo>
                    <a:pt x="13" y="5"/>
                    <a:pt x="13" y="5"/>
                    <a:pt x="13" y="5"/>
                  </a:cubicBezTo>
                  <a:cubicBezTo>
                    <a:pt x="12" y="6"/>
                    <a:pt x="12" y="6"/>
                    <a:pt x="12" y="6"/>
                  </a:cubicBezTo>
                  <a:cubicBezTo>
                    <a:pt x="12" y="6"/>
                    <a:pt x="12" y="6"/>
                    <a:pt x="12" y="6"/>
                  </a:cubicBezTo>
                  <a:cubicBezTo>
                    <a:pt x="11" y="6"/>
                    <a:pt x="10" y="6"/>
                    <a:pt x="10" y="8"/>
                  </a:cubicBezTo>
                  <a:cubicBezTo>
                    <a:pt x="10" y="20"/>
                    <a:pt x="9" y="33"/>
                    <a:pt x="8" y="45"/>
                  </a:cubicBezTo>
                  <a:cubicBezTo>
                    <a:pt x="7" y="55"/>
                    <a:pt x="6" y="65"/>
                    <a:pt x="5" y="74"/>
                  </a:cubicBezTo>
                  <a:cubicBezTo>
                    <a:pt x="5" y="76"/>
                    <a:pt x="5" y="78"/>
                    <a:pt x="5" y="80"/>
                  </a:cubicBezTo>
                  <a:cubicBezTo>
                    <a:pt x="4" y="90"/>
                    <a:pt x="3" y="102"/>
                    <a:pt x="6" y="113"/>
                  </a:cubicBezTo>
                  <a:cubicBezTo>
                    <a:pt x="6" y="114"/>
                    <a:pt x="6" y="114"/>
                    <a:pt x="6" y="114"/>
                  </a:cubicBezTo>
                  <a:cubicBezTo>
                    <a:pt x="6" y="114"/>
                    <a:pt x="6" y="114"/>
                    <a:pt x="6" y="114"/>
                  </a:cubicBezTo>
                  <a:cubicBezTo>
                    <a:pt x="5" y="119"/>
                    <a:pt x="5" y="124"/>
                    <a:pt x="8" y="129"/>
                  </a:cubicBezTo>
                  <a:cubicBezTo>
                    <a:pt x="9" y="131"/>
                    <a:pt x="11" y="133"/>
                    <a:pt x="14" y="133"/>
                  </a:cubicBezTo>
                  <a:cubicBezTo>
                    <a:pt x="16" y="133"/>
                    <a:pt x="17" y="133"/>
                    <a:pt x="19" y="133"/>
                  </a:cubicBezTo>
                  <a:cubicBezTo>
                    <a:pt x="24" y="133"/>
                    <a:pt x="28" y="133"/>
                    <a:pt x="33" y="133"/>
                  </a:cubicBezTo>
                  <a:cubicBezTo>
                    <a:pt x="39" y="132"/>
                    <a:pt x="46" y="132"/>
                    <a:pt x="53" y="132"/>
                  </a:cubicBezTo>
                  <a:close/>
                  <a:moveTo>
                    <a:pt x="56" y="122"/>
                  </a:moveTo>
                  <a:cubicBezTo>
                    <a:pt x="48" y="113"/>
                    <a:pt x="48" y="113"/>
                    <a:pt x="48" y="113"/>
                  </a:cubicBezTo>
                  <a:cubicBezTo>
                    <a:pt x="48" y="112"/>
                    <a:pt x="47" y="112"/>
                    <a:pt x="46" y="111"/>
                  </a:cubicBezTo>
                  <a:cubicBezTo>
                    <a:pt x="46" y="110"/>
                    <a:pt x="46" y="110"/>
                    <a:pt x="46" y="110"/>
                  </a:cubicBezTo>
                  <a:cubicBezTo>
                    <a:pt x="46" y="109"/>
                    <a:pt x="46" y="109"/>
                    <a:pt x="46" y="109"/>
                  </a:cubicBezTo>
                  <a:cubicBezTo>
                    <a:pt x="47" y="108"/>
                    <a:pt x="47" y="107"/>
                    <a:pt x="48" y="106"/>
                  </a:cubicBezTo>
                  <a:cubicBezTo>
                    <a:pt x="48" y="106"/>
                    <a:pt x="48" y="106"/>
                    <a:pt x="48" y="106"/>
                  </a:cubicBezTo>
                  <a:cubicBezTo>
                    <a:pt x="49" y="106"/>
                    <a:pt x="49" y="106"/>
                    <a:pt x="49" y="106"/>
                  </a:cubicBezTo>
                  <a:cubicBezTo>
                    <a:pt x="51" y="105"/>
                    <a:pt x="51" y="105"/>
                    <a:pt x="51" y="105"/>
                  </a:cubicBezTo>
                  <a:cubicBezTo>
                    <a:pt x="51" y="108"/>
                    <a:pt x="51" y="108"/>
                    <a:pt x="51" y="108"/>
                  </a:cubicBezTo>
                  <a:cubicBezTo>
                    <a:pt x="51" y="108"/>
                    <a:pt x="51" y="108"/>
                    <a:pt x="51" y="108"/>
                  </a:cubicBezTo>
                  <a:cubicBezTo>
                    <a:pt x="50" y="109"/>
                    <a:pt x="50" y="109"/>
                    <a:pt x="50" y="110"/>
                  </a:cubicBezTo>
                  <a:lnTo>
                    <a:pt x="56" y="122"/>
                  </a:lnTo>
                  <a:close/>
                  <a:moveTo>
                    <a:pt x="49" y="22"/>
                  </a:moveTo>
                  <a:cubicBezTo>
                    <a:pt x="47" y="20"/>
                    <a:pt x="47" y="20"/>
                    <a:pt x="47" y="20"/>
                  </a:cubicBezTo>
                  <a:cubicBezTo>
                    <a:pt x="47" y="20"/>
                    <a:pt x="46" y="19"/>
                    <a:pt x="46" y="19"/>
                  </a:cubicBezTo>
                  <a:cubicBezTo>
                    <a:pt x="40" y="14"/>
                    <a:pt x="40" y="14"/>
                    <a:pt x="40" y="14"/>
                  </a:cubicBezTo>
                  <a:cubicBezTo>
                    <a:pt x="47" y="16"/>
                    <a:pt x="47" y="16"/>
                    <a:pt x="47" y="16"/>
                  </a:cubicBezTo>
                  <a:cubicBezTo>
                    <a:pt x="48" y="16"/>
                    <a:pt x="48" y="16"/>
                    <a:pt x="49" y="17"/>
                  </a:cubicBezTo>
                  <a:cubicBezTo>
                    <a:pt x="52" y="17"/>
                    <a:pt x="52" y="17"/>
                    <a:pt x="52" y="17"/>
                  </a:cubicBezTo>
                  <a:cubicBezTo>
                    <a:pt x="50" y="19"/>
                    <a:pt x="50" y="19"/>
                    <a:pt x="50" y="19"/>
                  </a:cubicBezTo>
                  <a:cubicBezTo>
                    <a:pt x="50" y="19"/>
                    <a:pt x="50" y="20"/>
                    <a:pt x="50" y="20"/>
                  </a:cubicBezTo>
                  <a:lnTo>
                    <a:pt x="49"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 name="Freeform 65"/>
            <p:cNvSpPr>
              <a:spLocks noEditPoints="1"/>
            </p:cNvSpPr>
            <p:nvPr/>
          </p:nvSpPr>
          <p:spPr bwMode="auto">
            <a:xfrm>
              <a:off x="2017713" y="2695576"/>
              <a:ext cx="304800" cy="252413"/>
            </a:xfrm>
            <a:custGeom>
              <a:avLst/>
              <a:gdLst>
                <a:gd name="T0" fmla="*/ 9 w 18"/>
                <a:gd name="T1" fmla="*/ 15 h 15"/>
                <a:gd name="T2" fmla="*/ 5 w 18"/>
                <a:gd name="T3" fmla="*/ 14 h 15"/>
                <a:gd name="T4" fmla="*/ 4 w 18"/>
                <a:gd name="T5" fmla="*/ 11 h 15"/>
                <a:gd name="T6" fmla="*/ 1 w 18"/>
                <a:gd name="T7" fmla="*/ 7 h 15"/>
                <a:gd name="T8" fmla="*/ 1 w 18"/>
                <a:gd name="T9" fmla="*/ 3 h 15"/>
                <a:gd name="T10" fmla="*/ 4 w 18"/>
                <a:gd name="T11" fmla="*/ 0 h 15"/>
                <a:gd name="T12" fmla="*/ 8 w 18"/>
                <a:gd name="T13" fmla="*/ 0 h 15"/>
                <a:gd name="T14" fmla="*/ 12 w 18"/>
                <a:gd name="T15" fmla="*/ 0 h 15"/>
                <a:gd name="T16" fmla="*/ 18 w 18"/>
                <a:gd name="T17" fmla="*/ 3 h 15"/>
                <a:gd name="T18" fmla="*/ 17 w 18"/>
                <a:gd name="T19" fmla="*/ 8 h 15"/>
                <a:gd name="T20" fmla="*/ 14 w 18"/>
                <a:gd name="T21" fmla="*/ 10 h 15"/>
                <a:gd name="T22" fmla="*/ 14 w 18"/>
                <a:gd name="T23" fmla="*/ 11 h 15"/>
                <a:gd name="T24" fmla="*/ 13 w 18"/>
                <a:gd name="T25" fmla="*/ 11 h 15"/>
                <a:gd name="T26" fmla="*/ 13 w 18"/>
                <a:gd name="T27" fmla="*/ 14 h 15"/>
                <a:gd name="T28" fmla="*/ 10 w 18"/>
                <a:gd name="T29" fmla="*/ 15 h 15"/>
                <a:gd name="T30" fmla="*/ 9 w 18"/>
                <a:gd name="T31" fmla="*/ 15 h 15"/>
                <a:gd name="T32" fmla="*/ 6 w 18"/>
                <a:gd name="T33" fmla="*/ 3 h 15"/>
                <a:gd name="T34" fmla="*/ 5 w 18"/>
                <a:gd name="T35" fmla="*/ 4 h 15"/>
                <a:gd name="T36" fmla="*/ 3 w 18"/>
                <a:gd name="T37" fmla="*/ 4 h 15"/>
                <a:gd name="T38" fmla="*/ 4 w 18"/>
                <a:gd name="T39" fmla="*/ 5 h 15"/>
                <a:gd name="T40" fmla="*/ 7 w 18"/>
                <a:gd name="T41" fmla="*/ 8 h 15"/>
                <a:gd name="T42" fmla="*/ 8 w 18"/>
                <a:gd name="T43" fmla="*/ 9 h 15"/>
                <a:gd name="T44" fmla="*/ 8 w 18"/>
                <a:gd name="T45" fmla="*/ 10 h 15"/>
                <a:gd name="T46" fmla="*/ 6 w 18"/>
                <a:gd name="T47" fmla="*/ 11 h 15"/>
                <a:gd name="T48" fmla="*/ 7 w 18"/>
                <a:gd name="T49" fmla="*/ 11 h 15"/>
                <a:gd name="T50" fmla="*/ 8 w 18"/>
                <a:gd name="T51" fmla="*/ 11 h 15"/>
                <a:gd name="T52" fmla="*/ 9 w 18"/>
                <a:gd name="T53" fmla="*/ 12 h 15"/>
                <a:gd name="T54" fmla="*/ 10 w 18"/>
                <a:gd name="T55" fmla="*/ 12 h 15"/>
                <a:gd name="T56" fmla="*/ 10 w 18"/>
                <a:gd name="T57" fmla="*/ 12 h 15"/>
                <a:gd name="T58" fmla="*/ 10 w 18"/>
                <a:gd name="T59" fmla="*/ 12 h 15"/>
                <a:gd name="T60" fmla="*/ 10 w 18"/>
                <a:gd name="T61" fmla="*/ 11 h 15"/>
                <a:gd name="T62" fmla="*/ 10 w 18"/>
                <a:gd name="T63" fmla="*/ 10 h 15"/>
                <a:gd name="T64" fmla="*/ 11 w 18"/>
                <a:gd name="T65" fmla="*/ 11 h 15"/>
                <a:gd name="T66" fmla="*/ 11 w 18"/>
                <a:gd name="T67" fmla="*/ 10 h 15"/>
                <a:gd name="T68" fmla="*/ 12 w 18"/>
                <a:gd name="T69" fmla="*/ 8 h 15"/>
                <a:gd name="T70" fmla="*/ 14 w 18"/>
                <a:gd name="T71" fmla="*/ 6 h 15"/>
                <a:gd name="T72" fmla="*/ 15 w 18"/>
                <a:gd name="T73" fmla="*/ 4 h 15"/>
                <a:gd name="T74" fmla="*/ 13 w 18"/>
                <a:gd name="T75" fmla="*/ 3 h 15"/>
                <a:gd name="T76" fmla="*/ 8 w 18"/>
                <a:gd name="T77" fmla="*/ 4 h 15"/>
                <a:gd name="T78" fmla="*/ 6 w 18"/>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 h="15">
                  <a:moveTo>
                    <a:pt x="9" y="15"/>
                  </a:moveTo>
                  <a:cubicBezTo>
                    <a:pt x="8" y="15"/>
                    <a:pt x="6" y="15"/>
                    <a:pt x="5" y="14"/>
                  </a:cubicBezTo>
                  <a:cubicBezTo>
                    <a:pt x="5" y="13"/>
                    <a:pt x="4" y="12"/>
                    <a:pt x="4" y="11"/>
                  </a:cubicBezTo>
                  <a:cubicBezTo>
                    <a:pt x="3" y="10"/>
                    <a:pt x="2" y="8"/>
                    <a:pt x="1" y="7"/>
                  </a:cubicBezTo>
                  <a:cubicBezTo>
                    <a:pt x="0" y="6"/>
                    <a:pt x="0" y="4"/>
                    <a:pt x="1" y="3"/>
                  </a:cubicBezTo>
                  <a:cubicBezTo>
                    <a:pt x="1" y="2"/>
                    <a:pt x="3" y="1"/>
                    <a:pt x="4" y="0"/>
                  </a:cubicBezTo>
                  <a:cubicBezTo>
                    <a:pt x="6" y="0"/>
                    <a:pt x="7" y="0"/>
                    <a:pt x="8" y="0"/>
                  </a:cubicBezTo>
                  <a:cubicBezTo>
                    <a:pt x="10" y="0"/>
                    <a:pt x="11" y="0"/>
                    <a:pt x="12" y="0"/>
                  </a:cubicBezTo>
                  <a:cubicBezTo>
                    <a:pt x="15" y="0"/>
                    <a:pt x="17" y="1"/>
                    <a:pt x="18" y="3"/>
                  </a:cubicBezTo>
                  <a:cubicBezTo>
                    <a:pt x="18" y="5"/>
                    <a:pt x="18" y="7"/>
                    <a:pt x="17" y="8"/>
                  </a:cubicBezTo>
                  <a:cubicBezTo>
                    <a:pt x="16" y="9"/>
                    <a:pt x="15" y="10"/>
                    <a:pt x="14" y="10"/>
                  </a:cubicBezTo>
                  <a:cubicBezTo>
                    <a:pt x="14" y="11"/>
                    <a:pt x="14" y="11"/>
                    <a:pt x="14" y="11"/>
                  </a:cubicBezTo>
                  <a:cubicBezTo>
                    <a:pt x="13" y="11"/>
                    <a:pt x="13" y="11"/>
                    <a:pt x="13" y="11"/>
                  </a:cubicBezTo>
                  <a:cubicBezTo>
                    <a:pt x="14" y="12"/>
                    <a:pt x="14" y="13"/>
                    <a:pt x="13" y="14"/>
                  </a:cubicBezTo>
                  <a:cubicBezTo>
                    <a:pt x="12" y="15"/>
                    <a:pt x="11" y="15"/>
                    <a:pt x="10" y="15"/>
                  </a:cubicBezTo>
                  <a:cubicBezTo>
                    <a:pt x="10" y="15"/>
                    <a:pt x="9" y="15"/>
                    <a:pt x="9" y="15"/>
                  </a:cubicBezTo>
                  <a:close/>
                  <a:moveTo>
                    <a:pt x="6" y="3"/>
                  </a:moveTo>
                  <a:cubicBezTo>
                    <a:pt x="6" y="3"/>
                    <a:pt x="5" y="3"/>
                    <a:pt x="5" y="4"/>
                  </a:cubicBezTo>
                  <a:cubicBezTo>
                    <a:pt x="4" y="4"/>
                    <a:pt x="4" y="4"/>
                    <a:pt x="3" y="4"/>
                  </a:cubicBezTo>
                  <a:cubicBezTo>
                    <a:pt x="3" y="5"/>
                    <a:pt x="3" y="5"/>
                    <a:pt x="4" y="5"/>
                  </a:cubicBezTo>
                  <a:cubicBezTo>
                    <a:pt x="4" y="6"/>
                    <a:pt x="5" y="7"/>
                    <a:pt x="7" y="8"/>
                  </a:cubicBezTo>
                  <a:cubicBezTo>
                    <a:pt x="8" y="9"/>
                    <a:pt x="8" y="9"/>
                    <a:pt x="8" y="9"/>
                  </a:cubicBezTo>
                  <a:cubicBezTo>
                    <a:pt x="8" y="10"/>
                    <a:pt x="8" y="10"/>
                    <a:pt x="8" y="10"/>
                  </a:cubicBezTo>
                  <a:cubicBezTo>
                    <a:pt x="6" y="11"/>
                    <a:pt x="6" y="11"/>
                    <a:pt x="6" y="11"/>
                  </a:cubicBezTo>
                  <a:cubicBezTo>
                    <a:pt x="7" y="11"/>
                    <a:pt x="7" y="11"/>
                    <a:pt x="7" y="11"/>
                  </a:cubicBezTo>
                  <a:cubicBezTo>
                    <a:pt x="7" y="11"/>
                    <a:pt x="8" y="11"/>
                    <a:pt x="8" y="11"/>
                  </a:cubicBezTo>
                  <a:cubicBezTo>
                    <a:pt x="8" y="12"/>
                    <a:pt x="9" y="12"/>
                    <a:pt x="9" y="12"/>
                  </a:cubicBezTo>
                  <a:cubicBezTo>
                    <a:pt x="10" y="12"/>
                    <a:pt x="10" y="12"/>
                    <a:pt x="10" y="12"/>
                  </a:cubicBezTo>
                  <a:cubicBezTo>
                    <a:pt x="10" y="12"/>
                    <a:pt x="10" y="12"/>
                    <a:pt x="10" y="12"/>
                  </a:cubicBezTo>
                  <a:cubicBezTo>
                    <a:pt x="10" y="12"/>
                    <a:pt x="10" y="12"/>
                    <a:pt x="10" y="12"/>
                  </a:cubicBezTo>
                  <a:cubicBezTo>
                    <a:pt x="10" y="11"/>
                    <a:pt x="10" y="11"/>
                    <a:pt x="10" y="11"/>
                  </a:cubicBezTo>
                  <a:cubicBezTo>
                    <a:pt x="10" y="11"/>
                    <a:pt x="10" y="11"/>
                    <a:pt x="10" y="10"/>
                  </a:cubicBezTo>
                  <a:cubicBezTo>
                    <a:pt x="11" y="11"/>
                    <a:pt x="11" y="11"/>
                    <a:pt x="11" y="11"/>
                  </a:cubicBezTo>
                  <a:cubicBezTo>
                    <a:pt x="11" y="10"/>
                    <a:pt x="11" y="10"/>
                    <a:pt x="11" y="10"/>
                  </a:cubicBezTo>
                  <a:cubicBezTo>
                    <a:pt x="11" y="9"/>
                    <a:pt x="11" y="9"/>
                    <a:pt x="12" y="8"/>
                  </a:cubicBezTo>
                  <a:cubicBezTo>
                    <a:pt x="13" y="7"/>
                    <a:pt x="13" y="7"/>
                    <a:pt x="14" y="6"/>
                  </a:cubicBezTo>
                  <a:cubicBezTo>
                    <a:pt x="15" y="5"/>
                    <a:pt x="15" y="5"/>
                    <a:pt x="15" y="4"/>
                  </a:cubicBezTo>
                  <a:cubicBezTo>
                    <a:pt x="14" y="4"/>
                    <a:pt x="14" y="3"/>
                    <a:pt x="13" y="3"/>
                  </a:cubicBezTo>
                  <a:cubicBezTo>
                    <a:pt x="12" y="4"/>
                    <a:pt x="10" y="4"/>
                    <a:pt x="8" y="4"/>
                  </a:cubicBezTo>
                  <a:cubicBezTo>
                    <a:pt x="8" y="3"/>
                    <a:pt x="7" y="3"/>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9" name="组合 8"/>
          <p:cNvGrpSpPr/>
          <p:nvPr/>
        </p:nvGrpSpPr>
        <p:grpSpPr>
          <a:xfrm>
            <a:off x="7824192" y="1770805"/>
            <a:ext cx="2016224" cy="2686443"/>
            <a:chOff x="766763" y="817563"/>
            <a:chExt cx="1724025" cy="2297113"/>
          </a:xfrm>
          <a:solidFill>
            <a:schemeClr val="bg1"/>
          </a:solidFill>
        </p:grpSpPr>
        <p:sp>
          <p:nvSpPr>
            <p:cNvPr id="10" name="Freeform 64"/>
            <p:cNvSpPr>
              <a:spLocks noEditPoints="1"/>
            </p:cNvSpPr>
            <p:nvPr/>
          </p:nvSpPr>
          <p:spPr bwMode="auto">
            <a:xfrm>
              <a:off x="766763" y="817563"/>
              <a:ext cx="1724025" cy="2297113"/>
            </a:xfrm>
            <a:custGeom>
              <a:avLst/>
              <a:gdLst>
                <a:gd name="T0" fmla="*/ 77 w 102"/>
                <a:gd name="T1" fmla="*/ 137 h 137"/>
                <a:gd name="T2" fmla="*/ 33 w 102"/>
                <a:gd name="T3" fmla="*/ 136 h 137"/>
                <a:gd name="T4" fmla="*/ 14 w 102"/>
                <a:gd name="T5" fmla="*/ 136 h 137"/>
                <a:gd name="T6" fmla="*/ 2 w 102"/>
                <a:gd name="T7" fmla="*/ 114 h 137"/>
                <a:gd name="T8" fmla="*/ 2 w 102"/>
                <a:gd name="T9" fmla="*/ 74 h 137"/>
                <a:gd name="T10" fmla="*/ 7 w 102"/>
                <a:gd name="T11" fmla="*/ 8 h 137"/>
                <a:gd name="T12" fmla="*/ 14 w 102"/>
                <a:gd name="T13" fmla="*/ 2 h 137"/>
                <a:gd name="T14" fmla="*/ 77 w 102"/>
                <a:gd name="T15" fmla="*/ 2 h 137"/>
                <a:gd name="T16" fmla="*/ 97 w 102"/>
                <a:gd name="T17" fmla="*/ 6 h 137"/>
                <a:gd name="T18" fmla="*/ 100 w 102"/>
                <a:gd name="T19" fmla="*/ 83 h 137"/>
                <a:gd name="T20" fmla="*/ 95 w 102"/>
                <a:gd name="T21" fmla="*/ 113 h 137"/>
                <a:gd name="T22" fmla="*/ 70 w 102"/>
                <a:gd name="T23" fmla="*/ 112 h 137"/>
                <a:gd name="T24" fmla="*/ 77 w 102"/>
                <a:gd name="T25" fmla="*/ 124 h 137"/>
                <a:gd name="T26" fmla="*/ 82 w 102"/>
                <a:gd name="T27" fmla="*/ 133 h 137"/>
                <a:gd name="T28" fmla="*/ 53 w 102"/>
                <a:gd name="T29" fmla="*/ 132 h 137"/>
                <a:gd name="T30" fmla="*/ 79 w 102"/>
                <a:gd name="T31" fmla="*/ 132 h 137"/>
                <a:gd name="T32" fmla="*/ 77 w 102"/>
                <a:gd name="T33" fmla="*/ 129 h 137"/>
                <a:gd name="T34" fmla="*/ 74 w 102"/>
                <a:gd name="T35" fmla="*/ 126 h 137"/>
                <a:gd name="T36" fmla="*/ 67 w 102"/>
                <a:gd name="T37" fmla="*/ 111 h 137"/>
                <a:gd name="T38" fmla="*/ 68 w 102"/>
                <a:gd name="T39" fmla="*/ 109 h 137"/>
                <a:gd name="T40" fmla="*/ 93 w 102"/>
                <a:gd name="T41" fmla="*/ 110 h 137"/>
                <a:gd name="T42" fmla="*/ 95 w 102"/>
                <a:gd name="T43" fmla="*/ 109 h 137"/>
                <a:gd name="T44" fmla="*/ 97 w 102"/>
                <a:gd name="T45" fmla="*/ 83 h 137"/>
                <a:gd name="T46" fmla="*/ 96 w 102"/>
                <a:gd name="T47" fmla="*/ 9 h 137"/>
                <a:gd name="T48" fmla="*/ 94 w 102"/>
                <a:gd name="T49" fmla="*/ 8 h 137"/>
                <a:gd name="T50" fmla="*/ 76 w 102"/>
                <a:gd name="T51" fmla="*/ 5 h 137"/>
                <a:gd name="T52" fmla="*/ 14 w 102"/>
                <a:gd name="T53" fmla="*/ 5 h 137"/>
                <a:gd name="T54" fmla="*/ 12 w 102"/>
                <a:gd name="T55" fmla="*/ 6 h 137"/>
                <a:gd name="T56" fmla="*/ 10 w 102"/>
                <a:gd name="T57" fmla="*/ 8 h 137"/>
                <a:gd name="T58" fmla="*/ 5 w 102"/>
                <a:gd name="T59" fmla="*/ 74 h 137"/>
                <a:gd name="T60" fmla="*/ 6 w 102"/>
                <a:gd name="T61" fmla="*/ 113 h 137"/>
                <a:gd name="T62" fmla="*/ 6 w 102"/>
                <a:gd name="T63" fmla="*/ 114 h 137"/>
                <a:gd name="T64" fmla="*/ 14 w 102"/>
                <a:gd name="T65" fmla="*/ 133 h 137"/>
                <a:gd name="T66" fmla="*/ 33 w 102"/>
                <a:gd name="T67" fmla="*/ 133 h 137"/>
                <a:gd name="T68" fmla="*/ 56 w 102"/>
                <a:gd name="T69" fmla="*/ 122 h 137"/>
                <a:gd name="T70" fmla="*/ 46 w 102"/>
                <a:gd name="T71" fmla="*/ 111 h 137"/>
                <a:gd name="T72" fmla="*/ 46 w 102"/>
                <a:gd name="T73" fmla="*/ 109 h 137"/>
                <a:gd name="T74" fmla="*/ 48 w 102"/>
                <a:gd name="T75" fmla="*/ 106 h 137"/>
                <a:gd name="T76" fmla="*/ 51 w 102"/>
                <a:gd name="T77" fmla="*/ 105 h 137"/>
                <a:gd name="T78" fmla="*/ 51 w 102"/>
                <a:gd name="T79" fmla="*/ 108 h 137"/>
                <a:gd name="T80" fmla="*/ 56 w 102"/>
                <a:gd name="T81" fmla="*/ 122 h 137"/>
                <a:gd name="T82" fmla="*/ 47 w 102"/>
                <a:gd name="T83" fmla="*/ 20 h 137"/>
                <a:gd name="T84" fmla="*/ 40 w 102"/>
                <a:gd name="T85" fmla="*/ 14 h 137"/>
                <a:gd name="T86" fmla="*/ 49 w 102"/>
                <a:gd name="T87" fmla="*/ 17 h 137"/>
                <a:gd name="T88" fmla="*/ 50 w 102"/>
                <a:gd name="T89" fmla="*/ 19 h 137"/>
                <a:gd name="T90" fmla="*/ 49 w 102"/>
                <a:gd name="T91" fmla="*/ 2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2" h="137">
                  <a:moveTo>
                    <a:pt x="78" y="137"/>
                  </a:moveTo>
                  <a:cubicBezTo>
                    <a:pt x="77" y="137"/>
                    <a:pt x="77" y="137"/>
                    <a:pt x="77" y="137"/>
                  </a:cubicBezTo>
                  <a:cubicBezTo>
                    <a:pt x="70" y="136"/>
                    <a:pt x="62" y="135"/>
                    <a:pt x="53" y="135"/>
                  </a:cubicBezTo>
                  <a:cubicBezTo>
                    <a:pt x="46" y="135"/>
                    <a:pt x="39" y="135"/>
                    <a:pt x="33" y="136"/>
                  </a:cubicBezTo>
                  <a:cubicBezTo>
                    <a:pt x="28" y="136"/>
                    <a:pt x="24" y="136"/>
                    <a:pt x="19" y="136"/>
                  </a:cubicBezTo>
                  <a:cubicBezTo>
                    <a:pt x="18" y="136"/>
                    <a:pt x="15" y="136"/>
                    <a:pt x="14" y="136"/>
                  </a:cubicBezTo>
                  <a:cubicBezTo>
                    <a:pt x="10" y="136"/>
                    <a:pt x="7" y="133"/>
                    <a:pt x="5" y="130"/>
                  </a:cubicBezTo>
                  <a:cubicBezTo>
                    <a:pt x="2" y="125"/>
                    <a:pt x="2" y="119"/>
                    <a:pt x="2" y="114"/>
                  </a:cubicBezTo>
                  <a:cubicBezTo>
                    <a:pt x="0" y="103"/>
                    <a:pt x="1" y="90"/>
                    <a:pt x="2" y="79"/>
                  </a:cubicBezTo>
                  <a:cubicBezTo>
                    <a:pt x="2" y="77"/>
                    <a:pt x="2" y="76"/>
                    <a:pt x="2" y="74"/>
                  </a:cubicBezTo>
                  <a:cubicBezTo>
                    <a:pt x="3" y="64"/>
                    <a:pt x="4" y="55"/>
                    <a:pt x="4" y="45"/>
                  </a:cubicBezTo>
                  <a:cubicBezTo>
                    <a:pt x="6" y="33"/>
                    <a:pt x="7" y="20"/>
                    <a:pt x="7" y="8"/>
                  </a:cubicBezTo>
                  <a:cubicBezTo>
                    <a:pt x="7" y="5"/>
                    <a:pt x="9" y="4"/>
                    <a:pt x="11" y="3"/>
                  </a:cubicBezTo>
                  <a:cubicBezTo>
                    <a:pt x="12" y="2"/>
                    <a:pt x="13" y="2"/>
                    <a:pt x="14" y="2"/>
                  </a:cubicBezTo>
                  <a:cubicBezTo>
                    <a:pt x="22" y="1"/>
                    <a:pt x="30" y="0"/>
                    <a:pt x="40" y="0"/>
                  </a:cubicBezTo>
                  <a:cubicBezTo>
                    <a:pt x="52" y="0"/>
                    <a:pt x="65" y="1"/>
                    <a:pt x="77" y="2"/>
                  </a:cubicBezTo>
                  <a:cubicBezTo>
                    <a:pt x="82" y="2"/>
                    <a:pt x="87" y="2"/>
                    <a:pt x="92" y="3"/>
                  </a:cubicBezTo>
                  <a:cubicBezTo>
                    <a:pt x="94" y="3"/>
                    <a:pt x="96" y="4"/>
                    <a:pt x="97" y="6"/>
                  </a:cubicBezTo>
                  <a:cubicBezTo>
                    <a:pt x="98" y="6"/>
                    <a:pt x="100" y="7"/>
                    <a:pt x="100" y="9"/>
                  </a:cubicBezTo>
                  <a:cubicBezTo>
                    <a:pt x="102" y="34"/>
                    <a:pt x="101" y="59"/>
                    <a:pt x="100" y="83"/>
                  </a:cubicBezTo>
                  <a:cubicBezTo>
                    <a:pt x="100" y="92"/>
                    <a:pt x="100" y="100"/>
                    <a:pt x="100" y="108"/>
                  </a:cubicBezTo>
                  <a:cubicBezTo>
                    <a:pt x="100" y="111"/>
                    <a:pt x="98" y="112"/>
                    <a:pt x="95" y="113"/>
                  </a:cubicBezTo>
                  <a:cubicBezTo>
                    <a:pt x="94" y="114"/>
                    <a:pt x="92" y="115"/>
                    <a:pt x="91" y="114"/>
                  </a:cubicBezTo>
                  <a:cubicBezTo>
                    <a:pt x="84" y="113"/>
                    <a:pt x="77" y="112"/>
                    <a:pt x="70" y="112"/>
                  </a:cubicBezTo>
                  <a:cubicBezTo>
                    <a:pt x="71" y="115"/>
                    <a:pt x="73" y="118"/>
                    <a:pt x="75" y="121"/>
                  </a:cubicBezTo>
                  <a:cubicBezTo>
                    <a:pt x="75" y="122"/>
                    <a:pt x="76" y="123"/>
                    <a:pt x="77" y="124"/>
                  </a:cubicBezTo>
                  <a:cubicBezTo>
                    <a:pt x="78" y="125"/>
                    <a:pt x="79" y="126"/>
                    <a:pt x="80" y="127"/>
                  </a:cubicBezTo>
                  <a:cubicBezTo>
                    <a:pt x="82" y="129"/>
                    <a:pt x="83" y="131"/>
                    <a:pt x="82" y="133"/>
                  </a:cubicBezTo>
                  <a:cubicBezTo>
                    <a:pt x="81" y="135"/>
                    <a:pt x="80" y="137"/>
                    <a:pt x="78" y="137"/>
                  </a:cubicBezTo>
                  <a:close/>
                  <a:moveTo>
                    <a:pt x="53" y="132"/>
                  </a:moveTo>
                  <a:cubicBezTo>
                    <a:pt x="62" y="132"/>
                    <a:pt x="70" y="132"/>
                    <a:pt x="77" y="133"/>
                  </a:cubicBezTo>
                  <a:cubicBezTo>
                    <a:pt x="78" y="134"/>
                    <a:pt x="79" y="134"/>
                    <a:pt x="79" y="132"/>
                  </a:cubicBezTo>
                  <a:cubicBezTo>
                    <a:pt x="79" y="132"/>
                    <a:pt x="79" y="130"/>
                    <a:pt x="78" y="130"/>
                  </a:cubicBezTo>
                  <a:cubicBezTo>
                    <a:pt x="77" y="129"/>
                    <a:pt x="77" y="129"/>
                    <a:pt x="77" y="129"/>
                  </a:cubicBezTo>
                  <a:cubicBezTo>
                    <a:pt x="77" y="129"/>
                    <a:pt x="77" y="129"/>
                    <a:pt x="77" y="129"/>
                  </a:cubicBezTo>
                  <a:cubicBezTo>
                    <a:pt x="77" y="128"/>
                    <a:pt x="76" y="127"/>
                    <a:pt x="74" y="126"/>
                  </a:cubicBezTo>
                  <a:cubicBezTo>
                    <a:pt x="74" y="125"/>
                    <a:pt x="73" y="124"/>
                    <a:pt x="72" y="123"/>
                  </a:cubicBezTo>
                  <a:cubicBezTo>
                    <a:pt x="70" y="119"/>
                    <a:pt x="68" y="115"/>
                    <a:pt x="67" y="111"/>
                  </a:cubicBezTo>
                  <a:cubicBezTo>
                    <a:pt x="66" y="109"/>
                    <a:pt x="66" y="109"/>
                    <a:pt x="66" y="109"/>
                  </a:cubicBezTo>
                  <a:cubicBezTo>
                    <a:pt x="68" y="109"/>
                    <a:pt x="68" y="109"/>
                    <a:pt x="68" y="109"/>
                  </a:cubicBezTo>
                  <a:cubicBezTo>
                    <a:pt x="76" y="109"/>
                    <a:pt x="83" y="110"/>
                    <a:pt x="91" y="111"/>
                  </a:cubicBezTo>
                  <a:cubicBezTo>
                    <a:pt x="92" y="111"/>
                    <a:pt x="93" y="111"/>
                    <a:pt x="93" y="110"/>
                  </a:cubicBezTo>
                  <a:cubicBezTo>
                    <a:pt x="94" y="109"/>
                    <a:pt x="94" y="109"/>
                    <a:pt x="94" y="109"/>
                  </a:cubicBezTo>
                  <a:cubicBezTo>
                    <a:pt x="95" y="109"/>
                    <a:pt x="95" y="109"/>
                    <a:pt x="95" y="109"/>
                  </a:cubicBezTo>
                  <a:cubicBezTo>
                    <a:pt x="95" y="110"/>
                    <a:pt x="96" y="109"/>
                    <a:pt x="96" y="108"/>
                  </a:cubicBezTo>
                  <a:cubicBezTo>
                    <a:pt x="97" y="100"/>
                    <a:pt x="97" y="91"/>
                    <a:pt x="97" y="83"/>
                  </a:cubicBezTo>
                  <a:cubicBezTo>
                    <a:pt x="98" y="59"/>
                    <a:pt x="99" y="34"/>
                    <a:pt x="97" y="9"/>
                  </a:cubicBezTo>
                  <a:cubicBezTo>
                    <a:pt x="97" y="9"/>
                    <a:pt x="96" y="9"/>
                    <a:pt x="96" y="9"/>
                  </a:cubicBezTo>
                  <a:cubicBezTo>
                    <a:pt x="94" y="10"/>
                    <a:pt x="94" y="10"/>
                    <a:pt x="94" y="10"/>
                  </a:cubicBezTo>
                  <a:cubicBezTo>
                    <a:pt x="94" y="8"/>
                    <a:pt x="94" y="8"/>
                    <a:pt x="94" y="8"/>
                  </a:cubicBezTo>
                  <a:cubicBezTo>
                    <a:pt x="94" y="7"/>
                    <a:pt x="93" y="6"/>
                    <a:pt x="92" y="6"/>
                  </a:cubicBezTo>
                  <a:cubicBezTo>
                    <a:pt x="87" y="5"/>
                    <a:pt x="82" y="5"/>
                    <a:pt x="76" y="5"/>
                  </a:cubicBezTo>
                  <a:cubicBezTo>
                    <a:pt x="64" y="4"/>
                    <a:pt x="52" y="3"/>
                    <a:pt x="40" y="3"/>
                  </a:cubicBezTo>
                  <a:cubicBezTo>
                    <a:pt x="30" y="3"/>
                    <a:pt x="22" y="4"/>
                    <a:pt x="14" y="5"/>
                  </a:cubicBezTo>
                  <a:cubicBezTo>
                    <a:pt x="13" y="5"/>
                    <a:pt x="13" y="5"/>
                    <a:pt x="13" y="5"/>
                  </a:cubicBezTo>
                  <a:cubicBezTo>
                    <a:pt x="12" y="6"/>
                    <a:pt x="12" y="6"/>
                    <a:pt x="12" y="6"/>
                  </a:cubicBezTo>
                  <a:cubicBezTo>
                    <a:pt x="12" y="6"/>
                    <a:pt x="12" y="6"/>
                    <a:pt x="12" y="6"/>
                  </a:cubicBezTo>
                  <a:cubicBezTo>
                    <a:pt x="11" y="6"/>
                    <a:pt x="10" y="6"/>
                    <a:pt x="10" y="8"/>
                  </a:cubicBezTo>
                  <a:cubicBezTo>
                    <a:pt x="10" y="20"/>
                    <a:pt x="9" y="33"/>
                    <a:pt x="8" y="45"/>
                  </a:cubicBezTo>
                  <a:cubicBezTo>
                    <a:pt x="7" y="55"/>
                    <a:pt x="6" y="65"/>
                    <a:pt x="5" y="74"/>
                  </a:cubicBezTo>
                  <a:cubicBezTo>
                    <a:pt x="5" y="76"/>
                    <a:pt x="5" y="78"/>
                    <a:pt x="5" y="80"/>
                  </a:cubicBezTo>
                  <a:cubicBezTo>
                    <a:pt x="4" y="90"/>
                    <a:pt x="3" y="102"/>
                    <a:pt x="6" y="113"/>
                  </a:cubicBezTo>
                  <a:cubicBezTo>
                    <a:pt x="6" y="114"/>
                    <a:pt x="6" y="114"/>
                    <a:pt x="6" y="114"/>
                  </a:cubicBezTo>
                  <a:cubicBezTo>
                    <a:pt x="6" y="114"/>
                    <a:pt x="6" y="114"/>
                    <a:pt x="6" y="114"/>
                  </a:cubicBezTo>
                  <a:cubicBezTo>
                    <a:pt x="5" y="119"/>
                    <a:pt x="5" y="124"/>
                    <a:pt x="8" y="129"/>
                  </a:cubicBezTo>
                  <a:cubicBezTo>
                    <a:pt x="9" y="131"/>
                    <a:pt x="11" y="133"/>
                    <a:pt x="14" y="133"/>
                  </a:cubicBezTo>
                  <a:cubicBezTo>
                    <a:pt x="16" y="133"/>
                    <a:pt x="17" y="133"/>
                    <a:pt x="19" y="133"/>
                  </a:cubicBezTo>
                  <a:cubicBezTo>
                    <a:pt x="24" y="133"/>
                    <a:pt x="28" y="133"/>
                    <a:pt x="33" y="133"/>
                  </a:cubicBezTo>
                  <a:cubicBezTo>
                    <a:pt x="39" y="132"/>
                    <a:pt x="46" y="132"/>
                    <a:pt x="53" y="132"/>
                  </a:cubicBezTo>
                  <a:close/>
                  <a:moveTo>
                    <a:pt x="56" y="122"/>
                  </a:moveTo>
                  <a:cubicBezTo>
                    <a:pt x="48" y="113"/>
                    <a:pt x="48" y="113"/>
                    <a:pt x="48" y="113"/>
                  </a:cubicBezTo>
                  <a:cubicBezTo>
                    <a:pt x="48" y="112"/>
                    <a:pt x="47" y="112"/>
                    <a:pt x="46" y="111"/>
                  </a:cubicBezTo>
                  <a:cubicBezTo>
                    <a:pt x="46" y="110"/>
                    <a:pt x="46" y="110"/>
                    <a:pt x="46" y="110"/>
                  </a:cubicBezTo>
                  <a:cubicBezTo>
                    <a:pt x="46" y="109"/>
                    <a:pt x="46" y="109"/>
                    <a:pt x="46" y="109"/>
                  </a:cubicBezTo>
                  <a:cubicBezTo>
                    <a:pt x="47" y="108"/>
                    <a:pt x="47" y="107"/>
                    <a:pt x="48" y="106"/>
                  </a:cubicBezTo>
                  <a:cubicBezTo>
                    <a:pt x="48" y="106"/>
                    <a:pt x="48" y="106"/>
                    <a:pt x="48" y="106"/>
                  </a:cubicBezTo>
                  <a:cubicBezTo>
                    <a:pt x="49" y="106"/>
                    <a:pt x="49" y="106"/>
                    <a:pt x="49" y="106"/>
                  </a:cubicBezTo>
                  <a:cubicBezTo>
                    <a:pt x="51" y="105"/>
                    <a:pt x="51" y="105"/>
                    <a:pt x="51" y="105"/>
                  </a:cubicBezTo>
                  <a:cubicBezTo>
                    <a:pt x="51" y="108"/>
                    <a:pt x="51" y="108"/>
                    <a:pt x="51" y="108"/>
                  </a:cubicBezTo>
                  <a:cubicBezTo>
                    <a:pt x="51" y="108"/>
                    <a:pt x="51" y="108"/>
                    <a:pt x="51" y="108"/>
                  </a:cubicBezTo>
                  <a:cubicBezTo>
                    <a:pt x="50" y="109"/>
                    <a:pt x="50" y="109"/>
                    <a:pt x="50" y="110"/>
                  </a:cubicBezTo>
                  <a:lnTo>
                    <a:pt x="56" y="122"/>
                  </a:lnTo>
                  <a:close/>
                  <a:moveTo>
                    <a:pt x="49" y="22"/>
                  </a:moveTo>
                  <a:cubicBezTo>
                    <a:pt x="47" y="20"/>
                    <a:pt x="47" y="20"/>
                    <a:pt x="47" y="20"/>
                  </a:cubicBezTo>
                  <a:cubicBezTo>
                    <a:pt x="47" y="20"/>
                    <a:pt x="46" y="19"/>
                    <a:pt x="46" y="19"/>
                  </a:cubicBezTo>
                  <a:cubicBezTo>
                    <a:pt x="40" y="14"/>
                    <a:pt x="40" y="14"/>
                    <a:pt x="40" y="14"/>
                  </a:cubicBezTo>
                  <a:cubicBezTo>
                    <a:pt x="47" y="16"/>
                    <a:pt x="47" y="16"/>
                    <a:pt x="47" y="16"/>
                  </a:cubicBezTo>
                  <a:cubicBezTo>
                    <a:pt x="48" y="16"/>
                    <a:pt x="48" y="16"/>
                    <a:pt x="49" y="17"/>
                  </a:cubicBezTo>
                  <a:cubicBezTo>
                    <a:pt x="52" y="17"/>
                    <a:pt x="52" y="17"/>
                    <a:pt x="52" y="17"/>
                  </a:cubicBezTo>
                  <a:cubicBezTo>
                    <a:pt x="50" y="19"/>
                    <a:pt x="50" y="19"/>
                    <a:pt x="50" y="19"/>
                  </a:cubicBezTo>
                  <a:cubicBezTo>
                    <a:pt x="50" y="19"/>
                    <a:pt x="50" y="20"/>
                    <a:pt x="50" y="20"/>
                  </a:cubicBezTo>
                  <a:lnTo>
                    <a:pt x="49"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 name="Freeform 65"/>
            <p:cNvSpPr>
              <a:spLocks noEditPoints="1"/>
            </p:cNvSpPr>
            <p:nvPr/>
          </p:nvSpPr>
          <p:spPr bwMode="auto">
            <a:xfrm>
              <a:off x="2017713" y="2695576"/>
              <a:ext cx="304800" cy="252413"/>
            </a:xfrm>
            <a:custGeom>
              <a:avLst/>
              <a:gdLst>
                <a:gd name="T0" fmla="*/ 9 w 18"/>
                <a:gd name="T1" fmla="*/ 15 h 15"/>
                <a:gd name="T2" fmla="*/ 5 w 18"/>
                <a:gd name="T3" fmla="*/ 14 h 15"/>
                <a:gd name="T4" fmla="*/ 4 w 18"/>
                <a:gd name="T5" fmla="*/ 11 h 15"/>
                <a:gd name="T6" fmla="*/ 1 w 18"/>
                <a:gd name="T7" fmla="*/ 7 h 15"/>
                <a:gd name="T8" fmla="*/ 1 w 18"/>
                <a:gd name="T9" fmla="*/ 3 h 15"/>
                <a:gd name="T10" fmla="*/ 4 w 18"/>
                <a:gd name="T11" fmla="*/ 0 h 15"/>
                <a:gd name="T12" fmla="*/ 8 w 18"/>
                <a:gd name="T13" fmla="*/ 0 h 15"/>
                <a:gd name="T14" fmla="*/ 12 w 18"/>
                <a:gd name="T15" fmla="*/ 0 h 15"/>
                <a:gd name="T16" fmla="*/ 18 w 18"/>
                <a:gd name="T17" fmla="*/ 3 h 15"/>
                <a:gd name="T18" fmla="*/ 17 w 18"/>
                <a:gd name="T19" fmla="*/ 8 h 15"/>
                <a:gd name="T20" fmla="*/ 14 w 18"/>
                <a:gd name="T21" fmla="*/ 10 h 15"/>
                <a:gd name="T22" fmla="*/ 14 w 18"/>
                <a:gd name="T23" fmla="*/ 11 h 15"/>
                <a:gd name="T24" fmla="*/ 13 w 18"/>
                <a:gd name="T25" fmla="*/ 11 h 15"/>
                <a:gd name="T26" fmla="*/ 13 w 18"/>
                <a:gd name="T27" fmla="*/ 14 h 15"/>
                <a:gd name="T28" fmla="*/ 10 w 18"/>
                <a:gd name="T29" fmla="*/ 15 h 15"/>
                <a:gd name="T30" fmla="*/ 9 w 18"/>
                <a:gd name="T31" fmla="*/ 15 h 15"/>
                <a:gd name="T32" fmla="*/ 6 w 18"/>
                <a:gd name="T33" fmla="*/ 3 h 15"/>
                <a:gd name="T34" fmla="*/ 5 w 18"/>
                <a:gd name="T35" fmla="*/ 4 h 15"/>
                <a:gd name="T36" fmla="*/ 3 w 18"/>
                <a:gd name="T37" fmla="*/ 4 h 15"/>
                <a:gd name="T38" fmla="*/ 4 w 18"/>
                <a:gd name="T39" fmla="*/ 5 h 15"/>
                <a:gd name="T40" fmla="*/ 7 w 18"/>
                <a:gd name="T41" fmla="*/ 8 h 15"/>
                <a:gd name="T42" fmla="*/ 8 w 18"/>
                <a:gd name="T43" fmla="*/ 9 h 15"/>
                <a:gd name="T44" fmla="*/ 8 w 18"/>
                <a:gd name="T45" fmla="*/ 10 h 15"/>
                <a:gd name="T46" fmla="*/ 6 w 18"/>
                <a:gd name="T47" fmla="*/ 11 h 15"/>
                <a:gd name="T48" fmla="*/ 7 w 18"/>
                <a:gd name="T49" fmla="*/ 11 h 15"/>
                <a:gd name="T50" fmla="*/ 8 w 18"/>
                <a:gd name="T51" fmla="*/ 11 h 15"/>
                <a:gd name="T52" fmla="*/ 9 w 18"/>
                <a:gd name="T53" fmla="*/ 12 h 15"/>
                <a:gd name="T54" fmla="*/ 10 w 18"/>
                <a:gd name="T55" fmla="*/ 12 h 15"/>
                <a:gd name="T56" fmla="*/ 10 w 18"/>
                <a:gd name="T57" fmla="*/ 12 h 15"/>
                <a:gd name="T58" fmla="*/ 10 w 18"/>
                <a:gd name="T59" fmla="*/ 12 h 15"/>
                <a:gd name="T60" fmla="*/ 10 w 18"/>
                <a:gd name="T61" fmla="*/ 11 h 15"/>
                <a:gd name="T62" fmla="*/ 10 w 18"/>
                <a:gd name="T63" fmla="*/ 10 h 15"/>
                <a:gd name="T64" fmla="*/ 11 w 18"/>
                <a:gd name="T65" fmla="*/ 11 h 15"/>
                <a:gd name="T66" fmla="*/ 11 w 18"/>
                <a:gd name="T67" fmla="*/ 10 h 15"/>
                <a:gd name="T68" fmla="*/ 12 w 18"/>
                <a:gd name="T69" fmla="*/ 8 h 15"/>
                <a:gd name="T70" fmla="*/ 14 w 18"/>
                <a:gd name="T71" fmla="*/ 6 h 15"/>
                <a:gd name="T72" fmla="*/ 15 w 18"/>
                <a:gd name="T73" fmla="*/ 4 h 15"/>
                <a:gd name="T74" fmla="*/ 13 w 18"/>
                <a:gd name="T75" fmla="*/ 3 h 15"/>
                <a:gd name="T76" fmla="*/ 8 w 18"/>
                <a:gd name="T77" fmla="*/ 4 h 15"/>
                <a:gd name="T78" fmla="*/ 6 w 18"/>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 h="15">
                  <a:moveTo>
                    <a:pt x="9" y="15"/>
                  </a:moveTo>
                  <a:cubicBezTo>
                    <a:pt x="8" y="15"/>
                    <a:pt x="6" y="15"/>
                    <a:pt x="5" y="14"/>
                  </a:cubicBezTo>
                  <a:cubicBezTo>
                    <a:pt x="5" y="13"/>
                    <a:pt x="4" y="12"/>
                    <a:pt x="4" y="11"/>
                  </a:cubicBezTo>
                  <a:cubicBezTo>
                    <a:pt x="3" y="10"/>
                    <a:pt x="2" y="8"/>
                    <a:pt x="1" y="7"/>
                  </a:cubicBezTo>
                  <a:cubicBezTo>
                    <a:pt x="0" y="6"/>
                    <a:pt x="0" y="4"/>
                    <a:pt x="1" y="3"/>
                  </a:cubicBezTo>
                  <a:cubicBezTo>
                    <a:pt x="1" y="2"/>
                    <a:pt x="3" y="1"/>
                    <a:pt x="4" y="0"/>
                  </a:cubicBezTo>
                  <a:cubicBezTo>
                    <a:pt x="6" y="0"/>
                    <a:pt x="7" y="0"/>
                    <a:pt x="8" y="0"/>
                  </a:cubicBezTo>
                  <a:cubicBezTo>
                    <a:pt x="10" y="0"/>
                    <a:pt x="11" y="0"/>
                    <a:pt x="12" y="0"/>
                  </a:cubicBezTo>
                  <a:cubicBezTo>
                    <a:pt x="15" y="0"/>
                    <a:pt x="17" y="1"/>
                    <a:pt x="18" y="3"/>
                  </a:cubicBezTo>
                  <a:cubicBezTo>
                    <a:pt x="18" y="5"/>
                    <a:pt x="18" y="7"/>
                    <a:pt x="17" y="8"/>
                  </a:cubicBezTo>
                  <a:cubicBezTo>
                    <a:pt x="16" y="9"/>
                    <a:pt x="15" y="10"/>
                    <a:pt x="14" y="10"/>
                  </a:cubicBezTo>
                  <a:cubicBezTo>
                    <a:pt x="14" y="11"/>
                    <a:pt x="14" y="11"/>
                    <a:pt x="14" y="11"/>
                  </a:cubicBezTo>
                  <a:cubicBezTo>
                    <a:pt x="13" y="11"/>
                    <a:pt x="13" y="11"/>
                    <a:pt x="13" y="11"/>
                  </a:cubicBezTo>
                  <a:cubicBezTo>
                    <a:pt x="14" y="12"/>
                    <a:pt x="14" y="13"/>
                    <a:pt x="13" y="14"/>
                  </a:cubicBezTo>
                  <a:cubicBezTo>
                    <a:pt x="12" y="15"/>
                    <a:pt x="11" y="15"/>
                    <a:pt x="10" y="15"/>
                  </a:cubicBezTo>
                  <a:cubicBezTo>
                    <a:pt x="10" y="15"/>
                    <a:pt x="9" y="15"/>
                    <a:pt x="9" y="15"/>
                  </a:cubicBezTo>
                  <a:close/>
                  <a:moveTo>
                    <a:pt x="6" y="3"/>
                  </a:moveTo>
                  <a:cubicBezTo>
                    <a:pt x="6" y="3"/>
                    <a:pt x="5" y="3"/>
                    <a:pt x="5" y="4"/>
                  </a:cubicBezTo>
                  <a:cubicBezTo>
                    <a:pt x="4" y="4"/>
                    <a:pt x="4" y="4"/>
                    <a:pt x="3" y="4"/>
                  </a:cubicBezTo>
                  <a:cubicBezTo>
                    <a:pt x="3" y="5"/>
                    <a:pt x="3" y="5"/>
                    <a:pt x="4" y="5"/>
                  </a:cubicBezTo>
                  <a:cubicBezTo>
                    <a:pt x="4" y="6"/>
                    <a:pt x="5" y="7"/>
                    <a:pt x="7" y="8"/>
                  </a:cubicBezTo>
                  <a:cubicBezTo>
                    <a:pt x="8" y="9"/>
                    <a:pt x="8" y="9"/>
                    <a:pt x="8" y="9"/>
                  </a:cubicBezTo>
                  <a:cubicBezTo>
                    <a:pt x="8" y="10"/>
                    <a:pt x="8" y="10"/>
                    <a:pt x="8" y="10"/>
                  </a:cubicBezTo>
                  <a:cubicBezTo>
                    <a:pt x="6" y="11"/>
                    <a:pt x="6" y="11"/>
                    <a:pt x="6" y="11"/>
                  </a:cubicBezTo>
                  <a:cubicBezTo>
                    <a:pt x="7" y="11"/>
                    <a:pt x="7" y="11"/>
                    <a:pt x="7" y="11"/>
                  </a:cubicBezTo>
                  <a:cubicBezTo>
                    <a:pt x="7" y="11"/>
                    <a:pt x="8" y="11"/>
                    <a:pt x="8" y="11"/>
                  </a:cubicBezTo>
                  <a:cubicBezTo>
                    <a:pt x="8" y="12"/>
                    <a:pt x="9" y="12"/>
                    <a:pt x="9" y="12"/>
                  </a:cubicBezTo>
                  <a:cubicBezTo>
                    <a:pt x="10" y="12"/>
                    <a:pt x="10" y="12"/>
                    <a:pt x="10" y="12"/>
                  </a:cubicBezTo>
                  <a:cubicBezTo>
                    <a:pt x="10" y="12"/>
                    <a:pt x="10" y="12"/>
                    <a:pt x="10" y="12"/>
                  </a:cubicBezTo>
                  <a:cubicBezTo>
                    <a:pt x="10" y="12"/>
                    <a:pt x="10" y="12"/>
                    <a:pt x="10" y="12"/>
                  </a:cubicBezTo>
                  <a:cubicBezTo>
                    <a:pt x="10" y="11"/>
                    <a:pt x="10" y="11"/>
                    <a:pt x="10" y="11"/>
                  </a:cubicBezTo>
                  <a:cubicBezTo>
                    <a:pt x="10" y="11"/>
                    <a:pt x="10" y="11"/>
                    <a:pt x="10" y="10"/>
                  </a:cubicBezTo>
                  <a:cubicBezTo>
                    <a:pt x="11" y="11"/>
                    <a:pt x="11" y="11"/>
                    <a:pt x="11" y="11"/>
                  </a:cubicBezTo>
                  <a:cubicBezTo>
                    <a:pt x="11" y="10"/>
                    <a:pt x="11" y="10"/>
                    <a:pt x="11" y="10"/>
                  </a:cubicBezTo>
                  <a:cubicBezTo>
                    <a:pt x="11" y="9"/>
                    <a:pt x="11" y="9"/>
                    <a:pt x="12" y="8"/>
                  </a:cubicBezTo>
                  <a:cubicBezTo>
                    <a:pt x="13" y="7"/>
                    <a:pt x="13" y="7"/>
                    <a:pt x="14" y="6"/>
                  </a:cubicBezTo>
                  <a:cubicBezTo>
                    <a:pt x="15" y="5"/>
                    <a:pt x="15" y="5"/>
                    <a:pt x="15" y="4"/>
                  </a:cubicBezTo>
                  <a:cubicBezTo>
                    <a:pt x="14" y="4"/>
                    <a:pt x="14" y="3"/>
                    <a:pt x="13" y="3"/>
                  </a:cubicBezTo>
                  <a:cubicBezTo>
                    <a:pt x="12" y="4"/>
                    <a:pt x="10" y="4"/>
                    <a:pt x="8" y="4"/>
                  </a:cubicBezTo>
                  <a:cubicBezTo>
                    <a:pt x="8" y="3"/>
                    <a:pt x="7" y="3"/>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2" name="TextBox 35"/>
          <p:cNvSpPr txBox="1"/>
          <p:nvPr/>
        </p:nvSpPr>
        <p:spPr>
          <a:xfrm>
            <a:off x="2795241" y="2508446"/>
            <a:ext cx="1324848" cy="613694"/>
          </a:xfrm>
          <a:prstGeom prst="rect">
            <a:avLst/>
          </a:prstGeom>
          <a:noFill/>
        </p:spPr>
        <p:txBody>
          <a:bodyPr wrap="square" rtlCol="0">
            <a:spAutoFit/>
          </a:bodyPr>
          <a:lstStyle/>
          <a:p>
            <a:pPr algn="just">
              <a:lnSpc>
                <a:spcPct val="150000"/>
              </a:lnSpc>
            </a:pPr>
            <a:r>
              <a:rPr lang="zh-CN" altLang="en-US" sz="1200" dirty="0">
                <a:solidFill>
                  <a:prstClr val="white"/>
                </a:solidFill>
                <a:latin typeface="微软雅黑" panose="020B0503020204020204" pitchFamily="34" charset="-122"/>
                <a:ea typeface="微软雅黑" panose="020B0503020204020204" pitchFamily="34" charset="-122"/>
              </a:rPr>
              <a:t>请在此处填入你需要的内容。</a:t>
            </a:r>
            <a:endParaRPr lang="en-US" altLang="zh-CN" sz="1200" dirty="0">
              <a:solidFill>
                <a:prstClr val="white"/>
              </a:solidFill>
              <a:latin typeface="微软雅黑" panose="020B0503020204020204" pitchFamily="34" charset="-122"/>
              <a:ea typeface="微软雅黑" panose="020B0503020204020204" pitchFamily="34" charset="-122"/>
            </a:endParaRPr>
          </a:p>
        </p:txBody>
      </p:sp>
      <p:sp>
        <p:nvSpPr>
          <p:cNvPr id="13" name="TextBox 35"/>
          <p:cNvSpPr txBox="1"/>
          <p:nvPr/>
        </p:nvSpPr>
        <p:spPr>
          <a:xfrm>
            <a:off x="5476246" y="2508446"/>
            <a:ext cx="1324848" cy="613694"/>
          </a:xfrm>
          <a:prstGeom prst="rect">
            <a:avLst/>
          </a:prstGeom>
          <a:noFill/>
        </p:spPr>
        <p:txBody>
          <a:bodyPr wrap="square" rtlCol="0">
            <a:spAutoFit/>
          </a:bodyPr>
          <a:lstStyle/>
          <a:p>
            <a:pPr algn="just">
              <a:lnSpc>
                <a:spcPct val="150000"/>
              </a:lnSpc>
            </a:pPr>
            <a:r>
              <a:rPr lang="zh-CN" altLang="en-US" sz="1200" dirty="0">
                <a:solidFill>
                  <a:prstClr val="white"/>
                </a:solidFill>
                <a:latin typeface="微软雅黑" panose="020B0503020204020204" pitchFamily="34" charset="-122"/>
                <a:ea typeface="微软雅黑" panose="020B0503020204020204" pitchFamily="34" charset="-122"/>
              </a:rPr>
              <a:t>请在此处填入你需要的内容。</a:t>
            </a:r>
            <a:endParaRPr lang="en-US" altLang="zh-CN" sz="1200" dirty="0">
              <a:solidFill>
                <a:prstClr val="white"/>
              </a:solidFill>
              <a:latin typeface="微软雅黑" panose="020B0503020204020204" pitchFamily="34" charset="-122"/>
              <a:ea typeface="微软雅黑" panose="020B0503020204020204" pitchFamily="34" charset="-122"/>
            </a:endParaRPr>
          </a:p>
        </p:txBody>
      </p:sp>
      <p:sp>
        <p:nvSpPr>
          <p:cNvPr id="14" name="TextBox 35"/>
          <p:cNvSpPr txBox="1"/>
          <p:nvPr/>
        </p:nvSpPr>
        <p:spPr>
          <a:xfrm>
            <a:off x="8169880" y="2508446"/>
            <a:ext cx="1324848" cy="613694"/>
          </a:xfrm>
          <a:prstGeom prst="rect">
            <a:avLst/>
          </a:prstGeom>
          <a:noFill/>
        </p:spPr>
        <p:txBody>
          <a:bodyPr wrap="square" rtlCol="0">
            <a:spAutoFit/>
          </a:bodyPr>
          <a:lstStyle/>
          <a:p>
            <a:pPr algn="just">
              <a:lnSpc>
                <a:spcPct val="150000"/>
              </a:lnSpc>
            </a:pPr>
            <a:r>
              <a:rPr lang="zh-CN" altLang="en-US" sz="1200" dirty="0">
                <a:solidFill>
                  <a:prstClr val="white"/>
                </a:solidFill>
                <a:latin typeface="微软雅黑" panose="020B0503020204020204" pitchFamily="34" charset="-122"/>
                <a:ea typeface="微软雅黑" panose="020B0503020204020204" pitchFamily="34" charset="-122"/>
              </a:rPr>
              <a:t>请在此处填入你需要的内容。</a:t>
            </a:r>
            <a:endParaRPr lang="en-US" altLang="zh-CN" sz="1200" dirty="0">
              <a:solidFill>
                <a:prstClr val="white"/>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2639617" y="4803723"/>
            <a:ext cx="1131216" cy="338554"/>
          </a:xfrm>
          <a:prstGeom prst="rect">
            <a:avLst/>
          </a:prstGeom>
          <a:noFill/>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algn="l"/>
            <a:r>
              <a:rPr lang="zh-CN" altLang="en-US" sz="1600" dirty="0">
                <a:solidFill>
                  <a:prstClr val="white"/>
                </a:solidFill>
              </a:rPr>
              <a:t>标题文字</a:t>
            </a:r>
            <a:endParaRPr lang="zh-CN" altLang="en-US" sz="1600" dirty="0">
              <a:solidFill>
                <a:prstClr val="white"/>
              </a:solidFill>
            </a:endParaRPr>
          </a:p>
        </p:txBody>
      </p:sp>
      <p:sp>
        <p:nvSpPr>
          <p:cNvPr id="16" name="矩形 15"/>
          <p:cNvSpPr/>
          <p:nvPr/>
        </p:nvSpPr>
        <p:spPr>
          <a:xfrm>
            <a:off x="2639617" y="5192878"/>
            <a:ext cx="7200800" cy="646331"/>
          </a:xfrm>
          <a:prstGeom prst="rect">
            <a:avLst/>
          </a:prstGeom>
          <a:ln>
            <a:solidFill>
              <a:schemeClr val="bg1"/>
            </a:solidFill>
          </a:ln>
        </p:spPr>
        <p:txBody>
          <a:bodyPr wrap="square">
            <a:spAutoFit/>
          </a:bodyPr>
          <a:lstStyle/>
          <a:p>
            <a:pPr>
              <a:lnSpc>
                <a:spcPct val="150000"/>
              </a:lnSpc>
            </a:pPr>
            <a:r>
              <a:rPr lang="zh-CN" altLang="en-US" sz="1200" dirty="0">
                <a:solidFill>
                  <a:prstClr val="white"/>
                </a:solidFill>
                <a:latin typeface="微软雅黑" panose="020B0503020204020204" pitchFamily="34" charset="-122"/>
                <a:ea typeface="微软雅黑" panose="020B0503020204020204" pitchFamily="34" charset="-122"/>
              </a:rPr>
              <a:t>请在此处填入你需要的内容。请在此处填入你需要的内容。请在此处填入你需要的内容。梭拓，不止创新。请在此处填入你需要的内容。梭拓，不止创新。请在此处填入你需要的内容。</a:t>
            </a:r>
            <a:endParaRPr lang="zh-CN" altLang="en-US" sz="1200" dirty="0">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250"/>
                                        <p:tgtEl>
                                          <p:spTgt spid="12"/>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25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up)">
                                      <p:cBhvr>
                                        <p:cTn id="28" dur="250"/>
                                        <p:tgtEl>
                                          <p:spTgt spid="14"/>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fltVal val="0"/>
                                          </p:val>
                                        </p:tav>
                                        <p:tav tm="100000">
                                          <p:val>
                                            <p:strVal val="#ppt_h"/>
                                          </p:val>
                                        </p:tav>
                                      </p:tavLst>
                                    </p:anim>
                                    <p:animEffect transition="in" filter="fade">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346575" y="317500"/>
            <a:ext cx="3498850" cy="400110"/>
          </a:xfrm>
          <a:prstGeom prst="rect">
            <a:avLst/>
          </a:prstGeom>
          <a:noFill/>
          <a:ln>
            <a:solidFill>
              <a:schemeClr val="bg1"/>
            </a:solidFill>
          </a:ln>
        </p:spPr>
        <p:txBody>
          <a:bodyPr wrap="square" rtlCol="0">
            <a:spAutoFit/>
          </a:bodyPr>
          <a:lstStyle/>
          <a:p>
            <a:pPr algn="ctr"/>
            <a:r>
              <a:rPr lang="zh-CN" altLang="en-US" sz="2000" dirty="0">
                <a:solidFill>
                  <a:schemeClr val="bg1"/>
                </a:solidFill>
              </a:rPr>
              <a:t>请在此处添加您的标题文字</a:t>
            </a:r>
            <a:endParaRPr lang="zh-CN" altLang="en-US" sz="2000" dirty="0">
              <a:solidFill>
                <a:schemeClr val="bg1"/>
              </a:solidFill>
            </a:endParaRPr>
          </a:p>
        </p:txBody>
      </p:sp>
      <p:sp>
        <p:nvSpPr>
          <p:cNvPr id="3" name="Freeform 308"/>
          <p:cNvSpPr>
            <a:spLocks noEditPoints="1"/>
          </p:cNvSpPr>
          <p:nvPr/>
        </p:nvSpPr>
        <p:spPr bwMode="auto">
          <a:xfrm>
            <a:off x="8437122" y="2603128"/>
            <a:ext cx="749520" cy="317654"/>
          </a:xfrm>
          <a:custGeom>
            <a:avLst/>
            <a:gdLst>
              <a:gd name="T0" fmla="*/ 257 w 266"/>
              <a:gd name="T1" fmla="*/ 89 h 113"/>
              <a:gd name="T2" fmla="*/ 70 w 266"/>
              <a:gd name="T3" fmla="*/ 96 h 113"/>
              <a:gd name="T4" fmla="*/ 1 w 266"/>
              <a:gd name="T5" fmla="*/ 87 h 113"/>
              <a:gd name="T6" fmla="*/ 52 w 266"/>
              <a:gd name="T7" fmla="*/ 4 h 113"/>
              <a:gd name="T8" fmla="*/ 216 w 266"/>
              <a:gd name="T9" fmla="*/ 4 h 113"/>
              <a:gd name="T10" fmla="*/ 19 w 266"/>
              <a:gd name="T11" fmla="*/ 25 h 113"/>
              <a:gd name="T12" fmla="*/ 13 w 266"/>
              <a:gd name="T13" fmla="*/ 35 h 113"/>
              <a:gd name="T14" fmla="*/ 11 w 266"/>
              <a:gd name="T15" fmla="*/ 74 h 113"/>
              <a:gd name="T16" fmla="*/ 11 w 266"/>
              <a:gd name="T17" fmla="*/ 80 h 113"/>
              <a:gd name="T18" fmla="*/ 30 w 266"/>
              <a:gd name="T19" fmla="*/ 92 h 113"/>
              <a:gd name="T20" fmla="*/ 52 w 266"/>
              <a:gd name="T21" fmla="*/ 72 h 113"/>
              <a:gd name="T22" fmla="*/ 84 w 266"/>
              <a:gd name="T23" fmla="*/ 82 h 113"/>
              <a:gd name="T24" fmla="*/ 97 w 266"/>
              <a:gd name="T25" fmla="*/ 92 h 113"/>
              <a:gd name="T26" fmla="*/ 107 w 266"/>
              <a:gd name="T27" fmla="*/ 90 h 113"/>
              <a:gd name="T28" fmla="*/ 121 w 266"/>
              <a:gd name="T29" fmla="*/ 89 h 113"/>
              <a:gd name="T30" fmla="*/ 130 w 266"/>
              <a:gd name="T31" fmla="*/ 89 h 113"/>
              <a:gd name="T32" fmla="*/ 164 w 266"/>
              <a:gd name="T33" fmla="*/ 92 h 113"/>
              <a:gd name="T34" fmla="*/ 189 w 266"/>
              <a:gd name="T35" fmla="*/ 92 h 113"/>
              <a:gd name="T36" fmla="*/ 219 w 266"/>
              <a:gd name="T37" fmla="*/ 37 h 113"/>
              <a:gd name="T38" fmla="*/ 253 w 266"/>
              <a:gd name="T39" fmla="*/ 91 h 113"/>
              <a:gd name="T40" fmla="*/ 250 w 266"/>
              <a:gd name="T41" fmla="*/ 78 h 113"/>
              <a:gd name="T42" fmla="*/ 250 w 266"/>
              <a:gd name="T43" fmla="*/ 66 h 113"/>
              <a:gd name="T44" fmla="*/ 232 w 266"/>
              <a:gd name="T45" fmla="*/ 68 h 113"/>
              <a:gd name="T46" fmla="*/ 248 w 266"/>
              <a:gd name="T47" fmla="*/ 37 h 113"/>
              <a:gd name="T48" fmla="*/ 255 w 266"/>
              <a:gd name="T49" fmla="*/ 38 h 113"/>
              <a:gd name="T50" fmla="*/ 251 w 266"/>
              <a:gd name="T51" fmla="*/ 30 h 113"/>
              <a:gd name="T52" fmla="*/ 250 w 266"/>
              <a:gd name="T53" fmla="*/ 23 h 113"/>
              <a:gd name="T54" fmla="*/ 249 w 266"/>
              <a:gd name="T55" fmla="*/ 16 h 113"/>
              <a:gd name="T56" fmla="*/ 233 w 266"/>
              <a:gd name="T57" fmla="*/ 9 h 113"/>
              <a:gd name="T58" fmla="*/ 143 w 266"/>
              <a:gd name="T59" fmla="*/ 4 h 113"/>
              <a:gd name="T60" fmla="*/ 46 w 266"/>
              <a:gd name="T61" fmla="*/ 9 h 113"/>
              <a:gd name="T62" fmla="*/ 25 w 266"/>
              <a:gd name="T63" fmla="*/ 15 h 113"/>
              <a:gd name="T64" fmla="*/ 23 w 266"/>
              <a:gd name="T65" fmla="*/ 23 h 113"/>
              <a:gd name="T66" fmla="*/ 11 w 266"/>
              <a:gd name="T67" fmla="*/ 58 h 113"/>
              <a:gd name="T68" fmla="*/ 11 w 266"/>
              <a:gd name="T69" fmla="*/ 58 h 113"/>
              <a:gd name="T70" fmla="*/ 255 w 266"/>
              <a:gd name="T71" fmla="*/ 41 h 113"/>
              <a:gd name="T72" fmla="*/ 81 w 266"/>
              <a:gd name="T73" fmla="*/ 93 h 113"/>
              <a:gd name="T74" fmla="*/ 207 w 266"/>
              <a:gd name="T75" fmla="*/ 80 h 113"/>
              <a:gd name="T76" fmla="*/ 53 w 266"/>
              <a:gd name="T77" fmla="*/ 43 h 113"/>
              <a:gd name="T78" fmla="*/ 53 w 266"/>
              <a:gd name="T79" fmla="*/ 43 h 113"/>
              <a:gd name="T80" fmla="*/ 203 w 266"/>
              <a:gd name="T81" fmla="*/ 43 h 113"/>
              <a:gd name="T82" fmla="*/ 5 w 266"/>
              <a:gd name="T83" fmla="*/ 78 h 113"/>
              <a:gd name="T84" fmla="*/ 219 w 266"/>
              <a:gd name="T85" fmla="*/ 78 h 113"/>
              <a:gd name="T86" fmla="*/ 262 w 266"/>
              <a:gd name="T87" fmla="*/ 79 h 113"/>
              <a:gd name="T88" fmla="*/ 213 w 266"/>
              <a:gd name="T89" fmla="*/ 86 h 113"/>
              <a:gd name="T90" fmla="*/ 64 w 266"/>
              <a:gd name="T91" fmla="*/ 84 h 113"/>
              <a:gd name="T92" fmla="*/ 55 w 266"/>
              <a:gd name="T93" fmla="*/ 86 h 113"/>
              <a:gd name="T94" fmla="*/ 46 w 266"/>
              <a:gd name="T95" fmla="*/ 90 h 113"/>
              <a:gd name="T96" fmla="*/ 218 w 266"/>
              <a:gd name="T97" fmla="*/ 87 h 113"/>
              <a:gd name="T98" fmla="*/ 64 w 266"/>
              <a:gd name="T99" fmla="*/ 93 h 113"/>
              <a:gd name="T100" fmla="*/ 212 w 266"/>
              <a:gd name="T101" fmla="*/ 102 h 113"/>
              <a:gd name="T102" fmla="*/ 55 w 266"/>
              <a:gd name="T103" fmla="*/ 101 h 113"/>
              <a:gd name="T104" fmla="*/ 218 w 266"/>
              <a:gd name="T105" fmla="*/ 9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 h="113">
                <a:moveTo>
                  <a:pt x="259" y="74"/>
                </a:moveTo>
                <a:cubicBezTo>
                  <a:pt x="261" y="76"/>
                  <a:pt x="263" y="73"/>
                  <a:pt x="265" y="75"/>
                </a:cubicBezTo>
                <a:cubicBezTo>
                  <a:pt x="266" y="80"/>
                  <a:pt x="265" y="84"/>
                  <a:pt x="265" y="88"/>
                </a:cubicBezTo>
                <a:cubicBezTo>
                  <a:pt x="263" y="89"/>
                  <a:pt x="260" y="88"/>
                  <a:pt x="257" y="89"/>
                </a:cubicBezTo>
                <a:cubicBezTo>
                  <a:pt x="256" y="91"/>
                  <a:pt x="259" y="94"/>
                  <a:pt x="257" y="96"/>
                </a:cubicBezTo>
                <a:cubicBezTo>
                  <a:pt x="251" y="96"/>
                  <a:pt x="246" y="95"/>
                  <a:pt x="238" y="95"/>
                </a:cubicBezTo>
                <a:cubicBezTo>
                  <a:pt x="233" y="111"/>
                  <a:pt x="207" y="113"/>
                  <a:pt x="203" y="96"/>
                </a:cubicBezTo>
                <a:cubicBezTo>
                  <a:pt x="161" y="93"/>
                  <a:pt x="109" y="97"/>
                  <a:pt x="70" y="96"/>
                </a:cubicBezTo>
                <a:cubicBezTo>
                  <a:pt x="66" y="109"/>
                  <a:pt x="41" y="113"/>
                  <a:pt x="37" y="96"/>
                </a:cubicBezTo>
                <a:cubicBezTo>
                  <a:pt x="29" y="95"/>
                  <a:pt x="16" y="96"/>
                  <a:pt x="8" y="94"/>
                </a:cubicBezTo>
                <a:cubicBezTo>
                  <a:pt x="7" y="91"/>
                  <a:pt x="8" y="90"/>
                  <a:pt x="8" y="87"/>
                </a:cubicBezTo>
                <a:cubicBezTo>
                  <a:pt x="6" y="86"/>
                  <a:pt x="3" y="88"/>
                  <a:pt x="1" y="87"/>
                </a:cubicBezTo>
                <a:cubicBezTo>
                  <a:pt x="0" y="83"/>
                  <a:pt x="0" y="78"/>
                  <a:pt x="1" y="74"/>
                </a:cubicBezTo>
                <a:cubicBezTo>
                  <a:pt x="4" y="72"/>
                  <a:pt x="4" y="74"/>
                  <a:pt x="8" y="74"/>
                </a:cubicBezTo>
                <a:cubicBezTo>
                  <a:pt x="8" y="62"/>
                  <a:pt x="8" y="46"/>
                  <a:pt x="9" y="34"/>
                </a:cubicBezTo>
                <a:cubicBezTo>
                  <a:pt x="12" y="13"/>
                  <a:pt x="32" y="5"/>
                  <a:pt x="52" y="4"/>
                </a:cubicBezTo>
                <a:cubicBezTo>
                  <a:pt x="69" y="4"/>
                  <a:pt x="88" y="2"/>
                  <a:pt x="104" y="2"/>
                </a:cubicBezTo>
                <a:cubicBezTo>
                  <a:pt x="112" y="1"/>
                  <a:pt x="120" y="2"/>
                  <a:pt x="128" y="2"/>
                </a:cubicBezTo>
                <a:cubicBezTo>
                  <a:pt x="146" y="1"/>
                  <a:pt x="166" y="0"/>
                  <a:pt x="184" y="0"/>
                </a:cubicBezTo>
                <a:cubicBezTo>
                  <a:pt x="195" y="1"/>
                  <a:pt x="206" y="4"/>
                  <a:pt x="216" y="4"/>
                </a:cubicBezTo>
                <a:cubicBezTo>
                  <a:pt x="227" y="5"/>
                  <a:pt x="237" y="4"/>
                  <a:pt x="246" y="9"/>
                </a:cubicBezTo>
                <a:cubicBezTo>
                  <a:pt x="264" y="19"/>
                  <a:pt x="258" y="54"/>
                  <a:pt x="259" y="74"/>
                </a:cubicBezTo>
                <a:close/>
                <a:moveTo>
                  <a:pt x="17" y="23"/>
                </a:moveTo>
                <a:cubicBezTo>
                  <a:pt x="18" y="23"/>
                  <a:pt x="19" y="23"/>
                  <a:pt x="19" y="25"/>
                </a:cubicBezTo>
                <a:cubicBezTo>
                  <a:pt x="17" y="26"/>
                  <a:pt x="16" y="26"/>
                  <a:pt x="15" y="26"/>
                </a:cubicBezTo>
                <a:cubicBezTo>
                  <a:pt x="15" y="28"/>
                  <a:pt x="14" y="28"/>
                  <a:pt x="14" y="30"/>
                </a:cubicBezTo>
                <a:cubicBezTo>
                  <a:pt x="15" y="31"/>
                  <a:pt x="16" y="31"/>
                  <a:pt x="16" y="33"/>
                </a:cubicBezTo>
                <a:cubicBezTo>
                  <a:pt x="16" y="35"/>
                  <a:pt x="12" y="33"/>
                  <a:pt x="13" y="35"/>
                </a:cubicBezTo>
                <a:cubicBezTo>
                  <a:pt x="21" y="37"/>
                  <a:pt x="30" y="36"/>
                  <a:pt x="39" y="35"/>
                </a:cubicBezTo>
                <a:cubicBezTo>
                  <a:pt x="43" y="43"/>
                  <a:pt x="39" y="52"/>
                  <a:pt x="40" y="62"/>
                </a:cubicBezTo>
                <a:cubicBezTo>
                  <a:pt x="32" y="67"/>
                  <a:pt x="16" y="58"/>
                  <a:pt x="11" y="65"/>
                </a:cubicBezTo>
                <a:cubicBezTo>
                  <a:pt x="11" y="68"/>
                  <a:pt x="12" y="70"/>
                  <a:pt x="11" y="74"/>
                </a:cubicBezTo>
                <a:cubicBezTo>
                  <a:pt x="13" y="74"/>
                  <a:pt x="11" y="71"/>
                  <a:pt x="14" y="72"/>
                </a:cubicBezTo>
                <a:cubicBezTo>
                  <a:pt x="14" y="72"/>
                  <a:pt x="15" y="72"/>
                  <a:pt x="15" y="73"/>
                </a:cubicBezTo>
                <a:cubicBezTo>
                  <a:pt x="16" y="77"/>
                  <a:pt x="12" y="74"/>
                  <a:pt x="11" y="75"/>
                </a:cubicBezTo>
                <a:cubicBezTo>
                  <a:pt x="12" y="77"/>
                  <a:pt x="11" y="78"/>
                  <a:pt x="11" y="80"/>
                </a:cubicBezTo>
                <a:cubicBezTo>
                  <a:pt x="11" y="81"/>
                  <a:pt x="13" y="79"/>
                  <a:pt x="14" y="81"/>
                </a:cubicBezTo>
                <a:cubicBezTo>
                  <a:pt x="15" y="85"/>
                  <a:pt x="11" y="83"/>
                  <a:pt x="11" y="85"/>
                </a:cubicBezTo>
                <a:cubicBezTo>
                  <a:pt x="11" y="87"/>
                  <a:pt x="13" y="88"/>
                  <a:pt x="11" y="91"/>
                </a:cubicBezTo>
                <a:cubicBezTo>
                  <a:pt x="18" y="92"/>
                  <a:pt x="21" y="92"/>
                  <a:pt x="30" y="92"/>
                </a:cubicBezTo>
                <a:cubicBezTo>
                  <a:pt x="29" y="89"/>
                  <a:pt x="31" y="89"/>
                  <a:pt x="32" y="89"/>
                </a:cubicBezTo>
                <a:cubicBezTo>
                  <a:pt x="35" y="89"/>
                  <a:pt x="32" y="92"/>
                  <a:pt x="34" y="92"/>
                </a:cubicBezTo>
                <a:cubicBezTo>
                  <a:pt x="35" y="91"/>
                  <a:pt x="36" y="93"/>
                  <a:pt x="37" y="92"/>
                </a:cubicBezTo>
                <a:cubicBezTo>
                  <a:pt x="37" y="80"/>
                  <a:pt x="42" y="73"/>
                  <a:pt x="52" y="72"/>
                </a:cubicBezTo>
                <a:cubicBezTo>
                  <a:pt x="54" y="59"/>
                  <a:pt x="46" y="45"/>
                  <a:pt x="51" y="38"/>
                </a:cubicBezTo>
                <a:cubicBezTo>
                  <a:pt x="61" y="39"/>
                  <a:pt x="71" y="38"/>
                  <a:pt x="81" y="35"/>
                </a:cubicBezTo>
                <a:cubicBezTo>
                  <a:pt x="83" y="40"/>
                  <a:pt x="82" y="45"/>
                  <a:pt x="82" y="50"/>
                </a:cubicBezTo>
                <a:cubicBezTo>
                  <a:pt x="83" y="61"/>
                  <a:pt x="83" y="72"/>
                  <a:pt x="84" y="82"/>
                </a:cubicBezTo>
                <a:cubicBezTo>
                  <a:pt x="84" y="86"/>
                  <a:pt x="84" y="93"/>
                  <a:pt x="88" y="93"/>
                </a:cubicBezTo>
                <a:cubicBezTo>
                  <a:pt x="88" y="93"/>
                  <a:pt x="87" y="90"/>
                  <a:pt x="90" y="90"/>
                </a:cubicBezTo>
                <a:cubicBezTo>
                  <a:pt x="92" y="91"/>
                  <a:pt x="91" y="93"/>
                  <a:pt x="92" y="93"/>
                </a:cubicBezTo>
                <a:cubicBezTo>
                  <a:pt x="94" y="93"/>
                  <a:pt x="96" y="94"/>
                  <a:pt x="97" y="92"/>
                </a:cubicBezTo>
                <a:cubicBezTo>
                  <a:pt x="94" y="92"/>
                  <a:pt x="96" y="89"/>
                  <a:pt x="98" y="90"/>
                </a:cubicBezTo>
                <a:cubicBezTo>
                  <a:pt x="100" y="91"/>
                  <a:pt x="96" y="93"/>
                  <a:pt x="99" y="93"/>
                </a:cubicBezTo>
                <a:cubicBezTo>
                  <a:pt x="101" y="94"/>
                  <a:pt x="104" y="93"/>
                  <a:pt x="106" y="92"/>
                </a:cubicBezTo>
                <a:cubicBezTo>
                  <a:pt x="105" y="92"/>
                  <a:pt x="107" y="90"/>
                  <a:pt x="107" y="90"/>
                </a:cubicBezTo>
                <a:cubicBezTo>
                  <a:pt x="108" y="90"/>
                  <a:pt x="109" y="90"/>
                  <a:pt x="109" y="90"/>
                </a:cubicBezTo>
                <a:cubicBezTo>
                  <a:pt x="110" y="91"/>
                  <a:pt x="109" y="92"/>
                  <a:pt x="109" y="93"/>
                </a:cubicBezTo>
                <a:cubicBezTo>
                  <a:pt x="113" y="93"/>
                  <a:pt x="118" y="92"/>
                  <a:pt x="120" y="93"/>
                </a:cubicBezTo>
                <a:cubicBezTo>
                  <a:pt x="120" y="91"/>
                  <a:pt x="119" y="90"/>
                  <a:pt x="121" y="89"/>
                </a:cubicBezTo>
                <a:cubicBezTo>
                  <a:pt x="123" y="89"/>
                  <a:pt x="124" y="91"/>
                  <a:pt x="123" y="92"/>
                </a:cubicBezTo>
                <a:cubicBezTo>
                  <a:pt x="124" y="92"/>
                  <a:pt x="127" y="93"/>
                  <a:pt x="128" y="92"/>
                </a:cubicBezTo>
                <a:cubicBezTo>
                  <a:pt x="127" y="92"/>
                  <a:pt x="127" y="89"/>
                  <a:pt x="128" y="90"/>
                </a:cubicBezTo>
                <a:cubicBezTo>
                  <a:pt x="129" y="90"/>
                  <a:pt x="129" y="89"/>
                  <a:pt x="130" y="89"/>
                </a:cubicBezTo>
                <a:cubicBezTo>
                  <a:pt x="131" y="92"/>
                  <a:pt x="135" y="93"/>
                  <a:pt x="139" y="91"/>
                </a:cubicBezTo>
                <a:cubicBezTo>
                  <a:pt x="137" y="92"/>
                  <a:pt x="139" y="89"/>
                  <a:pt x="139" y="89"/>
                </a:cubicBezTo>
                <a:cubicBezTo>
                  <a:pt x="144" y="87"/>
                  <a:pt x="140" y="92"/>
                  <a:pt x="142" y="92"/>
                </a:cubicBezTo>
                <a:cubicBezTo>
                  <a:pt x="152" y="92"/>
                  <a:pt x="157" y="92"/>
                  <a:pt x="164" y="92"/>
                </a:cubicBezTo>
                <a:cubicBezTo>
                  <a:pt x="164" y="90"/>
                  <a:pt x="164" y="89"/>
                  <a:pt x="166" y="89"/>
                </a:cubicBezTo>
                <a:cubicBezTo>
                  <a:pt x="167" y="89"/>
                  <a:pt x="167" y="90"/>
                  <a:pt x="167" y="92"/>
                </a:cubicBezTo>
                <a:cubicBezTo>
                  <a:pt x="171" y="92"/>
                  <a:pt x="174" y="92"/>
                  <a:pt x="176" y="90"/>
                </a:cubicBezTo>
                <a:cubicBezTo>
                  <a:pt x="178" y="93"/>
                  <a:pt x="186" y="92"/>
                  <a:pt x="189" y="92"/>
                </a:cubicBezTo>
                <a:cubicBezTo>
                  <a:pt x="189" y="88"/>
                  <a:pt x="190" y="81"/>
                  <a:pt x="190" y="76"/>
                </a:cubicBezTo>
                <a:cubicBezTo>
                  <a:pt x="189" y="67"/>
                  <a:pt x="185" y="43"/>
                  <a:pt x="191" y="39"/>
                </a:cubicBezTo>
                <a:cubicBezTo>
                  <a:pt x="194" y="37"/>
                  <a:pt x="203" y="40"/>
                  <a:pt x="209" y="39"/>
                </a:cubicBezTo>
                <a:cubicBezTo>
                  <a:pt x="213" y="38"/>
                  <a:pt x="215" y="37"/>
                  <a:pt x="219" y="37"/>
                </a:cubicBezTo>
                <a:cubicBezTo>
                  <a:pt x="219" y="38"/>
                  <a:pt x="220" y="37"/>
                  <a:pt x="220" y="38"/>
                </a:cubicBezTo>
                <a:cubicBezTo>
                  <a:pt x="220" y="49"/>
                  <a:pt x="223" y="62"/>
                  <a:pt x="223" y="72"/>
                </a:cubicBezTo>
                <a:cubicBezTo>
                  <a:pt x="234" y="73"/>
                  <a:pt x="238" y="82"/>
                  <a:pt x="238" y="92"/>
                </a:cubicBezTo>
                <a:cubicBezTo>
                  <a:pt x="243" y="91"/>
                  <a:pt x="249" y="93"/>
                  <a:pt x="253" y="91"/>
                </a:cubicBezTo>
                <a:cubicBezTo>
                  <a:pt x="251" y="90"/>
                  <a:pt x="254" y="90"/>
                  <a:pt x="253" y="88"/>
                </a:cubicBezTo>
                <a:cubicBezTo>
                  <a:pt x="253" y="87"/>
                  <a:pt x="250" y="88"/>
                  <a:pt x="250" y="86"/>
                </a:cubicBezTo>
                <a:cubicBezTo>
                  <a:pt x="251" y="85"/>
                  <a:pt x="252" y="83"/>
                  <a:pt x="254" y="85"/>
                </a:cubicBezTo>
                <a:cubicBezTo>
                  <a:pt x="255" y="80"/>
                  <a:pt x="251" y="80"/>
                  <a:pt x="250" y="78"/>
                </a:cubicBezTo>
                <a:cubicBezTo>
                  <a:pt x="251" y="77"/>
                  <a:pt x="251" y="76"/>
                  <a:pt x="253" y="76"/>
                </a:cubicBezTo>
                <a:cubicBezTo>
                  <a:pt x="255" y="76"/>
                  <a:pt x="253" y="80"/>
                  <a:pt x="255" y="80"/>
                </a:cubicBezTo>
                <a:cubicBezTo>
                  <a:pt x="256" y="74"/>
                  <a:pt x="253" y="66"/>
                  <a:pt x="255" y="63"/>
                </a:cubicBezTo>
                <a:cubicBezTo>
                  <a:pt x="251" y="62"/>
                  <a:pt x="253" y="66"/>
                  <a:pt x="250" y="66"/>
                </a:cubicBezTo>
                <a:cubicBezTo>
                  <a:pt x="248" y="66"/>
                  <a:pt x="249" y="63"/>
                  <a:pt x="247" y="63"/>
                </a:cubicBezTo>
                <a:cubicBezTo>
                  <a:pt x="243" y="64"/>
                  <a:pt x="239" y="64"/>
                  <a:pt x="235" y="65"/>
                </a:cubicBezTo>
                <a:cubicBezTo>
                  <a:pt x="234" y="65"/>
                  <a:pt x="236" y="68"/>
                  <a:pt x="235" y="68"/>
                </a:cubicBezTo>
                <a:cubicBezTo>
                  <a:pt x="234" y="68"/>
                  <a:pt x="233" y="68"/>
                  <a:pt x="232" y="68"/>
                </a:cubicBezTo>
                <a:cubicBezTo>
                  <a:pt x="231" y="67"/>
                  <a:pt x="232" y="66"/>
                  <a:pt x="232" y="64"/>
                </a:cubicBezTo>
                <a:cubicBezTo>
                  <a:pt x="230" y="65"/>
                  <a:pt x="229" y="64"/>
                  <a:pt x="229" y="63"/>
                </a:cubicBezTo>
                <a:cubicBezTo>
                  <a:pt x="228" y="53"/>
                  <a:pt x="228" y="47"/>
                  <a:pt x="227" y="38"/>
                </a:cubicBezTo>
                <a:cubicBezTo>
                  <a:pt x="233" y="36"/>
                  <a:pt x="242" y="38"/>
                  <a:pt x="248" y="37"/>
                </a:cubicBezTo>
                <a:cubicBezTo>
                  <a:pt x="247" y="37"/>
                  <a:pt x="247" y="34"/>
                  <a:pt x="248" y="34"/>
                </a:cubicBezTo>
                <a:cubicBezTo>
                  <a:pt x="248" y="34"/>
                  <a:pt x="248" y="33"/>
                  <a:pt x="249" y="33"/>
                </a:cubicBezTo>
                <a:cubicBezTo>
                  <a:pt x="251" y="34"/>
                  <a:pt x="251" y="35"/>
                  <a:pt x="250" y="37"/>
                </a:cubicBezTo>
                <a:cubicBezTo>
                  <a:pt x="252" y="37"/>
                  <a:pt x="254" y="37"/>
                  <a:pt x="255" y="38"/>
                </a:cubicBezTo>
                <a:cubicBezTo>
                  <a:pt x="255" y="35"/>
                  <a:pt x="251" y="38"/>
                  <a:pt x="251" y="35"/>
                </a:cubicBezTo>
                <a:cubicBezTo>
                  <a:pt x="252" y="35"/>
                  <a:pt x="252" y="34"/>
                  <a:pt x="252" y="34"/>
                </a:cubicBezTo>
                <a:cubicBezTo>
                  <a:pt x="254" y="33"/>
                  <a:pt x="253" y="35"/>
                  <a:pt x="255" y="34"/>
                </a:cubicBezTo>
                <a:cubicBezTo>
                  <a:pt x="256" y="30"/>
                  <a:pt x="251" y="34"/>
                  <a:pt x="251" y="30"/>
                </a:cubicBezTo>
                <a:cubicBezTo>
                  <a:pt x="251" y="28"/>
                  <a:pt x="254" y="30"/>
                  <a:pt x="254" y="28"/>
                </a:cubicBezTo>
                <a:cubicBezTo>
                  <a:pt x="253" y="28"/>
                  <a:pt x="254" y="27"/>
                  <a:pt x="254" y="26"/>
                </a:cubicBezTo>
                <a:cubicBezTo>
                  <a:pt x="252" y="27"/>
                  <a:pt x="248" y="27"/>
                  <a:pt x="249" y="23"/>
                </a:cubicBezTo>
                <a:cubicBezTo>
                  <a:pt x="249" y="23"/>
                  <a:pt x="250" y="23"/>
                  <a:pt x="250" y="23"/>
                </a:cubicBezTo>
                <a:cubicBezTo>
                  <a:pt x="252" y="23"/>
                  <a:pt x="252" y="25"/>
                  <a:pt x="253" y="26"/>
                </a:cubicBezTo>
                <a:cubicBezTo>
                  <a:pt x="253" y="23"/>
                  <a:pt x="252" y="21"/>
                  <a:pt x="251" y="20"/>
                </a:cubicBezTo>
                <a:cubicBezTo>
                  <a:pt x="251" y="22"/>
                  <a:pt x="248" y="20"/>
                  <a:pt x="248" y="19"/>
                </a:cubicBezTo>
                <a:cubicBezTo>
                  <a:pt x="247" y="17"/>
                  <a:pt x="249" y="17"/>
                  <a:pt x="249" y="16"/>
                </a:cubicBezTo>
                <a:cubicBezTo>
                  <a:pt x="247" y="15"/>
                  <a:pt x="245" y="12"/>
                  <a:pt x="242" y="11"/>
                </a:cubicBezTo>
                <a:cubicBezTo>
                  <a:pt x="240" y="12"/>
                  <a:pt x="241" y="14"/>
                  <a:pt x="238" y="13"/>
                </a:cubicBezTo>
                <a:cubicBezTo>
                  <a:pt x="237" y="12"/>
                  <a:pt x="238" y="12"/>
                  <a:pt x="238" y="10"/>
                </a:cubicBezTo>
                <a:cubicBezTo>
                  <a:pt x="236" y="10"/>
                  <a:pt x="234" y="10"/>
                  <a:pt x="233" y="9"/>
                </a:cubicBezTo>
                <a:cubicBezTo>
                  <a:pt x="232" y="10"/>
                  <a:pt x="231" y="11"/>
                  <a:pt x="230" y="11"/>
                </a:cubicBezTo>
                <a:cubicBezTo>
                  <a:pt x="229" y="11"/>
                  <a:pt x="229" y="9"/>
                  <a:pt x="229" y="8"/>
                </a:cubicBezTo>
                <a:cubicBezTo>
                  <a:pt x="225" y="9"/>
                  <a:pt x="223" y="7"/>
                  <a:pt x="220" y="9"/>
                </a:cubicBezTo>
                <a:cubicBezTo>
                  <a:pt x="196" y="3"/>
                  <a:pt x="168" y="4"/>
                  <a:pt x="143" y="4"/>
                </a:cubicBezTo>
                <a:cubicBezTo>
                  <a:pt x="136" y="4"/>
                  <a:pt x="130" y="6"/>
                  <a:pt x="123" y="6"/>
                </a:cubicBezTo>
                <a:cubicBezTo>
                  <a:pt x="102" y="5"/>
                  <a:pt x="85" y="5"/>
                  <a:pt x="62" y="8"/>
                </a:cubicBezTo>
                <a:cubicBezTo>
                  <a:pt x="62" y="10"/>
                  <a:pt x="62" y="10"/>
                  <a:pt x="61" y="10"/>
                </a:cubicBezTo>
                <a:cubicBezTo>
                  <a:pt x="59" y="7"/>
                  <a:pt x="50" y="8"/>
                  <a:pt x="46" y="9"/>
                </a:cubicBezTo>
                <a:cubicBezTo>
                  <a:pt x="44" y="9"/>
                  <a:pt x="48" y="10"/>
                  <a:pt x="47" y="12"/>
                </a:cubicBezTo>
                <a:cubicBezTo>
                  <a:pt x="46" y="12"/>
                  <a:pt x="45" y="12"/>
                  <a:pt x="44" y="12"/>
                </a:cubicBezTo>
                <a:cubicBezTo>
                  <a:pt x="43" y="12"/>
                  <a:pt x="43" y="9"/>
                  <a:pt x="42" y="9"/>
                </a:cubicBezTo>
                <a:cubicBezTo>
                  <a:pt x="35" y="11"/>
                  <a:pt x="31" y="12"/>
                  <a:pt x="25" y="15"/>
                </a:cubicBezTo>
                <a:cubicBezTo>
                  <a:pt x="26" y="17"/>
                  <a:pt x="26" y="18"/>
                  <a:pt x="24" y="19"/>
                </a:cubicBezTo>
                <a:cubicBezTo>
                  <a:pt x="23" y="18"/>
                  <a:pt x="21" y="18"/>
                  <a:pt x="21" y="20"/>
                </a:cubicBezTo>
                <a:cubicBezTo>
                  <a:pt x="22" y="19"/>
                  <a:pt x="23" y="20"/>
                  <a:pt x="23" y="22"/>
                </a:cubicBezTo>
                <a:cubicBezTo>
                  <a:pt x="23" y="22"/>
                  <a:pt x="23" y="22"/>
                  <a:pt x="23" y="23"/>
                </a:cubicBezTo>
                <a:cubicBezTo>
                  <a:pt x="21" y="23"/>
                  <a:pt x="19" y="23"/>
                  <a:pt x="20" y="21"/>
                </a:cubicBezTo>
                <a:cubicBezTo>
                  <a:pt x="20" y="21"/>
                  <a:pt x="20" y="20"/>
                  <a:pt x="20" y="20"/>
                </a:cubicBezTo>
                <a:cubicBezTo>
                  <a:pt x="19" y="21"/>
                  <a:pt x="17" y="22"/>
                  <a:pt x="17" y="23"/>
                </a:cubicBezTo>
                <a:close/>
                <a:moveTo>
                  <a:pt x="11" y="58"/>
                </a:moveTo>
                <a:cubicBezTo>
                  <a:pt x="21" y="58"/>
                  <a:pt x="28" y="59"/>
                  <a:pt x="35" y="60"/>
                </a:cubicBezTo>
                <a:cubicBezTo>
                  <a:pt x="36" y="51"/>
                  <a:pt x="35" y="47"/>
                  <a:pt x="36" y="39"/>
                </a:cubicBezTo>
                <a:cubicBezTo>
                  <a:pt x="29" y="40"/>
                  <a:pt x="21" y="39"/>
                  <a:pt x="12" y="39"/>
                </a:cubicBezTo>
                <a:cubicBezTo>
                  <a:pt x="12" y="46"/>
                  <a:pt x="12" y="52"/>
                  <a:pt x="11" y="58"/>
                </a:cubicBezTo>
                <a:close/>
                <a:moveTo>
                  <a:pt x="232" y="41"/>
                </a:moveTo>
                <a:cubicBezTo>
                  <a:pt x="232" y="49"/>
                  <a:pt x="232" y="56"/>
                  <a:pt x="233" y="61"/>
                </a:cubicBezTo>
                <a:cubicBezTo>
                  <a:pt x="241" y="61"/>
                  <a:pt x="250" y="60"/>
                  <a:pt x="256" y="59"/>
                </a:cubicBezTo>
                <a:cubicBezTo>
                  <a:pt x="256" y="54"/>
                  <a:pt x="255" y="48"/>
                  <a:pt x="255" y="41"/>
                </a:cubicBezTo>
                <a:cubicBezTo>
                  <a:pt x="248" y="39"/>
                  <a:pt x="238" y="42"/>
                  <a:pt x="232" y="41"/>
                </a:cubicBezTo>
                <a:close/>
                <a:moveTo>
                  <a:pt x="69" y="42"/>
                </a:moveTo>
                <a:cubicBezTo>
                  <a:pt x="69" y="63"/>
                  <a:pt x="70" y="75"/>
                  <a:pt x="71" y="93"/>
                </a:cubicBezTo>
                <a:cubicBezTo>
                  <a:pt x="75" y="93"/>
                  <a:pt x="78" y="92"/>
                  <a:pt x="81" y="93"/>
                </a:cubicBezTo>
                <a:cubicBezTo>
                  <a:pt x="81" y="75"/>
                  <a:pt x="78" y="60"/>
                  <a:pt x="79" y="41"/>
                </a:cubicBezTo>
                <a:cubicBezTo>
                  <a:pt x="75" y="42"/>
                  <a:pt x="73" y="43"/>
                  <a:pt x="69" y="42"/>
                </a:cubicBezTo>
                <a:close/>
                <a:moveTo>
                  <a:pt x="207" y="43"/>
                </a:moveTo>
                <a:cubicBezTo>
                  <a:pt x="206" y="55"/>
                  <a:pt x="206" y="67"/>
                  <a:pt x="207" y="80"/>
                </a:cubicBezTo>
                <a:cubicBezTo>
                  <a:pt x="210" y="76"/>
                  <a:pt x="214" y="73"/>
                  <a:pt x="220" y="73"/>
                </a:cubicBezTo>
                <a:cubicBezTo>
                  <a:pt x="220" y="61"/>
                  <a:pt x="216" y="51"/>
                  <a:pt x="217" y="41"/>
                </a:cubicBezTo>
                <a:cubicBezTo>
                  <a:pt x="212" y="41"/>
                  <a:pt x="212" y="42"/>
                  <a:pt x="207" y="43"/>
                </a:cubicBezTo>
                <a:close/>
                <a:moveTo>
                  <a:pt x="53" y="43"/>
                </a:moveTo>
                <a:cubicBezTo>
                  <a:pt x="54" y="52"/>
                  <a:pt x="55" y="61"/>
                  <a:pt x="55" y="72"/>
                </a:cubicBezTo>
                <a:cubicBezTo>
                  <a:pt x="60" y="73"/>
                  <a:pt x="64" y="75"/>
                  <a:pt x="67" y="79"/>
                </a:cubicBezTo>
                <a:cubicBezTo>
                  <a:pt x="67" y="67"/>
                  <a:pt x="65" y="53"/>
                  <a:pt x="65" y="42"/>
                </a:cubicBezTo>
                <a:cubicBezTo>
                  <a:pt x="61" y="42"/>
                  <a:pt x="58" y="43"/>
                  <a:pt x="53" y="43"/>
                </a:cubicBezTo>
                <a:close/>
                <a:moveTo>
                  <a:pt x="192" y="44"/>
                </a:moveTo>
                <a:cubicBezTo>
                  <a:pt x="190" y="61"/>
                  <a:pt x="194" y="76"/>
                  <a:pt x="193" y="92"/>
                </a:cubicBezTo>
                <a:cubicBezTo>
                  <a:pt x="196" y="92"/>
                  <a:pt x="199" y="92"/>
                  <a:pt x="202" y="92"/>
                </a:cubicBezTo>
                <a:cubicBezTo>
                  <a:pt x="205" y="78"/>
                  <a:pt x="203" y="58"/>
                  <a:pt x="203" y="43"/>
                </a:cubicBezTo>
                <a:cubicBezTo>
                  <a:pt x="199" y="43"/>
                  <a:pt x="194" y="43"/>
                  <a:pt x="192" y="44"/>
                </a:cubicBezTo>
                <a:close/>
                <a:moveTo>
                  <a:pt x="5" y="83"/>
                </a:moveTo>
                <a:cubicBezTo>
                  <a:pt x="8" y="84"/>
                  <a:pt x="8" y="81"/>
                  <a:pt x="7" y="78"/>
                </a:cubicBezTo>
                <a:cubicBezTo>
                  <a:pt x="6" y="78"/>
                  <a:pt x="6" y="77"/>
                  <a:pt x="5" y="78"/>
                </a:cubicBezTo>
                <a:cubicBezTo>
                  <a:pt x="5" y="79"/>
                  <a:pt x="5" y="81"/>
                  <a:pt x="5" y="83"/>
                </a:cubicBezTo>
                <a:close/>
                <a:moveTo>
                  <a:pt x="220" y="81"/>
                </a:moveTo>
                <a:cubicBezTo>
                  <a:pt x="219" y="80"/>
                  <a:pt x="220" y="79"/>
                  <a:pt x="220" y="78"/>
                </a:cubicBezTo>
                <a:cubicBezTo>
                  <a:pt x="220" y="78"/>
                  <a:pt x="219" y="78"/>
                  <a:pt x="219" y="78"/>
                </a:cubicBezTo>
                <a:cubicBezTo>
                  <a:pt x="219" y="79"/>
                  <a:pt x="219" y="81"/>
                  <a:pt x="220" y="81"/>
                </a:cubicBezTo>
                <a:close/>
                <a:moveTo>
                  <a:pt x="257" y="85"/>
                </a:moveTo>
                <a:cubicBezTo>
                  <a:pt x="259" y="85"/>
                  <a:pt x="260" y="85"/>
                  <a:pt x="261" y="84"/>
                </a:cubicBezTo>
                <a:cubicBezTo>
                  <a:pt x="261" y="82"/>
                  <a:pt x="262" y="81"/>
                  <a:pt x="262" y="79"/>
                </a:cubicBezTo>
                <a:cubicBezTo>
                  <a:pt x="261" y="79"/>
                  <a:pt x="259" y="79"/>
                  <a:pt x="258" y="79"/>
                </a:cubicBezTo>
                <a:cubicBezTo>
                  <a:pt x="258" y="81"/>
                  <a:pt x="257" y="83"/>
                  <a:pt x="257" y="85"/>
                </a:cubicBezTo>
                <a:close/>
                <a:moveTo>
                  <a:pt x="210" y="85"/>
                </a:moveTo>
                <a:cubicBezTo>
                  <a:pt x="210" y="84"/>
                  <a:pt x="212" y="86"/>
                  <a:pt x="213" y="86"/>
                </a:cubicBezTo>
                <a:cubicBezTo>
                  <a:pt x="212" y="85"/>
                  <a:pt x="211" y="83"/>
                  <a:pt x="210" y="82"/>
                </a:cubicBezTo>
                <a:cubicBezTo>
                  <a:pt x="211" y="83"/>
                  <a:pt x="209" y="85"/>
                  <a:pt x="210" y="85"/>
                </a:cubicBezTo>
                <a:close/>
                <a:moveTo>
                  <a:pt x="65" y="87"/>
                </a:moveTo>
                <a:cubicBezTo>
                  <a:pt x="65" y="86"/>
                  <a:pt x="65" y="85"/>
                  <a:pt x="64" y="84"/>
                </a:cubicBezTo>
                <a:cubicBezTo>
                  <a:pt x="64" y="85"/>
                  <a:pt x="63" y="88"/>
                  <a:pt x="65" y="87"/>
                </a:cubicBezTo>
                <a:close/>
                <a:moveTo>
                  <a:pt x="51" y="91"/>
                </a:moveTo>
                <a:cubicBezTo>
                  <a:pt x="53" y="91"/>
                  <a:pt x="53" y="91"/>
                  <a:pt x="56" y="90"/>
                </a:cubicBezTo>
                <a:cubicBezTo>
                  <a:pt x="55" y="89"/>
                  <a:pt x="55" y="88"/>
                  <a:pt x="55" y="86"/>
                </a:cubicBezTo>
                <a:cubicBezTo>
                  <a:pt x="52" y="84"/>
                  <a:pt x="49" y="88"/>
                  <a:pt x="51" y="91"/>
                </a:cubicBezTo>
                <a:close/>
                <a:moveTo>
                  <a:pt x="42" y="88"/>
                </a:moveTo>
                <a:cubicBezTo>
                  <a:pt x="42" y="88"/>
                  <a:pt x="41" y="91"/>
                  <a:pt x="42" y="91"/>
                </a:cubicBezTo>
                <a:cubicBezTo>
                  <a:pt x="43" y="90"/>
                  <a:pt x="44" y="88"/>
                  <a:pt x="46" y="90"/>
                </a:cubicBezTo>
                <a:cubicBezTo>
                  <a:pt x="46" y="89"/>
                  <a:pt x="47" y="88"/>
                  <a:pt x="46" y="87"/>
                </a:cubicBezTo>
                <a:cubicBezTo>
                  <a:pt x="46" y="88"/>
                  <a:pt x="43" y="88"/>
                  <a:pt x="42" y="88"/>
                </a:cubicBezTo>
                <a:close/>
                <a:moveTo>
                  <a:pt x="224" y="91"/>
                </a:moveTo>
                <a:cubicBezTo>
                  <a:pt x="224" y="88"/>
                  <a:pt x="221" y="88"/>
                  <a:pt x="218" y="87"/>
                </a:cubicBezTo>
                <a:cubicBezTo>
                  <a:pt x="215" y="92"/>
                  <a:pt x="221" y="94"/>
                  <a:pt x="224" y="91"/>
                </a:cubicBezTo>
                <a:close/>
                <a:moveTo>
                  <a:pt x="64" y="93"/>
                </a:moveTo>
                <a:cubicBezTo>
                  <a:pt x="65" y="92"/>
                  <a:pt x="64" y="90"/>
                  <a:pt x="63" y="90"/>
                </a:cubicBezTo>
                <a:cubicBezTo>
                  <a:pt x="62" y="91"/>
                  <a:pt x="63" y="93"/>
                  <a:pt x="64" y="93"/>
                </a:cubicBezTo>
                <a:close/>
                <a:moveTo>
                  <a:pt x="46" y="99"/>
                </a:moveTo>
                <a:cubicBezTo>
                  <a:pt x="47" y="99"/>
                  <a:pt x="49" y="96"/>
                  <a:pt x="48" y="96"/>
                </a:cubicBezTo>
                <a:cubicBezTo>
                  <a:pt x="48" y="97"/>
                  <a:pt x="46" y="97"/>
                  <a:pt x="46" y="99"/>
                </a:cubicBezTo>
                <a:close/>
                <a:moveTo>
                  <a:pt x="212" y="102"/>
                </a:moveTo>
                <a:cubicBezTo>
                  <a:pt x="212" y="102"/>
                  <a:pt x="212" y="101"/>
                  <a:pt x="213" y="101"/>
                </a:cubicBezTo>
                <a:cubicBezTo>
                  <a:pt x="210" y="100"/>
                  <a:pt x="210" y="97"/>
                  <a:pt x="207" y="96"/>
                </a:cubicBezTo>
                <a:cubicBezTo>
                  <a:pt x="208" y="99"/>
                  <a:pt x="210" y="101"/>
                  <a:pt x="212" y="102"/>
                </a:cubicBezTo>
                <a:close/>
                <a:moveTo>
                  <a:pt x="55" y="101"/>
                </a:moveTo>
                <a:cubicBezTo>
                  <a:pt x="54" y="99"/>
                  <a:pt x="54" y="98"/>
                  <a:pt x="53" y="97"/>
                </a:cubicBezTo>
                <a:cubicBezTo>
                  <a:pt x="54" y="98"/>
                  <a:pt x="53" y="101"/>
                  <a:pt x="55" y="101"/>
                </a:cubicBezTo>
                <a:close/>
                <a:moveTo>
                  <a:pt x="216" y="104"/>
                </a:moveTo>
                <a:cubicBezTo>
                  <a:pt x="217" y="103"/>
                  <a:pt x="219" y="100"/>
                  <a:pt x="218" y="99"/>
                </a:cubicBezTo>
                <a:cubicBezTo>
                  <a:pt x="216" y="100"/>
                  <a:pt x="213" y="103"/>
                  <a:pt x="216" y="104"/>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4" name="矩形 3"/>
          <p:cNvSpPr/>
          <p:nvPr/>
        </p:nvSpPr>
        <p:spPr>
          <a:xfrm>
            <a:off x="6236199" y="3235622"/>
            <a:ext cx="4205680" cy="1061829"/>
          </a:xfrm>
          <a:prstGeom prst="rect">
            <a:avLst/>
          </a:prstGeom>
        </p:spPr>
        <p:txBody>
          <a:bodyPr wrap="square">
            <a:spAutoFit/>
          </a:bodyPr>
          <a:lstStyle/>
          <a:p>
            <a:pPr>
              <a:lnSpc>
                <a:spcPct val="150000"/>
              </a:lnSpc>
            </a:pPr>
            <a:r>
              <a:rPr lang="zh-CN" altLang="en-US" sz="1400" dirty="0">
                <a:solidFill>
                  <a:prstClr val="white"/>
                </a:solidFill>
                <a:latin typeface="微软雅黑" panose="020B0503020204020204" pitchFamily="34" charset="-122"/>
                <a:ea typeface="微软雅黑" panose="020B0503020204020204" pitchFamily="34" charset="-122"/>
              </a:rPr>
              <a:t>请在此处填入你需要的内容。请在此处填入你需要的内容。请在此处填入你需要的内容。请在此处填入你需要的内容。</a:t>
            </a:r>
            <a:endParaRPr lang="zh-CN" altLang="en-US" sz="1400" dirty="0">
              <a:solidFill>
                <a:prstClr val="white"/>
              </a:solidFill>
            </a:endParaRPr>
          </a:p>
        </p:txBody>
      </p:sp>
      <p:sp>
        <p:nvSpPr>
          <p:cNvPr id="5" name="文本框 4"/>
          <p:cNvSpPr txBox="1"/>
          <p:nvPr/>
        </p:nvSpPr>
        <p:spPr>
          <a:xfrm>
            <a:off x="6211419" y="2546415"/>
            <a:ext cx="2654530" cy="369332"/>
          </a:xfrm>
          <a:prstGeom prst="rect">
            <a:avLst/>
          </a:prstGeom>
          <a:noFill/>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algn="l"/>
            <a:r>
              <a:rPr lang="zh-CN" altLang="en-US" sz="1800" dirty="0">
                <a:solidFill>
                  <a:prstClr val="white"/>
                </a:solidFill>
              </a:rPr>
              <a:t>单击输入标题文字</a:t>
            </a:r>
            <a:endParaRPr lang="zh-CN" altLang="en-US" sz="1800" dirty="0">
              <a:solidFill>
                <a:prstClr val="white"/>
              </a:solidFill>
            </a:endParaRPr>
          </a:p>
        </p:txBody>
      </p:sp>
      <p:cxnSp>
        <p:nvCxnSpPr>
          <p:cNvPr id="6" name="直接连接符 5"/>
          <p:cNvCxnSpPr/>
          <p:nvPr/>
        </p:nvCxnSpPr>
        <p:spPr>
          <a:xfrm>
            <a:off x="6272196" y="3130996"/>
            <a:ext cx="3164582" cy="0"/>
          </a:xfrm>
          <a:prstGeom prst="line">
            <a:avLst/>
          </a:prstGeom>
          <a:solidFill>
            <a:srgbClr val="070606"/>
          </a:solidFill>
          <a:ln w="15875">
            <a:solidFill>
              <a:schemeClr val="bg1"/>
            </a:solidFill>
            <a:round/>
          </a:ln>
        </p:spPr>
      </p:cxnSp>
      <p:sp>
        <p:nvSpPr>
          <p:cNvPr id="7" name="矩形 6"/>
          <p:cNvSpPr/>
          <p:nvPr/>
        </p:nvSpPr>
        <p:spPr>
          <a:xfrm>
            <a:off x="6205700" y="4396531"/>
            <a:ext cx="4236180" cy="830997"/>
          </a:xfrm>
          <a:prstGeom prst="rect">
            <a:avLst/>
          </a:prstGeom>
        </p:spPr>
        <p:txBody>
          <a:bodyPr wrap="square">
            <a:spAutoFit/>
          </a:bodyPr>
          <a:lstStyle/>
          <a:p>
            <a:r>
              <a:rPr lang="en-US" altLang="zh-CN" sz="1600" kern="0" dirty="0">
                <a:solidFill>
                  <a:prstClr val="white"/>
                </a:solidFill>
                <a:sym typeface="Calibri" panose="020F0502020204030204" pitchFamily="34" charset="0"/>
              </a:rPr>
              <a:t>You can click here to enter your text. You can click here to enter your text. You can click here to enter your text. </a:t>
            </a:r>
            <a:endParaRPr lang="zh-CN" altLang="en-US" sz="1600" dirty="0">
              <a:solidFill>
                <a:prstClr val="white"/>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609845" y="2597224"/>
            <a:ext cx="4275162" cy="2556402"/>
          </a:xfrm>
          <a:prstGeom prst="rect">
            <a:avLst/>
          </a:prstGeom>
          <a:noFill/>
          <a:ln>
            <a:solidFill>
              <a:schemeClr val="bg1"/>
            </a:solidFill>
          </a:ln>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 presetClass="entr" presetSubtype="3"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500"/>
                            </p:stCondLst>
                            <p:childTnLst>
                              <p:par>
                                <p:cTn id="20" presetID="2" presetClass="entr" presetSubtype="3"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par>
                          <p:cTn id="28" fill="hold">
                            <p:stCondLst>
                              <p:cond delay="2500"/>
                            </p:stCondLst>
                            <p:childTnLst>
                              <p:par>
                                <p:cTn id="29" presetID="14" presetClass="entr" presetSubtype="1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randombar(horizont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57812" t="41531" r="16355"/>
          <a:stretch>
            <a:fillRect/>
          </a:stretch>
        </p:blipFill>
        <p:spPr>
          <a:xfrm>
            <a:off x="3648075" y="4376632"/>
            <a:ext cx="4895850" cy="2862139"/>
          </a:xfrm>
          <a:prstGeom prst="rect">
            <a:avLst/>
          </a:prstGeom>
        </p:spPr>
      </p:pic>
      <p:sp>
        <p:nvSpPr>
          <p:cNvPr id="5" name="文本框 4"/>
          <p:cNvSpPr txBox="1"/>
          <p:nvPr/>
        </p:nvSpPr>
        <p:spPr>
          <a:xfrm>
            <a:off x="3434355" y="2381925"/>
            <a:ext cx="5323289" cy="1200329"/>
          </a:xfrm>
          <a:prstGeom prst="rect">
            <a:avLst/>
          </a:prstGeom>
          <a:noFill/>
        </p:spPr>
        <p:txBody>
          <a:bodyPr wrap="square" rtlCol="0">
            <a:spAutoFit/>
          </a:bodyPr>
          <a:lstStyle/>
          <a:p>
            <a:pPr>
              <a:defRPr/>
            </a:pPr>
            <a:r>
              <a:rPr lang="zh-CN" altLang="en-US" sz="3600" kern="0" dirty="0">
                <a:solidFill>
                  <a:schemeClr val="bg1"/>
                </a:solidFill>
                <a:latin typeface="等线" panose="02010600030101010101" charset="-122"/>
                <a:ea typeface="等线" panose="02010600030101010101" charset="-122"/>
              </a:rPr>
              <a:t>第三部分</a:t>
            </a:r>
            <a:endParaRPr lang="en-US" altLang="zh-CN" sz="3600" kern="0" dirty="0">
              <a:solidFill>
                <a:schemeClr val="bg1"/>
              </a:solidFill>
              <a:latin typeface="等线" panose="02010600030101010101" charset="-122"/>
              <a:ea typeface="等线" panose="02010600030101010101" charset="-122"/>
            </a:endParaRPr>
          </a:p>
          <a:p>
            <a:pPr algn="dist">
              <a:defRPr/>
            </a:pPr>
            <a:r>
              <a:rPr lang="zh-CN" altLang="en-US" sz="3600" kern="0" dirty="0">
                <a:solidFill>
                  <a:schemeClr val="bg1"/>
                </a:solidFill>
                <a:latin typeface="等线" panose="02010600030101010101" charset="-122"/>
                <a:ea typeface="等线" panose="02010600030101010101" charset="-122"/>
              </a:rPr>
              <a:t>请在此处添加</a:t>
            </a:r>
            <a:r>
              <a:rPr lang="zh-CN" altLang="en-US" sz="3600" kern="0" dirty="0">
                <a:solidFill>
                  <a:srgbClr val="FFC000"/>
                </a:solidFill>
                <a:latin typeface="等线" panose="02010600030101010101" charset="-122"/>
                <a:ea typeface="等线" panose="02010600030101010101" charset="-122"/>
              </a:rPr>
              <a:t>您的</a:t>
            </a:r>
            <a:r>
              <a:rPr lang="zh-CN" altLang="en-US" sz="3600" kern="0" dirty="0">
                <a:solidFill>
                  <a:schemeClr val="bg1"/>
                </a:solidFill>
                <a:latin typeface="等线" panose="02010600030101010101" charset="-122"/>
                <a:ea typeface="等线" panose="02010600030101010101" charset="-122"/>
              </a:rPr>
              <a:t>标题</a:t>
            </a:r>
            <a:endParaRPr lang="zh-CN" altLang="en-US" sz="3600" kern="0" dirty="0">
              <a:solidFill>
                <a:schemeClr val="bg1"/>
              </a:solidFill>
              <a:latin typeface="等线" panose="02010600030101010101" charset="-122"/>
              <a:ea typeface="等线" panose="02010600030101010101" charset="-122"/>
            </a:endParaRPr>
          </a:p>
        </p:txBody>
      </p:sp>
      <p:sp>
        <p:nvSpPr>
          <p:cNvPr id="6" name="文本框 5"/>
          <p:cNvSpPr txBox="1"/>
          <p:nvPr/>
        </p:nvSpPr>
        <p:spPr>
          <a:xfrm>
            <a:off x="3452411" y="3582254"/>
            <a:ext cx="3457464" cy="553998"/>
          </a:xfrm>
          <a:prstGeom prst="rect">
            <a:avLst/>
          </a:prstGeom>
          <a:noFill/>
        </p:spPr>
        <p:txBody>
          <a:bodyPr wrap="square" rtlCol="0">
            <a:spAutoFit/>
          </a:bodyPr>
          <a:lstStyle/>
          <a:p>
            <a:pPr algn="dist">
              <a:defRPr/>
            </a:pPr>
            <a:r>
              <a:rPr lang="en-US" kern="0" dirty="0">
                <a:solidFill>
                  <a:schemeClr val="bg1"/>
                </a:solidFill>
                <a:latin typeface="等线" panose="02010600030101010101" charset="-122"/>
                <a:ea typeface="等线" panose="02010600030101010101" charset="-122"/>
              </a:rPr>
              <a:t>Click to add up your title here</a:t>
            </a:r>
            <a:endParaRPr lang="en-US" kern="0" dirty="0">
              <a:solidFill>
                <a:schemeClr val="bg1"/>
              </a:solidFill>
              <a:latin typeface="等线" panose="02010600030101010101" charset="-122"/>
              <a:ea typeface="等线" panose="02010600030101010101" charset="-122"/>
              <a:sym typeface="+mn-ea"/>
            </a:endParaRPr>
          </a:p>
          <a:p>
            <a:pPr algn="dist">
              <a:defRPr/>
            </a:pPr>
            <a:endParaRPr lang="zh-CN" altLang="en-US" sz="1100" kern="0" dirty="0">
              <a:solidFill>
                <a:schemeClr val="bg1"/>
              </a:solidFill>
              <a:effectLst>
                <a:outerShdw blurRad="38100" dist="38100" dir="2700000" algn="tl">
                  <a:srgbClr val="000000">
                    <a:alpha val="43137"/>
                  </a:srgbClr>
                </a:outerShdw>
              </a:effectLst>
              <a:latin typeface="等线" panose="02010600030101010101" charset="-122"/>
              <a:ea typeface="等线" panose="02010600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346575" y="317500"/>
            <a:ext cx="3498850" cy="400110"/>
          </a:xfrm>
          <a:prstGeom prst="rect">
            <a:avLst/>
          </a:prstGeom>
          <a:noFill/>
          <a:ln>
            <a:solidFill>
              <a:schemeClr val="bg1"/>
            </a:solidFill>
          </a:ln>
        </p:spPr>
        <p:txBody>
          <a:bodyPr wrap="square" rtlCol="0">
            <a:spAutoFit/>
          </a:bodyPr>
          <a:lstStyle/>
          <a:p>
            <a:pPr algn="ctr"/>
            <a:r>
              <a:rPr lang="zh-CN" altLang="en-US" sz="2000" dirty="0">
                <a:solidFill>
                  <a:schemeClr val="bg1"/>
                </a:solidFill>
              </a:rPr>
              <a:t>请在此处添加您的标题文字</a:t>
            </a:r>
            <a:endParaRPr lang="zh-CN" altLang="en-US" sz="2000" dirty="0">
              <a:solidFill>
                <a:schemeClr val="bg1"/>
              </a:solidFill>
            </a:endParaRPr>
          </a:p>
        </p:txBody>
      </p:sp>
      <p:grpSp>
        <p:nvGrpSpPr>
          <p:cNvPr id="3" name="组合 2"/>
          <p:cNvGrpSpPr/>
          <p:nvPr/>
        </p:nvGrpSpPr>
        <p:grpSpPr>
          <a:xfrm>
            <a:off x="4871864" y="2924944"/>
            <a:ext cx="2941630" cy="2088951"/>
            <a:chOff x="6591300" y="3062288"/>
            <a:chExt cx="2130425" cy="1512887"/>
          </a:xfrm>
          <a:solidFill>
            <a:schemeClr val="bg1"/>
          </a:solidFill>
        </p:grpSpPr>
        <p:sp>
          <p:nvSpPr>
            <p:cNvPr id="4" name="Freeform 12"/>
            <p:cNvSpPr/>
            <p:nvPr/>
          </p:nvSpPr>
          <p:spPr bwMode="auto">
            <a:xfrm>
              <a:off x="7861300" y="3798888"/>
              <a:ext cx="79375" cy="215900"/>
            </a:xfrm>
            <a:custGeom>
              <a:avLst/>
              <a:gdLst>
                <a:gd name="T0" fmla="*/ 2 w 8"/>
                <a:gd name="T1" fmla="*/ 21 h 22"/>
                <a:gd name="T2" fmla="*/ 0 w 8"/>
                <a:gd name="T3" fmla="*/ 21 h 22"/>
                <a:gd name="T4" fmla="*/ 6 w 8"/>
                <a:gd name="T5" fmla="*/ 0 h 22"/>
                <a:gd name="T6" fmla="*/ 7 w 8"/>
                <a:gd name="T7" fmla="*/ 2 h 22"/>
                <a:gd name="T8" fmla="*/ 4 w 8"/>
                <a:gd name="T9" fmla="*/ 8 h 22"/>
                <a:gd name="T10" fmla="*/ 4 w 8"/>
                <a:gd name="T11" fmla="*/ 11 h 22"/>
                <a:gd name="T12" fmla="*/ 3 w 8"/>
                <a:gd name="T13" fmla="*/ 12 h 22"/>
                <a:gd name="T14" fmla="*/ 2 w 8"/>
                <a:gd name="T15" fmla="*/ 21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22">
                  <a:moveTo>
                    <a:pt x="2" y="21"/>
                  </a:moveTo>
                  <a:cubicBezTo>
                    <a:pt x="1" y="21"/>
                    <a:pt x="0" y="22"/>
                    <a:pt x="0" y="21"/>
                  </a:cubicBezTo>
                  <a:cubicBezTo>
                    <a:pt x="0" y="14"/>
                    <a:pt x="4" y="6"/>
                    <a:pt x="6" y="0"/>
                  </a:cubicBezTo>
                  <a:cubicBezTo>
                    <a:pt x="8" y="0"/>
                    <a:pt x="6" y="2"/>
                    <a:pt x="7" y="2"/>
                  </a:cubicBezTo>
                  <a:cubicBezTo>
                    <a:pt x="6" y="3"/>
                    <a:pt x="5" y="7"/>
                    <a:pt x="4" y="8"/>
                  </a:cubicBezTo>
                  <a:cubicBezTo>
                    <a:pt x="4" y="9"/>
                    <a:pt x="4" y="10"/>
                    <a:pt x="4" y="11"/>
                  </a:cubicBezTo>
                  <a:cubicBezTo>
                    <a:pt x="3" y="12"/>
                    <a:pt x="3" y="11"/>
                    <a:pt x="3" y="12"/>
                  </a:cubicBezTo>
                  <a:cubicBezTo>
                    <a:pt x="3" y="15"/>
                    <a:pt x="0" y="18"/>
                    <a:pt x="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13"/>
            <p:cNvSpPr>
              <a:spLocks noEditPoints="1"/>
            </p:cNvSpPr>
            <p:nvPr/>
          </p:nvSpPr>
          <p:spPr bwMode="auto">
            <a:xfrm>
              <a:off x="6591300" y="3062288"/>
              <a:ext cx="2130425" cy="1512887"/>
            </a:xfrm>
            <a:custGeom>
              <a:avLst/>
              <a:gdLst>
                <a:gd name="T0" fmla="*/ 2 w 218"/>
                <a:gd name="T1" fmla="*/ 119 h 154"/>
                <a:gd name="T2" fmla="*/ 65 w 218"/>
                <a:gd name="T3" fmla="*/ 44 h 154"/>
                <a:gd name="T4" fmla="*/ 64 w 218"/>
                <a:gd name="T5" fmla="*/ 30 h 154"/>
                <a:gd name="T6" fmla="*/ 215 w 218"/>
                <a:gd name="T7" fmla="*/ 25 h 154"/>
                <a:gd name="T8" fmla="*/ 160 w 218"/>
                <a:gd name="T9" fmla="*/ 105 h 154"/>
                <a:gd name="T10" fmla="*/ 89 w 218"/>
                <a:gd name="T11" fmla="*/ 148 h 154"/>
                <a:gd name="T12" fmla="*/ 154 w 218"/>
                <a:gd name="T13" fmla="*/ 19 h 154"/>
                <a:gd name="T14" fmla="*/ 204 w 218"/>
                <a:gd name="T15" fmla="*/ 28 h 154"/>
                <a:gd name="T16" fmla="*/ 153 w 218"/>
                <a:gd name="T17" fmla="*/ 32 h 154"/>
                <a:gd name="T18" fmla="*/ 96 w 218"/>
                <a:gd name="T19" fmla="*/ 53 h 154"/>
                <a:gd name="T20" fmla="*/ 149 w 218"/>
                <a:gd name="T21" fmla="*/ 45 h 154"/>
                <a:gd name="T22" fmla="*/ 143 w 218"/>
                <a:gd name="T23" fmla="*/ 47 h 154"/>
                <a:gd name="T24" fmla="*/ 151 w 218"/>
                <a:gd name="T25" fmla="*/ 48 h 154"/>
                <a:gd name="T26" fmla="*/ 145 w 218"/>
                <a:gd name="T27" fmla="*/ 58 h 154"/>
                <a:gd name="T28" fmla="*/ 142 w 218"/>
                <a:gd name="T29" fmla="*/ 59 h 154"/>
                <a:gd name="T30" fmla="*/ 133 w 218"/>
                <a:gd name="T31" fmla="*/ 106 h 154"/>
                <a:gd name="T32" fmla="*/ 136 w 218"/>
                <a:gd name="T33" fmla="*/ 59 h 154"/>
                <a:gd name="T34" fmla="*/ 100 w 218"/>
                <a:gd name="T35" fmla="*/ 55 h 154"/>
                <a:gd name="T36" fmla="*/ 143 w 218"/>
                <a:gd name="T37" fmla="*/ 61 h 154"/>
                <a:gd name="T38" fmla="*/ 120 w 218"/>
                <a:gd name="T39" fmla="*/ 59 h 154"/>
                <a:gd name="T40" fmla="*/ 79 w 218"/>
                <a:gd name="T41" fmla="*/ 54 h 154"/>
                <a:gd name="T42" fmla="*/ 72 w 218"/>
                <a:gd name="T43" fmla="*/ 54 h 154"/>
                <a:gd name="T44" fmla="*/ 100 w 218"/>
                <a:gd name="T45" fmla="*/ 59 h 154"/>
                <a:gd name="T46" fmla="*/ 148 w 218"/>
                <a:gd name="T47" fmla="*/ 62 h 154"/>
                <a:gd name="T48" fmla="*/ 76 w 218"/>
                <a:gd name="T49" fmla="*/ 58 h 154"/>
                <a:gd name="T50" fmla="*/ 112 w 218"/>
                <a:gd name="T51" fmla="*/ 62 h 154"/>
                <a:gd name="T52" fmla="*/ 97 w 218"/>
                <a:gd name="T53" fmla="*/ 60 h 154"/>
                <a:gd name="T54" fmla="*/ 70 w 218"/>
                <a:gd name="T55" fmla="*/ 61 h 154"/>
                <a:gd name="T56" fmla="*/ 82 w 218"/>
                <a:gd name="T57" fmla="*/ 61 h 154"/>
                <a:gd name="T58" fmla="*/ 138 w 218"/>
                <a:gd name="T59" fmla="*/ 103 h 154"/>
                <a:gd name="T60" fmla="*/ 95 w 218"/>
                <a:gd name="T61" fmla="*/ 66 h 154"/>
                <a:gd name="T62" fmla="*/ 105 w 218"/>
                <a:gd name="T63" fmla="*/ 64 h 154"/>
                <a:gd name="T64" fmla="*/ 78 w 218"/>
                <a:gd name="T65" fmla="*/ 65 h 154"/>
                <a:gd name="T66" fmla="*/ 116 w 218"/>
                <a:gd name="T67" fmla="*/ 67 h 154"/>
                <a:gd name="T68" fmla="*/ 123 w 218"/>
                <a:gd name="T69" fmla="*/ 67 h 154"/>
                <a:gd name="T70" fmla="*/ 114 w 218"/>
                <a:gd name="T71" fmla="*/ 71 h 154"/>
                <a:gd name="T72" fmla="*/ 79 w 218"/>
                <a:gd name="T73" fmla="*/ 66 h 154"/>
                <a:gd name="T74" fmla="*/ 133 w 218"/>
                <a:gd name="T75" fmla="*/ 73 h 154"/>
                <a:gd name="T76" fmla="*/ 97 w 218"/>
                <a:gd name="T77" fmla="*/ 71 h 154"/>
                <a:gd name="T78" fmla="*/ 111 w 218"/>
                <a:gd name="T79" fmla="*/ 73 h 154"/>
                <a:gd name="T80" fmla="*/ 91 w 218"/>
                <a:gd name="T81" fmla="*/ 71 h 154"/>
                <a:gd name="T82" fmla="*/ 121 w 218"/>
                <a:gd name="T83" fmla="*/ 73 h 154"/>
                <a:gd name="T84" fmla="*/ 68 w 218"/>
                <a:gd name="T85" fmla="*/ 75 h 154"/>
                <a:gd name="T86" fmla="*/ 109 w 218"/>
                <a:gd name="T87" fmla="*/ 74 h 154"/>
                <a:gd name="T88" fmla="*/ 87 w 218"/>
                <a:gd name="T89" fmla="*/ 72 h 154"/>
                <a:gd name="T90" fmla="*/ 79 w 218"/>
                <a:gd name="T91" fmla="*/ 74 h 154"/>
                <a:gd name="T92" fmla="*/ 80 w 218"/>
                <a:gd name="T93" fmla="*/ 76 h 154"/>
                <a:gd name="T94" fmla="*/ 143 w 218"/>
                <a:gd name="T95" fmla="*/ 117 h 154"/>
                <a:gd name="T96" fmla="*/ 104 w 218"/>
                <a:gd name="T97" fmla="*/ 103 h 154"/>
                <a:gd name="T98" fmla="*/ 125 w 218"/>
                <a:gd name="T99" fmla="*/ 127 h 154"/>
                <a:gd name="T100" fmla="*/ 113 w 218"/>
                <a:gd name="T101" fmla="*/ 118 h 154"/>
                <a:gd name="T102" fmla="*/ 105 w 218"/>
                <a:gd name="T103" fmla="*/ 93 h 154"/>
                <a:gd name="T104" fmla="*/ 117 w 218"/>
                <a:gd name="T105" fmla="*/ 97 h 154"/>
                <a:gd name="T106" fmla="*/ 91 w 218"/>
                <a:gd name="T107" fmla="*/ 119 h 154"/>
                <a:gd name="T108" fmla="*/ 79 w 218"/>
                <a:gd name="T109" fmla="*/ 78 h 154"/>
                <a:gd name="T110" fmla="*/ 99 w 218"/>
                <a:gd name="T111" fmla="*/ 143 h 154"/>
                <a:gd name="T112" fmla="*/ 139 w 218"/>
                <a:gd name="T113" fmla="*/ 132 h 154"/>
                <a:gd name="T114" fmla="*/ 72 w 218"/>
                <a:gd name="T115" fmla="*/ 115 h 154"/>
                <a:gd name="T116" fmla="*/ 3 w 218"/>
                <a:gd name="T117" fmla="*/ 11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8" h="154">
                  <a:moveTo>
                    <a:pt x="89" y="148"/>
                  </a:moveTo>
                  <a:cubicBezTo>
                    <a:pt x="89" y="147"/>
                    <a:pt x="90" y="148"/>
                    <a:pt x="90" y="147"/>
                  </a:cubicBezTo>
                  <a:cubicBezTo>
                    <a:pt x="89" y="147"/>
                    <a:pt x="88" y="146"/>
                    <a:pt x="87" y="146"/>
                  </a:cubicBezTo>
                  <a:cubicBezTo>
                    <a:pt x="87" y="147"/>
                    <a:pt x="88" y="147"/>
                    <a:pt x="89" y="147"/>
                  </a:cubicBezTo>
                  <a:cubicBezTo>
                    <a:pt x="83" y="147"/>
                    <a:pt x="75" y="146"/>
                    <a:pt x="69" y="145"/>
                  </a:cubicBezTo>
                  <a:cubicBezTo>
                    <a:pt x="68" y="135"/>
                    <a:pt x="66" y="124"/>
                    <a:pt x="67" y="110"/>
                  </a:cubicBezTo>
                  <a:cubicBezTo>
                    <a:pt x="62" y="112"/>
                    <a:pt x="58" y="115"/>
                    <a:pt x="55" y="119"/>
                  </a:cubicBezTo>
                  <a:cubicBezTo>
                    <a:pt x="55" y="119"/>
                    <a:pt x="56" y="119"/>
                    <a:pt x="56" y="120"/>
                  </a:cubicBezTo>
                  <a:cubicBezTo>
                    <a:pt x="55" y="121"/>
                    <a:pt x="54" y="122"/>
                    <a:pt x="53" y="122"/>
                  </a:cubicBezTo>
                  <a:cubicBezTo>
                    <a:pt x="53" y="122"/>
                    <a:pt x="53" y="121"/>
                    <a:pt x="52" y="121"/>
                  </a:cubicBezTo>
                  <a:cubicBezTo>
                    <a:pt x="41" y="120"/>
                    <a:pt x="30" y="119"/>
                    <a:pt x="18" y="117"/>
                  </a:cubicBezTo>
                  <a:cubicBezTo>
                    <a:pt x="17" y="121"/>
                    <a:pt x="5" y="123"/>
                    <a:pt x="2" y="119"/>
                  </a:cubicBezTo>
                  <a:cubicBezTo>
                    <a:pt x="0" y="116"/>
                    <a:pt x="2" y="111"/>
                    <a:pt x="3" y="108"/>
                  </a:cubicBezTo>
                  <a:cubicBezTo>
                    <a:pt x="4" y="108"/>
                    <a:pt x="6" y="107"/>
                    <a:pt x="7" y="108"/>
                  </a:cubicBezTo>
                  <a:cubicBezTo>
                    <a:pt x="6" y="110"/>
                    <a:pt x="4" y="109"/>
                    <a:pt x="4" y="112"/>
                  </a:cubicBezTo>
                  <a:cubicBezTo>
                    <a:pt x="7" y="112"/>
                    <a:pt x="10" y="108"/>
                    <a:pt x="14" y="109"/>
                  </a:cubicBezTo>
                  <a:cubicBezTo>
                    <a:pt x="17" y="110"/>
                    <a:pt x="18" y="113"/>
                    <a:pt x="19" y="116"/>
                  </a:cubicBezTo>
                  <a:cubicBezTo>
                    <a:pt x="26" y="117"/>
                    <a:pt x="36" y="118"/>
                    <a:pt x="44" y="119"/>
                  </a:cubicBezTo>
                  <a:cubicBezTo>
                    <a:pt x="46" y="119"/>
                    <a:pt x="49" y="120"/>
                    <a:pt x="51" y="119"/>
                  </a:cubicBezTo>
                  <a:cubicBezTo>
                    <a:pt x="53" y="119"/>
                    <a:pt x="54" y="117"/>
                    <a:pt x="55" y="116"/>
                  </a:cubicBezTo>
                  <a:cubicBezTo>
                    <a:pt x="59" y="113"/>
                    <a:pt x="63" y="111"/>
                    <a:pt x="66" y="107"/>
                  </a:cubicBezTo>
                  <a:cubicBezTo>
                    <a:pt x="66" y="105"/>
                    <a:pt x="66" y="102"/>
                    <a:pt x="66" y="100"/>
                  </a:cubicBezTo>
                  <a:cubicBezTo>
                    <a:pt x="66" y="92"/>
                    <a:pt x="67" y="85"/>
                    <a:pt x="66" y="79"/>
                  </a:cubicBezTo>
                  <a:cubicBezTo>
                    <a:pt x="65" y="68"/>
                    <a:pt x="66" y="56"/>
                    <a:pt x="65" y="44"/>
                  </a:cubicBezTo>
                  <a:cubicBezTo>
                    <a:pt x="61" y="45"/>
                    <a:pt x="58" y="47"/>
                    <a:pt x="54" y="49"/>
                  </a:cubicBezTo>
                  <a:cubicBezTo>
                    <a:pt x="54" y="50"/>
                    <a:pt x="53" y="51"/>
                    <a:pt x="54" y="52"/>
                  </a:cubicBezTo>
                  <a:cubicBezTo>
                    <a:pt x="52" y="51"/>
                    <a:pt x="52" y="53"/>
                    <a:pt x="51" y="53"/>
                  </a:cubicBezTo>
                  <a:cubicBezTo>
                    <a:pt x="50" y="52"/>
                    <a:pt x="48" y="51"/>
                    <a:pt x="47" y="51"/>
                  </a:cubicBezTo>
                  <a:cubicBezTo>
                    <a:pt x="39" y="49"/>
                    <a:pt x="29" y="50"/>
                    <a:pt x="22" y="49"/>
                  </a:cubicBezTo>
                  <a:cubicBezTo>
                    <a:pt x="19" y="54"/>
                    <a:pt x="10" y="54"/>
                    <a:pt x="8" y="49"/>
                  </a:cubicBezTo>
                  <a:cubicBezTo>
                    <a:pt x="7" y="45"/>
                    <a:pt x="9" y="43"/>
                    <a:pt x="12" y="41"/>
                  </a:cubicBezTo>
                  <a:cubicBezTo>
                    <a:pt x="15" y="42"/>
                    <a:pt x="23" y="41"/>
                    <a:pt x="23" y="47"/>
                  </a:cubicBezTo>
                  <a:cubicBezTo>
                    <a:pt x="33" y="48"/>
                    <a:pt x="42" y="47"/>
                    <a:pt x="51" y="50"/>
                  </a:cubicBezTo>
                  <a:cubicBezTo>
                    <a:pt x="56" y="47"/>
                    <a:pt x="61" y="45"/>
                    <a:pt x="66" y="42"/>
                  </a:cubicBezTo>
                  <a:cubicBezTo>
                    <a:pt x="65" y="37"/>
                    <a:pt x="66" y="36"/>
                    <a:pt x="66" y="31"/>
                  </a:cubicBezTo>
                  <a:cubicBezTo>
                    <a:pt x="65" y="30"/>
                    <a:pt x="64" y="31"/>
                    <a:pt x="64" y="30"/>
                  </a:cubicBezTo>
                  <a:cubicBezTo>
                    <a:pt x="64" y="28"/>
                    <a:pt x="66" y="28"/>
                    <a:pt x="66" y="26"/>
                  </a:cubicBezTo>
                  <a:cubicBezTo>
                    <a:pt x="74" y="23"/>
                    <a:pt x="79" y="17"/>
                    <a:pt x="86" y="14"/>
                  </a:cubicBezTo>
                  <a:cubicBezTo>
                    <a:pt x="92" y="9"/>
                    <a:pt x="98" y="5"/>
                    <a:pt x="105" y="0"/>
                  </a:cubicBezTo>
                  <a:cubicBezTo>
                    <a:pt x="106" y="0"/>
                    <a:pt x="106" y="1"/>
                    <a:pt x="107" y="1"/>
                  </a:cubicBezTo>
                  <a:cubicBezTo>
                    <a:pt x="124" y="4"/>
                    <a:pt x="140" y="4"/>
                    <a:pt x="157" y="6"/>
                  </a:cubicBezTo>
                  <a:cubicBezTo>
                    <a:pt x="158" y="8"/>
                    <a:pt x="158" y="13"/>
                    <a:pt x="158" y="17"/>
                  </a:cubicBezTo>
                  <a:cubicBezTo>
                    <a:pt x="159" y="24"/>
                    <a:pt x="158" y="31"/>
                    <a:pt x="158" y="38"/>
                  </a:cubicBezTo>
                  <a:cubicBezTo>
                    <a:pt x="164" y="35"/>
                    <a:pt x="168" y="31"/>
                    <a:pt x="172" y="28"/>
                  </a:cubicBezTo>
                  <a:cubicBezTo>
                    <a:pt x="183" y="28"/>
                    <a:pt x="191" y="29"/>
                    <a:pt x="202" y="28"/>
                  </a:cubicBezTo>
                  <a:cubicBezTo>
                    <a:pt x="204" y="26"/>
                    <a:pt x="205" y="23"/>
                    <a:pt x="208" y="25"/>
                  </a:cubicBezTo>
                  <a:cubicBezTo>
                    <a:pt x="207" y="26"/>
                    <a:pt x="206" y="25"/>
                    <a:pt x="206" y="26"/>
                  </a:cubicBezTo>
                  <a:cubicBezTo>
                    <a:pt x="209" y="26"/>
                    <a:pt x="212" y="24"/>
                    <a:pt x="215" y="25"/>
                  </a:cubicBezTo>
                  <a:cubicBezTo>
                    <a:pt x="218" y="26"/>
                    <a:pt x="218" y="30"/>
                    <a:pt x="218" y="33"/>
                  </a:cubicBezTo>
                  <a:cubicBezTo>
                    <a:pt x="215" y="36"/>
                    <a:pt x="209" y="38"/>
                    <a:pt x="204" y="35"/>
                  </a:cubicBezTo>
                  <a:cubicBezTo>
                    <a:pt x="202" y="34"/>
                    <a:pt x="203" y="31"/>
                    <a:pt x="201" y="30"/>
                  </a:cubicBezTo>
                  <a:cubicBezTo>
                    <a:pt x="198" y="29"/>
                    <a:pt x="195" y="31"/>
                    <a:pt x="193" y="29"/>
                  </a:cubicBezTo>
                  <a:cubicBezTo>
                    <a:pt x="190" y="31"/>
                    <a:pt x="187" y="30"/>
                    <a:pt x="183" y="29"/>
                  </a:cubicBezTo>
                  <a:cubicBezTo>
                    <a:pt x="180" y="29"/>
                    <a:pt x="178" y="30"/>
                    <a:pt x="175" y="31"/>
                  </a:cubicBezTo>
                  <a:cubicBezTo>
                    <a:pt x="174" y="31"/>
                    <a:pt x="173" y="30"/>
                    <a:pt x="172" y="30"/>
                  </a:cubicBezTo>
                  <a:cubicBezTo>
                    <a:pt x="167" y="32"/>
                    <a:pt x="163" y="38"/>
                    <a:pt x="159" y="40"/>
                  </a:cubicBezTo>
                  <a:cubicBezTo>
                    <a:pt x="158" y="53"/>
                    <a:pt x="157" y="68"/>
                    <a:pt x="158" y="82"/>
                  </a:cubicBezTo>
                  <a:cubicBezTo>
                    <a:pt x="158" y="83"/>
                    <a:pt x="159" y="83"/>
                    <a:pt x="159" y="83"/>
                  </a:cubicBezTo>
                  <a:cubicBezTo>
                    <a:pt x="156" y="89"/>
                    <a:pt x="160" y="97"/>
                    <a:pt x="159" y="104"/>
                  </a:cubicBezTo>
                  <a:cubicBezTo>
                    <a:pt x="159" y="105"/>
                    <a:pt x="160" y="104"/>
                    <a:pt x="160" y="105"/>
                  </a:cubicBezTo>
                  <a:cubicBezTo>
                    <a:pt x="160" y="106"/>
                    <a:pt x="159" y="106"/>
                    <a:pt x="159" y="107"/>
                  </a:cubicBezTo>
                  <a:cubicBezTo>
                    <a:pt x="158" y="108"/>
                    <a:pt x="160" y="108"/>
                    <a:pt x="160" y="109"/>
                  </a:cubicBezTo>
                  <a:cubicBezTo>
                    <a:pt x="160" y="110"/>
                    <a:pt x="159" y="110"/>
                    <a:pt x="160" y="111"/>
                  </a:cubicBezTo>
                  <a:cubicBezTo>
                    <a:pt x="159" y="114"/>
                    <a:pt x="156" y="116"/>
                    <a:pt x="156" y="118"/>
                  </a:cubicBezTo>
                  <a:cubicBezTo>
                    <a:pt x="155" y="118"/>
                    <a:pt x="155" y="119"/>
                    <a:pt x="154" y="119"/>
                  </a:cubicBezTo>
                  <a:cubicBezTo>
                    <a:pt x="147" y="129"/>
                    <a:pt x="139" y="137"/>
                    <a:pt x="131" y="147"/>
                  </a:cubicBezTo>
                  <a:cubicBezTo>
                    <a:pt x="131" y="149"/>
                    <a:pt x="131" y="150"/>
                    <a:pt x="131" y="151"/>
                  </a:cubicBezTo>
                  <a:cubicBezTo>
                    <a:pt x="128" y="151"/>
                    <a:pt x="127" y="154"/>
                    <a:pt x="126" y="151"/>
                  </a:cubicBezTo>
                  <a:cubicBezTo>
                    <a:pt x="125" y="151"/>
                    <a:pt x="125" y="152"/>
                    <a:pt x="124" y="151"/>
                  </a:cubicBezTo>
                  <a:cubicBezTo>
                    <a:pt x="120" y="149"/>
                    <a:pt x="114" y="150"/>
                    <a:pt x="109" y="149"/>
                  </a:cubicBezTo>
                  <a:cubicBezTo>
                    <a:pt x="108" y="149"/>
                    <a:pt x="108" y="148"/>
                    <a:pt x="109" y="148"/>
                  </a:cubicBezTo>
                  <a:cubicBezTo>
                    <a:pt x="101" y="147"/>
                    <a:pt x="96" y="148"/>
                    <a:pt x="89" y="148"/>
                  </a:cubicBezTo>
                  <a:close/>
                  <a:moveTo>
                    <a:pt x="138" y="8"/>
                  </a:moveTo>
                  <a:cubicBezTo>
                    <a:pt x="133" y="7"/>
                    <a:pt x="128" y="8"/>
                    <a:pt x="123" y="7"/>
                  </a:cubicBezTo>
                  <a:cubicBezTo>
                    <a:pt x="121" y="7"/>
                    <a:pt x="118" y="6"/>
                    <a:pt x="116" y="5"/>
                  </a:cubicBezTo>
                  <a:cubicBezTo>
                    <a:pt x="114" y="5"/>
                    <a:pt x="112" y="6"/>
                    <a:pt x="110" y="6"/>
                  </a:cubicBezTo>
                  <a:cubicBezTo>
                    <a:pt x="108" y="6"/>
                    <a:pt x="105" y="5"/>
                    <a:pt x="103" y="6"/>
                  </a:cubicBezTo>
                  <a:cubicBezTo>
                    <a:pt x="99" y="10"/>
                    <a:pt x="94" y="13"/>
                    <a:pt x="89" y="16"/>
                  </a:cubicBezTo>
                  <a:cubicBezTo>
                    <a:pt x="84" y="19"/>
                    <a:pt x="79" y="22"/>
                    <a:pt x="75" y="26"/>
                  </a:cubicBezTo>
                  <a:cubicBezTo>
                    <a:pt x="91" y="28"/>
                    <a:pt x="105" y="29"/>
                    <a:pt x="123" y="30"/>
                  </a:cubicBezTo>
                  <a:cubicBezTo>
                    <a:pt x="131" y="24"/>
                    <a:pt x="140" y="18"/>
                    <a:pt x="148" y="10"/>
                  </a:cubicBezTo>
                  <a:cubicBezTo>
                    <a:pt x="144" y="10"/>
                    <a:pt x="141" y="9"/>
                    <a:pt x="138" y="8"/>
                  </a:cubicBezTo>
                  <a:close/>
                  <a:moveTo>
                    <a:pt x="148" y="33"/>
                  </a:moveTo>
                  <a:cubicBezTo>
                    <a:pt x="154" y="30"/>
                    <a:pt x="154" y="26"/>
                    <a:pt x="154" y="19"/>
                  </a:cubicBezTo>
                  <a:cubicBezTo>
                    <a:pt x="154" y="17"/>
                    <a:pt x="153" y="13"/>
                    <a:pt x="153" y="12"/>
                  </a:cubicBezTo>
                  <a:cubicBezTo>
                    <a:pt x="144" y="18"/>
                    <a:pt x="137" y="25"/>
                    <a:pt x="128" y="32"/>
                  </a:cubicBezTo>
                  <a:cubicBezTo>
                    <a:pt x="128" y="40"/>
                    <a:pt x="126" y="47"/>
                    <a:pt x="128" y="53"/>
                  </a:cubicBezTo>
                  <a:cubicBezTo>
                    <a:pt x="134" y="46"/>
                    <a:pt x="142" y="40"/>
                    <a:pt x="148" y="33"/>
                  </a:cubicBezTo>
                  <a:close/>
                  <a:moveTo>
                    <a:pt x="156" y="22"/>
                  </a:moveTo>
                  <a:cubicBezTo>
                    <a:pt x="157" y="22"/>
                    <a:pt x="157" y="21"/>
                    <a:pt x="156" y="21"/>
                  </a:cubicBezTo>
                  <a:cubicBezTo>
                    <a:pt x="156" y="21"/>
                    <a:pt x="155" y="22"/>
                    <a:pt x="156" y="22"/>
                  </a:cubicBezTo>
                  <a:close/>
                  <a:moveTo>
                    <a:pt x="204" y="28"/>
                  </a:moveTo>
                  <a:cubicBezTo>
                    <a:pt x="204" y="31"/>
                    <a:pt x="203" y="33"/>
                    <a:pt x="205" y="34"/>
                  </a:cubicBezTo>
                  <a:cubicBezTo>
                    <a:pt x="208" y="36"/>
                    <a:pt x="215" y="35"/>
                    <a:pt x="216" y="32"/>
                  </a:cubicBezTo>
                  <a:cubicBezTo>
                    <a:pt x="217" y="31"/>
                    <a:pt x="215" y="28"/>
                    <a:pt x="215" y="26"/>
                  </a:cubicBezTo>
                  <a:cubicBezTo>
                    <a:pt x="211" y="26"/>
                    <a:pt x="207" y="28"/>
                    <a:pt x="204" y="28"/>
                  </a:cubicBezTo>
                  <a:close/>
                  <a:moveTo>
                    <a:pt x="138" y="22"/>
                  </a:moveTo>
                  <a:cubicBezTo>
                    <a:pt x="138" y="21"/>
                    <a:pt x="139" y="22"/>
                    <a:pt x="139" y="21"/>
                  </a:cubicBezTo>
                  <a:cubicBezTo>
                    <a:pt x="138" y="20"/>
                    <a:pt x="137" y="22"/>
                    <a:pt x="138" y="22"/>
                  </a:cubicBezTo>
                  <a:close/>
                  <a:moveTo>
                    <a:pt x="156" y="25"/>
                  </a:moveTo>
                  <a:cubicBezTo>
                    <a:pt x="157" y="24"/>
                    <a:pt x="157" y="24"/>
                    <a:pt x="156" y="23"/>
                  </a:cubicBezTo>
                  <a:cubicBezTo>
                    <a:pt x="156" y="24"/>
                    <a:pt x="156" y="25"/>
                    <a:pt x="156" y="25"/>
                  </a:cubicBezTo>
                  <a:close/>
                  <a:moveTo>
                    <a:pt x="148" y="35"/>
                  </a:moveTo>
                  <a:cubicBezTo>
                    <a:pt x="149" y="35"/>
                    <a:pt x="150" y="36"/>
                    <a:pt x="150" y="36"/>
                  </a:cubicBezTo>
                  <a:cubicBezTo>
                    <a:pt x="149" y="37"/>
                    <a:pt x="150" y="39"/>
                    <a:pt x="151" y="40"/>
                  </a:cubicBezTo>
                  <a:cubicBezTo>
                    <a:pt x="152" y="38"/>
                    <a:pt x="150" y="36"/>
                    <a:pt x="151" y="34"/>
                  </a:cubicBezTo>
                  <a:cubicBezTo>
                    <a:pt x="152" y="34"/>
                    <a:pt x="152" y="35"/>
                    <a:pt x="152" y="35"/>
                  </a:cubicBezTo>
                  <a:cubicBezTo>
                    <a:pt x="153" y="34"/>
                    <a:pt x="153" y="34"/>
                    <a:pt x="153" y="32"/>
                  </a:cubicBezTo>
                  <a:cubicBezTo>
                    <a:pt x="151" y="32"/>
                    <a:pt x="149" y="34"/>
                    <a:pt x="148" y="35"/>
                  </a:cubicBezTo>
                  <a:close/>
                  <a:moveTo>
                    <a:pt x="125" y="38"/>
                  </a:moveTo>
                  <a:cubicBezTo>
                    <a:pt x="125" y="37"/>
                    <a:pt x="125" y="36"/>
                    <a:pt x="125" y="34"/>
                  </a:cubicBezTo>
                  <a:cubicBezTo>
                    <a:pt x="124" y="34"/>
                    <a:pt x="124" y="38"/>
                    <a:pt x="125" y="38"/>
                  </a:cubicBezTo>
                  <a:close/>
                  <a:moveTo>
                    <a:pt x="97" y="33"/>
                  </a:moveTo>
                  <a:cubicBezTo>
                    <a:pt x="89" y="32"/>
                    <a:pt x="76" y="29"/>
                    <a:pt x="69" y="31"/>
                  </a:cubicBezTo>
                  <a:cubicBezTo>
                    <a:pt x="69" y="34"/>
                    <a:pt x="71" y="36"/>
                    <a:pt x="70" y="40"/>
                  </a:cubicBezTo>
                  <a:cubicBezTo>
                    <a:pt x="72" y="39"/>
                    <a:pt x="73" y="38"/>
                    <a:pt x="76" y="39"/>
                  </a:cubicBezTo>
                  <a:cubicBezTo>
                    <a:pt x="74" y="41"/>
                    <a:pt x="71" y="40"/>
                    <a:pt x="70" y="42"/>
                  </a:cubicBezTo>
                  <a:cubicBezTo>
                    <a:pt x="69" y="45"/>
                    <a:pt x="69" y="50"/>
                    <a:pt x="70" y="52"/>
                  </a:cubicBezTo>
                  <a:cubicBezTo>
                    <a:pt x="78" y="52"/>
                    <a:pt x="86" y="53"/>
                    <a:pt x="93" y="53"/>
                  </a:cubicBezTo>
                  <a:cubicBezTo>
                    <a:pt x="94" y="53"/>
                    <a:pt x="95" y="53"/>
                    <a:pt x="96" y="53"/>
                  </a:cubicBezTo>
                  <a:cubicBezTo>
                    <a:pt x="97" y="53"/>
                    <a:pt x="98" y="53"/>
                    <a:pt x="99" y="53"/>
                  </a:cubicBezTo>
                  <a:cubicBezTo>
                    <a:pt x="100" y="53"/>
                    <a:pt x="102" y="53"/>
                    <a:pt x="103" y="53"/>
                  </a:cubicBezTo>
                  <a:cubicBezTo>
                    <a:pt x="109" y="53"/>
                    <a:pt x="116" y="57"/>
                    <a:pt x="123" y="55"/>
                  </a:cubicBezTo>
                  <a:cubicBezTo>
                    <a:pt x="122" y="48"/>
                    <a:pt x="121" y="43"/>
                    <a:pt x="122" y="36"/>
                  </a:cubicBezTo>
                  <a:cubicBezTo>
                    <a:pt x="115" y="34"/>
                    <a:pt x="107" y="33"/>
                    <a:pt x="97" y="33"/>
                  </a:cubicBezTo>
                  <a:close/>
                  <a:moveTo>
                    <a:pt x="146" y="40"/>
                  </a:moveTo>
                  <a:cubicBezTo>
                    <a:pt x="147" y="40"/>
                    <a:pt x="147" y="38"/>
                    <a:pt x="147" y="37"/>
                  </a:cubicBezTo>
                  <a:cubicBezTo>
                    <a:pt x="146" y="37"/>
                    <a:pt x="145" y="39"/>
                    <a:pt x="146" y="40"/>
                  </a:cubicBezTo>
                  <a:close/>
                  <a:moveTo>
                    <a:pt x="154" y="39"/>
                  </a:moveTo>
                  <a:cubicBezTo>
                    <a:pt x="155" y="38"/>
                    <a:pt x="155" y="38"/>
                    <a:pt x="154" y="37"/>
                  </a:cubicBezTo>
                  <a:cubicBezTo>
                    <a:pt x="153" y="38"/>
                    <a:pt x="153" y="39"/>
                    <a:pt x="154" y="39"/>
                  </a:cubicBezTo>
                  <a:close/>
                  <a:moveTo>
                    <a:pt x="149" y="45"/>
                  </a:moveTo>
                  <a:cubicBezTo>
                    <a:pt x="150" y="43"/>
                    <a:pt x="149" y="41"/>
                    <a:pt x="148" y="40"/>
                  </a:cubicBezTo>
                  <a:cubicBezTo>
                    <a:pt x="146" y="41"/>
                    <a:pt x="146" y="44"/>
                    <a:pt x="149" y="45"/>
                  </a:cubicBezTo>
                  <a:close/>
                  <a:moveTo>
                    <a:pt x="152" y="43"/>
                  </a:moveTo>
                  <a:cubicBezTo>
                    <a:pt x="153" y="43"/>
                    <a:pt x="153" y="41"/>
                    <a:pt x="152" y="41"/>
                  </a:cubicBezTo>
                  <a:cubicBezTo>
                    <a:pt x="152" y="41"/>
                    <a:pt x="152" y="42"/>
                    <a:pt x="152" y="43"/>
                  </a:cubicBezTo>
                  <a:close/>
                  <a:moveTo>
                    <a:pt x="142" y="42"/>
                  </a:moveTo>
                  <a:cubicBezTo>
                    <a:pt x="143" y="42"/>
                    <a:pt x="142" y="44"/>
                    <a:pt x="144" y="44"/>
                  </a:cubicBezTo>
                  <a:cubicBezTo>
                    <a:pt x="146" y="43"/>
                    <a:pt x="143" y="38"/>
                    <a:pt x="142" y="42"/>
                  </a:cubicBezTo>
                  <a:close/>
                  <a:moveTo>
                    <a:pt x="141" y="46"/>
                  </a:moveTo>
                  <a:cubicBezTo>
                    <a:pt x="141" y="46"/>
                    <a:pt x="140" y="47"/>
                    <a:pt x="140" y="48"/>
                  </a:cubicBezTo>
                  <a:cubicBezTo>
                    <a:pt x="141" y="48"/>
                    <a:pt x="141" y="49"/>
                    <a:pt x="142" y="49"/>
                  </a:cubicBezTo>
                  <a:cubicBezTo>
                    <a:pt x="142" y="49"/>
                    <a:pt x="142" y="48"/>
                    <a:pt x="143" y="47"/>
                  </a:cubicBezTo>
                  <a:cubicBezTo>
                    <a:pt x="142" y="46"/>
                    <a:pt x="141" y="45"/>
                    <a:pt x="141" y="43"/>
                  </a:cubicBezTo>
                  <a:cubicBezTo>
                    <a:pt x="139" y="43"/>
                    <a:pt x="138" y="45"/>
                    <a:pt x="137" y="47"/>
                  </a:cubicBezTo>
                  <a:cubicBezTo>
                    <a:pt x="134" y="49"/>
                    <a:pt x="132" y="52"/>
                    <a:pt x="134" y="54"/>
                  </a:cubicBezTo>
                  <a:cubicBezTo>
                    <a:pt x="137" y="52"/>
                    <a:pt x="138" y="47"/>
                    <a:pt x="140" y="45"/>
                  </a:cubicBezTo>
                  <a:cubicBezTo>
                    <a:pt x="141" y="45"/>
                    <a:pt x="141" y="45"/>
                    <a:pt x="141" y="46"/>
                  </a:cubicBezTo>
                  <a:close/>
                  <a:moveTo>
                    <a:pt x="146" y="49"/>
                  </a:moveTo>
                  <a:cubicBezTo>
                    <a:pt x="148" y="48"/>
                    <a:pt x="147" y="45"/>
                    <a:pt x="146" y="44"/>
                  </a:cubicBezTo>
                  <a:cubicBezTo>
                    <a:pt x="144" y="46"/>
                    <a:pt x="145" y="48"/>
                    <a:pt x="146" y="49"/>
                  </a:cubicBezTo>
                  <a:close/>
                  <a:moveTo>
                    <a:pt x="125" y="45"/>
                  </a:moveTo>
                  <a:cubicBezTo>
                    <a:pt x="125" y="44"/>
                    <a:pt x="125" y="43"/>
                    <a:pt x="125" y="43"/>
                  </a:cubicBezTo>
                  <a:cubicBezTo>
                    <a:pt x="125" y="44"/>
                    <a:pt x="124" y="44"/>
                    <a:pt x="125" y="45"/>
                  </a:cubicBezTo>
                  <a:close/>
                  <a:moveTo>
                    <a:pt x="151" y="48"/>
                  </a:moveTo>
                  <a:cubicBezTo>
                    <a:pt x="152" y="48"/>
                    <a:pt x="152" y="46"/>
                    <a:pt x="150" y="45"/>
                  </a:cubicBezTo>
                  <a:cubicBezTo>
                    <a:pt x="149" y="46"/>
                    <a:pt x="149" y="48"/>
                    <a:pt x="151" y="48"/>
                  </a:cubicBezTo>
                  <a:close/>
                  <a:moveTo>
                    <a:pt x="144" y="55"/>
                  </a:moveTo>
                  <a:cubicBezTo>
                    <a:pt x="146" y="53"/>
                    <a:pt x="146" y="50"/>
                    <a:pt x="143" y="49"/>
                  </a:cubicBezTo>
                  <a:cubicBezTo>
                    <a:pt x="142" y="50"/>
                    <a:pt x="143" y="53"/>
                    <a:pt x="144" y="55"/>
                  </a:cubicBezTo>
                  <a:close/>
                  <a:moveTo>
                    <a:pt x="149" y="53"/>
                  </a:moveTo>
                  <a:cubicBezTo>
                    <a:pt x="150" y="52"/>
                    <a:pt x="150" y="50"/>
                    <a:pt x="148" y="49"/>
                  </a:cubicBezTo>
                  <a:cubicBezTo>
                    <a:pt x="148" y="50"/>
                    <a:pt x="147" y="52"/>
                    <a:pt x="149" y="53"/>
                  </a:cubicBezTo>
                  <a:close/>
                  <a:moveTo>
                    <a:pt x="139" y="54"/>
                  </a:moveTo>
                  <a:cubicBezTo>
                    <a:pt x="140" y="53"/>
                    <a:pt x="140" y="50"/>
                    <a:pt x="139" y="50"/>
                  </a:cubicBezTo>
                  <a:cubicBezTo>
                    <a:pt x="137" y="51"/>
                    <a:pt x="138" y="53"/>
                    <a:pt x="139" y="54"/>
                  </a:cubicBezTo>
                  <a:close/>
                  <a:moveTo>
                    <a:pt x="145" y="58"/>
                  </a:moveTo>
                  <a:cubicBezTo>
                    <a:pt x="145" y="58"/>
                    <a:pt x="145" y="58"/>
                    <a:pt x="145" y="58"/>
                  </a:cubicBezTo>
                  <a:cubicBezTo>
                    <a:pt x="147" y="58"/>
                    <a:pt x="147" y="56"/>
                    <a:pt x="148" y="56"/>
                  </a:cubicBezTo>
                  <a:cubicBezTo>
                    <a:pt x="147" y="55"/>
                    <a:pt x="147" y="54"/>
                    <a:pt x="146" y="54"/>
                  </a:cubicBezTo>
                  <a:cubicBezTo>
                    <a:pt x="146" y="55"/>
                    <a:pt x="145" y="56"/>
                    <a:pt x="145" y="58"/>
                  </a:cubicBezTo>
                  <a:close/>
                  <a:moveTo>
                    <a:pt x="11" y="45"/>
                  </a:moveTo>
                  <a:cubicBezTo>
                    <a:pt x="10" y="46"/>
                    <a:pt x="10" y="47"/>
                    <a:pt x="10" y="48"/>
                  </a:cubicBezTo>
                  <a:cubicBezTo>
                    <a:pt x="12" y="53"/>
                    <a:pt x="20" y="51"/>
                    <a:pt x="21" y="46"/>
                  </a:cubicBezTo>
                  <a:cubicBezTo>
                    <a:pt x="18" y="44"/>
                    <a:pt x="14" y="43"/>
                    <a:pt x="11" y="45"/>
                  </a:cubicBezTo>
                  <a:close/>
                  <a:moveTo>
                    <a:pt x="67" y="50"/>
                  </a:moveTo>
                  <a:cubicBezTo>
                    <a:pt x="67" y="49"/>
                    <a:pt x="68" y="48"/>
                    <a:pt x="67" y="48"/>
                  </a:cubicBezTo>
                  <a:cubicBezTo>
                    <a:pt x="67" y="49"/>
                    <a:pt x="67" y="49"/>
                    <a:pt x="67" y="50"/>
                  </a:cubicBezTo>
                  <a:close/>
                  <a:moveTo>
                    <a:pt x="142" y="59"/>
                  </a:moveTo>
                  <a:cubicBezTo>
                    <a:pt x="144" y="57"/>
                    <a:pt x="142" y="55"/>
                    <a:pt x="141" y="54"/>
                  </a:cubicBezTo>
                  <a:cubicBezTo>
                    <a:pt x="139" y="55"/>
                    <a:pt x="140" y="58"/>
                    <a:pt x="142" y="59"/>
                  </a:cubicBezTo>
                  <a:close/>
                  <a:moveTo>
                    <a:pt x="145" y="72"/>
                  </a:moveTo>
                  <a:cubicBezTo>
                    <a:pt x="145" y="72"/>
                    <a:pt x="145" y="72"/>
                    <a:pt x="145" y="72"/>
                  </a:cubicBezTo>
                  <a:cubicBezTo>
                    <a:pt x="144" y="73"/>
                    <a:pt x="145" y="74"/>
                    <a:pt x="144" y="75"/>
                  </a:cubicBezTo>
                  <a:cubicBezTo>
                    <a:pt x="144" y="76"/>
                    <a:pt x="143" y="76"/>
                    <a:pt x="143" y="77"/>
                  </a:cubicBezTo>
                  <a:cubicBezTo>
                    <a:pt x="143" y="77"/>
                    <a:pt x="143" y="78"/>
                    <a:pt x="143" y="79"/>
                  </a:cubicBezTo>
                  <a:cubicBezTo>
                    <a:pt x="143" y="80"/>
                    <a:pt x="142" y="80"/>
                    <a:pt x="142" y="81"/>
                  </a:cubicBezTo>
                  <a:cubicBezTo>
                    <a:pt x="141" y="83"/>
                    <a:pt x="141" y="86"/>
                    <a:pt x="140" y="88"/>
                  </a:cubicBezTo>
                  <a:cubicBezTo>
                    <a:pt x="139" y="90"/>
                    <a:pt x="138" y="92"/>
                    <a:pt x="137" y="94"/>
                  </a:cubicBezTo>
                  <a:cubicBezTo>
                    <a:pt x="137" y="95"/>
                    <a:pt x="137" y="96"/>
                    <a:pt x="137" y="96"/>
                  </a:cubicBezTo>
                  <a:cubicBezTo>
                    <a:pt x="135" y="99"/>
                    <a:pt x="134" y="103"/>
                    <a:pt x="133" y="106"/>
                  </a:cubicBezTo>
                  <a:cubicBezTo>
                    <a:pt x="131" y="112"/>
                    <a:pt x="128" y="116"/>
                    <a:pt x="130" y="121"/>
                  </a:cubicBezTo>
                  <a:cubicBezTo>
                    <a:pt x="137" y="103"/>
                    <a:pt x="145" y="85"/>
                    <a:pt x="151" y="65"/>
                  </a:cubicBezTo>
                  <a:cubicBezTo>
                    <a:pt x="152" y="62"/>
                    <a:pt x="153" y="60"/>
                    <a:pt x="153" y="56"/>
                  </a:cubicBezTo>
                  <a:cubicBezTo>
                    <a:pt x="153" y="56"/>
                    <a:pt x="153" y="56"/>
                    <a:pt x="152" y="56"/>
                  </a:cubicBezTo>
                  <a:cubicBezTo>
                    <a:pt x="150" y="61"/>
                    <a:pt x="147" y="67"/>
                    <a:pt x="145" y="72"/>
                  </a:cubicBezTo>
                  <a:close/>
                  <a:moveTo>
                    <a:pt x="130" y="57"/>
                  </a:moveTo>
                  <a:cubicBezTo>
                    <a:pt x="130" y="59"/>
                    <a:pt x="130" y="61"/>
                    <a:pt x="132" y="61"/>
                  </a:cubicBezTo>
                  <a:cubicBezTo>
                    <a:pt x="132" y="59"/>
                    <a:pt x="133" y="58"/>
                    <a:pt x="133" y="57"/>
                  </a:cubicBezTo>
                  <a:cubicBezTo>
                    <a:pt x="132" y="56"/>
                    <a:pt x="133" y="54"/>
                    <a:pt x="131" y="54"/>
                  </a:cubicBezTo>
                  <a:cubicBezTo>
                    <a:pt x="131" y="56"/>
                    <a:pt x="131" y="57"/>
                    <a:pt x="130" y="57"/>
                  </a:cubicBezTo>
                  <a:close/>
                  <a:moveTo>
                    <a:pt x="135" y="56"/>
                  </a:moveTo>
                  <a:cubicBezTo>
                    <a:pt x="135" y="57"/>
                    <a:pt x="136" y="58"/>
                    <a:pt x="136" y="59"/>
                  </a:cubicBezTo>
                  <a:cubicBezTo>
                    <a:pt x="137" y="59"/>
                    <a:pt x="137" y="57"/>
                    <a:pt x="138" y="56"/>
                  </a:cubicBezTo>
                  <a:cubicBezTo>
                    <a:pt x="137" y="55"/>
                    <a:pt x="136" y="55"/>
                    <a:pt x="135" y="56"/>
                  </a:cubicBezTo>
                  <a:close/>
                  <a:moveTo>
                    <a:pt x="128" y="56"/>
                  </a:moveTo>
                  <a:cubicBezTo>
                    <a:pt x="129" y="56"/>
                    <a:pt x="129" y="56"/>
                    <a:pt x="129" y="55"/>
                  </a:cubicBezTo>
                  <a:cubicBezTo>
                    <a:pt x="129" y="55"/>
                    <a:pt x="128" y="55"/>
                    <a:pt x="128" y="56"/>
                  </a:cubicBezTo>
                  <a:close/>
                  <a:moveTo>
                    <a:pt x="147" y="61"/>
                  </a:moveTo>
                  <a:cubicBezTo>
                    <a:pt x="149" y="61"/>
                    <a:pt x="148" y="59"/>
                    <a:pt x="149" y="58"/>
                  </a:cubicBezTo>
                  <a:cubicBezTo>
                    <a:pt x="148" y="58"/>
                    <a:pt x="147" y="60"/>
                    <a:pt x="147" y="61"/>
                  </a:cubicBezTo>
                  <a:close/>
                  <a:moveTo>
                    <a:pt x="100" y="55"/>
                  </a:moveTo>
                  <a:cubicBezTo>
                    <a:pt x="100" y="56"/>
                    <a:pt x="102" y="56"/>
                    <a:pt x="101" y="57"/>
                  </a:cubicBezTo>
                  <a:cubicBezTo>
                    <a:pt x="103" y="57"/>
                    <a:pt x="104" y="58"/>
                    <a:pt x="105" y="56"/>
                  </a:cubicBezTo>
                  <a:cubicBezTo>
                    <a:pt x="104" y="54"/>
                    <a:pt x="103" y="55"/>
                    <a:pt x="100" y="55"/>
                  </a:cubicBezTo>
                  <a:close/>
                  <a:moveTo>
                    <a:pt x="96" y="55"/>
                  </a:moveTo>
                  <a:cubicBezTo>
                    <a:pt x="96" y="56"/>
                    <a:pt x="97" y="57"/>
                    <a:pt x="98" y="57"/>
                  </a:cubicBezTo>
                  <a:cubicBezTo>
                    <a:pt x="99" y="56"/>
                    <a:pt x="99" y="56"/>
                    <a:pt x="100" y="55"/>
                  </a:cubicBezTo>
                  <a:cubicBezTo>
                    <a:pt x="99" y="55"/>
                    <a:pt x="97" y="55"/>
                    <a:pt x="96" y="55"/>
                  </a:cubicBezTo>
                  <a:close/>
                  <a:moveTo>
                    <a:pt x="138" y="65"/>
                  </a:moveTo>
                  <a:cubicBezTo>
                    <a:pt x="141" y="63"/>
                    <a:pt x="141" y="60"/>
                    <a:pt x="139" y="58"/>
                  </a:cubicBezTo>
                  <a:cubicBezTo>
                    <a:pt x="137" y="60"/>
                    <a:pt x="137" y="63"/>
                    <a:pt x="138" y="65"/>
                  </a:cubicBezTo>
                  <a:close/>
                  <a:moveTo>
                    <a:pt x="107" y="56"/>
                  </a:moveTo>
                  <a:cubicBezTo>
                    <a:pt x="107" y="56"/>
                    <a:pt x="108" y="58"/>
                    <a:pt x="109" y="58"/>
                  </a:cubicBezTo>
                  <a:cubicBezTo>
                    <a:pt x="109" y="58"/>
                    <a:pt x="110" y="58"/>
                    <a:pt x="110" y="57"/>
                  </a:cubicBezTo>
                  <a:cubicBezTo>
                    <a:pt x="109" y="56"/>
                    <a:pt x="109" y="56"/>
                    <a:pt x="107" y="56"/>
                  </a:cubicBezTo>
                  <a:close/>
                  <a:moveTo>
                    <a:pt x="143" y="61"/>
                  </a:moveTo>
                  <a:cubicBezTo>
                    <a:pt x="144" y="61"/>
                    <a:pt x="145" y="60"/>
                    <a:pt x="144" y="59"/>
                  </a:cubicBezTo>
                  <a:cubicBezTo>
                    <a:pt x="143" y="59"/>
                    <a:pt x="142" y="60"/>
                    <a:pt x="143" y="61"/>
                  </a:cubicBezTo>
                  <a:close/>
                  <a:moveTo>
                    <a:pt x="87" y="56"/>
                  </a:moveTo>
                  <a:cubicBezTo>
                    <a:pt x="87" y="55"/>
                    <a:pt x="87" y="55"/>
                    <a:pt x="87" y="55"/>
                  </a:cubicBezTo>
                  <a:cubicBezTo>
                    <a:pt x="86" y="55"/>
                    <a:pt x="86" y="55"/>
                    <a:pt x="85" y="55"/>
                  </a:cubicBezTo>
                  <a:cubicBezTo>
                    <a:pt x="85" y="55"/>
                    <a:pt x="86" y="56"/>
                    <a:pt x="87" y="56"/>
                  </a:cubicBezTo>
                  <a:close/>
                  <a:moveTo>
                    <a:pt x="113" y="59"/>
                  </a:moveTo>
                  <a:cubicBezTo>
                    <a:pt x="113" y="59"/>
                    <a:pt x="113" y="60"/>
                    <a:pt x="114" y="60"/>
                  </a:cubicBezTo>
                  <a:cubicBezTo>
                    <a:pt x="115" y="59"/>
                    <a:pt x="116" y="58"/>
                    <a:pt x="116" y="58"/>
                  </a:cubicBezTo>
                  <a:cubicBezTo>
                    <a:pt x="114" y="57"/>
                    <a:pt x="112" y="57"/>
                    <a:pt x="113" y="59"/>
                  </a:cubicBezTo>
                  <a:close/>
                  <a:moveTo>
                    <a:pt x="119" y="58"/>
                  </a:moveTo>
                  <a:cubicBezTo>
                    <a:pt x="119" y="58"/>
                    <a:pt x="119" y="59"/>
                    <a:pt x="120" y="59"/>
                  </a:cubicBezTo>
                  <a:cubicBezTo>
                    <a:pt x="121" y="59"/>
                    <a:pt x="121" y="59"/>
                    <a:pt x="121" y="58"/>
                  </a:cubicBezTo>
                  <a:cubicBezTo>
                    <a:pt x="120" y="58"/>
                    <a:pt x="119" y="57"/>
                    <a:pt x="119" y="58"/>
                  </a:cubicBezTo>
                  <a:close/>
                  <a:moveTo>
                    <a:pt x="155" y="63"/>
                  </a:moveTo>
                  <a:cubicBezTo>
                    <a:pt x="155" y="62"/>
                    <a:pt x="156" y="61"/>
                    <a:pt x="155" y="60"/>
                  </a:cubicBezTo>
                  <a:cubicBezTo>
                    <a:pt x="155" y="61"/>
                    <a:pt x="154" y="63"/>
                    <a:pt x="155" y="63"/>
                  </a:cubicBezTo>
                  <a:close/>
                  <a:moveTo>
                    <a:pt x="74" y="54"/>
                  </a:moveTo>
                  <a:cubicBezTo>
                    <a:pt x="74" y="55"/>
                    <a:pt x="75" y="55"/>
                    <a:pt x="75" y="56"/>
                  </a:cubicBezTo>
                  <a:cubicBezTo>
                    <a:pt x="75" y="55"/>
                    <a:pt x="76" y="55"/>
                    <a:pt x="76" y="54"/>
                  </a:cubicBezTo>
                  <a:cubicBezTo>
                    <a:pt x="75" y="54"/>
                    <a:pt x="75" y="55"/>
                    <a:pt x="74" y="54"/>
                  </a:cubicBezTo>
                  <a:close/>
                  <a:moveTo>
                    <a:pt x="81" y="56"/>
                  </a:moveTo>
                  <a:cubicBezTo>
                    <a:pt x="81" y="56"/>
                    <a:pt x="81" y="55"/>
                    <a:pt x="81" y="55"/>
                  </a:cubicBezTo>
                  <a:cubicBezTo>
                    <a:pt x="81" y="55"/>
                    <a:pt x="80" y="55"/>
                    <a:pt x="79" y="54"/>
                  </a:cubicBezTo>
                  <a:cubicBezTo>
                    <a:pt x="79" y="55"/>
                    <a:pt x="80" y="56"/>
                    <a:pt x="81" y="56"/>
                  </a:cubicBezTo>
                  <a:close/>
                  <a:moveTo>
                    <a:pt x="132" y="62"/>
                  </a:moveTo>
                  <a:cubicBezTo>
                    <a:pt x="132" y="64"/>
                    <a:pt x="132" y="65"/>
                    <a:pt x="134" y="65"/>
                  </a:cubicBezTo>
                  <a:cubicBezTo>
                    <a:pt x="135" y="63"/>
                    <a:pt x="136" y="61"/>
                    <a:pt x="134" y="59"/>
                  </a:cubicBezTo>
                  <a:cubicBezTo>
                    <a:pt x="134" y="59"/>
                    <a:pt x="134" y="59"/>
                    <a:pt x="134" y="59"/>
                  </a:cubicBezTo>
                  <a:cubicBezTo>
                    <a:pt x="134" y="60"/>
                    <a:pt x="133" y="62"/>
                    <a:pt x="132" y="62"/>
                  </a:cubicBezTo>
                  <a:close/>
                  <a:moveTo>
                    <a:pt x="89" y="59"/>
                  </a:moveTo>
                  <a:cubicBezTo>
                    <a:pt x="91" y="59"/>
                    <a:pt x="92" y="57"/>
                    <a:pt x="90" y="56"/>
                  </a:cubicBezTo>
                  <a:cubicBezTo>
                    <a:pt x="88" y="56"/>
                    <a:pt x="86" y="59"/>
                    <a:pt x="89" y="59"/>
                  </a:cubicBezTo>
                  <a:close/>
                  <a:moveTo>
                    <a:pt x="70" y="56"/>
                  </a:moveTo>
                  <a:cubicBezTo>
                    <a:pt x="72" y="56"/>
                    <a:pt x="71" y="58"/>
                    <a:pt x="73" y="58"/>
                  </a:cubicBezTo>
                  <a:cubicBezTo>
                    <a:pt x="75" y="57"/>
                    <a:pt x="73" y="56"/>
                    <a:pt x="72" y="54"/>
                  </a:cubicBezTo>
                  <a:cubicBezTo>
                    <a:pt x="72" y="54"/>
                    <a:pt x="71" y="54"/>
                    <a:pt x="70" y="54"/>
                  </a:cubicBezTo>
                  <a:cubicBezTo>
                    <a:pt x="70" y="56"/>
                    <a:pt x="70" y="56"/>
                    <a:pt x="70" y="56"/>
                  </a:cubicBezTo>
                  <a:close/>
                  <a:moveTo>
                    <a:pt x="82" y="58"/>
                  </a:moveTo>
                  <a:cubicBezTo>
                    <a:pt x="82" y="58"/>
                    <a:pt x="82" y="59"/>
                    <a:pt x="83" y="59"/>
                  </a:cubicBezTo>
                  <a:cubicBezTo>
                    <a:pt x="85" y="59"/>
                    <a:pt x="85" y="56"/>
                    <a:pt x="83" y="56"/>
                  </a:cubicBezTo>
                  <a:cubicBezTo>
                    <a:pt x="83" y="57"/>
                    <a:pt x="82" y="57"/>
                    <a:pt x="82" y="58"/>
                  </a:cubicBezTo>
                  <a:close/>
                  <a:moveTo>
                    <a:pt x="94" y="57"/>
                  </a:moveTo>
                  <a:cubicBezTo>
                    <a:pt x="94" y="58"/>
                    <a:pt x="95" y="59"/>
                    <a:pt x="96" y="59"/>
                  </a:cubicBezTo>
                  <a:cubicBezTo>
                    <a:pt x="96" y="57"/>
                    <a:pt x="95" y="57"/>
                    <a:pt x="94" y="57"/>
                  </a:cubicBezTo>
                  <a:close/>
                  <a:moveTo>
                    <a:pt x="100" y="59"/>
                  </a:moveTo>
                  <a:cubicBezTo>
                    <a:pt x="100" y="61"/>
                    <a:pt x="101" y="61"/>
                    <a:pt x="102" y="59"/>
                  </a:cubicBezTo>
                  <a:cubicBezTo>
                    <a:pt x="102" y="57"/>
                    <a:pt x="100" y="57"/>
                    <a:pt x="100" y="59"/>
                  </a:cubicBezTo>
                  <a:close/>
                  <a:moveTo>
                    <a:pt x="141" y="68"/>
                  </a:moveTo>
                  <a:cubicBezTo>
                    <a:pt x="140" y="70"/>
                    <a:pt x="138" y="73"/>
                    <a:pt x="137" y="75"/>
                  </a:cubicBezTo>
                  <a:cubicBezTo>
                    <a:pt x="136" y="75"/>
                    <a:pt x="136" y="74"/>
                    <a:pt x="135" y="73"/>
                  </a:cubicBezTo>
                  <a:cubicBezTo>
                    <a:pt x="133" y="76"/>
                    <a:pt x="131" y="79"/>
                    <a:pt x="128" y="81"/>
                  </a:cubicBezTo>
                  <a:cubicBezTo>
                    <a:pt x="128" y="81"/>
                    <a:pt x="128" y="81"/>
                    <a:pt x="129" y="82"/>
                  </a:cubicBezTo>
                  <a:cubicBezTo>
                    <a:pt x="126" y="83"/>
                    <a:pt x="129" y="88"/>
                    <a:pt x="127" y="88"/>
                  </a:cubicBezTo>
                  <a:cubicBezTo>
                    <a:pt x="128" y="91"/>
                    <a:pt x="127" y="96"/>
                    <a:pt x="129" y="99"/>
                  </a:cubicBezTo>
                  <a:cubicBezTo>
                    <a:pt x="129" y="98"/>
                    <a:pt x="129" y="98"/>
                    <a:pt x="130" y="98"/>
                  </a:cubicBezTo>
                  <a:cubicBezTo>
                    <a:pt x="129" y="100"/>
                    <a:pt x="128" y="106"/>
                    <a:pt x="129" y="111"/>
                  </a:cubicBezTo>
                  <a:cubicBezTo>
                    <a:pt x="131" y="108"/>
                    <a:pt x="132" y="105"/>
                    <a:pt x="133" y="102"/>
                  </a:cubicBezTo>
                  <a:cubicBezTo>
                    <a:pt x="134" y="101"/>
                    <a:pt x="134" y="100"/>
                    <a:pt x="134" y="99"/>
                  </a:cubicBezTo>
                  <a:cubicBezTo>
                    <a:pt x="139" y="88"/>
                    <a:pt x="143" y="73"/>
                    <a:pt x="148" y="62"/>
                  </a:cubicBezTo>
                  <a:cubicBezTo>
                    <a:pt x="147" y="61"/>
                    <a:pt x="146" y="61"/>
                    <a:pt x="145" y="61"/>
                  </a:cubicBezTo>
                  <a:cubicBezTo>
                    <a:pt x="145" y="63"/>
                    <a:pt x="144" y="63"/>
                    <a:pt x="144" y="65"/>
                  </a:cubicBezTo>
                  <a:cubicBezTo>
                    <a:pt x="143" y="65"/>
                    <a:pt x="143" y="65"/>
                    <a:pt x="142" y="65"/>
                  </a:cubicBezTo>
                  <a:cubicBezTo>
                    <a:pt x="141" y="65"/>
                    <a:pt x="141" y="67"/>
                    <a:pt x="141" y="68"/>
                  </a:cubicBezTo>
                  <a:close/>
                  <a:moveTo>
                    <a:pt x="117" y="63"/>
                  </a:moveTo>
                  <a:cubicBezTo>
                    <a:pt x="118" y="62"/>
                    <a:pt x="119" y="61"/>
                    <a:pt x="118" y="60"/>
                  </a:cubicBezTo>
                  <a:cubicBezTo>
                    <a:pt x="117" y="60"/>
                    <a:pt x="117" y="59"/>
                    <a:pt x="117" y="59"/>
                  </a:cubicBezTo>
                  <a:cubicBezTo>
                    <a:pt x="115" y="60"/>
                    <a:pt x="115" y="62"/>
                    <a:pt x="117" y="63"/>
                  </a:cubicBezTo>
                  <a:close/>
                  <a:moveTo>
                    <a:pt x="130" y="65"/>
                  </a:moveTo>
                  <a:cubicBezTo>
                    <a:pt x="131" y="63"/>
                    <a:pt x="130" y="61"/>
                    <a:pt x="128" y="60"/>
                  </a:cubicBezTo>
                  <a:cubicBezTo>
                    <a:pt x="128" y="62"/>
                    <a:pt x="129" y="64"/>
                    <a:pt x="130" y="65"/>
                  </a:cubicBezTo>
                  <a:close/>
                  <a:moveTo>
                    <a:pt x="76" y="58"/>
                  </a:moveTo>
                  <a:cubicBezTo>
                    <a:pt x="77" y="58"/>
                    <a:pt x="77" y="59"/>
                    <a:pt x="78" y="59"/>
                  </a:cubicBezTo>
                  <a:cubicBezTo>
                    <a:pt x="78" y="58"/>
                    <a:pt x="79" y="59"/>
                    <a:pt x="79" y="58"/>
                  </a:cubicBezTo>
                  <a:cubicBezTo>
                    <a:pt x="79" y="57"/>
                    <a:pt x="78" y="56"/>
                    <a:pt x="77" y="56"/>
                  </a:cubicBezTo>
                  <a:cubicBezTo>
                    <a:pt x="77" y="57"/>
                    <a:pt x="76" y="57"/>
                    <a:pt x="76" y="58"/>
                  </a:cubicBezTo>
                  <a:close/>
                  <a:moveTo>
                    <a:pt x="105" y="59"/>
                  </a:moveTo>
                  <a:cubicBezTo>
                    <a:pt x="105" y="60"/>
                    <a:pt x="106" y="61"/>
                    <a:pt x="107" y="60"/>
                  </a:cubicBezTo>
                  <a:cubicBezTo>
                    <a:pt x="107" y="59"/>
                    <a:pt x="106" y="58"/>
                    <a:pt x="105" y="59"/>
                  </a:cubicBezTo>
                  <a:close/>
                  <a:moveTo>
                    <a:pt x="121" y="61"/>
                  </a:moveTo>
                  <a:cubicBezTo>
                    <a:pt x="122" y="61"/>
                    <a:pt x="122" y="62"/>
                    <a:pt x="122" y="62"/>
                  </a:cubicBezTo>
                  <a:cubicBezTo>
                    <a:pt x="122" y="61"/>
                    <a:pt x="122" y="60"/>
                    <a:pt x="122" y="60"/>
                  </a:cubicBezTo>
                  <a:cubicBezTo>
                    <a:pt x="122" y="61"/>
                    <a:pt x="121" y="60"/>
                    <a:pt x="121" y="61"/>
                  </a:cubicBezTo>
                  <a:close/>
                  <a:moveTo>
                    <a:pt x="112" y="62"/>
                  </a:moveTo>
                  <a:cubicBezTo>
                    <a:pt x="113" y="61"/>
                    <a:pt x="112" y="60"/>
                    <a:pt x="111" y="60"/>
                  </a:cubicBezTo>
                  <a:cubicBezTo>
                    <a:pt x="111" y="61"/>
                    <a:pt x="112" y="61"/>
                    <a:pt x="112" y="62"/>
                  </a:cubicBezTo>
                  <a:close/>
                  <a:moveTo>
                    <a:pt x="91" y="61"/>
                  </a:moveTo>
                  <a:cubicBezTo>
                    <a:pt x="90" y="62"/>
                    <a:pt x="92" y="62"/>
                    <a:pt x="92" y="63"/>
                  </a:cubicBezTo>
                  <a:cubicBezTo>
                    <a:pt x="96" y="62"/>
                    <a:pt x="92" y="57"/>
                    <a:pt x="91" y="61"/>
                  </a:cubicBezTo>
                  <a:close/>
                  <a:moveTo>
                    <a:pt x="84" y="61"/>
                  </a:moveTo>
                  <a:cubicBezTo>
                    <a:pt x="85" y="62"/>
                    <a:pt x="85" y="63"/>
                    <a:pt x="86" y="63"/>
                  </a:cubicBezTo>
                  <a:cubicBezTo>
                    <a:pt x="87" y="63"/>
                    <a:pt x="87" y="62"/>
                    <a:pt x="88" y="61"/>
                  </a:cubicBezTo>
                  <a:cubicBezTo>
                    <a:pt x="87" y="61"/>
                    <a:pt x="87" y="59"/>
                    <a:pt x="86" y="59"/>
                  </a:cubicBezTo>
                  <a:cubicBezTo>
                    <a:pt x="85" y="60"/>
                    <a:pt x="84" y="60"/>
                    <a:pt x="84" y="61"/>
                  </a:cubicBezTo>
                  <a:close/>
                  <a:moveTo>
                    <a:pt x="99" y="62"/>
                  </a:moveTo>
                  <a:cubicBezTo>
                    <a:pt x="99" y="61"/>
                    <a:pt x="98" y="60"/>
                    <a:pt x="97" y="60"/>
                  </a:cubicBezTo>
                  <a:cubicBezTo>
                    <a:pt x="95" y="61"/>
                    <a:pt x="98" y="63"/>
                    <a:pt x="99" y="62"/>
                  </a:cubicBezTo>
                  <a:close/>
                  <a:moveTo>
                    <a:pt x="101" y="62"/>
                  </a:moveTo>
                  <a:cubicBezTo>
                    <a:pt x="101" y="63"/>
                    <a:pt x="103" y="63"/>
                    <a:pt x="103" y="64"/>
                  </a:cubicBezTo>
                  <a:cubicBezTo>
                    <a:pt x="104" y="63"/>
                    <a:pt x="105" y="63"/>
                    <a:pt x="105" y="62"/>
                  </a:cubicBezTo>
                  <a:cubicBezTo>
                    <a:pt x="105" y="60"/>
                    <a:pt x="102" y="61"/>
                    <a:pt x="101" y="62"/>
                  </a:cubicBezTo>
                  <a:close/>
                  <a:moveTo>
                    <a:pt x="108" y="63"/>
                  </a:moveTo>
                  <a:cubicBezTo>
                    <a:pt x="109" y="63"/>
                    <a:pt x="110" y="65"/>
                    <a:pt x="111" y="63"/>
                  </a:cubicBezTo>
                  <a:cubicBezTo>
                    <a:pt x="110" y="63"/>
                    <a:pt x="110" y="62"/>
                    <a:pt x="109" y="61"/>
                  </a:cubicBezTo>
                  <a:cubicBezTo>
                    <a:pt x="108" y="62"/>
                    <a:pt x="108" y="62"/>
                    <a:pt x="108" y="63"/>
                  </a:cubicBezTo>
                  <a:close/>
                  <a:moveTo>
                    <a:pt x="70" y="61"/>
                  </a:moveTo>
                  <a:cubicBezTo>
                    <a:pt x="72" y="61"/>
                    <a:pt x="71" y="59"/>
                    <a:pt x="70" y="58"/>
                  </a:cubicBezTo>
                  <a:cubicBezTo>
                    <a:pt x="70" y="59"/>
                    <a:pt x="71" y="60"/>
                    <a:pt x="70" y="61"/>
                  </a:cubicBezTo>
                  <a:close/>
                  <a:moveTo>
                    <a:pt x="134" y="68"/>
                  </a:moveTo>
                  <a:cubicBezTo>
                    <a:pt x="135" y="69"/>
                    <a:pt x="135" y="69"/>
                    <a:pt x="136" y="69"/>
                  </a:cubicBezTo>
                  <a:cubicBezTo>
                    <a:pt x="138" y="69"/>
                    <a:pt x="138" y="65"/>
                    <a:pt x="136" y="64"/>
                  </a:cubicBezTo>
                  <a:cubicBezTo>
                    <a:pt x="136" y="66"/>
                    <a:pt x="135" y="66"/>
                    <a:pt x="134" y="68"/>
                  </a:cubicBezTo>
                  <a:close/>
                  <a:moveTo>
                    <a:pt x="74" y="60"/>
                  </a:moveTo>
                  <a:cubicBezTo>
                    <a:pt x="74" y="61"/>
                    <a:pt x="74" y="62"/>
                    <a:pt x="75" y="62"/>
                  </a:cubicBezTo>
                  <a:cubicBezTo>
                    <a:pt x="76" y="61"/>
                    <a:pt x="76" y="61"/>
                    <a:pt x="76" y="60"/>
                  </a:cubicBezTo>
                  <a:cubicBezTo>
                    <a:pt x="76" y="60"/>
                    <a:pt x="75" y="59"/>
                    <a:pt x="75" y="59"/>
                  </a:cubicBezTo>
                  <a:cubicBezTo>
                    <a:pt x="74" y="59"/>
                    <a:pt x="74" y="60"/>
                    <a:pt x="74" y="60"/>
                  </a:cubicBezTo>
                  <a:close/>
                  <a:moveTo>
                    <a:pt x="79" y="61"/>
                  </a:moveTo>
                  <a:cubicBezTo>
                    <a:pt x="80" y="61"/>
                    <a:pt x="80" y="62"/>
                    <a:pt x="81" y="62"/>
                  </a:cubicBezTo>
                  <a:cubicBezTo>
                    <a:pt x="81" y="62"/>
                    <a:pt x="81" y="61"/>
                    <a:pt x="82" y="61"/>
                  </a:cubicBezTo>
                  <a:cubicBezTo>
                    <a:pt x="82" y="60"/>
                    <a:pt x="81" y="60"/>
                    <a:pt x="80" y="59"/>
                  </a:cubicBezTo>
                  <a:cubicBezTo>
                    <a:pt x="80" y="60"/>
                    <a:pt x="79" y="60"/>
                    <a:pt x="79" y="61"/>
                  </a:cubicBezTo>
                  <a:close/>
                  <a:moveTo>
                    <a:pt x="118" y="64"/>
                  </a:moveTo>
                  <a:cubicBezTo>
                    <a:pt x="119" y="65"/>
                    <a:pt x="119" y="66"/>
                    <a:pt x="120" y="66"/>
                  </a:cubicBezTo>
                  <a:cubicBezTo>
                    <a:pt x="123" y="65"/>
                    <a:pt x="119" y="60"/>
                    <a:pt x="118" y="64"/>
                  </a:cubicBezTo>
                  <a:close/>
                  <a:moveTo>
                    <a:pt x="114" y="63"/>
                  </a:moveTo>
                  <a:cubicBezTo>
                    <a:pt x="113" y="64"/>
                    <a:pt x="115" y="64"/>
                    <a:pt x="114" y="65"/>
                  </a:cubicBezTo>
                  <a:cubicBezTo>
                    <a:pt x="115" y="65"/>
                    <a:pt x="115" y="64"/>
                    <a:pt x="116" y="64"/>
                  </a:cubicBezTo>
                  <a:cubicBezTo>
                    <a:pt x="115" y="64"/>
                    <a:pt x="115" y="62"/>
                    <a:pt x="114" y="63"/>
                  </a:cubicBezTo>
                  <a:close/>
                  <a:moveTo>
                    <a:pt x="146" y="85"/>
                  </a:moveTo>
                  <a:cubicBezTo>
                    <a:pt x="146" y="87"/>
                    <a:pt x="145" y="90"/>
                    <a:pt x="143" y="91"/>
                  </a:cubicBezTo>
                  <a:cubicBezTo>
                    <a:pt x="143" y="95"/>
                    <a:pt x="141" y="100"/>
                    <a:pt x="138" y="103"/>
                  </a:cubicBezTo>
                  <a:cubicBezTo>
                    <a:pt x="138" y="106"/>
                    <a:pt x="136" y="109"/>
                    <a:pt x="135" y="112"/>
                  </a:cubicBezTo>
                  <a:cubicBezTo>
                    <a:pt x="135" y="113"/>
                    <a:pt x="134" y="114"/>
                    <a:pt x="134" y="115"/>
                  </a:cubicBezTo>
                  <a:cubicBezTo>
                    <a:pt x="132" y="119"/>
                    <a:pt x="130" y="125"/>
                    <a:pt x="130" y="129"/>
                  </a:cubicBezTo>
                  <a:cubicBezTo>
                    <a:pt x="130" y="131"/>
                    <a:pt x="128" y="134"/>
                    <a:pt x="130" y="136"/>
                  </a:cubicBezTo>
                  <a:cubicBezTo>
                    <a:pt x="131" y="131"/>
                    <a:pt x="134" y="125"/>
                    <a:pt x="136" y="119"/>
                  </a:cubicBezTo>
                  <a:cubicBezTo>
                    <a:pt x="136" y="119"/>
                    <a:pt x="137" y="119"/>
                    <a:pt x="137" y="118"/>
                  </a:cubicBezTo>
                  <a:cubicBezTo>
                    <a:pt x="138" y="118"/>
                    <a:pt x="137" y="117"/>
                    <a:pt x="138" y="116"/>
                  </a:cubicBezTo>
                  <a:cubicBezTo>
                    <a:pt x="138" y="115"/>
                    <a:pt x="139" y="113"/>
                    <a:pt x="140" y="112"/>
                  </a:cubicBezTo>
                  <a:cubicBezTo>
                    <a:pt x="142" y="107"/>
                    <a:pt x="144" y="102"/>
                    <a:pt x="146" y="97"/>
                  </a:cubicBezTo>
                  <a:cubicBezTo>
                    <a:pt x="150" y="87"/>
                    <a:pt x="155" y="76"/>
                    <a:pt x="153" y="66"/>
                  </a:cubicBezTo>
                  <a:cubicBezTo>
                    <a:pt x="150" y="72"/>
                    <a:pt x="149" y="79"/>
                    <a:pt x="146" y="85"/>
                  </a:cubicBezTo>
                  <a:close/>
                  <a:moveTo>
                    <a:pt x="95" y="66"/>
                  </a:moveTo>
                  <a:cubicBezTo>
                    <a:pt x="96" y="66"/>
                    <a:pt x="97" y="65"/>
                    <a:pt x="97" y="64"/>
                  </a:cubicBezTo>
                  <a:cubicBezTo>
                    <a:pt x="96" y="63"/>
                    <a:pt x="96" y="62"/>
                    <a:pt x="95" y="62"/>
                  </a:cubicBezTo>
                  <a:cubicBezTo>
                    <a:pt x="94" y="63"/>
                    <a:pt x="93" y="65"/>
                    <a:pt x="95" y="66"/>
                  </a:cubicBezTo>
                  <a:close/>
                  <a:moveTo>
                    <a:pt x="130" y="71"/>
                  </a:moveTo>
                  <a:cubicBezTo>
                    <a:pt x="132" y="71"/>
                    <a:pt x="132" y="69"/>
                    <a:pt x="133" y="67"/>
                  </a:cubicBezTo>
                  <a:cubicBezTo>
                    <a:pt x="132" y="67"/>
                    <a:pt x="132" y="65"/>
                    <a:pt x="131" y="65"/>
                  </a:cubicBezTo>
                  <a:cubicBezTo>
                    <a:pt x="130" y="67"/>
                    <a:pt x="131" y="68"/>
                    <a:pt x="130" y="71"/>
                  </a:cubicBezTo>
                  <a:close/>
                  <a:moveTo>
                    <a:pt x="105" y="64"/>
                  </a:moveTo>
                  <a:cubicBezTo>
                    <a:pt x="105" y="66"/>
                    <a:pt x="105" y="67"/>
                    <a:pt x="107" y="68"/>
                  </a:cubicBezTo>
                  <a:cubicBezTo>
                    <a:pt x="107" y="67"/>
                    <a:pt x="108" y="67"/>
                    <a:pt x="108" y="65"/>
                  </a:cubicBezTo>
                  <a:cubicBezTo>
                    <a:pt x="107" y="65"/>
                    <a:pt x="107" y="64"/>
                    <a:pt x="106" y="64"/>
                  </a:cubicBezTo>
                  <a:cubicBezTo>
                    <a:pt x="106" y="64"/>
                    <a:pt x="106" y="65"/>
                    <a:pt x="105" y="64"/>
                  </a:cubicBezTo>
                  <a:close/>
                  <a:moveTo>
                    <a:pt x="68" y="63"/>
                  </a:moveTo>
                  <a:cubicBezTo>
                    <a:pt x="68" y="62"/>
                    <a:pt x="68" y="61"/>
                    <a:pt x="68" y="61"/>
                  </a:cubicBezTo>
                  <a:cubicBezTo>
                    <a:pt x="68" y="62"/>
                    <a:pt x="68" y="62"/>
                    <a:pt x="68" y="63"/>
                  </a:cubicBezTo>
                  <a:close/>
                  <a:moveTo>
                    <a:pt x="89" y="66"/>
                  </a:moveTo>
                  <a:cubicBezTo>
                    <a:pt x="90" y="66"/>
                    <a:pt x="90" y="65"/>
                    <a:pt x="91" y="64"/>
                  </a:cubicBezTo>
                  <a:cubicBezTo>
                    <a:pt x="90" y="63"/>
                    <a:pt x="90" y="63"/>
                    <a:pt x="89" y="62"/>
                  </a:cubicBezTo>
                  <a:cubicBezTo>
                    <a:pt x="87" y="63"/>
                    <a:pt x="87" y="66"/>
                    <a:pt x="89" y="66"/>
                  </a:cubicBezTo>
                  <a:close/>
                  <a:moveTo>
                    <a:pt x="99" y="64"/>
                  </a:moveTo>
                  <a:cubicBezTo>
                    <a:pt x="100" y="65"/>
                    <a:pt x="100" y="66"/>
                    <a:pt x="102" y="66"/>
                  </a:cubicBezTo>
                  <a:cubicBezTo>
                    <a:pt x="102" y="66"/>
                    <a:pt x="102" y="66"/>
                    <a:pt x="102" y="65"/>
                  </a:cubicBezTo>
                  <a:cubicBezTo>
                    <a:pt x="102" y="64"/>
                    <a:pt x="100" y="63"/>
                    <a:pt x="99" y="64"/>
                  </a:cubicBezTo>
                  <a:close/>
                  <a:moveTo>
                    <a:pt x="78" y="65"/>
                  </a:moveTo>
                  <a:cubicBezTo>
                    <a:pt x="80" y="65"/>
                    <a:pt x="79" y="62"/>
                    <a:pt x="77" y="62"/>
                  </a:cubicBezTo>
                  <a:cubicBezTo>
                    <a:pt x="76" y="62"/>
                    <a:pt x="76" y="65"/>
                    <a:pt x="78" y="65"/>
                  </a:cubicBezTo>
                  <a:close/>
                  <a:moveTo>
                    <a:pt x="111" y="65"/>
                  </a:moveTo>
                  <a:cubicBezTo>
                    <a:pt x="111" y="67"/>
                    <a:pt x="112" y="67"/>
                    <a:pt x="112" y="68"/>
                  </a:cubicBezTo>
                  <a:cubicBezTo>
                    <a:pt x="113" y="67"/>
                    <a:pt x="114" y="67"/>
                    <a:pt x="114" y="66"/>
                  </a:cubicBezTo>
                  <a:cubicBezTo>
                    <a:pt x="113" y="66"/>
                    <a:pt x="113" y="65"/>
                    <a:pt x="112" y="65"/>
                  </a:cubicBezTo>
                  <a:cubicBezTo>
                    <a:pt x="111" y="65"/>
                    <a:pt x="111" y="65"/>
                    <a:pt x="111" y="65"/>
                  </a:cubicBezTo>
                  <a:close/>
                  <a:moveTo>
                    <a:pt x="82" y="64"/>
                  </a:moveTo>
                  <a:cubicBezTo>
                    <a:pt x="82" y="65"/>
                    <a:pt x="82" y="66"/>
                    <a:pt x="84" y="66"/>
                  </a:cubicBezTo>
                  <a:cubicBezTo>
                    <a:pt x="84" y="65"/>
                    <a:pt x="84" y="65"/>
                    <a:pt x="85" y="65"/>
                  </a:cubicBezTo>
                  <a:cubicBezTo>
                    <a:pt x="85" y="63"/>
                    <a:pt x="82" y="62"/>
                    <a:pt x="82" y="64"/>
                  </a:cubicBezTo>
                  <a:close/>
                  <a:moveTo>
                    <a:pt x="116" y="67"/>
                  </a:moveTo>
                  <a:cubicBezTo>
                    <a:pt x="117" y="67"/>
                    <a:pt x="117" y="68"/>
                    <a:pt x="118" y="69"/>
                  </a:cubicBezTo>
                  <a:cubicBezTo>
                    <a:pt x="118" y="69"/>
                    <a:pt x="119" y="68"/>
                    <a:pt x="119" y="67"/>
                  </a:cubicBezTo>
                  <a:cubicBezTo>
                    <a:pt x="118" y="67"/>
                    <a:pt x="118" y="66"/>
                    <a:pt x="117" y="65"/>
                  </a:cubicBezTo>
                  <a:cubicBezTo>
                    <a:pt x="116" y="66"/>
                    <a:pt x="116" y="66"/>
                    <a:pt x="116" y="67"/>
                  </a:cubicBezTo>
                  <a:close/>
                  <a:moveTo>
                    <a:pt x="72" y="64"/>
                  </a:moveTo>
                  <a:cubicBezTo>
                    <a:pt x="73" y="64"/>
                    <a:pt x="72" y="65"/>
                    <a:pt x="73" y="65"/>
                  </a:cubicBezTo>
                  <a:cubicBezTo>
                    <a:pt x="74" y="64"/>
                    <a:pt x="74" y="64"/>
                    <a:pt x="74" y="63"/>
                  </a:cubicBezTo>
                  <a:cubicBezTo>
                    <a:pt x="74" y="63"/>
                    <a:pt x="73" y="62"/>
                    <a:pt x="73" y="62"/>
                  </a:cubicBezTo>
                  <a:cubicBezTo>
                    <a:pt x="72" y="63"/>
                    <a:pt x="72" y="63"/>
                    <a:pt x="72" y="64"/>
                  </a:cubicBezTo>
                  <a:close/>
                  <a:moveTo>
                    <a:pt x="121" y="67"/>
                  </a:moveTo>
                  <a:cubicBezTo>
                    <a:pt x="122" y="67"/>
                    <a:pt x="121" y="69"/>
                    <a:pt x="122" y="69"/>
                  </a:cubicBezTo>
                  <a:cubicBezTo>
                    <a:pt x="122" y="68"/>
                    <a:pt x="122" y="67"/>
                    <a:pt x="123" y="67"/>
                  </a:cubicBezTo>
                  <a:cubicBezTo>
                    <a:pt x="122" y="66"/>
                    <a:pt x="121" y="66"/>
                    <a:pt x="121" y="67"/>
                  </a:cubicBezTo>
                  <a:close/>
                  <a:moveTo>
                    <a:pt x="97" y="69"/>
                  </a:moveTo>
                  <a:cubicBezTo>
                    <a:pt x="100" y="70"/>
                    <a:pt x="101" y="66"/>
                    <a:pt x="98" y="66"/>
                  </a:cubicBezTo>
                  <a:cubicBezTo>
                    <a:pt x="96" y="66"/>
                    <a:pt x="97" y="68"/>
                    <a:pt x="97" y="69"/>
                  </a:cubicBezTo>
                  <a:close/>
                  <a:moveTo>
                    <a:pt x="90" y="68"/>
                  </a:moveTo>
                  <a:cubicBezTo>
                    <a:pt x="93" y="71"/>
                    <a:pt x="95" y="66"/>
                    <a:pt x="92" y="65"/>
                  </a:cubicBezTo>
                  <a:cubicBezTo>
                    <a:pt x="91" y="67"/>
                    <a:pt x="90" y="67"/>
                    <a:pt x="90" y="68"/>
                  </a:cubicBezTo>
                  <a:close/>
                  <a:moveTo>
                    <a:pt x="110" y="71"/>
                  </a:moveTo>
                  <a:cubicBezTo>
                    <a:pt x="110" y="70"/>
                    <a:pt x="111" y="70"/>
                    <a:pt x="111" y="69"/>
                  </a:cubicBezTo>
                  <a:cubicBezTo>
                    <a:pt x="110" y="65"/>
                    <a:pt x="106" y="70"/>
                    <a:pt x="110" y="71"/>
                  </a:cubicBezTo>
                  <a:close/>
                  <a:moveTo>
                    <a:pt x="114" y="69"/>
                  </a:moveTo>
                  <a:cubicBezTo>
                    <a:pt x="114" y="69"/>
                    <a:pt x="114" y="71"/>
                    <a:pt x="114" y="71"/>
                  </a:cubicBezTo>
                  <a:cubicBezTo>
                    <a:pt x="115" y="71"/>
                    <a:pt x="116" y="71"/>
                    <a:pt x="117" y="70"/>
                  </a:cubicBezTo>
                  <a:cubicBezTo>
                    <a:pt x="116" y="69"/>
                    <a:pt x="116" y="68"/>
                    <a:pt x="115" y="68"/>
                  </a:cubicBezTo>
                  <a:cubicBezTo>
                    <a:pt x="114" y="68"/>
                    <a:pt x="114" y="68"/>
                    <a:pt x="114" y="69"/>
                  </a:cubicBezTo>
                  <a:close/>
                  <a:moveTo>
                    <a:pt x="102" y="67"/>
                  </a:moveTo>
                  <a:cubicBezTo>
                    <a:pt x="102" y="68"/>
                    <a:pt x="103" y="68"/>
                    <a:pt x="103" y="69"/>
                  </a:cubicBezTo>
                  <a:cubicBezTo>
                    <a:pt x="103" y="69"/>
                    <a:pt x="104" y="70"/>
                    <a:pt x="105" y="69"/>
                  </a:cubicBezTo>
                  <a:cubicBezTo>
                    <a:pt x="105" y="68"/>
                    <a:pt x="104" y="66"/>
                    <a:pt x="102" y="67"/>
                  </a:cubicBezTo>
                  <a:close/>
                  <a:moveTo>
                    <a:pt x="75" y="68"/>
                  </a:moveTo>
                  <a:cubicBezTo>
                    <a:pt x="76" y="68"/>
                    <a:pt x="76" y="68"/>
                    <a:pt x="76" y="67"/>
                  </a:cubicBezTo>
                  <a:cubicBezTo>
                    <a:pt x="76" y="66"/>
                    <a:pt x="76" y="65"/>
                    <a:pt x="75" y="65"/>
                  </a:cubicBezTo>
                  <a:cubicBezTo>
                    <a:pt x="74" y="66"/>
                    <a:pt x="74" y="68"/>
                    <a:pt x="75" y="68"/>
                  </a:cubicBezTo>
                  <a:close/>
                  <a:moveTo>
                    <a:pt x="79" y="66"/>
                  </a:moveTo>
                  <a:cubicBezTo>
                    <a:pt x="79" y="66"/>
                    <a:pt x="79" y="67"/>
                    <a:pt x="79" y="67"/>
                  </a:cubicBezTo>
                  <a:cubicBezTo>
                    <a:pt x="80" y="67"/>
                    <a:pt x="80" y="69"/>
                    <a:pt x="81" y="69"/>
                  </a:cubicBezTo>
                  <a:cubicBezTo>
                    <a:pt x="83" y="68"/>
                    <a:pt x="82" y="65"/>
                    <a:pt x="79" y="66"/>
                  </a:cubicBezTo>
                  <a:close/>
                  <a:moveTo>
                    <a:pt x="84" y="68"/>
                  </a:moveTo>
                  <a:cubicBezTo>
                    <a:pt x="85" y="68"/>
                    <a:pt x="85" y="69"/>
                    <a:pt x="86" y="69"/>
                  </a:cubicBezTo>
                  <a:cubicBezTo>
                    <a:pt x="87" y="69"/>
                    <a:pt x="87" y="69"/>
                    <a:pt x="88" y="68"/>
                  </a:cubicBezTo>
                  <a:cubicBezTo>
                    <a:pt x="87" y="67"/>
                    <a:pt x="87" y="66"/>
                    <a:pt x="85" y="66"/>
                  </a:cubicBezTo>
                  <a:cubicBezTo>
                    <a:pt x="85" y="67"/>
                    <a:pt x="84" y="67"/>
                    <a:pt x="84" y="68"/>
                  </a:cubicBezTo>
                  <a:close/>
                  <a:moveTo>
                    <a:pt x="130" y="73"/>
                  </a:moveTo>
                  <a:cubicBezTo>
                    <a:pt x="130" y="72"/>
                    <a:pt x="130" y="70"/>
                    <a:pt x="129" y="70"/>
                  </a:cubicBezTo>
                  <a:cubicBezTo>
                    <a:pt x="128" y="71"/>
                    <a:pt x="128" y="73"/>
                    <a:pt x="130" y="73"/>
                  </a:cubicBezTo>
                  <a:close/>
                  <a:moveTo>
                    <a:pt x="133" y="73"/>
                  </a:moveTo>
                  <a:cubicBezTo>
                    <a:pt x="133" y="72"/>
                    <a:pt x="134" y="72"/>
                    <a:pt x="134" y="71"/>
                  </a:cubicBezTo>
                  <a:cubicBezTo>
                    <a:pt x="134" y="71"/>
                    <a:pt x="134" y="70"/>
                    <a:pt x="133" y="70"/>
                  </a:cubicBezTo>
                  <a:cubicBezTo>
                    <a:pt x="133" y="71"/>
                    <a:pt x="132" y="72"/>
                    <a:pt x="133" y="73"/>
                  </a:cubicBezTo>
                  <a:close/>
                  <a:moveTo>
                    <a:pt x="119" y="70"/>
                  </a:moveTo>
                  <a:cubicBezTo>
                    <a:pt x="119" y="71"/>
                    <a:pt x="119" y="71"/>
                    <a:pt x="120" y="71"/>
                  </a:cubicBezTo>
                  <a:cubicBezTo>
                    <a:pt x="122" y="71"/>
                    <a:pt x="121" y="68"/>
                    <a:pt x="119" y="70"/>
                  </a:cubicBezTo>
                  <a:close/>
                  <a:moveTo>
                    <a:pt x="71" y="68"/>
                  </a:moveTo>
                  <a:cubicBezTo>
                    <a:pt x="71" y="68"/>
                    <a:pt x="72" y="67"/>
                    <a:pt x="72" y="67"/>
                  </a:cubicBezTo>
                  <a:cubicBezTo>
                    <a:pt x="72" y="66"/>
                    <a:pt x="71" y="66"/>
                    <a:pt x="71" y="66"/>
                  </a:cubicBezTo>
                  <a:cubicBezTo>
                    <a:pt x="70" y="67"/>
                    <a:pt x="71" y="67"/>
                    <a:pt x="71" y="68"/>
                  </a:cubicBezTo>
                  <a:close/>
                  <a:moveTo>
                    <a:pt x="93" y="71"/>
                  </a:moveTo>
                  <a:cubicBezTo>
                    <a:pt x="93" y="73"/>
                    <a:pt x="97" y="73"/>
                    <a:pt x="97" y="71"/>
                  </a:cubicBezTo>
                  <a:cubicBezTo>
                    <a:pt x="96" y="70"/>
                    <a:pt x="96" y="69"/>
                    <a:pt x="95" y="69"/>
                  </a:cubicBezTo>
                  <a:cubicBezTo>
                    <a:pt x="94" y="70"/>
                    <a:pt x="93" y="70"/>
                    <a:pt x="93" y="71"/>
                  </a:cubicBezTo>
                  <a:close/>
                  <a:moveTo>
                    <a:pt x="99" y="71"/>
                  </a:moveTo>
                  <a:cubicBezTo>
                    <a:pt x="100" y="71"/>
                    <a:pt x="100" y="72"/>
                    <a:pt x="101" y="73"/>
                  </a:cubicBezTo>
                  <a:cubicBezTo>
                    <a:pt x="103" y="72"/>
                    <a:pt x="103" y="69"/>
                    <a:pt x="101" y="69"/>
                  </a:cubicBezTo>
                  <a:cubicBezTo>
                    <a:pt x="101" y="70"/>
                    <a:pt x="99" y="70"/>
                    <a:pt x="99" y="71"/>
                  </a:cubicBezTo>
                  <a:close/>
                  <a:moveTo>
                    <a:pt x="105" y="71"/>
                  </a:moveTo>
                  <a:cubicBezTo>
                    <a:pt x="105" y="72"/>
                    <a:pt x="107" y="72"/>
                    <a:pt x="107" y="73"/>
                  </a:cubicBezTo>
                  <a:cubicBezTo>
                    <a:pt x="107" y="73"/>
                    <a:pt x="108" y="73"/>
                    <a:pt x="108" y="73"/>
                  </a:cubicBezTo>
                  <a:cubicBezTo>
                    <a:pt x="108" y="71"/>
                    <a:pt x="107" y="71"/>
                    <a:pt x="106" y="70"/>
                  </a:cubicBezTo>
                  <a:cubicBezTo>
                    <a:pt x="106" y="70"/>
                    <a:pt x="106" y="71"/>
                    <a:pt x="105" y="71"/>
                  </a:cubicBezTo>
                  <a:close/>
                  <a:moveTo>
                    <a:pt x="111" y="73"/>
                  </a:moveTo>
                  <a:cubicBezTo>
                    <a:pt x="112" y="73"/>
                    <a:pt x="112" y="74"/>
                    <a:pt x="113" y="74"/>
                  </a:cubicBezTo>
                  <a:cubicBezTo>
                    <a:pt x="113" y="74"/>
                    <a:pt x="113" y="73"/>
                    <a:pt x="114" y="73"/>
                  </a:cubicBezTo>
                  <a:cubicBezTo>
                    <a:pt x="114" y="72"/>
                    <a:pt x="113" y="71"/>
                    <a:pt x="112" y="70"/>
                  </a:cubicBezTo>
                  <a:cubicBezTo>
                    <a:pt x="111" y="71"/>
                    <a:pt x="111" y="72"/>
                    <a:pt x="111" y="73"/>
                  </a:cubicBezTo>
                  <a:close/>
                  <a:moveTo>
                    <a:pt x="82" y="71"/>
                  </a:moveTo>
                  <a:cubicBezTo>
                    <a:pt x="83" y="71"/>
                    <a:pt x="83" y="72"/>
                    <a:pt x="84" y="72"/>
                  </a:cubicBezTo>
                  <a:cubicBezTo>
                    <a:pt x="84" y="72"/>
                    <a:pt x="84" y="71"/>
                    <a:pt x="85" y="71"/>
                  </a:cubicBezTo>
                  <a:cubicBezTo>
                    <a:pt x="85" y="70"/>
                    <a:pt x="84" y="69"/>
                    <a:pt x="83" y="69"/>
                  </a:cubicBezTo>
                  <a:cubicBezTo>
                    <a:pt x="83" y="69"/>
                    <a:pt x="82" y="70"/>
                    <a:pt x="82" y="71"/>
                  </a:cubicBezTo>
                  <a:close/>
                  <a:moveTo>
                    <a:pt x="87" y="71"/>
                  </a:moveTo>
                  <a:cubicBezTo>
                    <a:pt x="88" y="72"/>
                    <a:pt x="89" y="72"/>
                    <a:pt x="90" y="72"/>
                  </a:cubicBezTo>
                  <a:cubicBezTo>
                    <a:pt x="90" y="72"/>
                    <a:pt x="90" y="71"/>
                    <a:pt x="91" y="71"/>
                  </a:cubicBezTo>
                  <a:cubicBezTo>
                    <a:pt x="90" y="70"/>
                    <a:pt x="90" y="70"/>
                    <a:pt x="89" y="69"/>
                  </a:cubicBezTo>
                  <a:cubicBezTo>
                    <a:pt x="88" y="70"/>
                    <a:pt x="88" y="70"/>
                    <a:pt x="87" y="71"/>
                  </a:cubicBezTo>
                  <a:close/>
                  <a:moveTo>
                    <a:pt x="116" y="74"/>
                  </a:moveTo>
                  <a:cubicBezTo>
                    <a:pt x="117" y="73"/>
                    <a:pt x="117" y="74"/>
                    <a:pt x="118" y="74"/>
                  </a:cubicBezTo>
                  <a:cubicBezTo>
                    <a:pt x="118" y="74"/>
                    <a:pt x="119" y="73"/>
                    <a:pt x="119" y="73"/>
                  </a:cubicBezTo>
                  <a:cubicBezTo>
                    <a:pt x="119" y="72"/>
                    <a:pt x="118" y="72"/>
                    <a:pt x="118" y="71"/>
                  </a:cubicBezTo>
                  <a:cubicBezTo>
                    <a:pt x="118" y="72"/>
                    <a:pt x="116" y="72"/>
                    <a:pt x="116" y="74"/>
                  </a:cubicBezTo>
                  <a:close/>
                  <a:moveTo>
                    <a:pt x="76" y="69"/>
                  </a:moveTo>
                  <a:cubicBezTo>
                    <a:pt x="77" y="70"/>
                    <a:pt x="78" y="71"/>
                    <a:pt x="78" y="72"/>
                  </a:cubicBezTo>
                  <a:cubicBezTo>
                    <a:pt x="78" y="71"/>
                    <a:pt x="79" y="71"/>
                    <a:pt x="79" y="70"/>
                  </a:cubicBezTo>
                  <a:cubicBezTo>
                    <a:pt x="79" y="69"/>
                    <a:pt x="77" y="68"/>
                    <a:pt x="76" y="69"/>
                  </a:cubicBezTo>
                  <a:close/>
                  <a:moveTo>
                    <a:pt x="121" y="73"/>
                  </a:moveTo>
                  <a:cubicBezTo>
                    <a:pt x="122" y="73"/>
                    <a:pt x="122" y="75"/>
                    <a:pt x="123" y="74"/>
                  </a:cubicBezTo>
                  <a:cubicBezTo>
                    <a:pt x="123" y="74"/>
                    <a:pt x="123" y="72"/>
                    <a:pt x="122" y="72"/>
                  </a:cubicBezTo>
                  <a:cubicBezTo>
                    <a:pt x="122" y="73"/>
                    <a:pt x="121" y="73"/>
                    <a:pt x="121" y="73"/>
                  </a:cubicBezTo>
                  <a:close/>
                  <a:moveTo>
                    <a:pt x="72" y="71"/>
                  </a:moveTo>
                  <a:cubicBezTo>
                    <a:pt x="73" y="71"/>
                    <a:pt x="74" y="70"/>
                    <a:pt x="74" y="69"/>
                  </a:cubicBezTo>
                  <a:cubicBezTo>
                    <a:pt x="74" y="69"/>
                    <a:pt x="74" y="68"/>
                    <a:pt x="73" y="69"/>
                  </a:cubicBezTo>
                  <a:cubicBezTo>
                    <a:pt x="73" y="70"/>
                    <a:pt x="72" y="70"/>
                    <a:pt x="72" y="71"/>
                  </a:cubicBezTo>
                  <a:close/>
                  <a:moveTo>
                    <a:pt x="103" y="74"/>
                  </a:moveTo>
                  <a:cubicBezTo>
                    <a:pt x="103" y="75"/>
                    <a:pt x="104" y="76"/>
                    <a:pt x="105" y="76"/>
                  </a:cubicBezTo>
                  <a:cubicBezTo>
                    <a:pt x="105" y="76"/>
                    <a:pt x="105" y="75"/>
                    <a:pt x="106" y="75"/>
                  </a:cubicBezTo>
                  <a:cubicBezTo>
                    <a:pt x="105" y="73"/>
                    <a:pt x="104" y="71"/>
                    <a:pt x="103" y="74"/>
                  </a:cubicBezTo>
                  <a:close/>
                  <a:moveTo>
                    <a:pt x="68" y="75"/>
                  </a:moveTo>
                  <a:cubicBezTo>
                    <a:pt x="69" y="73"/>
                    <a:pt x="68" y="71"/>
                    <a:pt x="68" y="70"/>
                  </a:cubicBezTo>
                  <a:cubicBezTo>
                    <a:pt x="67" y="71"/>
                    <a:pt x="67" y="74"/>
                    <a:pt x="68" y="75"/>
                  </a:cubicBezTo>
                  <a:close/>
                  <a:moveTo>
                    <a:pt x="96" y="74"/>
                  </a:moveTo>
                  <a:cubicBezTo>
                    <a:pt x="98" y="78"/>
                    <a:pt x="102" y="73"/>
                    <a:pt x="98" y="72"/>
                  </a:cubicBezTo>
                  <a:cubicBezTo>
                    <a:pt x="98" y="73"/>
                    <a:pt x="96" y="73"/>
                    <a:pt x="96" y="74"/>
                  </a:cubicBezTo>
                  <a:close/>
                  <a:moveTo>
                    <a:pt x="76" y="75"/>
                  </a:moveTo>
                  <a:cubicBezTo>
                    <a:pt x="76" y="75"/>
                    <a:pt x="76" y="74"/>
                    <a:pt x="77" y="73"/>
                  </a:cubicBezTo>
                  <a:cubicBezTo>
                    <a:pt x="77" y="72"/>
                    <a:pt x="76" y="72"/>
                    <a:pt x="75" y="71"/>
                  </a:cubicBezTo>
                  <a:cubicBezTo>
                    <a:pt x="73" y="72"/>
                    <a:pt x="74" y="74"/>
                    <a:pt x="76" y="75"/>
                  </a:cubicBezTo>
                  <a:close/>
                  <a:moveTo>
                    <a:pt x="108" y="75"/>
                  </a:moveTo>
                  <a:cubicBezTo>
                    <a:pt x="109" y="75"/>
                    <a:pt x="110" y="76"/>
                    <a:pt x="111" y="76"/>
                  </a:cubicBezTo>
                  <a:cubicBezTo>
                    <a:pt x="111" y="75"/>
                    <a:pt x="110" y="74"/>
                    <a:pt x="109" y="74"/>
                  </a:cubicBezTo>
                  <a:cubicBezTo>
                    <a:pt x="109" y="74"/>
                    <a:pt x="108" y="74"/>
                    <a:pt x="108" y="75"/>
                  </a:cubicBezTo>
                  <a:close/>
                  <a:moveTo>
                    <a:pt x="119" y="76"/>
                  </a:moveTo>
                  <a:cubicBezTo>
                    <a:pt x="119" y="77"/>
                    <a:pt x="119" y="76"/>
                    <a:pt x="119" y="77"/>
                  </a:cubicBezTo>
                  <a:cubicBezTo>
                    <a:pt x="120" y="77"/>
                    <a:pt x="121" y="77"/>
                    <a:pt x="121" y="76"/>
                  </a:cubicBezTo>
                  <a:cubicBezTo>
                    <a:pt x="121" y="74"/>
                    <a:pt x="119" y="74"/>
                    <a:pt x="119" y="76"/>
                  </a:cubicBezTo>
                  <a:close/>
                  <a:moveTo>
                    <a:pt x="71" y="74"/>
                  </a:moveTo>
                  <a:cubicBezTo>
                    <a:pt x="72" y="74"/>
                    <a:pt x="71" y="71"/>
                    <a:pt x="71" y="71"/>
                  </a:cubicBezTo>
                  <a:cubicBezTo>
                    <a:pt x="70" y="71"/>
                    <a:pt x="71" y="72"/>
                    <a:pt x="71" y="74"/>
                  </a:cubicBezTo>
                  <a:close/>
                  <a:moveTo>
                    <a:pt x="85" y="74"/>
                  </a:moveTo>
                  <a:cubicBezTo>
                    <a:pt x="85" y="74"/>
                    <a:pt x="85" y="75"/>
                    <a:pt x="87" y="76"/>
                  </a:cubicBezTo>
                  <a:cubicBezTo>
                    <a:pt x="87" y="75"/>
                    <a:pt x="88" y="75"/>
                    <a:pt x="88" y="74"/>
                  </a:cubicBezTo>
                  <a:cubicBezTo>
                    <a:pt x="88" y="73"/>
                    <a:pt x="87" y="72"/>
                    <a:pt x="87" y="72"/>
                  </a:cubicBezTo>
                  <a:cubicBezTo>
                    <a:pt x="86" y="72"/>
                    <a:pt x="85" y="73"/>
                    <a:pt x="85" y="74"/>
                  </a:cubicBezTo>
                  <a:close/>
                  <a:moveTo>
                    <a:pt x="90" y="73"/>
                  </a:moveTo>
                  <a:cubicBezTo>
                    <a:pt x="91" y="73"/>
                    <a:pt x="91" y="74"/>
                    <a:pt x="91" y="74"/>
                  </a:cubicBezTo>
                  <a:cubicBezTo>
                    <a:pt x="92" y="74"/>
                    <a:pt x="92" y="75"/>
                    <a:pt x="93" y="75"/>
                  </a:cubicBezTo>
                  <a:cubicBezTo>
                    <a:pt x="93" y="75"/>
                    <a:pt x="94" y="75"/>
                    <a:pt x="94" y="74"/>
                  </a:cubicBezTo>
                  <a:cubicBezTo>
                    <a:pt x="93" y="72"/>
                    <a:pt x="91" y="72"/>
                    <a:pt x="90" y="73"/>
                  </a:cubicBezTo>
                  <a:close/>
                  <a:moveTo>
                    <a:pt x="114" y="75"/>
                  </a:moveTo>
                  <a:cubicBezTo>
                    <a:pt x="114" y="75"/>
                    <a:pt x="114" y="76"/>
                    <a:pt x="114" y="76"/>
                  </a:cubicBezTo>
                  <a:cubicBezTo>
                    <a:pt x="114" y="76"/>
                    <a:pt x="115" y="77"/>
                    <a:pt x="115" y="77"/>
                  </a:cubicBezTo>
                  <a:cubicBezTo>
                    <a:pt x="115" y="76"/>
                    <a:pt x="116" y="76"/>
                    <a:pt x="116" y="76"/>
                  </a:cubicBezTo>
                  <a:cubicBezTo>
                    <a:pt x="116" y="74"/>
                    <a:pt x="115" y="75"/>
                    <a:pt x="114" y="75"/>
                  </a:cubicBezTo>
                  <a:close/>
                  <a:moveTo>
                    <a:pt x="79" y="74"/>
                  </a:moveTo>
                  <a:cubicBezTo>
                    <a:pt x="81" y="74"/>
                    <a:pt x="81" y="75"/>
                    <a:pt x="82" y="74"/>
                  </a:cubicBezTo>
                  <a:cubicBezTo>
                    <a:pt x="82" y="73"/>
                    <a:pt x="81" y="72"/>
                    <a:pt x="80" y="72"/>
                  </a:cubicBezTo>
                  <a:cubicBezTo>
                    <a:pt x="80" y="73"/>
                    <a:pt x="79" y="73"/>
                    <a:pt x="79" y="74"/>
                  </a:cubicBezTo>
                  <a:close/>
                  <a:moveTo>
                    <a:pt x="107" y="76"/>
                  </a:moveTo>
                  <a:cubicBezTo>
                    <a:pt x="107" y="77"/>
                    <a:pt x="107" y="78"/>
                    <a:pt x="107" y="79"/>
                  </a:cubicBezTo>
                  <a:cubicBezTo>
                    <a:pt x="108" y="79"/>
                    <a:pt x="109" y="79"/>
                    <a:pt x="109" y="77"/>
                  </a:cubicBezTo>
                  <a:cubicBezTo>
                    <a:pt x="108" y="77"/>
                    <a:pt x="108" y="75"/>
                    <a:pt x="107" y="76"/>
                  </a:cubicBezTo>
                  <a:close/>
                  <a:moveTo>
                    <a:pt x="121" y="78"/>
                  </a:moveTo>
                  <a:cubicBezTo>
                    <a:pt x="122" y="79"/>
                    <a:pt x="123" y="79"/>
                    <a:pt x="123" y="77"/>
                  </a:cubicBezTo>
                  <a:cubicBezTo>
                    <a:pt x="122" y="78"/>
                    <a:pt x="122" y="78"/>
                    <a:pt x="121" y="78"/>
                  </a:cubicBezTo>
                  <a:close/>
                  <a:moveTo>
                    <a:pt x="77" y="75"/>
                  </a:moveTo>
                  <a:cubicBezTo>
                    <a:pt x="77" y="76"/>
                    <a:pt x="78" y="76"/>
                    <a:pt x="80" y="76"/>
                  </a:cubicBezTo>
                  <a:cubicBezTo>
                    <a:pt x="80" y="75"/>
                    <a:pt x="79" y="74"/>
                    <a:pt x="77" y="75"/>
                  </a:cubicBezTo>
                  <a:close/>
                  <a:moveTo>
                    <a:pt x="83" y="75"/>
                  </a:moveTo>
                  <a:cubicBezTo>
                    <a:pt x="83" y="76"/>
                    <a:pt x="84" y="76"/>
                    <a:pt x="85" y="76"/>
                  </a:cubicBezTo>
                  <a:cubicBezTo>
                    <a:pt x="84" y="75"/>
                    <a:pt x="84" y="75"/>
                    <a:pt x="83" y="75"/>
                  </a:cubicBezTo>
                  <a:close/>
                  <a:moveTo>
                    <a:pt x="100" y="78"/>
                  </a:moveTo>
                  <a:cubicBezTo>
                    <a:pt x="100" y="78"/>
                    <a:pt x="102" y="79"/>
                    <a:pt x="103" y="78"/>
                  </a:cubicBezTo>
                  <a:cubicBezTo>
                    <a:pt x="102" y="76"/>
                    <a:pt x="101" y="76"/>
                    <a:pt x="100" y="78"/>
                  </a:cubicBezTo>
                  <a:close/>
                  <a:moveTo>
                    <a:pt x="142" y="110"/>
                  </a:moveTo>
                  <a:cubicBezTo>
                    <a:pt x="142" y="111"/>
                    <a:pt x="141" y="111"/>
                    <a:pt x="141" y="112"/>
                  </a:cubicBezTo>
                  <a:cubicBezTo>
                    <a:pt x="138" y="123"/>
                    <a:pt x="130" y="131"/>
                    <a:pt x="131" y="141"/>
                  </a:cubicBezTo>
                  <a:cubicBezTo>
                    <a:pt x="132" y="139"/>
                    <a:pt x="133" y="138"/>
                    <a:pt x="134" y="137"/>
                  </a:cubicBezTo>
                  <a:cubicBezTo>
                    <a:pt x="137" y="131"/>
                    <a:pt x="140" y="124"/>
                    <a:pt x="143" y="117"/>
                  </a:cubicBezTo>
                  <a:cubicBezTo>
                    <a:pt x="147" y="110"/>
                    <a:pt x="152" y="103"/>
                    <a:pt x="153" y="96"/>
                  </a:cubicBezTo>
                  <a:cubicBezTo>
                    <a:pt x="154" y="91"/>
                    <a:pt x="153" y="85"/>
                    <a:pt x="153" y="82"/>
                  </a:cubicBezTo>
                  <a:cubicBezTo>
                    <a:pt x="150" y="93"/>
                    <a:pt x="146" y="101"/>
                    <a:pt x="142" y="110"/>
                  </a:cubicBezTo>
                  <a:close/>
                  <a:moveTo>
                    <a:pt x="72" y="76"/>
                  </a:moveTo>
                  <a:cubicBezTo>
                    <a:pt x="72" y="76"/>
                    <a:pt x="74" y="76"/>
                    <a:pt x="74" y="76"/>
                  </a:cubicBezTo>
                  <a:cubicBezTo>
                    <a:pt x="75" y="75"/>
                    <a:pt x="72" y="75"/>
                    <a:pt x="72" y="76"/>
                  </a:cubicBezTo>
                  <a:close/>
                  <a:moveTo>
                    <a:pt x="126" y="142"/>
                  </a:moveTo>
                  <a:cubicBezTo>
                    <a:pt x="125" y="140"/>
                    <a:pt x="124" y="139"/>
                    <a:pt x="123" y="138"/>
                  </a:cubicBezTo>
                  <a:cubicBezTo>
                    <a:pt x="123" y="134"/>
                    <a:pt x="120" y="132"/>
                    <a:pt x="120" y="128"/>
                  </a:cubicBezTo>
                  <a:cubicBezTo>
                    <a:pt x="116" y="125"/>
                    <a:pt x="114" y="121"/>
                    <a:pt x="112" y="117"/>
                  </a:cubicBezTo>
                  <a:cubicBezTo>
                    <a:pt x="110" y="114"/>
                    <a:pt x="109" y="110"/>
                    <a:pt x="107" y="107"/>
                  </a:cubicBezTo>
                  <a:cubicBezTo>
                    <a:pt x="106" y="106"/>
                    <a:pt x="104" y="104"/>
                    <a:pt x="104" y="103"/>
                  </a:cubicBezTo>
                  <a:cubicBezTo>
                    <a:pt x="100" y="97"/>
                    <a:pt x="96" y="91"/>
                    <a:pt x="92" y="85"/>
                  </a:cubicBezTo>
                  <a:cubicBezTo>
                    <a:pt x="90" y="82"/>
                    <a:pt x="89" y="78"/>
                    <a:pt x="85" y="78"/>
                  </a:cubicBezTo>
                  <a:cubicBezTo>
                    <a:pt x="84" y="78"/>
                    <a:pt x="84" y="79"/>
                    <a:pt x="84" y="79"/>
                  </a:cubicBezTo>
                  <a:cubicBezTo>
                    <a:pt x="85" y="82"/>
                    <a:pt x="86" y="84"/>
                    <a:pt x="88" y="86"/>
                  </a:cubicBezTo>
                  <a:cubicBezTo>
                    <a:pt x="87" y="87"/>
                    <a:pt x="88" y="87"/>
                    <a:pt x="88" y="88"/>
                  </a:cubicBezTo>
                  <a:cubicBezTo>
                    <a:pt x="98" y="102"/>
                    <a:pt x="107" y="120"/>
                    <a:pt x="117" y="136"/>
                  </a:cubicBezTo>
                  <a:cubicBezTo>
                    <a:pt x="118" y="140"/>
                    <a:pt x="120" y="143"/>
                    <a:pt x="122" y="146"/>
                  </a:cubicBezTo>
                  <a:cubicBezTo>
                    <a:pt x="124" y="145"/>
                    <a:pt x="125" y="147"/>
                    <a:pt x="126" y="146"/>
                  </a:cubicBezTo>
                  <a:cubicBezTo>
                    <a:pt x="126" y="145"/>
                    <a:pt x="126" y="143"/>
                    <a:pt x="126" y="142"/>
                  </a:cubicBezTo>
                  <a:close/>
                  <a:moveTo>
                    <a:pt x="126" y="129"/>
                  </a:moveTo>
                  <a:cubicBezTo>
                    <a:pt x="126" y="129"/>
                    <a:pt x="126" y="129"/>
                    <a:pt x="126" y="128"/>
                  </a:cubicBezTo>
                  <a:cubicBezTo>
                    <a:pt x="126" y="128"/>
                    <a:pt x="125" y="128"/>
                    <a:pt x="125" y="127"/>
                  </a:cubicBezTo>
                  <a:cubicBezTo>
                    <a:pt x="125" y="127"/>
                    <a:pt x="125" y="127"/>
                    <a:pt x="125" y="126"/>
                  </a:cubicBezTo>
                  <a:cubicBezTo>
                    <a:pt x="121" y="120"/>
                    <a:pt x="118" y="113"/>
                    <a:pt x="114" y="107"/>
                  </a:cubicBezTo>
                  <a:cubicBezTo>
                    <a:pt x="112" y="104"/>
                    <a:pt x="109" y="100"/>
                    <a:pt x="107" y="97"/>
                  </a:cubicBezTo>
                  <a:cubicBezTo>
                    <a:pt x="102" y="92"/>
                    <a:pt x="100" y="84"/>
                    <a:pt x="95" y="79"/>
                  </a:cubicBezTo>
                  <a:cubicBezTo>
                    <a:pt x="95" y="80"/>
                    <a:pt x="94" y="80"/>
                    <a:pt x="94" y="80"/>
                  </a:cubicBezTo>
                  <a:cubicBezTo>
                    <a:pt x="93" y="79"/>
                    <a:pt x="92" y="79"/>
                    <a:pt x="91" y="80"/>
                  </a:cubicBezTo>
                  <a:cubicBezTo>
                    <a:pt x="91" y="82"/>
                    <a:pt x="93" y="82"/>
                    <a:pt x="92" y="83"/>
                  </a:cubicBezTo>
                  <a:cubicBezTo>
                    <a:pt x="92" y="84"/>
                    <a:pt x="93" y="84"/>
                    <a:pt x="93" y="84"/>
                  </a:cubicBezTo>
                  <a:cubicBezTo>
                    <a:pt x="97" y="91"/>
                    <a:pt x="102" y="96"/>
                    <a:pt x="105" y="103"/>
                  </a:cubicBezTo>
                  <a:cubicBezTo>
                    <a:pt x="106" y="104"/>
                    <a:pt x="108" y="106"/>
                    <a:pt x="108" y="108"/>
                  </a:cubicBezTo>
                  <a:cubicBezTo>
                    <a:pt x="109" y="109"/>
                    <a:pt x="110" y="111"/>
                    <a:pt x="110" y="113"/>
                  </a:cubicBezTo>
                  <a:cubicBezTo>
                    <a:pt x="112" y="113"/>
                    <a:pt x="112" y="116"/>
                    <a:pt x="113" y="118"/>
                  </a:cubicBezTo>
                  <a:cubicBezTo>
                    <a:pt x="114" y="118"/>
                    <a:pt x="115" y="119"/>
                    <a:pt x="115" y="120"/>
                  </a:cubicBezTo>
                  <a:cubicBezTo>
                    <a:pt x="119" y="124"/>
                    <a:pt x="121" y="129"/>
                    <a:pt x="124" y="134"/>
                  </a:cubicBezTo>
                  <a:cubicBezTo>
                    <a:pt x="126" y="134"/>
                    <a:pt x="126" y="131"/>
                    <a:pt x="126" y="129"/>
                  </a:cubicBezTo>
                  <a:close/>
                  <a:moveTo>
                    <a:pt x="121" y="93"/>
                  </a:moveTo>
                  <a:cubicBezTo>
                    <a:pt x="122" y="95"/>
                    <a:pt x="122" y="96"/>
                    <a:pt x="125" y="97"/>
                  </a:cubicBezTo>
                  <a:cubicBezTo>
                    <a:pt x="125" y="91"/>
                    <a:pt x="122" y="86"/>
                    <a:pt x="119" y="82"/>
                  </a:cubicBezTo>
                  <a:cubicBezTo>
                    <a:pt x="119" y="82"/>
                    <a:pt x="119" y="82"/>
                    <a:pt x="118" y="82"/>
                  </a:cubicBezTo>
                  <a:cubicBezTo>
                    <a:pt x="117" y="82"/>
                    <a:pt x="117" y="83"/>
                    <a:pt x="115" y="83"/>
                  </a:cubicBezTo>
                  <a:cubicBezTo>
                    <a:pt x="115" y="82"/>
                    <a:pt x="116" y="82"/>
                    <a:pt x="116" y="81"/>
                  </a:cubicBezTo>
                  <a:cubicBezTo>
                    <a:pt x="115" y="81"/>
                    <a:pt x="114" y="81"/>
                    <a:pt x="114" y="81"/>
                  </a:cubicBezTo>
                  <a:cubicBezTo>
                    <a:pt x="115" y="85"/>
                    <a:pt x="118" y="89"/>
                    <a:pt x="121" y="93"/>
                  </a:cubicBezTo>
                  <a:close/>
                  <a:moveTo>
                    <a:pt x="105" y="93"/>
                  </a:moveTo>
                  <a:cubicBezTo>
                    <a:pt x="114" y="103"/>
                    <a:pt x="119" y="112"/>
                    <a:pt x="126" y="124"/>
                  </a:cubicBezTo>
                  <a:cubicBezTo>
                    <a:pt x="125" y="120"/>
                    <a:pt x="127" y="115"/>
                    <a:pt x="126" y="111"/>
                  </a:cubicBezTo>
                  <a:cubicBezTo>
                    <a:pt x="125" y="109"/>
                    <a:pt x="124" y="108"/>
                    <a:pt x="123" y="106"/>
                  </a:cubicBezTo>
                  <a:cubicBezTo>
                    <a:pt x="121" y="104"/>
                    <a:pt x="119" y="101"/>
                    <a:pt x="117" y="98"/>
                  </a:cubicBezTo>
                  <a:cubicBezTo>
                    <a:pt x="114" y="93"/>
                    <a:pt x="109" y="88"/>
                    <a:pt x="106" y="83"/>
                  </a:cubicBezTo>
                  <a:cubicBezTo>
                    <a:pt x="105" y="82"/>
                    <a:pt x="105" y="81"/>
                    <a:pt x="104" y="81"/>
                  </a:cubicBezTo>
                  <a:cubicBezTo>
                    <a:pt x="102" y="80"/>
                    <a:pt x="100" y="80"/>
                    <a:pt x="98" y="80"/>
                  </a:cubicBezTo>
                  <a:cubicBezTo>
                    <a:pt x="100" y="85"/>
                    <a:pt x="103" y="88"/>
                    <a:pt x="105" y="93"/>
                  </a:cubicBezTo>
                  <a:close/>
                  <a:moveTo>
                    <a:pt x="120" y="94"/>
                  </a:moveTo>
                  <a:cubicBezTo>
                    <a:pt x="117" y="89"/>
                    <a:pt x="114" y="85"/>
                    <a:pt x="112" y="81"/>
                  </a:cubicBezTo>
                  <a:cubicBezTo>
                    <a:pt x="110" y="81"/>
                    <a:pt x="108" y="81"/>
                    <a:pt x="107" y="82"/>
                  </a:cubicBezTo>
                  <a:cubicBezTo>
                    <a:pt x="110" y="87"/>
                    <a:pt x="115" y="91"/>
                    <a:pt x="117" y="97"/>
                  </a:cubicBezTo>
                  <a:cubicBezTo>
                    <a:pt x="120" y="99"/>
                    <a:pt x="121" y="103"/>
                    <a:pt x="125" y="105"/>
                  </a:cubicBezTo>
                  <a:cubicBezTo>
                    <a:pt x="125" y="103"/>
                    <a:pt x="125" y="101"/>
                    <a:pt x="124" y="99"/>
                  </a:cubicBezTo>
                  <a:cubicBezTo>
                    <a:pt x="122" y="98"/>
                    <a:pt x="122" y="96"/>
                    <a:pt x="120" y="94"/>
                  </a:cubicBezTo>
                  <a:close/>
                  <a:moveTo>
                    <a:pt x="101" y="123"/>
                  </a:moveTo>
                  <a:cubicBezTo>
                    <a:pt x="93" y="108"/>
                    <a:pt x="83" y="94"/>
                    <a:pt x="75" y="79"/>
                  </a:cubicBezTo>
                  <a:cubicBezTo>
                    <a:pt x="73" y="78"/>
                    <a:pt x="73" y="78"/>
                    <a:pt x="71" y="78"/>
                  </a:cubicBezTo>
                  <a:cubicBezTo>
                    <a:pt x="70" y="80"/>
                    <a:pt x="70" y="81"/>
                    <a:pt x="71" y="82"/>
                  </a:cubicBezTo>
                  <a:cubicBezTo>
                    <a:pt x="71" y="83"/>
                    <a:pt x="72" y="83"/>
                    <a:pt x="72" y="83"/>
                  </a:cubicBezTo>
                  <a:cubicBezTo>
                    <a:pt x="73" y="91"/>
                    <a:pt x="79" y="95"/>
                    <a:pt x="81" y="102"/>
                  </a:cubicBezTo>
                  <a:cubicBezTo>
                    <a:pt x="82" y="103"/>
                    <a:pt x="83" y="103"/>
                    <a:pt x="83" y="103"/>
                  </a:cubicBezTo>
                  <a:cubicBezTo>
                    <a:pt x="85" y="109"/>
                    <a:pt x="89" y="113"/>
                    <a:pt x="92" y="118"/>
                  </a:cubicBezTo>
                  <a:cubicBezTo>
                    <a:pt x="92" y="119"/>
                    <a:pt x="92" y="119"/>
                    <a:pt x="91" y="119"/>
                  </a:cubicBezTo>
                  <a:cubicBezTo>
                    <a:pt x="94" y="122"/>
                    <a:pt x="96" y="125"/>
                    <a:pt x="97" y="128"/>
                  </a:cubicBezTo>
                  <a:cubicBezTo>
                    <a:pt x="101" y="133"/>
                    <a:pt x="104" y="139"/>
                    <a:pt x="108" y="144"/>
                  </a:cubicBezTo>
                  <a:cubicBezTo>
                    <a:pt x="110" y="145"/>
                    <a:pt x="111" y="145"/>
                    <a:pt x="114" y="145"/>
                  </a:cubicBezTo>
                  <a:cubicBezTo>
                    <a:pt x="111" y="137"/>
                    <a:pt x="105" y="131"/>
                    <a:pt x="101" y="123"/>
                  </a:cubicBezTo>
                  <a:close/>
                  <a:moveTo>
                    <a:pt x="95" y="109"/>
                  </a:moveTo>
                  <a:cubicBezTo>
                    <a:pt x="95" y="109"/>
                    <a:pt x="94" y="109"/>
                    <a:pt x="94" y="109"/>
                  </a:cubicBezTo>
                  <a:cubicBezTo>
                    <a:pt x="96" y="112"/>
                    <a:pt x="99" y="114"/>
                    <a:pt x="99" y="117"/>
                  </a:cubicBezTo>
                  <a:cubicBezTo>
                    <a:pt x="101" y="118"/>
                    <a:pt x="102" y="122"/>
                    <a:pt x="103" y="123"/>
                  </a:cubicBezTo>
                  <a:cubicBezTo>
                    <a:pt x="107" y="131"/>
                    <a:pt x="113" y="138"/>
                    <a:pt x="117" y="146"/>
                  </a:cubicBezTo>
                  <a:cubicBezTo>
                    <a:pt x="118" y="146"/>
                    <a:pt x="119" y="146"/>
                    <a:pt x="120" y="146"/>
                  </a:cubicBezTo>
                  <a:cubicBezTo>
                    <a:pt x="109" y="123"/>
                    <a:pt x="95" y="100"/>
                    <a:pt x="81" y="79"/>
                  </a:cubicBezTo>
                  <a:cubicBezTo>
                    <a:pt x="80" y="79"/>
                    <a:pt x="79" y="79"/>
                    <a:pt x="79" y="78"/>
                  </a:cubicBezTo>
                  <a:cubicBezTo>
                    <a:pt x="79" y="79"/>
                    <a:pt x="79" y="79"/>
                    <a:pt x="79" y="80"/>
                  </a:cubicBezTo>
                  <a:cubicBezTo>
                    <a:pt x="78" y="80"/>
                    <a:pt x="78" y="80"/>
                    <a:pt x="78" y="80"/>
                  </a:cubicBezTo>
                  <a:cubicBezTo>
                    <a:pt x="82" y="90"/>
                    <a:pt x="88" y="100"/>
                    <a:pt x="95" y="109"/>
                  </a:cubicBezTo>
                  <a:close/>
                  <a:moveTo>
                    <a:pt x="124" y="86"/>
                  </a:moveTo>
                  <a:cubicBezTo>
                    <a:pt x="125" y="84"/>
                    <a:pt x="124" y="82"/>
                    <a:pt x="122" y="82"/>
                  </a:cubicBezTo>
                  <a:cubicBezTo>
                    <a:pt x="121" y="83"/>
                    <a:pt x="123" y="85"/>
                    <a:pt x="124" y="86"/>
                  </a:cubicBezTo>
                  <a:close/>
                  <a:moveTo>
                    <a:pt x="71" y="96"/>
                  </a:moveTo>
                  <a:cubicBezTo>
                    <a:pt x="72" y="98"/>
                    <a:pt x="73" y="101"/>
                    <a:pt x="75" y="103"/>
                  </a:cubicBezTo>
                  <a:cubicBezTo>
                    <a:pt x="77" y="107"/>
                    <a:pt x="79" y="112"/>
                    <a:pt x="82" y="115"/>
                  </a:cubicBezTo>
                  <a:cubicBezTo>
                    <a:pt x="83" y="117"/>
                    <a:pt x="84" y="119"/>
                    <a:pt x="84" y="121"/>
                  </a:cubicBezTo>
                  <a:cubicBezTo>
                    <a:pt x="85" y="121"/>
                    <a:pt x="85" y="122"/>
                    <a:pt x="85" y="122"/>
                  </a:cubicBezTo>
                  <a:cubicBezTo>
                    <a:pt x="89" y="130"/>
                    <a:pt x="95" y="135"/>
                    <a:pt x="99" y="143"/>
                  </a:cubicBezTo>
                  <a:cubicBezTo>
                    <a:pt x="100" y="144"/>
                    <a:pt x="103" y="144"/>
                    <a:pt x="105" y="144"/>
                  </a:cubicBezTo>
                  <a:cubicBezTo>
                    <a:pt x="102" y="139"/>
                    <a:pt x="99" y="133"/>
                    <a:pt x="96" y="128"/>
                  </a:cubicBezTo>
                  <a:cubicBezTo>
                    <a:pt x="95" y="126"/>
                    <a:pt x="93" y="125"/>
                    <a:pt x="93" y="123"/>
                  </a:cubicBezTo>
                  <a:cubicBezTo>
                    <a:pt x="90" y="121"/>
                    <a:pt x="89" y="117"/>
                    <a:pt x="87" y="114"/>
                  </a:cubicBezTo>
                  <a:cubicBezTo>
                    <a:pt x="85" y="111"/>
                    <a:pt x="84" y="108"/>
                    <a:pt x="82" y="105"/>
                  </a:cubicBezTo>
                  <a:cubicBezTo>
                    <a:pt x="79" y="100"/>
                    <a:pt x="75" y="96"/>
                    <a:pt x="74" y="91"/>
                  </a:cubicBezTo>
                  <a:cubicBezTo>
                    <a:pt x="72" y="90"/>
                    <a:pt x="72" y="88"/>
                    <a:pt x="71" y="87"/>
                  </a:cubicBezTo>
                  <a:cubicBezTo>
                    <a:pt x="70" y="90"/>
                    <a:pt x="72" y="93"/>
                    <a:pt x="71" y="96"/>
                  </a:cubicBezTo>
                  <a:close/>
                  <a:moveTo>
                    <a:pt x="148" y="109"/>
                  </a:moveTo>
                  <a:cubicBezTo>
                    <a:pt x="148" y="110"/>
                    <a:pt x="148" y="111"/>
                    <a:pt x="148" y="111"/>
                  </a:cubicBezTo>
                  <a:cubicBezTo>
                    <a:pt x="146" y="114"/>
                    <a:pt x="145" y="120"/>
                    <a:pt x="142" y="123"/>
                  </a:cubicBezTo>
                  <a:cubicBezTo>
                    <a:pt x="142" y="126"/>
                    <a:pt x="139" y="128"/>
                    <a:pt x="139" y="132"/>
                  </a:cubicBezTo>
                  <a:cubicBezTo>
                    <a:pt x="140" y="131"/>
                    <a:pt x="142" y="129"/>
                    <a:pt x="143" y="128"/>
                  </a:cubicBezTo>
                  <a:cubicBezTo>
                    <a:pt x="145" y="125"/>
                    <a:pt x="148" y="122"/>
                    <a:pt x="149" y="119"/>
                  </a:cubicBezTo>
                  <a:cubicBezTo>
                    <a:pt x="150" y="118"/>
                    <a:pt x="149" y="117"/>
                    <a:pt x="150" y="116"/>
                  </a:cubicBezTo>
                  <a:cubicBezTo>
                    <a:pt x="151" y="114"/>
                    <a:pt x="152" y="112"/>
                    <a:pt x="153" y="110"/>
                  </a:cubicBezTo>
                  <a:cubicBezTo>
                    <a:pt x="154" y="108"/>
                    <a:pt x="153" y="102"/>
                    <a:pt x="153" y="100"/>
                  </a:cubicBezTo>
                  <a:cubicBezTo>
                    <a:pt x="152" y="103"/>
                    <a:pt x="150" y="106"/>
                    <a:pt x="148" y="109"/>
                  </a:cubicBezTo>
                  <a:close/>
                  <a:moveTo>
                    <a:pt x="72" y="131"/>
                  </a:moveTo>
                  <a:cubicBezTo>
                    <a:pt x="73" y="131"/>
                    <a:pt x="73" y="130"/>
                    <a:pt x="74" y="130"/>
                  </a:cubicBezTo>
                  <a:cubicBezTo>
                    <a:pt x="76" y="136"/>
                    <a:pt x="78" y="142"/>
                    <a:pt x="86" y="142"/>
                  </a:cubicBezTo>
                  <a:cubicBezTo>
                    <a:pt x="83" y="135"/>
                    <a:pt x="78" y="128"/>
                    <a:pt x="74" y="120"/>
                  </a:cubicBezTo>
                  <a:cubicBezTo>
                    <a:pt x="74" y="119"/>
                    <a:pt x="73" y="120"/>
                    <a:pt x="73" y="120"/>
                  </a:cubicBezTo>
                  <a:cubicBezTo>
                    <a:pt x="73" y="118"/>
                    <a:pt x="71" y="117"/>
                    <a:pt x="72" y="115"/>
                  </a:cubicBezTo>
                  <a:cubicBezTo>
                    <a:pt x="75" y="115"/>
                    <a:pt x="74" y="118"/>
                    <a:pt x="75" y="119"/>
                  </a:cubicBezTo>
                  <a:cubicBezTo>
                    <a:pt x="76" y="121"/>
                    <a:pt x="78" y="122"/>
                    <a:pt x="77" y="124"/>
                  </a:cubicBezTo>
                  <a:cubicBezTo>
                    <a:pt x="81" y="130"/>
                    <a:pt x="84" y="134"/>
                    <a:pt x="87" y="141"/>
                  </a:cubicBezTo>
                  <a:cubicBezTo>
                    <a:pt x="89" y="140"/>
                    <a:pt x="88" y="142"/>
                    <a:pt x="90" y="143"/>
                  </a:cubicBezTo>
                  <a:cubicBezTo>
                    <a:pt x="92" y="143"/>
                    <a:pt x="94" y="144"/>
                    <a:pt x="96" y="144"/>
                  </a:cubicBezTo>
                  <a:cubicBezTo>
                    <a:pt x="94" y="138"/>
                    <a:pt x="90" y="134"/>
                    <a:pt x="88" y="129"/>
                  </a:cubicBezTo>
                  <a:cubicBezTo>
                    <a:pt x="85" y="124"/>
                    <a:pt x="81" y="118"/>
                    <a:pt x="78" y="112"/>
                  </a:cubicBezTo>
                  <a:cubicBezTo>
                    <a:pt x="76" y="108"/>
                    <a:pt x="74" y="103"/>
                    <a:pt x="71" y="101"/>
                  </a:cubicBezTo>
                  <a:cubicBezTo>
                    <a:pt x="71" y="113"/>
                    <a:pt x="71" y="121"/>
                    <a:pt x="72" y="131"/>
                  </a:cubicBezTo>
                  <a:close/>
                  <a:moveTo>
                    <a:pt x="14" y="112"/>
                  </a:moveTo>
                  <a:cubicBezTo>
                    <a:pt x="10" y="109"/>
                    <a:pt x="7" y="113"/>
                    <a:pt x="3" y="115"/>
                  </a:cubicBezTo>
                  <a:cubicBezTo>
                    <a:pt x="3" y="115"/>
                    <a:pt x="3" y="117"/>
                    <a:pt x="3" y="117"/>
                  </a:cubicBezTo>
                  <a:cubicBezTo>
                    <a:pt x="6" y="121"/>
                    <a:pt x="14" y="120"/>
                    <a:pt x="16" y="117"/>
                  </a:cubicBezTo>
                  <a:cubicBezTo>
                    <a:pt x="16" y="115"/>
                    <a:pt x="16" y="113"/>
                    <a:pt x="14" y="112"/>
                  </a:cubicBezTo>
                  <a:close/>
                  <a:moveTo>
                    <a:pt x="69" y="122"/>
                  </a:moveTo>
                  <a:cubicBezTo>
                    <a:pt x="69" y="122"/>
                    <a:pt x="70" y="120"/>
                    <a:pt x="69" y="121"/>
                  </a:cubicBezTo>
                  <a:cubicBezTo>
                    <a:pt x="68" y="121"/>
                    <a:pt x="69" y="123"/>
                    <a:pt x="69" y="122"/>
                  </a:cubicBezTo>
                  <a:close/>
                  <a:moveTo>
                    <a:pt x="77" y="140"/>
                  </a:moveTo>
                  <a:cubicBezTo>
                    <a:pt x="76" y="137"/>
                    <a:pt x="74" y="134"/>
                    <a:pt x="72" y="132"/>
                  </a:cubicBezTo>
                  <a:cubicBezTo>
                    <a:pt x="72" y="136"/>
                    <a:pt x="71" y="142"/>
                    <a:pt x="77" y="1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6" name="TextBox 35"/>
          <p:cNvSpPr txBox="1"/>
          <p:nvPr/>
        </p:nvSpPr>
        <p:spPr>
          <a:xfrm>
            <a:off x="2575856" y="3105128"/>
            <a:ext cx="2106858" cy="33669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请在此处填入你需要的内容。</a:t>
            </a:r>
            <a:endParaRPr kumimoji="0" lang="en-US" altLang="zh-CN"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 name="文本框 6"/>
          <p:cNvSpPr txBox="1"/>
          <p:nvPr/>
        </p:nvSpPr>
        <p:spPr>
          <a:xfrm>
            <a:off x="1572294" y="3084415"/>
            <a:ext cx="93610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01</a:t>
            </a:r>
            <a:endParaRPr kumimoji="0" lang="zh-CN" altLang="en-US" sz="40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cxnSp>
        <p:nvCxnSpPr>
          <p:cNvPr id="8" name="直接连接符 7"/>
          <p:cNvCxnSpPr/>
          <p:nvPr/>
        </p:nvCxnSpPr>
        <p:spPr>
          <a:xfrm>
            <a:off x="2399594" y="3150420"/>
            <a:ext cx="10054" cy="464442"/>
          </a:xfrm>
          <a:prstGeom prst="line">
            <a:avLst/>
          </a:prstGeom>
          <a:solidFill>
            <a:srgbClr val="070606"/>
          </a:solidFill>
          <a:ln w="15875">
            <a:solidFill>
              <a:schemeClr val="bg1"/>
            </a:solidFill>
            <a:round/>
          </a:ln>
        </p:spPr>
      </p:cxnSp>
      <p:sp>
        <p:nvSpPr>
          <p:cNvPr id="9" name="TextBox 35"/>
          <p:cNvSpPr txBox="1"/>
          <p:nvPr/>
        </p:nvSpPr>
        <p:spPr>
          <a:xfrm>
            <a:off x="2575856" y="4514048"/>
            <a:ext cx="2106858" cy="33669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请在此处填入你需要的内容。</a:t>
            </a:r>
            <a:endParaRPr kumimoji="0" lang="en-US" altLang="zh-CN"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 name="文本框 9"/>
          <p:cNvSpPr txBox="1"/>
          <p:nvPr/>
        </p:nvSpPr>
        <p:spPr>
          <a:xfrm>
            <a:off x="1572294" y="4493335"/>
            <a:ext cx="93610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02</a:t>
            </a:r>
            <a:endParaRPr kumimoji="0" lang="zh-CN" altLang="en-US" sz="40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cxnSp>
        <p:nvCxnSpPr>
          <p:cNvPr id="11" name="直接连接符 10"/>
          <p:cNvCxnSpPr/>
          <p:nvPr/>
        </p:nvCxnSpPr>
        <p:spPr>
          <a:xfrm>
            <a:off x="2399594" y="4559340"/>
            <a:ext cx="10054" cy="464442"/>
          </a:xfrm>
          <a:prstGeom prst="line">
            <a:avLst/>
          </a:prstGeom>
          <a:solidFill>
            <a:srgbClr val="070606"/>
          </a:solidFill>
          <a:ln w="15875">
            <a:solidFill>
              <a:schemeClr val="bg1"/>
            </a:solidFill>
            <a:round/>
          </a:ln>
        </p:spPr>
      </p:cxnSp>
      <p:sp>
        <p:nvSpPr>
          <p:cNvPr id="12" name="TextBox 35"/>
          <p:cNvSpPr txBox="1"/>
          <p:nvPr/>
        </p:nvSpPr>
        <p:spPr>
          <a:xfrm>
            <a:off x="8513645" y="3826875"/>
            <a:ext cx="2106858" cy="33669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请在此处填入你需要的内容。</a:t>
            </a:r>
            <a:endParaRPr kumimoji="0" lang="en-US" altLang="zh-CN"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文本框 12"/>
          <p:cNvSpPr txBox="1"/>
          <p:nvPr/>
        </p:nvSpPr>
        <p:spPr>
          <a:xfrm>
            <a:off x="7510083" y="3806162"/>
            <a:ext cx="93610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03</a:t>
            </a:r>
            <a:endParaRPr kumimoji="0" lang="zh-CN" altLang="en-US" sz="40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cxnSp>
        <p:nvCxnSpPr>
          <p:cNvPr id="14" name="直接连接符 13"/>
          <p:cNvCxnSpPr/>
          <p:nvPr/>
        </p:nvCxnSpPr>
        <p:spPr>
          <a:xfrm>
            <a:off x="8337383" y="3872167"/>
            <a:ext cx="10054" cy="464442"/>
          </a:xfrm>
          <a:prstGeom prst="line">
            <a:avLst/>
          </a:prstGeom>
          <a:solidFill>
            <a:srgbClr val="070606"/>
          </a:solidFill>
          <a:ln w="15875">
            <a:solidFill>
              <a:schemeClr val="bg1"/>
            </a:solidFill>
            <a:round/>
          </a:ln>
        </p:spPr>
      </p:cxn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5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25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25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par>
                          <p:cTn id="34" fill="hold">
                            <p:stCondLst>
                              <p:cond delay="1500"/>
                            </p:stCondLst>
                            <p:childTnLst>
                              <p:par>
                                <p:cTn id="35" presetID="16" presetClass="entr" presetSubtype="21"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346575" y="317500"/>
            <a:ext cx="3498850" cy="400110"/>
          </a:xfrm>
          <a:prstGeom prst="rect">
            <a:avLst/>
          </a:prstGeom>
          <a:noFill/>
          <a:ln>
            <a:solidFill>
              <a:schemeClr val="bg1"/>
            </a:solidFill>
          </a:ln>
        </p:spPr>
        <p:txBody>
          <a:bodyPr wrap="square" rtlCol="0">
            <a:spAutoFit/>
          </a:bodyPr>
          <a:lstStyle/>
          <a:p>
            <a:pPr algn="ctr"/>
            <a:r>
              <a:rPr lang="zh-CN" altLang="en-US" sz="2000" dirty="0">
                <a:solidFill>
                  <a:schemeClr val="bg1"/>
                </a:solidFill>
              </a:rPr>
              <a:t>请在此处添加您的标题文字</a:t>
            </a:r>
            <a:endParaRPr lang="zh-CN" altLang="en-US" sz="2000" dirty="0">
              <a:solidFill>
                <a:schemeClr val="bg1"/>
              </a:solidFill>
            </a:endParaRPr>
          </a:p>
        </p:txBody>
      </p:sp>
      <p:sp>
        <p:nvSpPr>
          <p:cNvPr id="3" name="矩形 2"/>
          <p:cNvSpPr/>
          <p:nvPr/>
        </p:nvSpPr>
        <p:spPr>
          <a:xfrm>
            <a:off x="5087064" y="2322431"/>
            <a:ext cx="5528695" cy="738664"/>
          </a:xfrm>
          <a:prstGeom prst="rect">
            <a:avLst/>
          </a:prstGeom>
        </p:spPr>
        <p:txBody>
          <a:bodyPr wrap="square">
            <a:spAutoFit/>
          </a:bodyPr>
          <a:lstStyle/>
          <a:p>
            <a:pPr>
              <a:lnSpc>
                <a:spcPct val="150000"/>
              </a:lnSpc>
            </a:pPr>
            <a:r>
              <a:rPr lang="zh-CN" altLang="en-US" sz="1400" dirty="0">
                <a:solidFill>
                  <a:prstClr val="white"/>
                </a:solidFill>
                <a:latin typeface="微软雅黑" panose="020B0503020204020204" pitchFamily="34" charset="-122"/>
                <a:ea typeface="微软雅黑" panose="020B0503020204020204" pitchFamily="34" charset="-122"/>
              </a:rPr>
              <a:t>请在此处填入你需要的内容。请在此处填入你需要的内容。请在此处填入你需要的内容。</a:t>
            </a:r>
            <a:endParaRPr lang="zh-CN" altLang="en-US" sz="1400" dirty="0">
              <a:solidFill>
                <a:prstClr val="white"/>
              </a:solidFill>
            </a:endParaRPr>
          </a:p>
        </p:txBody>
      </p:sp>
      <p:sp>
        <p:nvSpPr>
          <p:cNvPr id="4" name="文本框 3"/>
          <p:cNvSpPr txBox="1"/>
          <p:nvPr/>
        </p:nvSpPr>
        <p:spPr>
          <a:xfrm>
            <a:off x="5102320" y="1929637"/>
            <a:ext cx="2654530" cy="369332"/>
          </a:xfrm>
          <a:prstGeom prst="rect">
            <a:avLst/>
          </a:prstGeom>
          <a:noFill/>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algn="l"/>
            <a:r>
              <a:rPr lang="zh-CN" altLang="en-US" sz="1800" dirty="0">
                <a:solidFill>
                  <a:prstClr val="white"/>
                </a:solidFill>
              </a:rPr>
              <a:t>单击输入标题文字</a:t>
            </a:r>
            <a:endParaRPr lang="zh-CN" altLang="en-US" sz="1800" dirty="0">
              <a:solidFill>
                <a:prstClr val="white"/>
              </a:solidFill>
            </a:endParaRPr>
          </a:p>
        </p:txBody>
      </p:sp>
      <p:sp>
        <p:nvSpPr>
          <p:cNvPr id="5" name="矩形 4"/>
          <p:cNvSpPr/>
          <p:nvPr/>
        </p:nvSpPr>
        <p:spPr>
          <a:xfrm>
            <a:off x="5075090" y="3019049"/>
            <a:ext cx="5540669" cy="584775"/>
          </a:xfrm>
          <a:prstGeom prst="rect">
            <a:avLst/>
          </a:prstGeom>
        </p:spPr>
        <p:txBody>
          <a:bodyPr wrap="square">
            <a:spAutoFit/>
          </a:bodyPr>
          <a:lstStyle/>
          <a:p>
            <a:r>
              <a:rPr lang="en-US" altLang="zh-CN" sz="1600" kern="0" dirty="0">
                <a:solidFill>
                  <a:prstClr val="white"/>
                </a:solidFill>
                <a:sym typeface="Calibri" panose="020F0502020204030204" pitchFamily="34" charset="0"/>
              </a:rPr>
              <a:t>You can click here to enter your text. You can click here to enter your text. You can click here to enter your text. </a:t>
            </a:r>
            <a:endParaRPr lang="zh-CN" altLang="en-US" sz="1600" dirty="0">
              <a:solidFill>
                <a:prstClr val="white"/>
              </a:solidFill>
            </a:endParaRPr>
          </a:p>
        </p:txBody>
      </p:sp>
      <p:sp>
        <p:nvSpPr>
          <p:cNvPr id="6" name="矩形 5"/>
          <p:cNvSpPr/>
          <p:nvPr/>
        </p:nvSpPr>
        <p:spPr>
          <a:xfrm>
            <a:off x="5071808" y="4262474"/>
            <a:ext cx="5528695" cy="738664"/>
          </a:xfrm>
          <a:prstGeom prst="rect">
            <a:avLst/>
          </a:prstGeom>
        </p:spPr>
        <p:txBody>
          <a:bodyPr wrap="square">
            <a:spAutoFit/>
          </a:bodyPr>
          <a:lstStyle/>
          <a:p>
            <a:pPr>
              <a:lnSpc>
                <a:spcPct val="150000"/>
              </a:lnSpc>
            </a:pPr>
            <a:r>
              <a:rPr lang="zh-CN" altLang="en-US" sz="1400" dirty="0">
                <a:solidFill>
                  <a:prstClr val="white"/>
                </a:solidFill>
                <a:latin typeface="微软雅黑" panose="020B0503020204020204" pitchFamily="34" charset="-122"/>
                <a:ea typeface="微软雅黑" panose="020B0503020204020204" pitchFamily="34" charset="-122"/>
              </a:rPr>
              <a:t>请在此处填入你需要的内容。请在此处填入你需要的内容。请在此处填入你需要的内容。</a:t>
            </a:r>
            <a:endParaRPr lang="zh-CN" altLang="en-US" sz="1400" dirty="0">
              <a:solidFill>
                <a:prstClr val="white"/>
              </a:solidFill>
            </a:endParaRPr>
          </a:p>
        </p:txBody>
      </p:sp>
      <p:sp>
        <p:nvSpPr>
          <p:cNvPr id="7" name="文本框 6"/>
          <p:cNvSpPr txBox="1"/>
          <p:nvPr/>
        </p:nvSpPr>
        <p:spPr>
          <a:xfrm>
            <a:off x="5087064" y="3869680"/>
            <a:ext cx="2654530" cy="369332"/>
          </a:xfrm>
          <a:prstGeom prst="rect">
            <a:avLst/>
          </a:prstGeom>
          <a:noFill/>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algn="l"/>
            <a:r>
              <a:rPr lang="zh-CN" altLang="en-US" sz="1800" dirty="0">
                <a:solidFill>
                  <a:prstClr val="white"/>
                </a:solidFill>
              </a:rPr>
              <a:t>单击输入标题文字</a:t>
            </a:r>
            <a:endParaRPr lang="zh-CN" altLang="en-US" sz="1800" dirty="0">
              <a:solidFill>
                <a:prstClr val="white"/>
              </a:solidFill>
            </a:endParaRPr>
          </a:p>
        </p:txBody>
      </p:sp>
      <p:sp>
        <p:nvSpPr>
          <p:cNvPr id="8" name="矩形 7"/>
          <p:cNvSpPr/>
          <p:nvPr/>
        </p:nvSpPr>
        <p:spPr>
          <a:xfrm>
            <a:off x="5059834" y="4959092"/>
            <a:ext cx="5540669" cy="584775"/>
          </a:xfrm>
          <a:prstGeom prst="rect">
            <a:avLst/>
          </a:prstGeom>
        </p:spPr>
        <p:txBody>
          <a:bodyPr wrap="square">
            <a:spAutoFit/>
          </a:bodyPr>
          <a:lstStyle/>
          <a:p>
            <a:r>
              <a:rPr lang="en-US" altLang="zh-CN" sz="1600" kern="0" dirty="0">
                <a:solidFill>
                  <a:prstClr val="white"/>
                </a:solidFill>
                <a:sym typeface="Calibri" panose="020F0502020204030204" pitchFamily="34" charset="0"/>
              </a:rPr>
              <a:t>You can click here to enter your text. You can click here to enter your text. You can click here to enter your text. </a:t>
            </a:r>
            <a:endParaRPr lang="zh-CN" altLang="en-US" sz="1600" dirty="0">
              <a:solidFill>
                <a:prstClr val="white"/>
              </a:solidFill>
            </a:endParaRPr>
          </a:p>
        </p:txBody>
      </p:sp>
      <p:sp>
        <p:nvSpPr>
          <p:cNvPr id="9" name="矩形 8"/>
          <p:cNvSpPr/>
          <p:nvPr/>
        </p:nvSpPr>
        <p:spPr>
          <a:xfrm>
            <a:off x="1918711" y="1926214"/>
            <a:ext cx="2844643" cy="1677610"/>
          </a:xfrm>
          <a:prstGeom prst="rect">
            <a:avLst/>
          </a:prstGeom>
          <a:blipFill>
            <a:blip r:embed="rId2"/>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矩形 9"/>
          <p:cNvSpPr/>
          <p:nvPr/>
        </p:nvSpPr>
        <p:spPr>
          <a:xfrm>
            <a:off x="1918711" y="3866257"/>
            <a:ext cx="2844643" cy="1677610"/>
          </a:xfrm>
          <a:prstGeom prst="rect">
            <a:avLst/>
          </a:prstGeom>
          <a:blipFill>
            <a:blip r:embed="rId3"/>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1500"/>
                            </p:stCondLst>
                            <p:childTnLst>
                              <p:par>
                                <p:cTn id="24" presetID="22" presetClass="entr" presetSubtype="4"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 presetClass="entr" presetSubtype="4"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346575" y="317500"/>
            <a:ext cx="3498850" cy="400110"/>
          </a:xfrm>
          <a:prstGeom prst="rect">
            <a:avLst/>
          </a:prstGeom>
          <a:noFill/>
          <a:ln>
            <a:solidFill>
              <a:schemeClr val="bg1"/>
            </a:solidFill>
          </a:ln>
        </p:spPr>
        <p:txBody>
          <a:bodyPr wrap="square" rtlCol="0">
            <a:spAutoFit/>
          </a:bodyPr>
          <a:lstStyle/>
          <a:p>
            <a:pPr algn="ctr"/>
            <a:r>
              <a:rPr lang="zh-CN" altLang="en-US" sz="2000" dirty="0">
                <a:solidFill>
                  <a:schemeClr val="bg1"/>
                </a:solidFill>
              </a:rPr>
              <a:t>请在此处添加您的标题文字</a:t>
            </a:r>
            <a:endParaRPr lang="zh-CN" altLang="en-US" sz="2000" dirty="0">
              <a:solidFill>
                <a:schemeClr val="bg1"/>
              </a:solidFill>
            </a:endParaRPr>
          </a:p>
        </p:txBody>
      </p:sp>
      <p:grpSp>
        <p:nvGrpSpPr>
          <p:cNvPr id="3" name="组合 2"/>
          <p:cNvGrpSpPr/>
          <p:nvPr/>
        </p:nvGrpSpPr>
        <p:grpSpPr>
          <a:xfrm>
            <a:off x="1775520" y="1955056"/>
            <a:ext cx="5912024" cy="3917231"/>
            <a:chOff x="1408112" y="1441451"/>
            <a:chExt cx="7264401" cy="4813299"/>
          </a:xfrm>
          <a:solidFill>
            <a:schemeClr val="bg1"/>
          </a:solidFill>
        </p:grpSpPr>
        <p:sp>
          <p:nvSpPr>
            <p:cNvPr id="4" name="Freeform 5"/>
            <p:cNvSpPr/>
            <p:nvPr/>
          </p:nvSpPr>
          <p:spPr bwMode="auto">
            <a:xfrm>
              <a:off x="1812925" y="3246438"/>
              <a:ext cx="1509713" cy="1476375"/>
            </a:xfrm>
            <a:custGeom>
              <a:avLst/>
              <a:gdLst>
                <a:gd name="T0" fmla="*/ 609 w 611"/>
                <a:gd name="T1" fmla="*/ 571 h 598"/>
                <a:gd name="T2" fmla="*/ 485 w 611"/>
                <a:gd name="T3" fmla="*/ 510 h 598"/>
                <a:gd name="T4" fmla="*/ 428 w 611"/>
                <a:gd name="T5" fmla="*/ 499 h 598"/>
                <a:gd name="T6" fmla="*/ 389 w 611"/>
                <a:gd name="T7" fmla="*/ 448 h 598"/>
                <a:gd name="T8" fmla="*/ 388 w 611"/>
                <a:gd name="T9" fmla="*/ 446 h 598"/>
                <a:gd name="T10" fmla="*/ 311 w 611"/>
                <a:gd name="T11" fmla="*/ 396 h 598"/>
                <a:gd name="T12" fmla="*/ 259 w 611"/>
                <a:gd name="T13" fmla="*/ 325 h 598"/>
                <a:gd name="T14" fmla="*/ 239 w 611"/>
                <a:gd name="T15" fmla="*/ 223 h 598"/>
                <a:gd name="T16" fmla="*/ 226 w 611"/>
                <a:gd name="T17" fmla="*/ 184 h 598"/>
                <a:gd name="T18" fmla="*/ 184 w 611"/>
                <a:gd name="T19" fmla="*/ 119 h 598"/>
                <a:gd name="T20" fmla="*/ 119 w 611"/>
                <a:gd name="T21" fmla="*/ 59 h 598"/>
                <a:gd name="T22" fmla="*/ 49 w 611"/>
                <a:gd name="T23" fmla="*/ 20 h 598"/>
                <a:gd name="T24" fmla="*/ 17 w 611"/>
                <a:gd name="T25" fmla="*/ 53 h 598"/>
                <a:gd name="T26" fmla="*/ 0 w 611"/>
                <a:gd name="T27" fmla="*/ 70 h 598"/>
                <a:gd name="T28" fmla="*/ 27 w 611"/>
                <a:gd name="T29" fmla="*/ 47 h 598"/>
                <a:gd name="T30" fmla="*/ 130 w 611"/>
                <a:gd name="T31" fmla="*/ 81 h 598"/>
                <a:gd name="T32" fmla="*/ 196 w 611"/>
                <a:gd name="T33" fmla="*/ 150 h 598"/>
                <a:gd name="T34" fmla="*/ 231 w 611"/>
                <a:gd name="T35" fmla="*/ 200 h 598"/>
                <a:gd name="T36" fmla="*/ 225 w 611"/>
                <a:gd name="T37" fmla="*/ 256 h 598"/>
                <a:gd name="T38" fmla="*/ 234 w 611"/>
                <a:gd name="T39" fmla="*/ 303 h 598"/>
                <a:gd name="T40" fmla="*/ 299 w 611"/>
                <a:gd name="T41" fmla="*/ 386 h 598"/>
                <a:gd name="T42" fmla="*/ 346 w 611"/>
                <a:gd name="T43" fmla="*/ 434 h 598"/>
                <a:gd name="T44" fmla="*/ 395 w 611"/>
                <a:gd name="T45" fmla="*/ 485 h 598"/>
                <a:gd name="T46" fmla="*/ 437 w 611"/>
                <a:gd name="T47" fmla="*/ 506 h 598"/>
                <a:gd name="T48" fmla="*/ 520 w 611"/>
                <a:gd name="T49" fmla="*/ 533 h 598"/>
                <a:gd name="T50" fmla="*/ 610 w 611"/>
                <a:gd name="T51" fmla="*/ 572 h 598"/>
                <a:gd name="T52" fmla="*/ 609 w 611"/>
                <a:gd name="T53" fmla="*/ 571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1" h="598">
                  <a:moveTo>
                    <a:pt x="609" y="571"/>
                  </a:moveTo>
                  <a:cubicBezTo>
                    <a:pt x="567" y="598"/>
                    <a:pt x="524" y="517"/>
                    <a:pt x="485" y="510"/>
                  </a:cubicBezTo>
                  <a:cubicBezTo>
                    <a:pt x="466" y="506"/>
                    <a:pt x="447" y="504"/>
                    <a:pt x="428" y="499"/>
                  </a:cubicBezTo>
                  <a:cubicBezTo>
                    <a:pt x="402" y="493"/>
                    <a:pt x="388" y="474"/>
                    <a:pt x="389" y="448"/>
                  </a:cubicBezTo>
                  <a:cubicBezTo>
                    <a:pt x="389" y="447"/>
                    <a:pt x="389" y="446"/>
                    <a:pt x="388" y="446"/>
                  </a:cubicBezTo>
                  <a:cubicBezTo>
                    <a:pt x="361" y="427"/>
                    <a:pt x="333" y="425"/>
                    <a:pt x="311" y="396"/>
                  </a:cubicBezTo>
                  <a:cubicBezTo>
                    <a:pt x="293" y="372"/>
                    <a:pt x="280" y="347"/>
                    <a:pt x="259" y="325"/>
                  </a:cubicBezTo>
                  <a:cubicBezTo>
                    <a:pt x="228" y="292"/>
                    <a:pt x="223" y="266"/>
                    <a:pt x="239" y="223"/>
                  </a:cubicBezTo>
                  <a:cubicBezTo>
                    <a:pt x="245" y="208"/>
                    <a:pt x="235" y="196"/>
                    <a:pt x="226" y="184"/>
                  </a:cubicBezTo>
                  <a:cubicBezTo>
                    <a:pt x="211" y="165"/>
                    <a:pt x="201" y="137"/>
                    <a:pt x="184" y="119"/>
                  </a:cubicBezTo>
                  <a:cubicBezTo>
                    <a:pt x="164" y="97"/>
                    <a:pt x="137" y="84"/>
                    <a:pt x="119" y="59"/>
                  </a:cubicBezTo>
                  <a:cubicBezTo>
                    <a:pt x="106" y="41"/>
                    <a:pt x="75" y="8"/>
                    <a:pt x="49" y="20"/>
                  </a:cubicBezTo>
                  <a:cubicBezTo>
                    <a:pt x="35" y="27"/>
                    <a:pt x="27" y="41"/>
                    <a:pt x="17" y="53"/>
                  </a:cubicBezTo>
                  <a:cubicBezTo>
                    <a:pt x="9" y="62"/>
                    <a:pt x="3" y="67"/>
                    <a:pt x="0" y="70"/>
                  </a:cubicBezTo>
                  <a:cubicBezTo>
                    <a:pt x="10" y="63"/>
                    <a:pt x="19" y="56"/>
                    <a:pt x="27" y="47"/>
                  </a:cubicBezTo>
                  <a:cubicBezTo>
                    <a:pt x="68" y="0"/>
                    <a:pt x="102" y="47"/>
                    <a:pt x="130" y="81"/>
                  </a:cubicBezTo>
                  <a:cubicBezTo>
                    <a:pt x="152" y="107"/>
                    <a:pt x="181" y="116"/>
                    <a:pt x="196" y="150"/>
                  </a:cubicBezTo>
                  <a:cubicBezTo>
                    <a:pt x="204" y="168"/>
                    <a:pt x="220" y="183"/>
                    <a:pt x="231" y="200"/>
                  </a:cubicBezTo>
                  <a:cubicBezTo>
                    <a:pt x="241" y="216"/>
                    <a:pt x="228" y="239"/>
                    <a:pt x="225" y="256"/>
                  </a:cubicBezTo>
                  <a:cubicBezTo>
                    <a:pt x="221" y="273"/>
                    <a:pt x="225" y="288"/>
                    <a:pt x="234" y="303"/>
                  </a:cubicBezTo>
                  <a:cubicBezTo>
                    <a:pt x="252" y="333"/>
                    <a:pt x="280" y="356"/>
                    <a:pt x="299" y="386"/>
                  </a:cubicBezTo>
                  <a:cubicBezTo>
                    <a:pt x="310" y="404"/>
                    <a:pt x="324" y="428"/>
                    <a:pt x="346" y="434"/>
                  </a:cubicBezTo>
                  <a:cubicBezTo>
                    <a:pt x="380" y="444"/>
                    <a:pt x="378" y="461"/>
                    <a:pt x="395" y="485"/>
                  </a:cubicBezTo>
                  <a:cubicBezTo>
                    <a:pt x="404" y="498"/>
                    <a:pt x="423" y="502"/>
                    <a:pt x="437" y="506"/>
                  </a:cubicBezTo>
                  <a:cubicBezTo>
                    <a:pt x="469" y="514"/>
                    <a:pt x="493" y="511"/>
                    <a:pt x="520" y="533"/>
                  </a:cubicBezTo>
                  <a:cubicBezTo>
                    <a:pt x="543" y="553"/>
                    <a:pt x="578" y="597"/>
                    <a:pt x="610" y="572"/>
                  </a:cubicBezTo>
                  <a:cubicBezTo>
                    <a:pt x="611" y="572"/>
                    <a:pt x="610" y="570"/>
                    <a:pt x="609" y="5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6"/>
            <p:cNvSpPr/>
            <p:nvPr/>
          </p:nvSpPr>
          <p:spPr bwMode="auto">
            <a:xfrm>
              <a:off x="1408112" y="3354388"/>
              <a:ext cx="398463" cy="260350"/>
            </a:xfrm>
            <a:custGeom>
              <a:avLst/>
              <a:gdLst>
                <a:gd name="T0" fmla="*/ 141 w 161"/>
                <a:gd name="T1" fmla="*/ 28 h 105"/>
                <a:gd name="T2" fmla="*/ 97 w 161"/>
                <a:gd name="T3" fmla="*/ 61 h 105"/>
                <a:gd name="T4" fmla="*/ 45 w 161"/>
                <a:gd name="T5" fmla="*/ 80 h 105"/>
                <a:gd name="T6" fmla="*/ 30 w 161"/>
                <a:gd name="T7" fmla="*/ 57 h 105"/>
                <a:gd name="T8" fmla="*/ 72 w 161"/>
                <a:gd name="T9" fmla="*/ 39 h 105"/>
                <a:gd name="T10" fmla="*/ 112 w 161"/>
                <a:gd name="T11" fmla="*/ 4 h 105"/>
                <a:gd name="T12" fmla="*/ 108 w 161"/>
                <a:gd name="T13" fmla="*/ 2 h 105"/>
                <a:gd name="T14" fmla="*/ 16 w 161"/>
                <a:gd name="T15" fmla="*/ 61 h 105"/>
                <a:gd name="T16" fmla="*/ 5 w 161"/>
                <a:gd name="T17" fmla="*/ 82 h 105"/>
                <a:gd name="T18" fmla="*/ 109 w 161"/>
                <a:gd name="T19" fmla="*/ 59 h 105"/>
                <a:gd name="T20" fmla="*/ 161 w 161"/>
                <a:gd name="T21" fmla="*/ 28 h 105"/>
                <a:gd name="T22" fmla="*/ 141 w 161"/>
                <a:gd name="T23"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 h="105">
                  <a:moveTo>
                    <a:pt x="141" y="28"/>
                  </a:moveTo>
                  <a:cubicBezTo>
                    <a:pt x="125" y="39"/>
                    <a:pt x="113" y="52"/>
                    <a:pt x="97" y="61"/>
                  </a:cubicBezTo>
                  <a:cubicBezTo>
                    <a:pt x="81" y="70"/>
                    <a:pt x="62" y="75"/>
                    <a:pt x="45" y="80"/>
                  </a:cubicBezTo>
                  <a:cubicBezTo>
                    <a:pt x="16" y="92"/>
                    <a:pt x="11" y="84"/>
                    <a:pt x="30" y="57"/>
                  </a:cubicBezTo>
                  <a:cubicBezTo>
                    <a:pt x="44" y="51"/>
                    <a:pt x="58" y="44"/>
                    <a:pt x="72" y="39"/>
                  </a:cubicBezTo>
                  <a:cubicBezTo>
                    <a:pt x="90" y="31"/>
                    <a:pt x="102" y="20"/>
                    <a:pt x="112" y="4"/>
                  </a:cubicBezTo>
                  <a:cubicBezTo>
                    <a:pt x="113" y="2"/>
                    <a:pt x="110" y="0"/>
                    <a:pt x="108" y="2"/>
                  </a:cubicBezTo>
                  <a:cubicBezTo>
                    <a:pt x="86" y="40"/>
                    <a:pt x="44" y="35"/>
                    <a:pt x="16" y="61"/>
                  </a:cubicBezTo>
                  <a:cubicBezTo>
                    <a:pt x="12" y="66"/>
                    <a:pt x="0" y="74"/>
                    <a:pt x="5" y="82"/>
                  </a:cubicBezTo>
                  <a:cubicBezTo>
                    <a:pt x="18" y="105"/>
                    <a:pt x="96" y="70"/>
                    <a:pt x="109" y="59"/>
                  </a:cubicBezTo>
                  <a:cubicBezTo>
                    <a:pt x="126" y="46"/>
                    <a:pt x="144" y="38"/>
                    <a:pt x="161" y="28"/>
                  </a:cubicBezTo>
                  <a:cubicBezTo>
                    <a:pt x="153" y="31"/>
                    <a:pt x="155" y="18"/>
                    <a:pt x="141"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7"/>
            <p:cNvSpPr/>
            <p:nvPr/>
          </p:nvSpPr>
          <p:spPr bwMode="auto">
            <a:xfrm>
              <a:off x="1806575" y="3419475"/>
              <a:ext cx="6350" cy="4762"/>
            </a:xfrm>
            <a:custGeom>
              <a:avLst/>
              <a:gdLst>
                <a:gd name="T0" fmla="*/ 3 w 3"/>
                <a:gd name="T1" fmla="*/ 0 h 2"/>
                <a:gd name="T2" fmla="*/ 0 w 3"/>
                <a:gd name="T3" fmla="*/ 2 h 2"/>
                <a:gd name="T4" fmla="*/ 3 w 3"/>
                <a:gd name="T5" fmla="*/ 0 h 2"/>
              </a:gdLst>
              <a:ahLst/>
              <a:cxnLst>
                <a:cxn ang="0">
                  <a:pos x="T0" y="T1"/>
                </a:cxn>
                <a:cxn ang="0">
                  <a:pos x="T2" y="T3"/>
                </a:cxn>
                <a:cxn ang="0">
                  <a:pos x="T4" y="T5"/>
                </a:cxn>
              </a:cxnLst>
              <a:rect l="0" t="0" r="r" b="b"/>
              <a:pathLst>
                <a:path w="3" h="2">
                  <a:moveTo>
                    <a:pt x="3" y="0"/>
                  </a:moveTo>
                  <a:cubicBezTo>
                    <a:pt x="2" y="0"/>
                    <a:pt x="1" y="1"/>
                    <a:pt x="0" y="2"/>
                  </a:cubicBezTo>
                  <a:cubicBezTo>
                    <a:pt x="1" y="1"/>
                    <a:pt x="2"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 name="Freeform 8"/>
            <p:cNvSpPr/>
            <p:nvPr/>
          </p:nvSpPr>
          <p:spPr bwMode="auto">
            <a:xfrm>
              <a:off x="1670050" y="3362325"/>
              <a:ext cx="0" cy="0"/>
            </a:xfrm>
            <a:custGeom>
              <a:avLst/>
              <a:gdLst/>
              <a:ahLst/>
              <a:cxnLst>
                <a:cxn ang="0">
                  <a:pos x="0" y="0"/>
                </a:cxn>
                <a:cxn ang="0">
                  <a:pos x="0" y="0"/>
                </a:cxn>
              </a:cxnLst>
              <a:rect l="0" t="0" r="r" b="b"/>
              <a:pathLst>
                <a:path>
                  <a:moveTo>
                    <a:pt x="0" y="0"/>
                  </a:moveTo>
                  <a:cubicBezTo>
                    <a:pt x="0" y="0"/>
                    <a:pt x="0" y="0"/>
                    <a:pt x="0" y="0"/>
                  </a:cubicBezTo>
                </a:path>
              </a:pathLst>
            </a:custGeom>
            <a:grpFill/>
            <a:ln w="0" cap="rnd">
              <a:solidFill>
                <a:srgbClr val="E20613"/>
              </a:solid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 name="Freeform 9"/>
            <p:cNvSpPr/>
            <p:nvPr/>
          </p:nvSpPr>
          <p:spPr bwMode="auto">
            <a:xfrm>
              <a:off x="1670050" y="3362325"/>
              <a:ext cx="0" cy="0"/>
            </a:xfrm>
            <a:custGeom>
              <a:avLst/>
              <a:gdLst/>
              <a:ahLst/>
              <a:cxnLst>
                <a:cxn ang="0">
                  <a:pos x="0" y="0"/>
                </a:cxn>
                <a:cxn ang="0">
                  <a:pos x="0" y="0"/>
                </a:cxn>
              </a:cxnLst>
              <a:rect l="0" t="0" r="r" b="b"/>
              <a:pathLst>
                <a:path>
                  <a:moveTo>
                    <a:pt x="0" y="0"/>
                  </a:moveTo>
                  <a:cubicBezTo>
                    <a:pt x="0" y="0"/>
                    <a:pt x="0" y="0"/>
                    <a:pt x="0" y="0"/>
                  </a:cubicBezTo>
                </a:path>
              </a:pathLst>
            </a:custGeom>
            <a:grpFill/>
            <a:ln w="0" cap="rnd">
              <a:solidFill>
                <a:srgbClr val="E20613"/>
              </a:solid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 name="Freeform 10"/>
            <p:cNvSpPr/>
            <p:nvPr/>
          </p:nvSpPr>
          <p:spPr bwMode="auto">
            <a:xfrm>
              <a:off x="2163763" y="3216275"/>
              <a:ext cx="22225" cy="30162"/>
            </a:xfrm>
            <a:custGeom>
              <a:avLst/>
              <a:gdLst>
                <a:gd name="T0" fmla="*/ 9 w 9"/>
                <a:gd name="T1" fmla="*/ 0 h 12"/>
                <a:gd name="T2" fmla="*/ 0 w 9"/>
                <a:gd name="T3" fmla="*/ 12 h 12"/>
                <a:gd name="T4" fmla="*/ 4 w 9"/>
                <a:gd name="T5" fmla="*/ 7 h 12"/>
                <a:gd name="T6" fmla="*/ 9 w 9"/>
                <a:gd name="T7" fmla="*/ 0 h 12"/>
              </a:gdLst>
              <a:ahLst/>
              <a:cxnLst>
                <a:cxn ang="0">
                  <a:pos x="T0" y="T1"/>
                </a:cxn>
                <a:cxn ang="0">
                  <a:pos x="T2" y="T3"/>
                </a:cxn>
                <a:cxn ang="0">
                  <a:pos x="T4" y="T5"/>
                </a:cxn>
                <a:cxn ang="0">
                  <a:pos x="T6" y="T7"/>
                </a:cxn>
              </a:cxnLst>
              <a:rect l="0" t="0" r="r" b="b"/>
              <a:pathLst>
                <a:path w="9" h="12">
                  <a:moveTo>
                    <a:pt x="9" y="0"/>
                  </a:moveTo>
                  <a:cubicBezTo>
                    <a:pt x="6" y="4"/>
                    <a:pt x="3" y="8"/>
                    <a:pt x="0" y="12"/>
                  </a:cubicBezTo>
                  <a:cubicBezTo>
                    <a:pt x="2" y="11"/>
                    <a:pt x="3" y="9"/>
                    <a:pt x="4" y="7"/>
                  </a:cubicBezTo>
                  <a:cubicBezTo>
                    <a:pt x="6" y="5"/>
                    <a:pt x="7" y="3"/>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 name="Freeform 11"/>
            <p:cNvSpPr>
              <a:spLocks noEditPoints="1"/>
            </p:cNvSpPr>
            <p:nvPr/>
          </p:nvSpPr>
          <p:spPr bwMode="auto">
            <a:xfrm>
              <a:off x="1457325" y="2705100"/>
              <a:ext cx="1301750" cy="871537"/>
            </a:xfrm>
            <a:custGeom>
              <a:avLst/>
              <a:gdLst>
                <a:gd name="T0" fmla="*/ 496 w 527"/>
                <a:gd name="T1" fmla="*/ 75 h 353"/>
                <a:gd name="T2" fmla="*/ 342 w 527"/>
                <a:gd name="T3" fmla="*/ 35 h 353"/>
                <a:gd name="T4" fmla="*/ 197 w 527"/>
                <a:gd name="T5" fmla="*/ 47 h 353"/>
                <a:gd name="T6" fmla="*/ 153 w 527"/>
                <a:gd name="T7" fmla="*/ 22 h 353"/>
                <a:gd name="T8" fmla="*/ 34 w 527"/>
                <a:gd name="T9" fmla="*/ 214 h 353"/>
                <a:gd name="T10" fmla="*/ 86 w 527"/>
                <a:gd name="T11" fmla="*/ 267 h 353"/>
                <a:gd name="T12" fmla="*/ 118 w 527"/>
                <a:gd name="T13" fmla="*/ 237 h 353"/>
                <a:gd name="T14" fmla="*/ 24 w 527"/>
                <a:gd name="T15" fmla="*/ 313 h 353"/>
                <a:gd name="T16" fmla="*/ 33 w 527"/>
                <a:gd name="T17" fmla="*/ 346 h 353"/>
                <a:gd name="T18" fmla="*/ 170 w 527"/>
                <a:gd name="T19" fmla="*/ 189 h 353"/>
                <a:gd name="T20" fmla="*/ 301 w 527"/>
                <a:gd name="T21" fmla="*/ 76 h 353"/>
                <a:gd name="T22" fmla="*/ 269 w 527"/>
                <a:gd name="T23" fmla="*/ 146 h 353"/>
                <a:gd name="T24" fmla="*/ 224 w 527"/>
                <a:gd name="T25" fmla="*/ 243 h 353"/>
                <a:gd name="T26" fmla="*/ 388 w 527"/>
                <a:gd name="T27" fmla="*/ 72 h 353"/>
                <a:gd name="T28" fmla="*/ 284 w 527"/>
                <a:gd name="T29" fmla="*/ 223 h 353"/>
                <a:gd name="T30" fmla="*/ 310 w 527"/>
                <a:gd name="T31" fmla="*/ 211 h 353"/>
                <a:gd name="T32" fmla="*/ 311 w 527"/>
                <a:gd name="T33" fmla="*/ 249 h 353"/>
                <a:gd name="T34" fmla="*/ 386 w 527"/>
                <a:gd name="T35" fmla="*/ 181 h 353"/>
                <a:gd name="T36" fmla="*/ 454 w 527"/>
                <a:gd name="T37" fmla="*/ 52 h 353"/>
                <a:gd name="T38" fmla="*/ 161 w 527"/>
                <a:gd name="T39" fmla="*/ 161 h 353"/>
                <a:gd name="T40" fmla="*/ 193 w 527"/>
                <a:gd name="T41" fmla="*/ 130 h 353"/>
                <a:gd name="T42" fmla="*/ 218 w 527"/>
                <a:gd name="T43" fmla="*/ 62 h 353"/>
                <a:gd name="T44" fmla="*/ 113 w 527"/>
                <a:gd name="T45" fmla="*/ 166 h 353"/>
                <a:gd name="T46" fmla="*/ 170 w 527"/>
                <a:gd name="T47" fmla="*/ 95 h 353"/>
                <a:gd name="T48" fmla="*/ 123 w 527"/>
                <a:gd name="T49" fmla="*/ 161 h 353"/>
                <a:gd name="T50" fmla="*/ 52 w 527"/>
                <a:gd name="T51" fmla="*/ 217 h 353"/>
                <a:gd name="T52" fmla="*/ 124 w 527"/>
                <a:gd name="T53" fmla="*/ 100 h 353"/>
                <a:gd name="T54" fmla="*/ 113 w 527"/>
                <a:gd name="T55" fmla="*/ 101 h 353"/>
                <a:gd name="T56" fmla="*/ 167 w 527"/>
                <a:gd name="T57" fmla="*/ 34 h 353"/>
                <a:gd name="T58" fmla="*/ 145 w 527"/>
                <a:gd name="T59" fmla="*/ 22 h 353"/>
                <a:gd name="T60" fmla="*/ 67 w 527"/>
                <a:gd name="T61" fmla="*/ 79 h 353"/>
                <a:gd name="T62" fmla="*/ 85 w 527"/>
                <a:gd name="T63" fmla="*/ 58 h 353"/>
                <a:gd name="T64" fmla="*/ 126 w 527"/>
                <a:gd name="T65" fmla="*/ 18 h 353"/>
                <a:gd name="T66" fmla="*/ 118 w 527"/>
                <a:gd name="T67" fmla="*/ 18 h 353"/>
                <a:gd name="T68" fmla="*/ 88 w 527"/>
                <a:gd name="T69" fmla="*/ 70 h 353"/>
                <a:gd name="T70" fmla="*/ 31 w 527"/>
                <a:gd name="T71" fmla="*/ 140 h 353"/>
                <a:gd name="T72" fmla="*/ 136 w 527"/>
                <a:gd name="T73" fmla="*/ 41 h 353"/>
                <a:gd name="T74" fmla="*/ 145 w 527"/>
                <a:gd name="T75" fmla="*/ 51 h 353"/>
                <a:gd name="T76" fmla="*/ 39 w 527"/>
                <a:gd name="T77" fmla="*/ 205 h 353"/>
                <a:gd name="T78" fmla="*/ 154 w 527"/>
                <a:gd name="T79" fmla="*/ 92 h 353"/>
                <a:gd name="T80" fmla="*/ 53 w 527"/>
                <a:gd name="T81" fmla="*/ 245 h 353"/>
                <a:gd name="T82" fmla="*/ 147 w 527"/>
                <a:gd name="T83" fmla="*/ 161 h 353"/>
                <a:gd name="T84" fmla="*/ 84 w 527"/>
                <a:gd name="T85" fmla="*/ 265 h 353"/>
                <a:gd name="T86" fmla="*/ 261 w 527"/>
                <a:gd name="T87" fmla="*/ 68 h 353"/>
                <a:gd name="T88" fmla="*/ 250 w 527"/>
                <a:gd name="T89" fmla="*/ 81 h 353"/>
                <a:gd name="T90" fmla="*/ 123 w 527"/>
                <a:gd name="T91" fmla="*/ 274 h 353"/>
                <a:gd name="T92" fmla="*/ 210 w 527"/>
                <a:gd name="T93" fmla="*/ 160 h 353"/>
                <a:gd name="T94" fmla="*/ 293 w 527"/>
                <a:gd name="T95" fmla="*/ 59 h 353"/>
                <a:gd name="T96" fmla="*/ 327 w 527"/>
                <a:gd name="T97" fmla="*/ 259 h 353"/>
                <a:gd name="T98" fmla="*/ 340 w 527"/>
                <a:gd name="T99" fmla="*/ 39 h 353"/>
                <a:gd name="T100" fmla="*/ 263 w 527"/>
                <a:gd name="T101" fmla="*/ 119 h 353"/>
                <a:gd name="T102" fmla="*/ 307 w 527"/>
                <a:gd name="T103" fmla="*/ 88 h 353"/>
                <a:gd name="T104" fmla="*/ 308 w 527"/>
                <a:gd name="T105" fmla="*/ 114 h 353"/>
                <a:gd name="T106" fmla="*/ 366 w 527"/>
                <a:gd name="T107" fmla="*/ 46 h 353"/>
                <a:gd name="T108" fmla="*/ 355 w 527"/>
                <a:gd name="T109" fmla="*/ 74 h 353"/>
                <a:gd name="T110" fmla="*/ 277 w 527"/>
                <a:gd name="T111" fmla="*/ 175 h 353"/>
                <a:gd name="T112" fmla="*/ 261 w 527"/>
                <a:gd name="T113" fmla="*/ 226 h 353"/>
                <a:gd name="T114" fmla="*/ 373 w 527"/>
                <a:gd name="T115" fmla="*/ 83 h 353"/>
                <a:gd name="T116" fmla="*/ 365 w 527"/>
                <a:gd name="T117" fmla="*/ 134 h 353"/>
                <a:gd name="T118" fmla="*/ 346 w 527"/>
                <a:gd name="T119" fmla="*/ 178 h 353"/>
                <a:gd name="T120" fmla="*/ 292 w 527"/>
                <a:gd name="T121" fmla="*/ 287 h 353"/>
                <a:gd name="T122" fmla="*/ 432 w 527"/>
                <a:gd name="T123" fmla="*/ 79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7" h="353">
                  <a:moveTo>
                    <a:pt x="454" y="52"/>
                  </a:moveTo>
                  <a:cubicBezTo>
                    <a:pt x="453" y="51"/>
                    <a:pt x="452" y="51"/>
                    <a:pt x="451" y="51"/>
                  </a:cubicBezTo>
                  <a:cubicBezTo>
                    <a:pt x="448" y="53"/>
                    <a:pt x="449" y="53"/>
                    <a:pt x="447" y="56"/>
                  </a:cubicBezTo>
                  <a:cubicBezTo>
                    <a:pt x="446" y="57"/>
                    <a:pt x="447" y="59"/>
                    <a:pt x="448" y="59"/>
                  </a:cubicBezTo>
                  <a:cubicBezTo>
                    <a:pt x="449" y="59"/>
                    <a:pt x="449" y="59"/>
                    <a:pt x="450" y="59"/>
                  </a:cubicBezTo>
                  <a:cubicBezTo>
                    <a:pt x="452" y="59"/>
                    <a:pt x="452" y="56"/>
                    <a:pt x="450" y="56"/>
                  </a:cubicBezTo>
                  <a:cubicBezTo>
                    <a:pt x="456" y="57"/>
                    <a:pt x="461" y="69"/>
                    <a:pt x="468" y="71"/>
                  </a:cubicBezTo>
                  <a:cubicBezTo>
                    <a:pt x="474" y="73"/>
                    <a:pt x="479" y="73"/>
                    <a:pt x="485" y="74"/>
                  </a:cubicBezTo>
                  <a:cubicBezTo>
                    <a:pt x="489" y="74"/>
                    <a:pt x="493" y="74"/>
                    <a:pt x="496" y="75"/>
                  </a:cubicBezTo>
                  <a:cubicBezTo>
                    <a:pt x="509" y="73"/>
                    <a:pt x="510" y="79"/>
                    <a:pt x="501" y="92"/>
                  </a:cubicBezTo>
                  <a:cubicBezTo>
                    <a:pt x="465" y="79"/>
                    <a:pt x="432" y="72"/>
                    <a:pt x="398" y="55"/>
                  </a:cubicBezTo>
                  <a:cubicBezTo>
                    <a:pt x="386" y="49"/>
                    <a:pt x="375" y="44"/>
                    <a:pt x="362" y="41"/>
                  </a:cubicBezTo>
                  <a:cubicBezTo>
                    <a:pt x="362" y="41"/>
                    <a:pt x="362" y="41"/>
                    <a:pt x="362" y="41"/>
                  </a:cubicBezTo>
                  <a:cubicBezTo>
                    <a:pt x="359" y="40"/>
                    <a:pt x="356" y="39"/>
                    <a:pt x="354" y="39"/>
                  </a:cubicBezTo>
                  <a:cubicBezTo>
                    <a:pt x="353" y="38"/>
                    <a:pt x="352" y="37"/>
                    <a:pt x="350" y="38"/>
                  </a:cubicBezTo>
                  <a:cubicBezTo>
                    <a:pt x="350" y="38"/>
                    <a:pt x="350" y="38"/>
                    <a:pt x="350" y="38"/>
                  </a:cubicBezTo>
                  <a:cubicBezTo>
                    <a:pt x="348" y="38"/>
                    <a:pt x="346" y="38"/>
                    <a:pt x="344" y="37"/>
                  </a:cubicBezTo>
                  <a:cubicBezTo>
                    <a:pt x="344" y="36"/>
                    <a:pt x="343" y="35"/>
                    <a:pt x="342" y="35"/>
                  </a:cubicBezTo>
                  <a:cubicBezTo>
                    <a:pt x="331" y="37"/>
                    <a:pt x="321" y="41"/>
                    <a:pt x="312" y="45"/>
                  </a:cubicBezTo>
                  <a:cubicBezTo>
                    <a:pt x="312" y="45"/>
                    <a:pt x="311" y="45"/>
                    <a:pt x="311" y="45"/>
                  </a:cubicBezTo>
                  <a:cubicBezTo>
                    <a:pt x="311" y="46"/>
                    <a:pt x="311" y="46"/>
                    <a:pt x="311" y="46"/>
                  </a:cubicBezTo>
                  <a:cubicBezTo>
                    <a:pt x="292" y="55"/>
                    <a:pt x="274" y="65"/>
                    <a:pt x="252" y="67"/>
                  </a:cubicBezTo>
                  <a:cubicBezTo>
                    <a:pt x="252" y="67"/>
                    <a:pt x="252" y="67"/>
                    <a:pt x="251" y="67"/>
                  </a:cubicBezTo>
                  <a:cubicBezTo>
                    <a:pt x="251" y="66"/>
                    <a:pt x="249" y="66"/>
                    <a:pt x="249" y="67"/>
                  </a:cubicBezTo>
                  <a:cubicBezTo>
                    <a:pt x="249" y="67"/>
                    <a:pt x="249" y="67"/>
                    <a:pt x="249" y="67"/>
                  </a:cubicBezTo>
                  <a:cubicBezTo>
                    <a:pt x="231" y="66"/>
                    <a:pt x="214" y="58"/>
                    <a:pt x="198" y="48"/>
                  </a:cubicBezTo>
                  <a:cubicBezTo>
                    <a:pt x="198" y="48"/>
                    <a:pt x="198" y="47"/>
                    <a:pt x="197" y="47"/>
                  </a:cubicBezTo>
                  <a:cubicBezTo>
                    <a:pt x="195" y="46"/>
                    <a:pt x="192" y="44"/>
                    <a:pt x="190" y="43"/>
                  </a:cubicBezTo>
                  <a:cubicBezTo>
                    <a:pt x="190" y="43"/>
                    <a:pt x="191" y="42"/>
                    <a:pt x="191" y="42"/>
                  </a:cubicBezTo>
                  <a:cubicBezTo>
                    <a:pt x="192" y="40"/>
                    <a:pt x="189" y="39"/>
                    <a:pt x="188" y="40"/>
                  </a:cubicBezTo>
                  <a:cubicBezTo>
                    <a:pt x="187" y="40"/>
                    <a:pt x="187" y="40"/>
                    <a:pt x="187" y="41"/>
                  </a:cubicBezTo>
                  <a:cubicBezTo>
                    <a:pt x="184" y="39"/>
                    <a:pt x="182" y="37"/>
                    <a:pt x="179" y="36"/>
                  </a:cubicBezTo>
                  <a:cubicBezTo>
                    <a:pt x="179" y="35"/>
                    <a:pt x="179" y="35"/>
                    <a:pt x="180" y="34"/>
                  </a:cubicBezTo>
                  <a:cubicBezTo>
                    <a:pt x="180" y="33"/>
                    <a:pt x="179" y="31"/>
                    <a:pt x="177" y="32"/>
                  </a:cubicBezTo>
                  <a:cubicBezTo>
                    <a:pt x="176" y="32"/>
                    <a:pt x="176" y="33"/>
                    <a:pt x="175" y="33"/>
                  </a:cubicBezTo>
                  <a:cubicBezTo>
                    <a:pt x="168" y="29"/>
                    <a:pt x="161" y="25"/>
                    <a:pt x="153" y="22"/>
                  </a:cubicBezTo>
                  <a:cubicBezTo>
                    <a:pt x="100" y="0"/>
                    <a:pt x="82" y="23"/>
                    <a:pt x="44" y="55"/>
                  </a:cubicBezTo>
                  <a:cubicBezTo>
                    <a:pt x="34" y="63"/>
                    <a:pt x="25" y="71"/>
                    <a:pt x="29" y="84"/>
                  </a:cubicBezTo>
                  <a:cubicBezTo>
                    <a:pt x="35" y="108"/>
                    <a:pt x="37" y="111"/>
                    <a:pt x="25" y="133"/>
                  </a:cubicBezTo>
                  <a:cubicBezTo>
                    <a:pt x="12" y="154"/>
                    <a:pt x="44" y="158"/>
                    <a:pt x="60" y="158"/>
                  </a:cubicBezTo>
                  <a:cubicBezTo>
                    <a:pt x="57" y="162"/>
                    <a:pt x="53" y="166"/>
                    <a:pt x="50" y="171"/>
                  </a:cubicBezTo>
                  <a:cubicBezTo>
                    <a:pt x="49" y="173"/>
                    <a:pt x="52" y="174"/>
                    <a:pt x="53" y="173"/>
                  </a:cubicBezTo>
                  <a:cubicBezTo>
                    <a:pt x="53" y="173"/>
                    <a:pt x="54" y="173"/>
                    <a:pt x="54" y="172"/>
                  </a:cubicBezTo>
                  <a:cubicBezTo>
                    <a:pt x="45" y="185"/>
                    <a:pt x="34" y="199"/>
                    <a:pt x="34" y="214"/>
                  </a:cubicBezTo>
                  <a:cubicBezTo>
                    <a:pt x="34" y="214"/>
                    <a:pt x="34" y="214"/>
                    <a:pt x="34" y="214"/>
                  </a:cubicBezTo>
                  <a:cubicBezTo>
                    <a:pt x="33" y="215"/>
                    <a:pt x="33" y="216"/>
                    <a:pt x="34" y="216"/>
                  </a:cubicBezTo>
                  <a:cubicBezTo>
                    <a:pt x="34" y="217"/>
                    <a:pt x="34" y="218"/>
                    <a:pt x="35" y="219"/>
                  </a:cubicBezTo>
                  <a:cubicBezTo>
                    <a:pt x="37" y="229"/>
                    <a:pt x="42" y="237"/>
                    <a:pt x="48" y="244"/>
                  </a:cubicBezTo>
                  <a:cubicBezTo>
                    <a:pt x="47" y="244"/>
                    <a:pt x="47" y="245"/>
                    <a:pt x="47" y="245"/>
                  </a:cubicBezTo>
                  <a:cubicBezTo>
                    <a:pt x="46" y="247"/>
                    <a:pt x="48" y="249"/>
                    <a:pt x="49" y="248"/>
                  </a:cubicBezTo>
                  <a:cubicBezTo>
                    <a:pt x="50" y="247"/>
                    <a:pt x="50" y="247"/>
                    <a:pt x="51" y="247"/>
                  </a:cubicBezTo>
                  <a:cubicBezTo>
                    <a:pt x="56" y="252"/>
                    <a:pt x="62" y="257"/>
                    <a:pt x="69" y="260"/>
                  </a:cubicBezTo>
                  <a:cubicBezTo>
                    <a:pt x="70" y="261"/>
                    <a:pt x="70" y="261"/>
                    <a:pt x="71" y="261"/>
                  </a:cubicBezTo>
                  <a:cubicBezTo>
                    <a:pt x="76" y="263"/>
                    <a:pt x="80" y="265"/>
                    <a:pt x="86" y="267"/>
                  </a:cubicBezTo>
                  <a:cubicBezTo>
                    <a:pt x="86" y="267"/>
                    <a:pt x="86" y="266"/>
                    <a:pt x="86" y="266"/>
                  </a:cubicBezTo>
                  <a:cubicBezTo>
                    <a:pt x="86" y="266"/>
                    <a:pt x="85" y="266"/>
                    <a:pt x="85" y="266"/>
                  </a:cubicBezTo>
                  <a:cubicBezTo>
                    <a:pt x="86" y="266"/>
                    <a:pt x="86" y="266"/>
                    <a:pt x="86" y="265"/>
                  </a:cubicBezTo>
                  <a:cubicBezTo>
                    <a:pt x="90" y="261"/>
                    <a:pt x="94" y="258"/>
                    <a:pt x="98" y="254"/>
                  </a:cubicBezTo>
                  <a:cubicBezTo>
                    <a:pt x="100" y="252"/>
                    <a:pt x="104" y="248"/>
                    <a:pt x="111" y="241"/>
                  </a:cubicBezTo>
                  <a:cubicBezTo>
                    <a:pt x="127" y="225"/>
                    <a:pt x="142" y="207"/>
                    <a:pt x="157" y="190"/>
                  </a:cubicBezTo>
                  <a:cubicBezTo>
                    <a:pt x="157" y="190"/>
                    <a:pt x="157" y="189"/>
                    <a:pt x="158" y="189"/>
                  </a:cubicBezTo>
                  <a:cubicBezTo>
                    <a:pt x="153" y="194"/>
                    <a:pt x="148" y="200"/>
                    <a:pt x="144" y="205"/>
                  </a:cubicBezTo>
                  <a:cubicBezTo>
                    <a:pt x="135" y="216"/>
                    <a:pt x="126" y="226"/>
                    <a:pt x="118" y="237"/>
                  </a:cubicBezTo>
                  <a:cubicBezTo>
                    <a:pt x="94" y="262"/>
                    <a:pt x="70" y="289"/>
                    <a:pt x="54" y="319"/>
                  </a:cubicBezTo>
                  <a:cubicBezTo>
                    <a:pt x="50" y="324"/>
                    <a:pt x="45" y="329"/>
                    <a:pt x="41" y="334"/>
                  </a:cubicBezTo>
                  <a:cubicBezTo>
                    <a:pt x="48" y="327"/>
                    <a:pt x="56" y="308"/>
                    <a:pt x="61" y="298"/>
                  </a:cubicBezTo>
                  <a:cubicBezTo>
                    <a:pt x="62" y="296"/>
                    <a:pt x="60" y="294"/>
                    <a:pt x="58" y="296"/>
                  </a:cubicBezTo>
                  <a:cubicBezTo>
                    <a:pt x="50" y="306"/>
                    <a:pt x="41" y="316"/>
                    <a:pt x="33" y="326"/>
                  </a:cubicBezTo>
                  <a:cubicBezTo>
                    <a:pt x="10" y="353"/>
                    <a:pt x="39" y="311"/>
                    <a:pt x="42" y="305"/>
                  </a:cubicBezTo>
                  <a:cubicBezTo>
                    <a:pt x="43" y="304"/>
                    <a:pt x="41" y="302"/>
                    <a:pt x="39" y="304"/>
                  </a:cubicBezTo>
                  <a:cubicBezTo>
                    <a:pt x="33" y="318"/>
                    <a:pt x="23" y="328"/>
                    <a:pt x="9" y="334"/>
                  </a:cubicBezTo>
                  <a:cubicBezTo>
                    <a:pt x="14" y="327"/>
                    <a:pt x="19" y="320"/>
                    <a:pt x="24" y="313"/>
                  </a:cubicBezTo>
                  <a:cubicBezTo>
                    <a:pt x="25" y="312"/>
                    <a:pt x="23" y="310"/>
                    <a:pt x="22" y="312"/>
                  </a:cubicBezTo>
                  <a:cubicBezTo>
                    <a:pt x="14" y="323"/>
                    <a:pt x="7" y="333"/>
                    <a:pt x="1" y="345"/>
                  </a:cubicBezTo>
                  <a:cubicBezTo>
                    <a:pt x="0" y="346"/>
                    <a:pt x="1" y="348"/>
                    <a:pt x="3" y="347"/>
                  </a:cubicBezTo>
                  <a:cubicBezTo>
                    <a:pt x="14" y="339"/>
                    <a:pt x="24" y="329"/>
                    <a:pt x="28" y="323"/>
                  </a:cubicBezTo>
                  <a:cubicBezTo>
                    <a:pt x="25" y="327"/>
                    <a:pt x="21" y="334"/>
                    <a:pt x="14" y="345"/>
                  </a:cubicBezTo>
                  <a:cubicBezTo>
                    <a:pt x="13" y="346"/>
                    <a:pt x="15" y="348"/>
                    <a:pt x="17" y="347"/>
                  </a:cubicBezTo>
                  <a:cubicBezTo>
                    <a:pt x="30" y="335"/>
                    <a:pt x="41" y="322"/>
                    <a:pt x="52" y="308"/>
                  </a:cubicBezTo>
                  <a:cubicBezTo>
                    <a:pt x="44" y="318"/>
                    <a:pt x="37" y="332"/>
                    <a:pt x="30" y="344"/>
                  </a:cubicBezTo>
                  <a:cubicBezTo>
                    <a:pt x="29" y="345"/>
                    <a:pt x="32" y="347"/>
                    <a:pt x="33" y="346"/>
                  </a:cubicBezTo>
                  <a:cubicBezTo>
                    <a:pt x="38" y="341"/>
                    <a:pt x="43" y="337"/>
                    <a:pt x="48" y="332"/>
                  </a:cubicBezTo>
                  <a:cubicBezTo>
                    <a:pt x="47" y="334"/>
                    <a:pt x="46" y="336"/>
                    <a:pt x="45" y="338"/>
                  </a:cubicBezTo>
                  <a:cubicBezTo>
                    <a:pt x="45" y="339"/>
                    <a:pt x="47" y="339"/>
                    <a:pt x="47" y="338"/>
                  </a:cubicBezTo>
                  <a:cubicBezTo>
                    <a:pt x="49" y="335"/>
                    <a:pt x="50" y="331"/>
                    <a:pt x="52" y="328"/>
                  </a:cubicBezTo>
                  <a:cubicBezTo>
                    <a:pt x="82" y="297"/>
                    <a:pt x="106" y="260"/>
                    <a:pt x="132" y="226"/>
                  </a:cubicBezTo>
                  <a:cubicBezTo>
                    <a:pt x="145" y="213"/>
                    <a:pt x="158" y="200"/>
                    <a:pt x="170" y="188"/>
                  </a:cubicBezTo>
                  <a:cubicBezTo>
                    <a:pt x="189" y="167"/>
                    <a:pt x="210" y="147"/>
                    <a:pt x="230" y="127"/>
                  </a:cubicBezTo>
                  <a:cubicBezTo>
                    <a:pt x="230" y="127"/>
                    <a:pt x="230" y="127"/>
                    <a:pt x="230" y="127"/>
                  </a:cubicBezTo>
                  <a:cubicBezTo>
                    <a:pt x="209" y="147"/>
                    <a:pt x="189" y="167"/>
                    <a:pt x="170" y="189"/>
                  </a:cubicBezTo>
                  <a:cubicBezTo>
                    <a:pt x="128" y="236"/>
                    <a:pt x="94" y="289"/>
                    <a:pt x="54" y="338"/>
                  </a:cubicBezTo>
                  <a:cubicBezTo>
                    <a:pt x="53" y="339"/>
                    <a:pt x="54" y="341"/>
                    <a:pt x="56" y="340"/>
                  </a:cubicBezTo>
                  <a:cubicBezTo>
                    <a:pt x="78" y="325"/>
                    <a:pt x="97" y="306"/>
                    <a:pt x="115" y="287"/>
                  </a:cubicBezTo>
                  <a:cubicBezTo>
                    <a:pt x="112" y="293"/>
                    <a:pt x="108" y="300"/>
                    <a:pt x="105" y="306"/>
                  </a:cubicBezTo>
                  <a:cubicBezTo>
                    <a:pt x="104" y="308"/>
                    <a:pt x="106" y="309"/>
                    <a:pt x="108" y="308"/>
                  </a:cubicBezTo>
                  <a:cubicBezTo>
                    <a:pt x="140" y="262"/>
                    <a:pt x="178" y="220"/>
                    <a:pt x="213" y="176"/>
                  </a:cubicBezTo>
                  <a:cubicBezTo>
                    <a:pt x="235" y="150"/>
                    <a:pt x="253" y="121"/>
                    <a:pt x="274" y="94"/>
                  </a:cubicBezTo>
                  <a:cubicBezTo>
                    <a:pt x="285" y="83"/>
                    <a:pt x="296" y="72"/>
                    <a:pt x="305" y="59"/>
                  </a:cubicBezTo>
                  <a:cubicBezTo>
                    <a:pt x="311" y="66"/>
                    <a:pt x="309" y="72"/>
                    <a:pt x="301" y="76"/>
                  </a:cubicBezTo>
                  <a:cubicBezTo>
                    <a:pt x="292" y="85"/>
                    <a:pt x="283" y="93"/>
                    <a:pt x="274" y="102"/>
                  </a:cubicBezTo>
                  <a:cubicBezTo>
                    <a:pt x="261" y="115"/>
                    <a:pt x="249" y="130"/>
                    <a:pt x="238" y="145"/>
                  </a:cubicBezTo>
                  <a:cubicBezTo>
                    <a:pt x="203" y="192"/>
                    <a:pt x="172" y="245"/>
                    <a:pt x="130" y="287"/>
                  </a:cubicBezTo>
                  <a:cubicBezTo>
                    <a:pt x="129" y="288"/>
                    <a:pt x="131" y="291"/>
                    <a:pt x="133" y="289"/>
                  </a:cubicBezTo>
                  <a:cubicBezTo>
                    <a:pt x="160" y="262"/>
                    <a:pt x="185" y="234"/>
                    <a:pt x="210" y="204"/>
                  </a:cubicBezTo>
                  <a:cubicBezTo>
                    <a:pt x="201" y="219"/>
                    <a:pt x="192" y="233"/>
                    <a:pt x="181" y="246"/>
                  </a:cubicBezTo>
                  <a:cubicBezTo>
                    <a:pt x="180" y="248"/>
                    <a:pt x="182" y="250"/>
                    <a:pt x="184" y="248"/>
                  </a:cubicBezTo>
                  <a:cubicBezTo>
                    <a:pt x="213" y="225"/>
                    <a:pt x="233" y="190"/>
                    <a:pt x="257" y="161"/>
                  </a:cubicBezTo>
                  <a:cubicBezTo>
                    <a:pt x="261" y="156"/>
                    <a:pt x="265" y="151"/>
                    <a:pt x="269" y="146"/>
                  </a:cubicBezTo>
                  <a:cubicBezTo>
                    <a:pt x="249" y="177"/>
                    <a:pt x="231" y="209"/>
                    <a:pt x="207" y="236"/>
                  </a:cubicBezTo>
                  <a:cubicBezTo>
                    <a:pt x="205" y="238"/>
                    <a:pt x="207" y="240"/>
                    <a:pt x="209" y="239"/>
                  </a:cubicBezTo>
                  <a:cubicBezTo>
                    <a:pt x="217" y="231"/>
                    <a:pt x="224" y="224"/>
                    <a:pt x="231" y="216"/>
                  </a:cubicBezTo>
                  <a:cubicBezTo>
                    <a:pt x="225" y="224"/>
                    <a:pt x="220" y="231"/>
                    <a:pt x="214" y="239"/>
                  </a:cubicBezTo>
                  <a:cubicBezTo>
                    <a:pt x="213" y="240"/>
                    <a:pt x="215" y="241"/>
                    <a:pt x="215" y="240"/>
                  </a:cubicBezTo>
                  <a:cubicBezTo>
                    <a:pt x="264" y="180"/>
                    <a:pt x="308" y="117"/>
                    <a:pt x="358" y="59"/>
                  </a:cubicBezTo>
                  <a:cubicBezTo>
                    <a:pt x="335" y="86"/>
                    <a:pt x="315" y="119"/>
                    <a:pt x="294" y="148"/>
                  </a:cubicBezTo>
                  <a:cubicBezTo>
                    <a:pt x="271" y="180"/>
                    <a:pt x="241" y="206"/>
                    <a:pt x="222" y="241"/>
                  </a:cubicBezTo>
                  <a:cubicBezTo>
                    <a:pt x="221" y="242"/>
                    <a:pt x="223" y="244"/>
                    <a:pt x="224" y="243"/>
                  </a:cubicBezTo>
                  <a:cubicBezTo>
                    <a:pt x="245" y="231"/>
                    <a:pt x="260" y="213"/>
                    <a:pt x="275" y="195"/>
                  </a:cubicBezTo>
                  <a:cubicBezTo>
                    <a:pt x="261" y="214"/>
                    <a:pt x="248" y="232"/>
                    <a:pt x="234" y="249"/>
                  </a:cubicBezTo>
                  <a:cubicBezTo>
                    <a:pt x="233" y="251"/>
                    <a:pt x="235" y="253"/>
                    <a:pt x="237" y="252"/>
                  </a:cubicBezTo>
                  <a:cubicBezTo>
                    <a:pt x="241" y="248"/>
                    <a:pt x="244" y="245"/>
                    <a:pt x="248" y="241"/>
                  </a:cubicBezTo>
                  <a:cubicBezTo>
                    <a:pt x="245" y="245"/>
                    <a:pt x="243" y="250"/>
                    <a:pt x="241" y="254"/>
                  </a:cubicBezTo>
                  <a:cubicBezTo>
                    <a:pt x="240" y="255"/>
                    <a:pt x="242" y="257"/>
                    <a:pt x="243" y="256"/>
                  </a:cubicBezTo>
                  <a:cubicBezTo>
                    <a:pt x="293" y="219"/>
                    <a:pt x="328" y="158"/>
                    <a:pt x="362" y="102"/>
                  </a:cubicBezTo>
                  <a:cubicBezTo>
                    <a:pt x="364" y="99"/>
                    <a:pt x="366" y="97"/>
                    <a:pt x="368" y="94"/>
                  </a:cubicBezTo>
                  <a:cubicBezTo>
                    <a:pt x="364" y="99"/>
                    <a:pt x="397" y="59"/>
                    <a:pt x="388" y="72"/>
                  </a:cubicBezTo>
                  <a:cubicBezTo>
                    <a:pt x="378" y="88"/>
                    <a:pt x="368" y="103"/>
                    <a:pt x="358" y="118"/>
                  </a:cubicBezTo>
                  <a:cubicBezTo>
                    <a:pt x="357" y="118"/>
                    <a:pt x="357" y="118"/>
                    <a:pt x="357" y="119"/>
                  </a:cubicBezTo>
                  <a:cubicBezTo>
                    <a:pt x="347" y="132"/>
                    <a:pt x="338" y="146"/>
                    <a:pt x="328" y="160"/>
                  </a:cubicBezTo>
                  <a:cubicBezTo>
                    <a:pt x="318" y="175"/>
                    <a:pt x="307" y="191"/>
                    <a:pt x="296" y="206"/>
                  </a:cubicBezTo>
                  <a:cubicBezTo>
                    <a:pt x="296" y="206"/>
                    <a:pt x="295" y="207"/>
                    <a:pt x="295" y="207"/>
                  </a:cubicBezTo>
                  <a:cubicBezTo>
                    <a:pt x="299" y="201"/>
                    <a:pt x="304" y="195"/>
                    <a:pt x="309" y="189"/>
                  </a:cubicBezTo>
                  <a:cubicBezTo>
                    <a:pt x="303" y="198"/>
                    <a:pt x="297" y="206"/>
                    <a:pt x="290" y="214"/>
                  </a:cubicBezTo>
                  <a:cubicBezTo>
                    <a:pt x="280" y="229"/>
                    <a:pt x="270" y="246"/>
                    <a:pt x="257" y="256"/>
                  </a:cubicBezTo>
                  <a:cubicBezTo>
                    <a:pt x="268" y="247"/>
                    <a:pt x="276" y="234"/>
                    <a:pt x="284" y="223"/>
                  </a:cubicBezTo>
                  <a:cubicBezTo>
                    <a:pt x="285" y="221"/>
                    <a:pt x="286" y="220"/>
                    <a:pt x="286" y="219"/>
                  </a:cubicBezTo>
                  <a:cubicBezTo>
                    <a:pt x="274" y="235"/>
                    <a:pt x="260" y="250"/>
                    <a:pt x="244" y="263"/>
                  </a:cubicBezTo>
                  <a:cubicBezTo>
                    <a:pt x="243" y="264"/>
                    <a:pt x="245" y="266"/>
                    <a:pt x="246" y="265"/>
                  </a:cubicBezTo>
                  <a:cubicBezTo>
                    <a:pt x="291" y="231"/>
                    <a:pt x="326" y="179"/>
                    <a:pt x="357" y="128"/>
                  </a:cubicBezTo>
                  <a:cubicBezTo>
                    <a:pt x="364" y="120"/>
                    <a:pt x="359" y="127"/>
                    <a:pt x="369" y="113"/>
                  </a:cubicBezTo>
                  <a:cubicBezTo>
                    <a:pt x="373" y="109"/>
                    <a:pt x="406" y="62"/>
                    <a:pt x="397" y="78"/>
                  </a:cubicBezTo>
                  <a:cubicBezTo>
                    <a:pt x="358" y="147"/>
                    <a:pt x="306" y="213"/>
                    <a:pt x="252" y="273"/>
                  </a:cubicBezTo>
                  <a:cubicBezTo>
                    <a:pt x="251" y="274"/>
                    <a:pt x="253" y="276"/>
                    <a:pt x="254" y="275"/>
                  </a:cubicBezTo>
                  <a:cubicBezTo>
                    <a:pt x="274" y="255"/>
                    <a:pt x="292" y="233"/>
                    <a:pt x="310" y="211"/>
                  </a:cubicBezTo>
                  <a:cubicBezTo>
                    <a:pt x="294" y="235"/>
                    <a:pt x="281" y="261"/>
                    <a:pt x="261" y="281"/>
                  </a:cubicBezTo>
                  <a:cubicBezTo>
                    <a:pt x="260" y="283"/>
                    <a:pt x="262" y="285"/>
                    <a:pt x="263" y="284"/>
                  </a:cubicBezTo>
                  <a:cubicBezTo>
                    <a:pt x="317" y="232"/>
                    <a:pt x="360" y="166"/>
                    <a:pt x="399" y="104"/>
                  </a:cubicBezTo>
                  <a:cubicBezTo>
                    <a:pt x="432" y="52"/>
                    <a:pt x="410" y="99"/>
                    <a:pt x="402" y="110"/>
                  </a:cubicBezTo>
                  <a:cubicBezTo>
                    <a:pt x="390" y="127"/>
                    <a:pt x="377" y="143"/>
                    <a:pt x="365" y="161"/>
                  </a:cubicBezTo>
                  <a:cubicBezTo>
                    <a:pt x="358" y="172"/>
                    <a:pt x="350" y="184"/>
                    <a:pt x="343" y="195"/>
                  </a:cubicBezTo>
                  <a:cubicBezTo>
                    <a:pt x="318" y="225"/>
                    <a:pt x="289" y="256"/>
                    <a:pt x="272" y="289"/>
                  </a:cubicBezTo>
                  <a:cubicBezTo>
                    <a:pt x="271" y="291"/>
                    <a:pt x="273" y="293"/>
                    <a:pt x="274" y="292"/>
                  </a:cubicBezTo>
                  <a:cubicBezTo>
                    <a:pt x="288" y="279"/>
                    <a:pt x="299" y="264"/>
                    <a:pt x="311" y="249"/>
                  </a:cubicBezTo>
                  <a:cubicBezTo>
                    <a:pt x="300" y="265"/>
                    <a:pt x="290" y="281"/>
                    <a:pt x="281" y="297"/>
                  </a:cubicBezTo>
                  <a:cubicBezTo>
                    <a:pt x="280" y="299"/>
                    <a:pt x="282" y="300"/>
                    <a:pt x="283" y="299"/>
                  </a:cubicBezTo>
                  <a:cubicBezTo>
                    <a:pt x="308" y="275"/>
                    <a:pt x="328" y="248"/>
                    <a:pt x="347" y="220"/>
                  </a:cubicBezTo>
                  <a:cubicBezTo>
                    <a:pt x="344" y="226"/>
                    <a:pt x="340" y="233"/>
                    <a:pt x="337" y="240"/>
                  </a:cubicBezTo>
                  <a:cubicBezTo>
                    <a:pt x="319" y="260"/>
                    <a:pt x="300" y="280"/>
                    <a:pt x="290" y="304"/>
                  </a:cubicBezTo>
                  <a:cubicBezTo>
                    <a:pt x="290" y="306"/>
                    <a:pt x="292" y="307"/>
                    <a:pt x="293" y="306"/>
                  </a:cubicBezTo>
                  <a:cubicBezTo>
                    <a:pt x="313" y="293"/>
                    <a:pt x="325" y="272"/>
                    <a:pt x="336" y="250"/>
                  </a:cubicBezTo>
                  <a:cubicBezTo>
                    <a:pt x="337" y="248"/>
                    <a:pt x="339" y="246"/>
                    <a:pt x="341" y="244"/>
                  </a:cubicBezTo>
                  <a:cubicBezTo>
                    <a:pt x="358" y="226"/>
                    <a:pt x="371" y="202"/>
                    <a:pt x="386" y="181"/>
                  </a:cubicBezTo>
                  <a:cubicBezTo>
                    <a:pt x="408" y="149"/>
                    <a:pt x="433" y="119"/>
                    <a:pt x="455" y="88"/>
                  </a:cubicBezTo>
                  <a:cubicBezTo>
                    <a:pt x="456" y="86"/>
                    <a:pt x="453" y="84"/>
                    <a:pt x="452" y="86"/>
                  </a:cubicBezTo>
                  <a:cubicBezTo>
                    <a:pt x="424" y="127"/>
                    <a:pt x="393" y="165"/>
                    <a:pt x="364" y="206"/>
                  </a:cubicBezTo>
                  <a:cubicBezTo>
                    <a:pt x="359" y="215"/>
                    <a:pt x="352" y="223"/>
                    <a:pt x="345" y="231"/>
                  </a:cubicBezTo>
                  <a:cubicBezTo>
                    <a:pt x="346" y="227"/>
                    <a:pt x="348" y="224"/>
                    <a:pt x="350" y="220"/>
                  </a:cubicBezTo>
                  <a:cubicBezTo>
                    <a:pt x="376" y="169"/>
                    <a:pt x="424" y="133"/>
                    <a:pt x="450" y="82"/>
                  </a:cubicBezTo>
                  <a:cubicBezTo>
                    <a:pt x="470" y="89"/>
                    <a:pt x="492" y="93"/>
                    <a:pt x="513" y="100"/>
                  </a:cubicBezTo>
                  <a:cubicBezTo>
                    <a:pt x="514" y="100"/>
                    <a:pt x="515" y="99"/>
                    <a:pt x="515" y="98"/>
                  </a:cubicBezTo>
                  <a:cubicBezTo>
                    <a:pt x="527" y="55"/>
                    <a:pt x="468" y="82"/>
                    <a:pt x="454" y="52"/>
                  </a:cubicBezTo>
                  <a:close/>
                  <a:moveTo>
                    <a:pt x="86" y="278"/>
                  </a:moveTo>
                  <a:cubicBezTo>
                    <a:pt x="78" y="288"/>
                    <a:pt x="71" y="298"/>
                    <a:pt x="64" y="308"/>
                  </a:cubicBezTo>
                  <a:cubicBezTo>
                    <a:pt x="72" y="294"/>
                    <a:pt x="83" y="280"/>
                    <a:pt x="94" y="267"/>
                  </a:cubicBezTo>
                  <a:cubicBezTo>
                    <a:pt x="91" y="271"/>
                    <a:pt x="88" y="275"/>
                    <a:pt x="86" y="278"/>
                  </a:cubicBezTo>
                  <a:close/>
                  <a:moveTo>
                    <a:pt x="236" y="68"/>
                  </a:moveTo>
                  <a:cubicBezTo>
                    <a:pt x="238" y="68"/>
                    <a:pt x="239" y="69"/>
                    <a:pt x="240" y="69"/>
                  </a:cubicBezTo>
                  <a:cubicBezTo>
                    <a:pt x="242" y="69"/>
                    <a:pt x="244" y="69"/>
                    <a:pt x="246" y="69"/>
                  </a:cubicBezTo>
                  <a:cubicBezTo>
                    <a:pt x="224" y="91"/>
                    <a:pt x="204" y="115"/>
                    <a:pt x="183" y="139"/>
                  </a:cubicBezTo>
                  <a:cubicBezTo>
                    <a:pt x="176" y="146"/>
                    <a:pt x="168" y="153"/>
                    <a:pt x="161" y="161"/>
                  </a:cubicBezTo>
                  <a:cubicBezTo>
                    <a:pt x="155" y="166"/>
                    <a:pt x="150" y="173"/>
                    <a:pt x="145" y="180"/>
                  </a:cubicBezTo>
                  <a:cubicBezTo>
                    <a:pt x="139" y="187"/>
                    <a:pt x="132" y="194"/>
                    <a:pt x="125" y="201"/>
                  </a:cubicBezTo>
                  <a:cubicBezTo>
                    <a:pt x="118" y="208"/>
                    <a:pt x="111" y="216"/>
                    <a:pt x="103" y="224"/>
                  </a:cubicBezTo>
                  <a:cubicBezTo>
                    <a:pt x="102" y="225"/>
                    <a:pt x="69" y="264"/>
                    <a:pt x="88" y="240"/>
                  </a:cubicBezTo>
                  <a:cubicBezTo>
                    <a:pt x="114" y="207"/>
                    <a:pt x="144" y="177"/>
                    <a:pt x="171" y="145"/>
                  </a:cubicBezTo>
                  <a:cubicBezTo>
                    <a:pt x="193" y="121"/>
                    <a:pt x="221" y="98"/>
                    <a:pt x="236" y="69"/>
                  </a:cubicBezTo>
                  <a:cubicBezTo>
                    <a:pt x="236" y="69"/>
                    <a:pt x="236" y="68"/>
                    <a:pt x="236" y="68"/>
                  </a:cubicBezTo>
                  <a:close/>
                  <a:moveTo>
                    <a:pt x="235" y="86"/>
                  </a:moveTo>
                  <a:cubicBezTo>
                    <a:pt x="222" y="101"/>
                    <a:pt x="208" y="116"/>
                    <a:pt x="193" y="130"/>
                  </a:cubicBezTo>
                  <a:cubicBezTo>
                    <a:pt x="206" y="115"/>
                    <a:pt x="220" y="100"/>
                    <a:pt x="235" y="86"/>
                  </a:cubicBezTo>
                  <a:close/>
                  <a:moveTo>
                    <a:pt x="189" y="120"/>
                  </a:moveTo>
                  <a:cubicBezTo>
                    <a:pt x="186" y="123"/>
                    <a:pt x="183" y="126"/>
                    <a:pt x="180" y="129"/>
                  </a:cubicBezTo>
                  <a:cubicBezTo>
                    <a:pt x="182" y="127"/>
                    <a:pt x="184" y="124"/>
                    <a:pt x="187" y="121"/>
                  </a:cubicBezTo>
                  <a:cubicBezTo>
                    <a:pt x="197" y="109"/>
                    <a:pt x="221" y="90"/>
                    <a:pt x="228" y="77"/>
                  </a:cubicBezTo>
                  <a:cubicBezTo>
                    <a:pt x="220" y="93"/>
                    <a:pt x="201" y="107"/>
                    <a:pt x="189" y="120"/>
                  </a:cubicBezTo>
                  <a:close/>
                  <a:moveTo>
                    <a:pt x="226" y="65"/>
                  </a:moveTo>
                  <a:cubicBezTo>
                    <a:pt x="219" y="69"/>
                    <a:pt x="213" y="73"/>
                    <a:pt x="207" y="77"/>
                  </a:cubicBezTo>
                  <a:cubicBezTo>
                    <a:pt x="211" y="72"/>
                    <a:pt x="215" y="68"/>
                    <a:pt x="218" y="62"/>
                  </a:cubicBezTo>
                  <a:cubicBezTo>
                    <a:pt x="221" y="64"/>
                    <a:pt x="223" y="64"/>
                    <a:pt x="226" y="65"/>
                  </a:cubicBezTo>
                  <a:close/>
                  <a:moveTo>
                    <a:pt x="205" y="57"/>
                  </a:moveTo>
                  <a:cubicBezTo>
                    <a:pt x="205" y="57"/>
                    <a:pt x="205" y="56"/>
                    <a:pt x="205" y="56"/>
                  </a:cubicBezTo>
                  <a:cubicBezTo>
                    <a:pt x="208" y="57"/>
                    <a:pt x="210" y="59"/>
                    <a:pt x="213" y="60"/>
                  </a:cubicBezTo>
                  <a:cubicBezTo>
                    <a:pt x="208" y="62"/>
                    <a:pt x="203" y="66"/>
                    <a:pt x="198" y="71"/>
                  </a:cubicBezTo>
                  <a:cubicBezTo>
                    <a:pt x="201" y="66"/>
                    <a:pt x="203" y="62"/>
                    <a:pt x="203" y="59"/>
                  </a:cubicBezTo>
                  <a:cubicBezTo>
                    <a:pt x="204" y="58"/>
                    <a:pt x="204" y="58"/>
                    <a:pt x="205" y="57"/>
                  </a:cubicBezTo>
                  <a:close/>
                  <a:moveTo>
                    <a:pt x="161" y="110"/>
                  </a:moveTo>
                  <a:cubicBezTo>
                    <a:pt x="145" y="128"/>
                    <a:pt x="129" y="147"/>
                    <a:pt x="113" y="166"/>
                  </a:cubicBezTo>
                  <a:cubicBezTo>
                    <a:pt x="104" y="177"/>
                    <a:pt x="95" y="187"/>
                    <a:pt x="86" y="198"/>
                  </a:cubicBezTo>
                  <a:cubicBezTo>
                    <a:pt x="82" y="202"/>
                    <a:pt x="78" y="207"/>
                    <a:pt x="73" y="212"/>
                  </a:cubicBezTo>
                  <a:cubicBezTo>
                    <a:pt x="67" y="218"/>
                    <a:pt x="60" y="224"/>
                    <a:pt x="53" y="230"/>
                  </a:cubicBezTo>
                  <a:cubicBezTo>
                    <a:pt x="46" y="237"/>
                    <a:pt x="45" y="237"/>
                    <a:pt x="51" y="230"/>
                  </a:cubicBezTo>
                  <a:cubicBezTo>
                    <a:pt x="61" y="217"/>
                    <a:pt x="72" y="205"/>
                    <a:pt x="83" y="193"/>
                  </a:cubicBezTo>
                  <a:cubicBezTo>
                    <a:pt x="109" y="165"/>
                    <a:pt x="135" y="138"/>
                    <a:pt x="161" y="110"/>
                  </a:cubicBezTo>
                  <a:close/>
                  <a:moveTo>
                    <a:pt x="104" y="165"/>
                  </a:moveTo>
                  <a:cubicBezTo>
                    <a:pt x="135" y="129"/>
                    <a:pt x="164" y="93"/>
                    <a:pt x="199" y="62"/>
                  </a:cubicBezTo>
                  <a:cubicBezTo>
                    <a:pt x="196" y="71"/>
                    <a:pt x="174" y="91"/>
                    <a:pt x="170" y="95"/>
                  </a:cubicBezTo>
                  <a:cubicBezTo>
                    <a:pt x="153" y="113"/>
                    <a:pt x="137" y="131"/>
                    <a:pt x="120" y="149"/>
                  </a:cubicBezTo>
                  <a:cubicBezTo>
                    <a:pt x="115" y="154"/>
                    <a:pt x="110" y="159"/>
                    <a:pt x="104" y="165"/>
                  </a:cubicBezTo>
                  <a:close/>
                  <a:moveTo>
                    <a:pt x="97" y="192"/>
                  </a:moveTo>
                  <a:cubicBezTo>
                    <a:pt x="97" y="191"/>
                    <a:pt x="97" y="191"/>
                    <a:pt x="98" y="190"/>
                  </a:cubicBezTo>
                  <a:cubicBezTo>
                    <a:pt x="106" y="182"/>
                    <a:pt x="115" y="173"/>
                    <a:pt x="124" y="165"/>
                  </a:cubicBezTo>
                  <a:cubicBezTo>
                    <a:pt x="105" y="189"/>
                    <a:pt x="87" y="212"/>
                    <a:pt x="67" y="231"/>
                  </a:cubicBezTo>
                  <a:cubicBezTo>
                    <a:pt x="52" y="241"/>
                    <a:pt x="53" y="238"/>
                    <a:pt x="68" y="222"/>
                  </a:cubicBezTo>
                  <a:cubicBezTo>
                    <a:pt x="79" y="213"/>
                    <a:pt x="88" y="202"/>
                    <a:pt x="97" y="192"/>
                  </a:cubicBezTo>
                  <a:close/>
                  <a:moveTo>
                    <a:pt x="123" y="161"/>
                  </a:moveTo>
                  <a:cubicBezTo>
                    <a:pt x="120" y="163"/>
                    <a:pt x="119" y="165"/>
                    <a:pt x="117" y="167"/>
                  </a:cubicBezTo>
                  <a:cubicBezTo>
                    <a:pt x="145" y="134"/>
                    <a:pt x="173" y="100"/>
                    <a:pt x="206" y="71"/>
                  </a:cubicBezTo>
                  <a:cubicBezTo>
                    <a:pt x="202" y="74"/>
                    <a:pt x="195" y="83"/>
                    <a:pt x="188" y="93"/>
                  </a:cubicBezTo>
                  <a:cubicBezTo>
                    <a:pt x="171" y="109"/>
                    <a:pt x="155" y="127"/>
                    <a:pt x="140" y="145"/>
                  </a:cubicBezTo>
                  <a:cubicBezTo>
                    <a:pt x="134" y="151"/>
                    <a:pt x="128" y="156"/>
                    <a:pt x="123" y="161"/>
                  </a:cubicBezTo>
                  <a:close/>
                  <a:moveTo>
                    <a:pt x="197" y="51"/>
                  </a:moveTo>
                  <a:cubicBezTo>
                    <a:pt x="199" y="52"/>
                    <a:pt x="201" y="53"/>
                    <a:pt x="202" y="54"/>
                  </a:cubicBezTo>
                  <a:cubicBezTo>
                    <a:pt x="202" y="54"/>
                    <a:pt x="202" y="54"/>
                    <a:pt x="202" y="54"/>
                  </a:cubicBezTo>
                  <a:cubicBezTo>
                    <a:pt x="145" y="103"/>
                    <a:pt x="104" y="165"/>
                    <a:pt x="52" y="217"/>
                  </a:cubicBezTo>
                  <a:cubicBezTo>
                    <a:pt x="77" y="192"/>
                    <a:pt x="98" y="163"/>
                    <a:pt x="122" y="136"/>
                  </a:cubicBezTo>
                  <a:cubicBezTo>
                    <a:pt x="147" y="108"/>
                    <a:pt x="174" y="81"/>
                    <a:pt x="197" y="51"/>
                  </a:cubicBezTo>
                  <a:close/>
                  <a:moveTo>
                    <a:pt x="188" y="45"/>
                  </a:moveTo>
                  <a:cubicBezTo>
                    <a:pt x="190" y="47"/>
                    <a:pt x="192" y="48"/>
                    <a:pt x="194" y="49"/>
                  </a:cubicBezTo>
                  <a:cubicBezTo>
                    <a:pt x="186" y="54"/>
                    <a:pt x="179" y="60"/>
                    <a:pt x="172" y="66"/>
                  </a:cubicBezTo>
                  <a:cubicBezTo>
                    <a:pt x="178" y="60"/>
                    <a:pt x="183" y="53"/>
                    <a:pt x="188" y="45"/>
                  </a:cubicBezTo>
                  <a:close/>
                  <a:moveTo>
                    <a:pt x="177" y="38"/>
                  </a:moveTo>
                  <a:cubicBezTo>
                    <a:pt x="180" y="40"/>
                    <a:pt x="182" y="41"/>
                    <a:pt x="184" y="43"/>
                  </a:cubicBezTo>
                  <a:cubicBezTo>
                    <a:pt x="163" y="61"/>
                    <a:pt x="143" y="80"/>
                    <a:pt x="124" y="100"/>
                  </a:cubicBezTo>
                  <a:cubicBezTo>
                    <a:pt x="114" y="110"/>
                    <a:pt x="104" y="121"/>
                    <a:pt x="94" y="131"/>
                  </a:cubicBezTo>
                  <a:cubicBezTo>
                    <a:pt x="91" y="134"/>
                    <a:pt x="68" y="157"/>
                    <a:pt x="64" y="160"/>
                  </a:cubicBezTo>
                  <a:cubicBezTo>
                    <a:pt x="64" y="160"/>
                    <a:pt x="64" y="159"/>
                    <a:pt x="64" y="159"/>
                  </a:cubicBezTo>
                  <a:cubicBezTo>
                    <a:pt x="64" y="159"/>
                    <a:pt x="65" y="158"/>
                    <a:pt x="65" y="157"/>
                  </a:cubicBezTo>
                  <a:cubicBezTo>
                    <a:pt x="65" y="157"/>
                    <a:pt x="66" y="157"/>
                    <a:pt x="66" y="157"/>
                  </a:cubicBezTo>
                  <a:cubicBezTo>
                    <a:pt x="66" y="157"/>
                    <a:pt x="67" y="156"/>
                    <a:pt x="66" y="156"/>
                  </a:cubicBezTo>
                  <a:cubicBezTo>
                    <a:pt x="67" y="155"/>
                    <a:pt x="68" y="153"/>
                    <a:pt x="70" y="152"/>
                  </a:cubicBezTo>
                  <a:cubicBezTo>
                    <a:pt x="102" y="112"/>
                    <a:pt x="150" y="82"/>
                    <a:pt x="177" y="38"/>
                  </a:cubicBezTo>
                  <a:close/>
                  <a:moveTo>
                    <a:pt x="113" y="101"/>
                  </a:moveTo>
                  <a:cubicBezTo>
                    <a:pt x="128" y="83"/>
                    <a:pt x="143" y="64"/>
                    <a:pt x="161" y="48"/>
                  </a:cubicBezTo>
                  <a:cubicBezTo>
                    <a:pt x="185" y="26"/>
                    <a:pt x="153" y="63"/>
                    <a:pt x="148" y="68"/>
                  </a:cubicBezTo>
                  <a:cubicBezTo>
                    <a:pt x="137" y="80"/>
                    <a:pt x="124" y="90"/>
                    <a:pt x="113" y="101"/>
                  </a:cubicBezTo>
                  <a:cubicBezTo>
                    <a:pt x="113" y="101"/>
                    <a:pt x="113" y="101"/>
                    <a:pt x="113" y="101"/>
                  </a:cubicBezTo>
                  <a:close/>
                  <a:moveTo>
                    <a:pt x="167" y="32"/>
                  </a:moveTo>
                  <a:cubicBezTo>
                    <a:pt x="169" y="33"/>
                    <a:pt x="171" y="34"/>
                    <a:pt x="172" y="35"/>
                  </a:cubicBezTo>
                  <a:cubicBezTo>
                    <a:pt x="134" y="62"/>
                    <a:pt x="110" y="102"/>
                    <a:pt x="77" y="134"/>
                  </a:cubicBezTo>
                  <a:cubicBezTo>
                    <a:pt x="35" y="174"/>
                    <a:pt x="89" y="115"/>
                    <a:pt x="96" y="107"/>
                  </a:cubicBezTo>
                  <a:cubicBezTo>
                    <a:pt x="119" y="82"/>
                    <a:pt x="146" y="61"/>
                    <a:pt x="167" y="34"/>
                  </a:cubicBezTo>
                  <a:cubicBezTo>
                    <a:pt x="167" y="33"/>
                    <a:pt x="168" y="33"/>
                    <a:pt x="167" y="32"/>
                  </a:cubicBezTo>
                  <a:close/>
                  <a:moveTo>
                    <a:pt x="155" y="26"/>
                  </a:moveTo>
                  <a:cubicBezTo>
                    <a:pt x="158" y="27"/>
                    <a:pt x="162" y="29"/>
                    <a:pt x="165" y="31"/>
                  </a:cubicBezTo>
                  <a:cubicBezTo>
                    <a:pt x="165" y="31"/>
                    <a:pt x="165" y="31"/>
                    <a:pt x="165" y="31"/>
                  </a:cubicBezTo>
                  <a:cubicBezTo>
                    <a:pt x="145" y="45"/>
                    <a:pt x="130" y="62"/>
                    <a:pt x="113" y="79"/>
                  </a:cubicBezTo>
                  <a:cubicBezTo>
                    <a:pt x="107" y="85"/>
                    <a:pt x="101" y="91"/>
                    <a:pt x="95" y="97"/>
                  </a:cubicBezTo>
                  <a:cubicBezTo>
                    <a:pt x="115" y="73"/>
                    <a:pt x="137" y="52"/>
                    <a:pt x="155" y="26"/>
                  </a:cubicBezTo>
                  <a:close/>
                  <a:moveTo>
                    <a:pt x="142" y="21"/>
                  </a:moveTo>
                  <a:cubicBezTo>
                    <a:pt x="143" y="21"/>
                    <a:pt x="144" y="21"/>
                    <a:pt x="145" y="22"/>
                  </a:cubicBezTo>
                  <a:cubicBezTo>
                    <a:pt x="137" y="28"/>
                    <a:pt x="128" y="34"/>
                    <a:pt x="120" y="41"/>
                  </a:cubicBezTo>
                  <a:cubicBezTo>
                    <a:pt x="128" y="35"/>
                    <a:pt x="135" y="28"/>
                    <a:pt x="142" y="21"/>
                  </a:cubicBezTo>
                  <a:cubicBezTo>
                    <a:pt x="142" y="21"/>
                    <a:pt x="142" y="21"/>
                    <a:pt x="142" y="21"/>
                  </a:cubicBezTo>
                  <a:close/>
                  <a:moveTo>
                    <a:pt x="130" y="18"/>
                  </a:moveTo>
                  <a:cubicBezTo>
                    <a:pt x="133" y="19"/>
                    <a:pt x="135" y="19"/>
                    <a:pt x="138" y="20"/>
                  </a:cubicBezTo>
                  <a:cubicBezTo>
                    <a:pt x="130" y="27"/>
                    <a:pt x="123" y="34"/>
                    <a:pt x="115" y="42"/>
                  </a:cubicBezTo>
                  <a:cubicBezTo>
                    <a:pt x="112" y="45"/>
                    <a:pt x="109" y="47"/>
                    <a:pt x="107" y="49"/>
                  </a:cubicBezTo>
                  <a:cubicBezTo>
                    <a:pt x="97" y="58"/>
                    <a:pt x="86" y="68"/>
                    <a:pt x="75" y="77"/>
                  </a:cubicBezTo>
                  <a:cubicBezTo>
                    <a:pt x="60" y="90"/>
                    <a:pt x="44" y="102"/>
                    <a:pt x="67" y="79"/>
                  </a:cubicBezTo>
                  <a:cubicBezTo>
                    <a:pt x="87" y="58"/>
                    <a:pt x="111" y="42"/>
                    <a:pt x="129" y="19"/>
                  </a:cubicBezTo>
                  <a:cubicBezTo>
                    <a:pt x="130" y="19"/>
                    <a:pt x="130" y="19"/>
                    <a:pt x="130" y="18"/>
                  </a:cubicBezTo>
                  <a:close/>
                  <a:moveTo>
                    <a:pt x="50" y="83"/>
                  </a:moveTo>
                  <a:cubicBezTo>
                    <a:pt x="53" y="80"/>
                    <a:pt x="55" y="77"/>
                    <a:pt x="58" y="74"/>
                  </a:cubicBezTo>
                  <a:cubicBezTo>
                    <a:pt x="64" y="70"/>
                    <a:pt x="70" y="65"/>
                    <a:pt x="76" y="60"/>
                  </a:cubicBezTo>
                  <a:cubicBezTo>
                    <a:pt x="79" y="58"/>
                    <a:pt x="81" y="56"/>
                    <a:pt x="83" y="55"/>
                  </a:cubicBezTo>
                  <a:cubicBezTo>
                    <a:pt x="80" y="58"/>
                    <a:pt x="77" y="62"/>
                    <a:pt x="74" y="66"/>
                  </a:cubicBezTo>
                  <a:cubicBezTo>
                    <a:pt x="71" y="69"/>
                    <a:pt x="36" y="101"/>
                    <a:pt x="50" y="83"/>
                  </a:cubicBezTo>
                  <a:close/>
                  <a:moveTo>
                    <a:pt x="85" y="58"/>
                  </a:moveTo>
                  <a:cubicBezTo>
                    <a:pt x="87" y="56"/>
                    <a:pt x="90" y="52"/>
                    <a:pt x="94" y="48"/>
                  </a:cubicBezTo>
                  <a:cubicBezTo>
                    <a:pt x="94" y="48"/>
                    <a:pt x="94" y="48"/>
                    <a:pt x="94" y="47"/>
                  </a:cubicBezTo>
                  <a:cubicBezTo>
                    <a:pt x="100" y="43"/>
                    <a:pt x="108" y="38"/>
                    <a:pt x="113" y="34"/>
                  </a:cubicBezTo>
                  <a:cubicBezTo>
                    <a:pt x="116" y="31"/>
                    <a:pt x="118" y="30"/>
                    <a:pt x="119" y="29"/>
                  </a:cubicBezTo>
                  <a:cubicBezTo>
                    <a:pt x="114" y="33"/>
                    <a:pt x="104" y="41"/>
                    <a:pt x="102" y="43"/>
                  </a:cubicBezTo>
                  <a:cubicBezTo>
                    <a:pt x="97" y="48"/>
                    <a:pt x="91" y="53"/>
                    <a:pt x="85" y="58"/>
                  </a:cubicBezTo>
                  <a:close/>
                  <a:moveTo>
                    <a:pt x="122" y="19"/>
                  </a:moveTo>
                  <a:cubicBezTo>
                    <a:pt x="122" y="19"/>
                    <a:pt x="122" y="18"/>
                    <a:pt x="122" y="18"/>
                  </a:cubicBezTo>
                  <a:cubicBezTo>
                    <a:pt x="123" y="18"/>
                    <a:pt x="125" y="18"/>
                    <a:pt x="126" y="18"/>
                  </a:cubicBezTo>
                  <a:cubicBezTo>
                    <a:pt x="118" y="25"/>
                    <a:pt x="110" y="31"/>
                    <a:pt x="102" y="37"/>
                  </a:cubicBezTo>
                  <a:cubicBezTo>
                    <a:pt x="104" y="35"/>
                    <a:pt x="105" y="34"/>
                    <a:pt x="105" y="33"/>
                  </a:cubicBezTo>
                  <a:cubicBezTo>
                    <a:pt x="111" y="28"/>
                    <a:pt x="116" y="24"/>
                    <a:pt x="122" y="19"/>
                  </a:cubicBezTo>
                  <a:close/>
                  <a:moveTo>
                    <a:pt x="96" y="21"/>
                  </a:moveTo>
                  <a:cubicBezTo>
                    <a:pt x="78" y="36"/>
                    <a:pt x="60" y="50"/>
                    <a:pt x="44" y="67"/>
                  </a:cubicBezTo>
                  <a:cubicBezTo>
                    <a:pt x="51" y="45"/>
                    <a:pt x="72" y="28"/>
                    <a:pt x="96" y="21"/>
                  </a:cubicBezTo>
                  <a:close/>
                  <a:moveTo>
                    <a:pt x="57" y="61"/>
                  </a:moveTo>
                  <a:cubicBezTo>
                    <a:pt x="71" y="45"/>
                    <a:pt x="89" y="35"/>
                    <a:pt x="104" y="19"/>
                  </a:cubicBezTo>
                  <a:cubicBezTo>
                    <a:pt x="109" y="18"/>
                    <a:pt x="113" y="18"/>
                    <a:pt x="118" y="18"/>
                  </a:cubicBezTo>
                  <a:cubicBezTo>
                    <a:pt x="114" y="21"/>
                    <a:pt x="110" y="24"/>
                    <a:pt x="107" y="28"/>
                  </a:cubicBezTo>
                  <a:cubicBezTo>
                    <a:pt x="101" y="31"/>
                    <a:pt x="85" y="45"/>
                    <a:pt x="85" y="45"/>
                  </a:cubicBezTo>
                  <a:cubicBezTo>
                    <a:pt x="75" y="53"/>
                    <a:pt x="18" y="101"/>
                    <a:pt x="57" y="61"/>
                  </a:cubicBezTo>
                  <a:close/>
                  <a:moveTo>
                    <a:pt x="57" y="85"/>
                  </a:moveTo>
                  <a:cubicBezTo>
                    <a:pt x="52" y="90"/>
                    <a:pt x="48" y="95"/>
                    <a:pt x="44" y="101"/>
                  </a:cubicBezTo>
                  <a:cubicBezTo>
                    <a:pt x="44" y="100"/>
                    <a:pt x="43" y="98"/>
                    <a:pt x="43" y="97"/>
                  </a:cubicBezTo>
                  <a:cubicBezTo>
                    <a:pt x="48" y="93"/>
                    <a:pt x="52" y="89"/>
                    <a:pt x="57" y="85"/>
                  </a:cubicBezTo>
                  <a:close/>
                  <a:moveTo>
                    <a:pt x="45" y="106"/>
                  </a:moveTo>
                  <a:cubicBezTo>
                    <a:pt x="60" y="94"/>
                    <a:pt x="74" y="82"/>
                    <a:pt x="88" y="70"/>
                  </a:cubicBezTo>
                  <a:cubicBezTo>
                    <a:pt x="85" y="73"/>
                    <a:pt x="82" y="77"/>
                    <a:pt x="79" y="80"/>
                  </a:cubicBezTo>
                  <a:cubicBezTo>
                    <a:pt x="67" y="92"/>
                    <a:pt x="55" y="104"/>
                    <a:pt x="43" y="115"/>
                  </a:cubicBezTo>
                  <a:cubicBezTo>
                    <a:pt x="44" y="112"/>
                    <a:pt x="45" y="109"/>
                    <a:pt x="45" y="106"/>
                  </a:cubicBezTo>
                  <a:close/>
                  <a:moveTo>
                    <a:pt x="38" y="124"/>
                  </a:moveTo>
                  <a:cubicBezTo>
                    <a:pt x="43" y="120"/>
                    <a:pt x="48" y="115"/>
                    <a:pt x="53" y="111"/>
                  </a:cubicBezTo>
                  <a:cubicBezTo>
                    <a:pt x="65" y="100"/>
                    <a:pt x="78" y="89"/>
                    <a:pt x="91" y="78"/>
                  </a:cubicBezTo>
                  <a:cubicBezTo>
                    <a:pt x="105" y="66"/>
                    <a:pt x="117" y="53"/>
                    <a:pt x="129" y="40"/>
                  </a:cubicBezTo>
                  <a:cubicBezTo>
                    <a:pt x="150" y="17"/>
                    <a:pt x="112" y="59"/>
                    <a:pt x="108" y="63"/>
                  </a:cubicBezTo>
                  <a:cubicBezTo>
                    <a:pt x="83" y="89"/>
                    <a:pt x="56" y="114"/>
                    <a:pt x="31" y="140"/>
                  </a:cubicBezTo>
                  <a:cubicBezTo>
                    <a:pt x="33" y="135"/>
                    <a:pt x="36" y="129"/>
                    <a:pt x="38" y="124"/>
                  </a:cubicBezTo>
                  <a:close/>
                  <a:moveTo>
                    <a:pt x="87" y="90"/>
                  </a:moveTo>
                  <a:cubicBezTo>
                    <a:pt x="77" y="101"/>
                    <a:pt x="68" y="111"/>
                    <a:pt x="57" y="121"/>
                  </a:cubicBezTo>
                  <a:cubicBezTo>
                    <a:pt x="13" y="165"/>
                    <a:pt x="71" y="105"/>
                    <a:pt x="80" y="96"/>
                  </a:cubicBezTo>
                  <a:cubicBezTo>
                    <a:pt x="82" y="94"/>
                    <a:pt x="84" y="92"/>
                    <a:pt x="87" y="90"/>
                  </a:cubicBezTo>
                  <a:close/>
                  <a:moveTo>
                    <a:pt x="38" y="154"/>
                  </a:moveTo>
                  <a:cubicBezTo>
                    <a:pt x="34" y="152"/>
                    <a:pt x="32" y="149"/>
                    <a:pt x="31" y="146"/>
                  </a:cubicBezTo>
                  <a:cubicBezTo>
                    <a:pt x="66" y="123"/>
                    <a:pt x="91" y="90"/>
                    <a:pt x="118" y="59"/>
                  </a:cubicBezTo>
                  <a:cubicBezTo>
                    <a:pt x="124" y="53"/>
                    <a:pt x="130" y="47"/>
                    <a:pt x="136" y="41"/>
                  </a:cubicBezTo>
                  <a:cubicBezTo>
                    <a:pt x="160" y="18"/>
                    <a:pt x="121" y="63"/>
                    <a:pt x="116" y="69"/>
                  </a:cubicBezTo>
                  <a:cubicBezTo>
                    <a:pt x="102" y="84"/>
                    <a:pt x="88" y="100"/>
                    <a:pt x="74" y="116"/>
                  </a:cubicBezTo>
                  <a:cubicBezTo>
                    <a:pt x="62" y="128"/>
                    <a:pt x="50" y="139"/>
                    <a:pt x="38" y="152"/>
                  </a:cubicBezTo>
                  <a:cubicBezTo>
                    <a:pt x="38" y="152"/>
                    <a:pt x="38" y="153"/>
                    <a:pt x="38" y="154"/>
                  </a:cubicBezTo>
                  <a:close/>
                  <a:moveTo>
                    <a:pt x="48" y="155"/>
                  </a:moveTo>
                  <a:cubicBezTo>
                    <a:pt x="45" y="155"/>
                    <a:pt x="43" y="155"/>
                    <a:pt x="41" y="154"/>
                  </a:cubicBezTo>
                  <a:cubicBezTo>
                    <a:pt x="55" y="144"/>
                    <a:pt x="67" y="131"/>
                    <a:pt x="78" y="117"/>
                  </a:cubicBezTo>
                  <a:cubicBezTo>
                    <a:pt x="80" y="115"/>
                    <a:pt x="81" y="114"/>
                    <a:pt x="83" y="112"/>
                  </a:cubicBezTo>
                  <a:cubicBezTo>
                    <a:pt x="105" y="92"/>
                    <a:pt x="125" y="72"/>
                    <a:pt x="145" y="51"/>
                  </a:cubicBezTo>
                  <a:cubicBezTo>
                    <a:pt x="170" y="25"/>
                    <a:pt x="138" y="61"/>
                    <a:pt x="136" y="64"/>
                  </a:cubicBezTo>
                  <a:cubicBezTo>
                    <a:pt x="125" y="74"/>
                    <a:pt x="114" y="84"/>
                    <a:pt x="104" y="94"/>
                  </a:cubicBezTo>
                  <a:cubicBezTo>
                    <a:pt x="84" y="113"/>
                    <a:pt x="67" y="135"/>
                    <a:pt x="48" y="154"/>
                  </a:cubicBezTo>
                  <a:cubicBezTo>
                    <a:pt x="48" y="154"/>
                    <a:pt x="48" y="155"/>
                    <a:pt x="48" y="155"/>
                  </a:cubicBezTo>
                  <a:close/>
                  <a:moveTo>
                    <a:pt x="52" y="156"/>
                  </a:moveTo>
                  <a:cubicBezTo>
                    <a:pt x="61" y="150"/>
                    <a:pt x="69" y="144"/>
                    <a:pt x="77" y="138"/>
                  </a:cubicBezTo>
                  <a:cubicBezTo>
                    <a:pt x="72" y="143"/>
                    <a:pt x="67" y="149"/>
                    <a:pt x="62" y="155"/>
                  </a:cubicBezTo>
                  <a:cubicBezTo>
                    <a:pt x="58" y="156"/>
                    <a:pt x="55" y="156"/>
                    <a:pt x="52" y="156"/>
                  </a:cubicBezTo>
                  <a:close/>
                  <a:moveTo>
                    <a:pt x="39" y="205"/>
                  </a:moveTo>
                  <a:cubicBezTo>
                    <a:pt x="43" y="191"/>
                    <a:pt x="56" y="178"/>
                    <a:pt x="63" y="165"/>
                  </a:cubicBezTo>
                  <a:cubicBezTo>
                    <a:pt x="82" y="148"/>
                    <a:pt x="99" y="131"/>
                    <a:pt x="117" y="113"/>
                  </a:cubicBezTo>
                  <a:cubicBezTo>
                    <a:pt x="135" y="93"/>
                    <a:pt x="164" y="73"/>
                    <a:pt x="179" y="52"/>
                  </a:cubicBezTo>
                  <a:cubicBezTo>
                    <a:pt x="139" y="109"/>
                    <a:pt x="85" y="156"/>
                    <a:pt x="39" y="209"/>
                  </a:cubicBezTo>
                  <a:cubicBezTo>
                    <a:pt x="39" y="207"/>
                    <a:pt x="39" y="206"/>
                    <a:pt x="39" y="205"/>
                  </a:cubicBezTo>
                  <a:close/>
                  <a:moveTo>
                    <a:pt x="41" y="228"/>
                  </a:moveTo>
                  <a:cubicBezTo>
                    <a:pt x="39" y="224"/>
                    <a:pt x="38" y="220"/>
                    <a:pt x="38" y="215"/>
                  </a:cubicBezTo>
                  <a:cubicBezTo>
                    <a:pt x="64" y="190"/>
                    <a:pt x="90" y="164"/>
                    <a:pt x="114" y="137"/>
                  </a:cubicBezTo>
                  <a:cubicBezTo>
                    <a:pt x="128" y="122"/>
                    <a:pt x="141" y="107"/>
                    <a:pt x="154" y="92"/>
                  </a:cubicBezTo>
                  <a:cubicBezTo>
                    <a:pt x="157" y="88"/>
                    <a:pt x="186" y="60"/>
                    <a:pt x="178" y="70"/>
                  </a:cubicBezTo>
                  <a:cubicBezTo>
                    <a:pt x="133" y="123"/>
                    <a:pt x="84" y="172"/>
                    <a:pt x="41" y="227"/>
                  </a:cubicBezTo>
                  <a:cubicBezTo>
                    <a:pt x="41" y="228"/>
                    <a:pt x="41" y="228"/>
                    <a:pt x="41" y="228"/>
                  </a:cubicBezTo>
                  <a:close/>
                  <a:moveTo>
                    <a:pt x="49" y="242"/>
                  </a:moveTo>
                  <a:cubicBezTo>
                    <a:pt x="48" y="240"/>
                    <a:pt x="47" y="239"/>
                    <a:pt x="46" y="237"/>
                  </a:cubicBezTo>
                  <a:cubicBezTo>
                    <a:pt x="51" y="235"/>
                    <a:pt x="55" y="232"/>
                    <a:pt x="59" y="229"/>
                  </a:cubicBezTo>
                  <a:cubicBezTo>
                    <a:pt x="56" y="233"/>
                    <a:pt x="52" y="238"/>
                    <a:pt x="49" y="242"/>
                  </a:cubicBezTo>
                  <a:close/>
                  <a:moveTo>
                    <a:pt x="60" y="252"/>
                  </a:moveTo>
                  <a:cubicBezTo>
                    <a:pt x="58" y="250"/>
                    <a:pt x="55" y="248"/>
                    <a:pt x="53" y="245"/>
                  </a:cubicBezTo>
                  <a:cubicBezTo>
                    <a:pt x="80" y="228"/>
                    <a:pt x="99" y="201"/>
                    <a:pt x="121" y="177"/>
                  </a:cubicBezTo>
                  <a:cubicBezTo>
                    <a:pt x="148" y="147"/>
                    <a:pt x="173" y="116"/>
                    <a:pt x="201" y="88"/>
                  </a:cubicBezTo>
                  <a:cubicBezTo>
                    <a:pt x="239" y="49"/>
                    <a:pt x="201" y="97"/>
                    <a:pt x="192" y="108"/>
                  </a:cubicBezTo>
                  <a:cubicBezTo>
                    <a:pt x="177" y="126"/>
                    <a:pt x="160" y="142"/>
                    <a:pt x="144" y="159"/>
                  </a:cubicBezTo>
                  <a:cubicBezTo>
                    <a:pt x="115" y="188"/>
                    <a:pt x="86" y="218"/>
                    <a:pt x="61" y="250"/>
                  </a:cubicBezTo>
                  <a:cubicBezTo>
                    <a:pt x="60" y="251"/>
                    <a:pt x="60" y="251"/>
                    <a:pt x="60" y="252"/>
                  </a:cubicBezTo>
                  <a:close/>
                  <a:moveTo>
                    <a:pt x="149" y="159"/>
                  </a:moveTo>
                  <a:cubicBezTo>
                    <a:pt x="128" y="184"/>
                    <a:pt x="106" y="208"/>
                    <a:pt x="82" y="231"/>
                  </a:cubicBezTo>
                  <a:cubicBezTo>
                    <a:pt x="104" y="210"/>
                    <a:pt x="125" y="183"/>
                    <a:pt x="147" y="161"/>
                  </a:cubicBezTo>
                  <a:cubicBezTo>
                    <a:pt x="148" y="160"/>
                    <a:pt x="148" y="160"/>
                    <a:pt x="149" y="159"/>
                  </a:cubicBezTo>
                  <a:close/>
                  <a:moveTo>
                    <a:pt x="69" y="258"/>
                  </a:moveTo>
                  <a:cubicBezTo>
                    <a:pt x="67" y="256"/>
                    <a:pt x="64" y="255"/>
                    <a:pt x="62" y="253"/>
                  </a:cubicBezTo>
                  <a:cubicBezTo>
                    <a:pt x="62" y="253"/>
                    <a:pt x="63" y="253"/>
                    <a:pt x="63" y="253"/>
                  </a:cubicBezTo>
                  <a:cubicBezTo>
                    <a:pt x="81" y="239"/>
                    <a:pt x="96" y="223"/>
                    <a:pt x="112" y="207"/>
                  </a:cubicBezTo>
                  <a:cubicBezTo>
                    <a:pt x="97" y="223"/>
                    <a:pt x="82" y="240"/>
                    <a:pt x="69" y="258"/>
                  </a:cubicBezTo>
                  <a:close/>
                  <a:moveTo>
                    <a:pt x="104" y="242"/>
                  </a:moveTo>
                  <a:cubicBezTo>
                    <a:pt x="97" y="249"/>
                    <a:pt x="91" y="256"/>
                    <a:pt x="84" y="262"/>
                  </a:cubicBezTo>
                  <a:cubicBezTo>
                    <a:pt x="83" y="263"/>
                    <a:pt x="83" y="265"/>
                    <a:pt x="84" y="265"/>
                  </a:cubicBezTo>
                  <a:cubicBezTo>
                    <a:pt x="81" y="264"/>
                    <a:pt x="77" y="262"/>
                    <a:pt x="73" y="260"/>
                  </a:cubicBezTo>
                  <a:cubicBezTo>
                    <a:pt x="95" y="237"/>
                    <a:pt x="117" y="214"/>
                    <a:pt x="138" y="190"/>
                  </a:cubicBezTo>
                  <a:cubicBezTo>
                    <a:pt x="129" y="204"/>
                    <a:pt x="120" y="218"/>
                    <a:pt x="111" y="232"/>
                  </a:cubicBezTo>
                  <a:cubicBezTo>
                    <a:pt x="108" y="236"/>
                    <a:pt x="106" y="239"/>
                    <a:pt x="104" y="242"/>
                  </a:cubicBezTo>
                  <a:close/>
                  <a:moveTo>
                    <a:pt x="121" y="224"/>
                  </a:moveTo>
                  <a:cubicBezTo>
                    <a:pt x="135" y="204"/>
                    <a:pt x="148" y="182"/>
                    <a:pt x="164" y="163"/>
                  </a:cubicBezTo>
                  <a:cubicBezTo>
                    <a:pt x="189" y="134"/>
                    <a:pt x="227" y="108"/>
                    <a:pt x="246" y="74"/>
                  </a:cubicBezTo>
                  <a:cubicBezTo>
                    <a:pt x="248" y="72"/>
                    <a:pt x="250" y="71"/>
                    <a:pt x="251" y="69"/>
                  </a:cubicBezTo>
                  <a:cubicBezTo>
                    <a:pt x="255" y="69"/>
                    <a:pt x="258" y="69"/>
                    <a:pt x="261" y="68"/>
                  </a:cubicBezTo>
                  <a:cubicBezTo>
                    <a:pt x="235" y="84"/>
                    <a:pt x="220" y="114"/>
                    <a:pt x="199" y="135"/>
                  </a:cubicBezTo>
                  <a:cubicBezTo>
                    <a:pt x="172" y="164"/>
                    <a:pt x="147" y="195"/>
                    <a:pt x="121" y="224"/>
                  </a:cubicBezTo>
                  <a:close/>
                  <a:moveTo>
                    <a:pt x="156" y="197"/>
                  </a:moveTo>
                  <a:cubicBezTo>
                    <a:pt x="155" y="198"/>
                    <a:pt x="155" y="198"/>
                    <a:pt x="154" y="199"/>
                  </a:cubicBezTo>
                  <a:cubicBezTo>
                    <a:pt x="171" y="180"/>
                    <a:pt x="188" y="161"/>
                    <a:pt x="206" y="143"/>
                  </a:cubicBezTo>
                  <a:cubicBezTo>
                    <a:pt x="189" y="161"/>
                    <a:pt x="172" y="180"/>
                    <a:pt x="156" y="197"/>
                  </a:cubicBezTo>
                  <a:close/>
                  <a:moveTo>
                    <a:pt x="206" y="135"/>
                  </a:moveTo>
                  <a:cubicBezTo>
                    <a:pt x="211" y="129"/>
                    <a:pt x="216" y="123"/>
                    <a:pt x="220" y="118"/>
                  </a:cubicBezTo>
                  <a:cubicBezTo>
                    <a:pt x="230" y="105"/>
                    <a:pt x="239" y="93"/>
                    <a:pt x="250" y="81"/>
                  </a:cubicBezTo>
                  <a:cubicBezTo>
                    <a:pt x="262" y="67"/>
                    <a:pt x="222" y="118"/>
                    <a:pt x="217" y="124"/>
                  </a:cubicBezTo>
                  <a:cubicBezTo>
                    <a:pt x="213" y="128"/>
                    <a:pt x="210" y="131"/>
                    <a:pt x="206" y="135"/>
                  </a:cubicBezTo>
                  <a:close/>
                  <a:moveTo>
                    <a:pt x="104" y="295"/>
                  </a:moveTo>
                  <a:cubicBezTo>
                    <a:pt x="95" y="305"/>
                    <a:pt x="85" y="313"/>
                    <a:pt x="75" y="322"/>
                  </a:cubicBezTo>
                  <a:cubicBezTo>
                    <a:pt x="53" y="342"/>
                    <a:pt x="91" y="299"/>
                    <a:pt x="90" y="299"/>
                  </a:cubicBezTo>
                  <a:cubicBezTo>
                    <a:pt x="109" y="276"/>
                    <a:pt x="125" y="252"/>
                    <a:pt x="142" y="228"/>
                  </a:cubicBezTo>
                  <a:cubicBezTo>
                    <a:pt x="166" y="196"/>
                    <a:pt x="193" y="166"/>
                    <a:pt x="221" y="137"/>
                  </a:cubicBezTo>
                  <a:cubicBezTo>
                    <a:pt x="217" y="143"/>
                    <a:pt x="213" y="148"/>
                    <a:pt x="209" y="154"/>
                  </a:cubicBezTo>
                  <a:cubicBezTo>
                    <a:pt x="178" y="191"/>
                    <a:pt x="148" y="231"/>
                    <a:pt x="123" y="274"/>
                  </a:cubicBezTo>
                  <a:cubicBezTo>
                    <a:pt x="117" y="281"/>
                    <a:pt x="111" y="288"/>
                    <a:pt x="104" y="295"/>
                  </a:cubicBezTo>
                  <a:close/>
                  <a:moveTo>
                    <a:pt x="171" y="209"/>
                  </a:moveTo>
                  <a:cubicBezTo>
                    <a:pt x="161" y="222"/>
                    <a:pt x="152" y="236"/>
                    <a:pt x="143" y="248"/>
                  </a:cubicBezTo>
                  <a:cubicBezTo>
                    <a:pt x="151" y="235"/>
                    <a:pt x="161" y="222"/>
                    <a:pt x="171" y="209"/>
                  </a:cubicBezTo>
                  <a:close/>
                  <a:moveTo>
                    <a:pt x="242" y="133"/>
                  </a:moveTo>
                  <a:cubicBezTo>
                    <a:pt x="205" y="184"/>
                    <a:pt x="162" y="229"/>
                    <a:pt x="125" y="279"/>
                  </a:cubicBezTo>
                  <a:cubicBezTo>
                    <a:pt x="109" y="300"/>
                    <a:pt x="114" y="291"/>
                    <a:pt x="123" y="278"/>
                  </a:cubicBezTo>
                  <a:cubicBezTo>
                    <a:pt x="155" y="241"/>
                    <a:pt x="181" y="200"/>
                    <a:pt x="210" y="160"/>
                  </a:cubicBezTo>
                  <a:cubicBezTo>
                    <a:pt x="210" y="160"/>
                    <a:pt x="210" y="160"/>
                    <a:pt x="210" y="160"/>
                  </a:cubicBezTo>
                  <a:cubicBezTo>
                    <a:pt x="224" y="141"/>
                    <a:pt x="242" y="125"/>
                    <a:pt x="260" y="108"/>
                  </a:cubicBezTo>
                  <a:cubicBezTo>
                    <a:pt x="254" y="117"/>
                    <a:pt x="248" y="125"/>
                    <a:pt x="242" y="133"/>
                  </a:cubicBezTo>
                  <a:close/>
                  <a:moveTo>
                    <a:pt x="293" y="67"/>
                  </a:moveTo>
                  <a:cubicBezTo>
                    <a:pt x="286" y="74"/>
                    <a:pt x="280" y="82"/>
                    <a:pt x="274" y="89"/>
                  </a:cubicBezTo>
                  <a:cubicBezTo>
                    <a:pt x="260" y="102"/>
                    <a:pt x="246" y="115"/>
                    <a:pt x="233" y="128"/>
                  </a:cubicBezTo>
                  <a:cubicBezTo>
                    <a:pt x="236" y="124"/>
                    <a:pt x="239" y="120"/>
                    <a:pt x="242" y="116"/>
                  </a:cubicBezTo>
                  <a:cubicBezTo>
                    <a:pt x="257" y="101"/>
                    <a:pt x="271" y="86"/>
                    <a:pt x="285" y="70"/>
                  </a:cubicBezTo>
                  <a:cubicBezTo>
                    <a:pt x="292" y="64"/>
                    <a:pt x="294" y="64"/>
                    <a:pt x="293" y="67"/>
                  </a:cubicBezTo>
                  <a:close/>
                  <a:moveTo>
                    <a:pt x="293" y="59"/>
                  </a:moveTo>
                  <a:cubicBezTo>
                    <a:pt x="293" y="59"/>
                    <a:pt x="292" y="58"/>
                    <a:pt x="291" y="59"/>
                  </a:cubicBezTo>
                  <a:cubicBezTo>
                    <a:pt x="265" y="80"/>
                    <a:pt x="241" y="105"/>
                    <a:pt x="217" y="131"/>
                  </a:cubicBezTo>
                  <a:cubicBezTo>
                    <a:pt x="235" y="111"/>
                    <a:pt x="252" y="91"/>
                    <a:pt x="267" y="69"/>
                  </a:cubicBezTo>
                  <a:cubicBezTo>
                    <a:pt x="267" y="68"/>
                    <a:pt x="267" y="68"/>
                    <a:pt x="267" y="67"/>
                  </a:cubicBezTo>
                  <a:cubicBezTo>
                    <a:pt x="278" y="65"/>
                    <a:pt x="288" y="60"/>
                    <a:pt x="299" y="55"/>
                  </a:cubicBezTo>
                  <a:cubicBezTo>
                    <a:pt x="297" y="56"/>
                    <a:pt x="295" y="58"/>
                    <a:pt x="293" y="59"/>
                  </a:cubicBezTo>
                  <a:close/>
                  <a:moveTo>
                    <a:pt x="307" y="290"/>
                  </a:moveTo>
                  <a:cubicBezTo>
                    <a:pt x="308" y="279"/>
                    <a:pt x="314" y="270"/>
                    <a:pt x="322" y="264"/>
                  </a:cubicBezTo>
                  <a:cubicBezTo>
                    <a:pt x="324" y="262"/>
                    <a:pt x="326" y="260"/>
                    <a:pt x="327" y="259"/>
                  </a:cubicBezTo>
                  <a:cubicBezTo>
                    <a:pt x="321" y="270"/>
                    <a:pt x="315" y="280"/>
                    <a:pt x="307" y="290"/>
                  </a:cubicBezTo>
                  <a:close/>
                  <a:moveTo>
                    <a:pt x="344" y="40"/>
                  </a:moveTo>
                  <a:cubicBezTo>
                    <a:pt x="345" y="39"/>
                    <a:pt x="345" y="39"/>
                    <a:pt x="345" y="39"/>
                  </a:cubicBezTo>
                  <a:cubicBezTo>
                    <a:pt x="346" y="39"/>
                    <a:pt x="347" y="39"/>
                    <a:pt x="349" y="39"/>
                  </a:cubicBezTo>
                  <a:cubicBezTo>
                    <a:pt x="343" y="45"/>
                    <a:pt x="338" y="51"/>
                    <a:pt x="333" y="56"/>
                  </a:cubicBezTo>
                  <a:cubicBezTo>
                    <a:pt x="337" y="51"/>
                    <a:pt x="341" y="46"/>
                    <a:pt x="344" y="40"/>
                  </a:cubicBezTo>
                  <a:close/>
                  <a:moveTo>
                    <a:pt x="327" y="44"/>
                  </a:moveTo>
                  <a:cubicBezTo>
                    <a:pt x="327" y="44"/>
                    <a:pt x="327" y="43"/>
                    <a:pt x="327" y="43"/>
                  </a:cubicBezTo>
                  <a:cubicBezTo>
                    <a:pt x="331" y="42"/>
                    <a:pt x="335" y="40"/>
                    <a:pt x="340" y="39"/>
                  </a:cubicBezTo>
                  <a:cubicBezTo>
                    <a:pt x="331" y="48"/>
                    <a:pt x="322" y="57"/>
                    <a:pt x="314" y="66"/>
                  </a:cubicBezTo>
                  <a:cubicBezTo>
                    <a:pt x="319" y="59"/>
                    <a:pt x="324" y="52"/>
                    <a:pt x="327" y="44"/>
                  </a:cubicBezTo>
                  <a:close/>
                  <a:moveTo>
                    <a:pt x="312" y="75"/>
                  </a:moveTo>
                  <a:cubicBezTo>
                    <a:pt x="320" y="64"/>
                    <a:pt x="358" y="23"/>
                    <a:pt x="315" y="74"/>
                  </a:cubicBezTo>
                  <a:cubicBezTo>
                    <a:pt x="308" y="82"/>
                    <a:pt x="302" y="89"/>
                    <a:pt x="295" y="97"/>
                  </a:cubicBezTo>
                  <a:cubicBezTo>
                    <a:pt x="300" y="89"/>
                    <a:pt x="306" y="82"/>
                    <a:pt x="312" y="75"/>
                  </a:cubicBezTo>
                  <a:close/>
                  <a:moveTo>
                    <a:pt x="187" y="227"/>
                  </a:moveTo>
                  <a:cubicBezTo>
                    <a:pt x="185" y="229"/>
                    <a:pt x="183" y="231"/>
                    <a:pt x="181" y="233"/>
                  </a:cubicBezTo>
                  <a:cubicBezTo>
                    <a:pt x="209" y="195"/>
                    <a:pt x="234" y="155"/>
                    <a:pt x="263" y="119"/>
                  </a:cubicBezTo>
                  <a:cubicBezTo>
                    <a:pt x="276" y="104"/>
                    <a:pt x="291" y="91"/>
                    <a:pt x="305" y="77"/>
                  </a:cubicBezTo>
                  <a:cubicBezTo>
                    <a:pt x="292" y="92"/>
                    <a:pt x="280" y="108"/>
                    <a:pt x="268" y="123"/>
                  </a:cubicBezTo>
                  <a:cubicBezTo>
                    <a:pt x="266" y="126"/>
                    <a:pt x="264" y="128"/>
                    <a:pt x="262" y="130"/>
                  </a:cubicBezTo>
                  <a:cubicBezTo>
                    <a:pt x="247" y="145"/>
                    <a:pt x="236" y="162"/>
                    <a:pt x="225" y="180"/>
                  </a:cubicBezTo>
                  <a:cubicBezTo>
                    <a:pt x="213" y="196"/>
                    <a:pt x="200" y="211"/>
                    <a:pt x="187" y="227"/>
                  </a:cubicBezTo>
                  <a:close/>
                  <a:moveTo>
                    <a:pt x="191" y="238"/>
                  </a:moveTo>
                  <a:cubicBezTo>
                    <a:pt x="211" y="218"/>
                    <a:pt x="225" y="191"/>
                    <a:pt x="240" y="167"/>
                  </a:cubicBezTo>
                  <a:cubicBezTo>
                    <a:pt x="252" y="151"/>
                    <a:pt x="265" y="135"/>
                    <a:pt x="277" y="120"/>
                  </a:cubicBezTo>
                  <a:cubicBezTo>
                    <a:pt x="287" y="109"/>
                    <a:pt x="297" y="98"/>
                    <a:pt x="307" y="88"/>
                  </a:cubicBezTo>
                  <a:cubicBezTo>
                    <a:pt x="268" y="137"/>
                    <a:pt x="235" y="193"/>
                    <a:pt x="191" y="238"/>
                  </a:cubicBezTo>
                  <a:close/>
                  <a:moveTo>
                    <a:pt x="220" y="227"/>
                  </a:moveTo>
                  <a:cubicBezTo>
                    <a:pt x="236" y="204"/>
                    <a:pt x="251" y="181"/>
                    <a:pt x="265" y="157"/>
                  </a:cubicBezTo>
                  <a:cubicBezTo>
                    <a:pt x="291" y="115"/>
                    <a:pt x="330" y="83"/>
                    <a:pt x="353" y="40"/>
                  </a:cubicBezTo>
                  <a:cubicBezTo>
                    <a:pt x="355" y="41"/>
                    <a:pt x="357" y="41"/>
                    <a:pt x="359" y="42"/>
                  </a:cubicBezTo>
                  <a:cubicBezTo>
                    <a:pt x="345" y="50"/>
                    <a:pt x="333" y="74"/>
                    <a:pt x="324" y="86"/>
                  </a:cubicBezTo>
                  <a:cubicBezTo>
                    <a:pt x="301" y="117"/>
                    <a:pt x="279" y="149"/>
                    <a:pt x="256" y="180"/>
                  </a:cubicBezTo>
                  <a:cubicBezTo>
                    <a:pt x="248" y="191"/>
                    <a:pt x="225" y="220"/>
                    <a:pt x="220" y="227"/>
                  </a:cubicBezTo>
                  <a:close/>
                  <a:moveTo>
                    <a:pt x="308" y="114"/>
                  </a:moveTo>
                  <a:cubicBezTo>
                    <a:pt x="323" y="91"/>
                    <a:pt x="342" y="54"/>
                    <a:pt x="363" y="44"/>
                  </a:cubicBezTo>
                  <a:cubicBezTo>
                    <a:pt x="363" y="44"/>
                    <a:pt x="363" y="43"/>
                    <a:pt x="363" y="43"/>
                  </a:cubicBezTo>
                  <a:cubicBezTo>
                    <a:pt x="372" y="46"/>
                    <a:pt x="381" y="50"/>
                    <a:pt x="389" y="54"/>
                  </a:cubicBezTo>
                  <a:cubicBezTo>
                    <a:pt x="375" y="66"/>
                    <a:pt x="362" y="79"/>
                    <a:pt x="350" y="94"/>
                  </a:cubicBezTo>
                  <a:cubicBezTo>
                    <a:pt x="359" y="80"/>
                    <a:pt x="368" y="66"/>
                    <a:pt x="377" y="51"/>
                  </a:cubicBezTo>
                  <a:cubicBezTo>
                    <a:pt x="378" y="50"/>
                    <a:pt x="377" y="48"/>
                    <a:pt x="375" y="49"/>
                  </a:cubicBezTo>
                  <a:cubicBezTo>
                    <a:pt x="371" y="52"/>
                    <a:pt x="367" y="55"/>
                    <a:pt x="364" y="58"/>
                  </a:cubicBezTo>
                  <a:cubicBezTo>
                    <a:pt x="365" y="54"/>
                    <a:pt x="367" y="51"/>
                    <a:pt x="369" y="47"/>
                  </a:cubicBezTo>
                  <a:cubicBezTo>
                    <a:pt x="369" y="46"/>
                    <a:pt x="367" y="45"/>
                    <a:pt x="366" y="46"/>
                  </a:cubicBezTo>
                  <a:cubicBezTo>
                    <a:pt x="346" y="67"/>
                    <a:pt x="327" y="90"/>
                    <a:pt x="308" y="114"/>
                  </a:cubicBezTo>
                  <a:close/>
                  <a:moveTo>
                    <a:pt x="356" y="103"/>
                  </a:moveTo>
                  <a:cubicBezTo>
                    <a:pt x="342" y="119"/>
                    <a:pt x="328" y="135"/>
                    <a:pt x="315" y="152"/>
                  </a:cubicBezTo>
                  <a:cubicBezTo>
                    <a:pt x="307" y="162"/>
                    <a:pt x="298" y="172"/>
                    <a:pt x="290" y="183"/>
                  </a:cubicBezTo>
                  <a:cubicBezTo>
                    <a:pt x="294" y="177"/>
                    <a:pt x="298" y="172"/>
                    <a:pt x="302" y="166"/>
                  </a:cubicBezTo>
                  <a:cubicBezTo>
                    <a:pt x="322" y="140"/>
                    <a:pt x="343" y="114"/>
                    <a:pt x="362" y="87"/>
                  </a:cubicBezTo>
                  <a:cubicBezTo>
                    <a:pt x="401" y="33"/>
                    <a:pt x="374" y="76"/>
                    <a:pt x="369" y="83"/>
                  </a:cubicBezTo>
                  <a:cubicBezTo>
                    <a:pt x="365" y="89"/>
                    <a:pt x="360" y="96"/>
                    <a:pt x="356" y="103"/>
                  </a:cubicBezTo>
                  <a:close/>
                  <a:moveTo>
                    <a:pt x="355" y="74"/>
                  </a:moveTo>
                  <a:cubicBezTo>
                    <a:pt x="356" y="73"/>
                    <a:pt x="356" y="72"/>
                    <a:pt x="357" y="72"/>
                  </a:cubicBezTo>
                  <a:cubicBezTo>
                    <a:pt x="374" y="42"/>
                    <a:pt x="348" y="93"/>
                    <a:pt x="346" y="95"/>
                  </a:cubicBezTo>
                  <a:cubicBezTo>
                    <a:pt x="344" y="99"/>
                    <a:pt x="341" y="104"/>
                    <a:pt x="338" y="108"/>
                  </a:cubicBezTo>
                  <a:cubicBezTo>
                    <a:pt x="330" y="117"/>
                    <a:pt x="323" y="127"/>
                    <a:pt x="316" y="137"/>
                  </a:cubicBezTo>
                  <a:cubicBezTo>
                    <a:pt x="317" y="135"/>
                    <a:pt x="318" y="133"/>
                    <a:pt x="319" y="131"/>
                  </a:cubicBezTo>
                  <a:cubicBezTo>
                    <a:pt x="330" y="116"/>
                    <a:pt x="339" y="101"/>
                    <a:pt x="348" y="85"/>
                  </a:cubicBezTo>
                  <a:cubicBezTo>
                    <a:pt x="351" y="81"/>
                    <a:pt x="353" y="78"/>
                    <a:pt x="355" y="74"/>
                  </a:cubicBezTo>
                  <a:close/>
                  <a:moveTo>
                    <a:pt x="248" y="208"/>
                  </a:moveTo>
                  <a:cubicBezTo>
                    <a:pt x="257" y="196"/>
                    <a:pt x="267" y="186"/>
                    <a:pt x="277" y="175"/>
                  </a:cubicBezTo>
                  <a:cubicBezTo>
                    <a:pt x="291" y="158"/>
                    <a:pt x="307" y="140"/>
                    <a:pt x="323" y="121"/>
                  </a:cubicBezTo>
                  <a:cubicBezTo>
                    <a:pt x="314" y="135"/>
                    <a:pt x="304" y="148"/>
                    <a:pt x="295" y="161"/>
                  </a:cubicBezTo>
                  <a:cubicBezTo>
                    <a:pt x="292" y="165"/>
                    <a:pt x="289" y="170"/>
                    <a:pt x="287" y="174"/>
                  </a:cubicBezTo>
                  <a:cubicBezTo>
                    <a:pt x="276" y="188"/>
                    <a:pt x="265" y="202"/>
                    <a:pt x="254" y="215"/>
                  </a:cubicBezTo>
                  <a:cubicBezTo>
                    <a:pt x="244" y="227"/>
                    <a:pt x="212" y="253"/>
                    <a:pt x="248" y="208"/>
                  </a:cubicBezTo>
                  <a:close/>
                  <a:moveTo>
                    <a:pt x="330" y="142"/>
                  </a:moveTo>
                  <a:cubicBezTo>
                    <a:pt x="311" y="171"/>
                    <a:pt x="291" y="200"/>
                    <a:pt x="269" y="227"/>
                  </a:cubicBezTo>
                  <a:cubicBezTo>
                    <a:pt x="264" y="234"/>
                    <a:pt x="239" y="259"/>
                    <a:pt x="259" y="229"/>
                  </a:cubicBezTo>
                  <a:cubicBezTo>
                    <a:pt x="259" y="228"/>
                    <a:pt x="260" y="227"/>
                    <a:pt x="261" y="226"/>
                  </a:cubicBezTo>
                  <a:cubicBezTo>
                    <a:pt x="263" y="223"/>
                    <a:pt x="266" y="219"/>
                    <a:pt x="269" y="215"/>
                  </a:cubicBezTo>
                  <a:cubicBezTo>
                    <a:pt x="278" y="203"/>
                    <a:pt x="289" y="191"/>
                    <a:pt x="299" y="178"/>
                  </a:cubicBezTo>
                  <a:cubicBezTo>
                    <a:pt x="312" y="162"/>
                    <a:pt x="325" y="146"/>
                    <a:pt x="338" y="130"/>
                  </a:cubicBezTo>
                  <a:cubicBezTo>
                    <a:pt x="336" y="134"/>
                    <a:pt x="333" y="138"/>
                    <a:pt x="330" y="142"/>
                  </a:cubicBezTo>
                  <a:close/>
                  <a:moveTo>
                    <a:pt x="373" y="83"/>
                  </a:moveTo>
                  <a:cubicBezTo>
                    <a:pt x="380" y="73"/>
                    <a:pt x="386" y="64"/>
                    <a:pt x="392" y="55"/>
                  </a:cubicBezTo>
                  <a:cubicBezTo>
                    <a:pt x="392" y="55"/>
                    <a:pt x="392" y="55"/>
                    <a:pt x="392" y="55"/>
                  </a:cubicBezTo>
                  <a:cubicBezTo>
                    <a:pt x="394" y="56"/>
                    <a:pt x="395" y="57"/>
                    <a:pt x="397" y="58"/>
                  </a:cubicBezTo>
                  <a:cubicBezTo>
                    <a:pt x="389" y="66"/>
                    <a:pt x="381" y="74"/>
                    <a:pt x="373" y="83"/>
                  </a:cubicBezTo>
                  <a:close/>
                  <a:moveTo>
                    <a:pt x="384" y="85"/>
                  </a:moveTo>
                  <a:cubicBezTo>
                    <a:pt x="389" y="76"/>
                    <a:pt x="395" y="68"/>
                    <a:pt x="400" y="59"/>
                  </a:cubicBezTo>
                  <a:cubicBezTo>
                    <a:pt x="402" y="60"/>
                    <a:pt x="404" y="61"/>
                    <a:pt x="406" y="63"/>
                  </a:cubicBezTo>
                  <a:cubicBezTo>
                    <a:pt x="398" y="69"/>
                    <a:pt x="391" y="77"/>
                    <a:pt x="384" y="85"/>
                  </a:cubicBezTo>
                  <a:close/>
                  <a:moveTo>
                    <a:pt x="408" y="64"/>
                  </a:moveTo>
                  <a:cubicBezTo>
                    <a:pt x="408" y="64"/>
                    <a:pt x="408" y="64"/>
                    <a:pt x="408" y="64"/>
                  </a:cubicBezTo>
                  <a:cubicBezTo>
                    <a:pt x="411" y="65"/>
                    <a:pt x="413" y="66"/>
                    <a:pt x="416" y="68"/>
                  </a:cubicBezTo>
                  <a:cubicBezTo>
                    <a:pt x="415" y="67"/>
                    <a:pt x="414" y="67"/>
                    <a:pt x="414" y="68"/>
                  </a:cubicBezTo>
                  <a:cubicBezTo>
                    <a:pt x="397" y="89"/>
                    <a:pt x="381" y="112"/>
                    <a:pt x="365" y="134"/>
                  </a:cubicBezTo>
                  <a:cubicBezTo>
                    <a:pt x="380" y="111"/>
                    <a:pt x="395" y="88"/>
                    <a:pt x="408" y="64"/>
                  </a:cubicBezTo>
                  <a:close/>
                  <a:moveTo>
                    <a:pt x="396" y="96"/>
                  </a:moveTo>
                  <a:cubicBezTo>
                    <a:pt x="409" y="78"/>
                    <a:pt x="373" y="130"/>
                    <a:pt x="368" y="135"/>
                  </a:cubicBezTo>
                  <a:cubicBezTo>
                    <a:pt x="364" y="140"/>
                    <a:pt x="360" y="145"/>
                    <a:pt x="356" y="151"/>
                  </a:cubicBezTo>
                  <a:cubicBezTo>
                    <a:pt x="369" y="132"/>
                    <a:pt x="383" y="114"/>
                    <a:pt x="396" y="96"/>
                  </a:cubicBezTo>
                  <a:close/>
                  <a:moveTo>
                    <a:pt x="272" y="274"/>
                  </a:moveTo>
                  <a:cubicBezTo>
                    <a:pt x="300" y="236"/>
                    <a:pt x="325" y="198"/>
                    <a:pt x="353" y="161"/>
                  </a:cubicBezTo>
                  <a:cubicBezTo>
                    <a:pt x="361" y="149"/>
                    <a:pt x="371" y="138"/>
                    <a:pt x="380" y="127"/>
                  </a:cubicBezTo>
                  <a:cubicBezTo>
                    <a:pt x="369" y="144"/>
                    <a:pt x="358" y="162"/>
                    <a:pt x="346" y="178"/>
                  </a:cubicBezTo>
                  <a:cubicBezTo>
                    <a:pt x="321" y="210"/>
                    <a:pt x="295" y="243"/>
                    <a:pt x="272" y="274"/>
                  </a:cubicBezTo>
                  <a:close/>
                  <a:moveTo>
                    <a:pt x="406" y="90"/>
                  </a:moveTo>
                  <a:cubicBezTo>
                    <a:pt x="410" y="83"/>
                    <a:pt x="413" y="76"/>
                    <a:pt x="416" y="69"/>
                  </a:cubicBezTo>
                  <a:cubicBezTo>
                    <a:pt x="417" y="69"/>
                    <a:pt x="416" y="68"/>
                    <a:pt x="416" y="68"/>
                  </a:cubicBezTo>
                  <a:cubicBezTo>
                    <a:pt x="418" y="69"/>
                    <a:pt x="421" y="70"/>
                    <a:pt x="423" y="72"/>
                  </a:cubicBezTo>
                  <a:cubicBezTo>
                    <a:pt x="417" y="77"/>
                    <a:pt x="411" y="83"/>
                    <a:pt x="406" y="90"/>
                  </a:cubicBezTo>
                  <a:close/>
                  <a:moveTo>
                    <a:pt x="366" y="177"/>
                  </a:moveTo>
                  <a:cubicBezTo>
                    <a:pt x="374" y="165"/>
                    <a:pt x="383" y="155"/>
                    <a:pt x="392" y="144"/>
                  </a:cubicBezTo>
                  <a:cubicBezTo>
                    <a:pt x="359" y="192"/>
                    <a:pt x="332" y="244"/>
                    <a:pt x="292" y="287"/>
                  </a:cubicBezTo>
                  <a:cubicBezTo>
                    <a:pt x="320" y="257"/>
                    <a:pt x="341" y="211"/>
                    <a:pt x="366" y="177"/>
                  </a:cubicBezTo>
                  <a:close/>
                  <a:moveTo>
                    <a:pt x="442" y="90"/>
                  </a:moveTo>
                  <a:cubicBezTo>
                    <a:pt x="429" y="118"/>
                    <a:pt x="400" y="143"/>
                    <a:pt x="379" y="169"/>
                  </a:cubicBezTo>
                  <a:cubicBezTo>
                    <a:pt x="382" y="165"/>
                    <a:pt x="385" y="161"/>
                    <a:pt x="387" y="157"/>
                  </a:cubicBezTo>
                  <a:cubicBezTo>
                    <a:pt x="398" y="140"/>
                    <a:pt x="409" y="125"/>
                    <a:pt x="421" y="110"/>
                  </a:cubicBezTo>
                  <a:cubicBezTo>
                    <a:pt x="420" y="111"/>
                    <a:pt x="445" y="84"/>
                    <a:pt x="442" y="90"/>
                  </a:cubicBezTo>
                  <a:close/>
                  <a:moveTo>
                    <a:pt x="423" y="103"/>
                  </a:moveTo>
                  <a:cubicBezTo>
                    <a:pt x="428" y="96"/>
                    <a:pt x="432" y="89"/>
                    <a:pt x="435" y="80"/>
                  </a:cubicBezTo>
                  <a:cubicBezTo>
                    <a:pt x="436" y="79"/>
                    <a:pt x="434" y="78"/>
                    <a:pt x="432" y="79"/>
                  </a:cubicBezTo>
                  <a:cubicBezTo>
                    <a:pt x="425" y="86"/>
                    <a:pt x="419" y="93"/>
                    <a:pt x="413" y="101"/>
                  </a:cubicBezTo>
                  <a:cubicBezTo>
                    <a:pt x="418" y="92"/>
                    <a:pt x="423" y="83"/>
                    <a:pt x="426" y="73"/>
                  </a:cubicBezTo>
                  <a:cubicBezTo>
                    <a:pt x="432" y="76"/>
                    <a:pt x="438" y="79"/>
                    <a:pt x="445" y="81"/>
                  </a:cubicBezTo>
                  <a:cubicBezTo>
                    <a:pt x="437" y="88"/>
                    <a:pt x="430" y="96"/>
                    <a:pt x="423"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 name="Freeform 12"/>
            <p:cNvSpPr/>
            <p:nvPr/>
          </p:nvSpPr>
          <p:spPr bwMode="auto">
            <a:xfrm>
              <a:off x="3186113" y="3470275"/>
              <a:ext cx="66675" cy="115887"/>
            </a:xfrm>
            <a:custGeom>
              <a:avLst/>
              <a:gdLst>
                <a:gd name="T0" fmla="*/ 24 w 27"/>
                <a:gd name="T1" fmla="*/ 46 h 47"/>
                <a:gd name="T2" fmla="*/ 25 w 27"/>
                <a:gd name="T3" fmla="*/ 43 h 47"/>
                <a:gd name="T4" fmla="*/ 0 w 27"/>
                <a:gd name="T5" fmla="*/ 0 h 47"/>
                <a:gd name="T6" fmla="*/ 2 w 27"/>
                <a:gd name="T7" fmla="*/ 14 h 47"/>
                <a:gd name="T8" fmla="*/ 24 w 27"/>
                <a:gd name="T9" fmla="*/ 46 h 47"/>
              </a:gdLst>
              <a:ahLst/>
              <a:cxnLst>
                <a:cxn ang="0">
                  <a:pos x="T0" y="T1"/>
                </a:cxn>
                <a:cxn ang="0">
                  <a:pos x="T2" y="T3"/>
                </a:cxn>
                <a:cxn ang="0">
                  <a:pos x="T4" y="T5"/>
                </a:cxn>
                <a:cxn ang="0">
                  <a:pos x="T6" y="T7"/>
                </a:cxn>
                <a:cxn ang="0">
                  <a:pos x="T8" y="T9"/>
                </a:cxn>
              </a:cxnLst>
              <a:rect l="0" t="0" r="r" b="b"/>
              <a:pathLst>
                <a:path w="27" h="47">
                  <a:moveTo>
                    <a:pt x="24" y="46"/>
                  </a:moveTo>
                  <a:cubicBezTo>
                    <a:pt x="25" y="47"/>
                    <a:pt x="27" y="44"/>
                    <a:pt x="25" y="43"/>
                  </a:cubicBezTo>
                  <a:cubicBezTo>
                    <a:pt x="10" y="33"/>
                    <a:pt x="4" y="17"/>
                    <a:pt x="0" y="0"/>
                  </a:cubicBezTo>
                  <a:cubicBezTo>
                    <a:pt x="1" y="4"/>
                    <a:pt x="2" y="9"/>
                    <a:pt x="2" y="14"/>
                  </a:cubicBezTo>
                  <a:cubicBezTo>
                    <a:pt x="5" y="29"/>
                    <a:pt x="11" y="38"/>
                    <a:pt x="2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 name="Freeform 13"/>
            <p:cNvSpPr/>
            <p:nvPr/>
          </p:nvSpPr>
          <p:spPr bwMode="auto">
            <a:xfrm>
              <a:off x="3171825" y="3402013"/>
              <a:ext cx="14288" cy="68262"/>
            </a:xfrm>
            <a:custGeom>
              <a:avLst/>
              <a:gdLst>
                <a:gd name="T0" fmla="*/ 0 w 6"/>
                <a:gd name="T1" fmla="*/ 0 h 28"/>
                <a:gd name="T2" fmla="*/ 6 w 6"/>
                <a:gd name="T3" fmla="*/ 28 h 28"/>
                <a:gd name="T4" fmla="*/ 0 w 6"/>
                <a:gd name="T5" fmla="*/ 0 h 28"/>
              </a:gdLst>
              <a:ahLst/>
              <a:cxnLst>
                <a:cxn ang="0">
                  <a:pos x="T0" y="T1"/>
                </a:cxn>
                <a:cxn ang="0">
                  <a:pos x="T2" y="T3"/>
                </a:cxn>
                <a:cxn ang="0">
                  <a:pos x="T4" y="T5"/>
                </a:cxn>
              </a:cxnLst>
              <a:rect l="0" t="0" r="r" b="b"/>
              <a:pathLst>
                <a:path w="6" h="28">
                  <a:moveTo>
                    <a:pt x="0" y="0"/>
                  </a:moveTo>
                  <a:cubicBezTo>
                    <a:pt x="2" y="9"/>
                    <a:pt x="4" y="19"/>
                    <a:pt x="6" y="28"/>
                  </a:cubicBezTo>
                  <a:cubicBezTo>
                    <a:pt x="5" y="18"/>
                    <a:pt x="3" y="9"/>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 name="Freeform 14"/>
            <p:cNvSpPr/>
            <p:nvPr/>
          </p:nvSpPr>
          <p:spPr bwMode="auto">
            <a:xfrm>
              <a:off x="2844800" y="3055938"/>
              <a:ext cx="452438" cy="355600"/>
            </a:xfrm>
            <a:custGeom>
              <a:avLst/>
              <a:gdLst>
                <a:gd name="T0" fmla="*/ 73 w 183"/>
                <a:gd name="T1" fmla="*/ 64 h 144"/>
                <a:gd name="T2" fmla="*/ 101 w 183"/>
                <a:gd name="T3" fmla="*/ 38 h 144"/>
                <a:gd name="T4" fmla="*/ 152 w 183"/>
                <a:gd name="T5" fmla="*/ 52 h 144"/>
                <a:gd name="T6" fmla="*/ 154 w 183"/>
                <a:gd name="T7" fmla="*/ 0 h 144"/>
                <a:gd name="T8" fmla="*/ 153 w 183"/>
                <a:gd name="T9" fmla="*/ 1 h 144"/>
                <a:gd name="T10" fmla="*/ 132 w 183"/>
                <a:gd name="T11" fmla="*/ 39 h 144"/>
                <a:gd name="T12" fmla="*/ 104 w 183"/>
                <a:gd name="T13" fmla="*/ 24 h 144"/>
                <a:gd name="T14" fmla="*/ 102 w 183"/>
                <a:gd name="T15" fmla="*/ 25 h 144"/>
                <a:gd name="T16" fmla="*/ 58 w 183"/>
                <a:gd name="T17" fmla="*/ 144 h 144"/>
                <a:gd name="T18" fmla="*/ 61 w 183"/>
                <a:gd name="T19" fmla="*/ 143 h 144"/>
                <a:gd name="T20" fmla="*/ 127 w 183"/>
                <a:gd name="T21" fmla="*/ 131 h 144"/>
                <a:gd name="T22" fmla="*/ 132 w 183"/>
                <a:gd name="T23" fmla="*/ 140 h 144"/>
                <a:gd name="T24" fmla="*/ 97 w 183"/>
                <a:gd name="T25" fmla="*/ 101 h 144"/>
                <a:gd name="T26" fmla="*/ 70 w 183"/>
                <a:gd name="T27" fmla="*/ 111 h 144"/>
                <a:gd name="T28" fmla="*/ 60 w 183"/>
                <a:gd name="T29" fmla="*/ 130 h 144"/>
                <a:gd name="T30" fmla="*/ 47 w 183"/>
                <a:gd name="T31" fmla="*/ 99 h 144"/>
                <a:gd name="T32" fmla="*/ 73 w 183"/>
                <a:gd name="T33" fmla="*/ 6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3" h="144">
                  <a:moveTo>
                    <a:pt x="73" y="64"/>
                  </a:moveTo>
                  <a:cubicBezTo>
                    <a:pt x="83" y="56"/>
                    <a:pt x="96" y="50"/>
                    <a:pt x="101" y="38"/>
                  </a:cubicBezTo>
                  <a:cubicBezTo>
                    <a:pt x="108" y="20"/>
                    <a:pt x="140" y="52"/>
                    <a:pt x="152" y="52"/>
                  </a:cubicBezTo>
                  <a:cubicBezTo>
                    <a:pt x="183" y="52"/>
                    <a:pt x="160" y="12"/>
                    <a:pt x="154" y="0"/>
                  </a:cubicBezTo>
                  <a:cubicBezTo>
                    <a:pt x="154" y="0"/>
                    <a:pt x="152" y="0"/>
                    <a:pt x="153" y="1"/>
                  </a:cubicBezTo>
                  <a:cubicBezTo>
                    <a:pt x="160" y="17"/>
                    <a:pt x="155" y="54"/>
                    <a:pt x="132" y="39"/>
                  </a:cubicBezTo>
                  <a:cubicBezTo>
                    <a:pt x="123" y="33"/>
                    <a:pt x="115" y="27"/>
                    <a:pt x="104" y="24"/>
                  </a:cubicBezTo>
                  <a:cubicBezTo>
                    <a:pt x="103" y="23"/>
                    <a:pt x="103" y="24"/>
                    <a:pt x="102" y="25"/>
                  </a:cubicBezTo>
                  <a:cubicBezTo>
                    <a:pt x="92" y="50"/>
                    <a:pt x="0" y="111"/>
                    <a:pt x="58" y="144"/>
                  </a:cubicBezTo>
                  <a:cubicBezTo>
                    <a:pt x="59" y="144"/>
                    <a:pt x="60" y="144"/>
                    <a:pt x="61" y="143"/>
                  </a:cubicBezTo>
                  <a:cubicBezTo>
                    <a:pt x="69" y="111"/>
                    <a:pt x="109" y="104"/>
                    <a:pt x="127" y="131"/>
                  </a:cubicBezTo>
                  <a:cubicBezTo>
                    <a:pt x="129" y="134"/>
                    <a:pt x="130" y="137"/>
                    <a:pt x="132" y="140"/>
                  </a:cubicBezTo>
                  <a:cubicBezTo>
                    <a:pt x="126" y="124"/>
                    <a:pt x="118" y="109"/>
                    <a:pt x="97" y="101"/>
                  </a:cubicBezTo>
                  <a:cubicBezTo>
                    <a:pt x="86" y="98"/>
                    <a:pt x="77" y="105"/>
                    <a:pt x="70" y="111"/>
                  </a:cubicBezTo>
                  <a:cubicBezTo>
                    <a:pt x="66" y="116"/>
                    <a:pt x="63" y="124"/>
                    <a:pt x="60" y="130"/>
                  </a:cubicBezTo>
                  <a:cubicBezTo>
                    <a:pt x="43" y="128"/>
                    <a:pt x="39" y="118"/>
                    <a:pt x="47" y="99"/>
                  </a:cubicBezTo>
                  <a:cubicBezTo>
                    <a:pt x="52" y="85"/>
                    <a:pt x="61" y="73"/>
                    <a:pt x="73"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 name="Freeform 15"/>
            <p:cNvSpPr/>
            <p:nvPr/>
          </p:nvSpPr>
          <p:spPr bwMode="auto">
            <a:xfrm>
              <a:off x="3235325" y="3152775"/>
              <a:ext cx="269875" cy="423862"/>
            </a:xfrm>
            <a:custGeom>
              <a:avLst/>
              <a:gdLst>
                <a:gd name="T0" fmla="*/ 22 w 109"/>
                <a:gd name="T1" fmla="*/ 19 h 172"/>
                <a:gd name="T2" fmla="*/ 21 w 109"/>
                <a:gd name="T3" fmla="*/ 20 h 172"/>
                <a:gd name="T4" fmla="*/ 16 w 109"/>
                <a:gd name="T5" fmla="*/ 63 h 172"/>
                <a:gd name="T6" fmla="*/ 30 w 109"/>
                <a:gd name="T7" fmla="*/ 118 h 172"/>
                <a:gd name="T8" fmla="*/ 10 w 109"/>
                <a:gd name="T9" fmla="*/ 171 h 172"/>
                <a:gd name="T10" fmla="*/ 12 w 109"/>
                <a:gd name="T11" fmla="*/ 171 h 172"/>
                <a:gd name="T12" fmla="*/ 32 w 109"/>
                <a:gd name="T13" fmla="*/ 85 h 172"/>
                <a:gd name="T14" fmla="*/ 53 w 109"/>
                <a:gd name="T15" fmla="*/ 17 h 172"/>
                <a:gd name="T16" fmla="*/ 104 w 109"/>
                <a:gd name="T17" fmla="*/ 72 h 172"/>
                <a:gd name="T18" fmla="*/ 107 w 109"/>
                <a:gd name="T19" fmla="*/ 72 h 172"/>
                <a:gd name="T20" fmla="*/ 22 w 109"/>
                <a:gd name="T21" fmla="*/ 1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172">
                  <a:moveTo>
                    <a:pt x="22" y="19"/>
                  </a:moveTo>
                  <a:cubicBezTo>
                    <a:pt x="21" y="19"/>
                    <a:pt x="21" y="20"/>
                    <a:pt x="21" y="20"/>
                  </a:cubicBezTo>
                  <a:cubicBezTo>
                    <a:pt x="22" y="33"/>
                    <a:pt x="12" y="51"/>
                    <a:pt x="16" y="63"/>
                  </a:cubicBezTo>
                  <a:cubicBezTo>
                    <a:pt x="23" y="81"/>
                    <a:pt x="40" y="95"/>
                    <a:pt x="30" y="118"/>
                  </a:cubicBezTo>
                  <a:cubicBezTo>
                    <a:pt x="22" y="137"/>
                    <a:pt x="1" y="148"/>
                    <a:pt x="10" y="171"/>
                  </a:cubicBezTo>
                  <a:cubicBezTo>
                    <a:pt x="11" y="172"/>
                    <a:pt x="12" y="172"/>
                    <a:pt x="12" y="171"/>
                  </a:cubicBezTo>
                  <a:cubicBezTo>
                    <a:pt x="0" y="137"/>
                    <a:pt x="51" y="121"/>
                    <a:pt x="32" y="85"/>
                  </a:cubicBezTo>
                  <a:cubicBezTo>
                    <a:pt x="20" y="62"/>
                    <a:pt x="12" y="11"/>
                    <a:pt x="53" y="17"/>
                  </a:cubicBezTo>
                  <a:cubicBezTo>
                    <a:pt x="78" y="20"/>
                    <a:pt x="105" y="46"/>
                    <a:pt x="104" y="72"/>
                  </a:cubicBezTo>
                  <a:cubicBezTo>
                    <a:pt x="104" y="74"/>
                    <a:pt x="107" y="74"/>
                    <a:pt x="107" y="72"/>
                  </a:cubicBezTo>
                  <a:cubicBezTo>
                    <a:pt x="109" y="32"/>
                    <a:pt x="56" y="0"/>
                    <a:pt x="2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5" name="Freeform 16"/>
            <p:cNvSpPr/>
            <p:nvPr/>
          </p:nvSpPr>
          <p:spPr bwMode="auto">
            <a:xfrm>
              <a:off x="3484563" y="3248025"/>
              <a:ext cx="306388" cy="354012"/>
            </a:xfrm>
            <a:custGeom>
              <a:avLst/>
              <a:gdLst>
                <a:gd name="T0" fmla="*/ 106 w 124"/>
                <a:gd name="T1" fmla="*/ 99 h 143"/>
                <a:gd name="T2" fmla="*/ 55 w 124"/>
                <a:gd name="T3" fmla="*/ 31 h 143"/>
                <a:gd name="T4" fmla="*/ 11 w 124"/>
                <a:gd name="T5" fmla="*/ 35 h 143"/>
                <a:gd name="T6" fmla="*/ 12 w 124"/>
                <a:gd name="T7" fmla="*/ 35 h 143"/>
                <a:gd name="T8" fmla="*/ 52 w 124"/>
                <a:gd name="T9" fmla="*/ 32 h 143"/>
                <a:gd name="T10" fmla="*/ 57 w 124"/>
                <a:gd name="T11" fmla="*/ 47 h 143"/>
                <a:gd name="T12" fmla="*/ 69 w 124"/>
                <a:gd name="T13" fmla="*/ 66 h 143"/>
                <a:gd name="T14" fmla="*/ 116 w 124"/>
                <a:gd name="T15" fmla="*/ 140 h 143"/>
                <a:gd name="T16" fmla="*/ 119 w 124"/>
                <a:gd name="T17" fmla="*/ 141 h 143"/>
                <a:gd name="T18" fmla="*/ 106 w 124"/>
                <a:gd name="T19" fmla="*/ 9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143">
                  <a:moveTo>
                    <a:pt x="106" y="99"/>
                  </a:moveTo>
                  <a:cubicBezTo>
                    <a:pt x="87" y="75"/>
                    <a:pt x="65" y="61"/>
                    <a:pt x="55" y="31"/>
                  </a:cubicBezTo>
                  <a:cubicBezTo>
                    <a:pt x="45" y="0"/>
                    <a:pt x="0" y="23"/>
                    <a:pt x="11" y="35"/>
                  </a:cubicBezTo>
                  <a:cubicBezTo>
                    <a:pt x="11" y="36"/>
                    <a:pt x="12" y="35"/>
                    <a:pt x="12" y="35"/>
                  </a:cubicBezTo>
                  <a:cubicBezTo>
                    <a:pt x="14" y="16"/>
                    <a:pt x="28" y="15"/>
                    <a:pt x="52" y="32"/>
                  </a:cubicBezTo>
                  <a:cubicBezTo>
                    <a:pt x="54" y="37"/>
                    <a:pt x="55" y="42"/>
                    <a:pt x="57" y="47"/>
                  </a:cubicBezTo>
                  <a:cubicBezTo>
                    <a:pt x="59" y="54"/>
                    <a:pt x="64" y="60"/>
                    <a:pt x="69" y="66"/>
                  </a:cubicBezTo>
                  <a:cubicBezTo>
                    <a:pt x="88" y="88"/>
                    <a:pt x="122" y="107"/>
                    <a:pt x="116" y="140"/>
                  </a:cubicBezTo>
                  <a:cubicBezTo>
                    <a:pt x="115" y="142"/>
                    <a:pt x="118" y="143"/>
                    <a:pt x="119" y="141"/>
                  </a:cubicBezTo>
                  <a:cubicBezTo>
                    <a:pt x="124" y="125"/>
                    <a:pt x="117" y="112"/>
                    <a:pt x="106"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 name="Freeform 17"/>
            <p:cNvSpPr/>
            <p:nvPr/>
          </p:nvSpPr>
          <p:spPr bwMode="auto">
            <a:xfrm>
              <a:off x="3205163" y="4651375"/>
              <a:ext cx="260350" cy="514350"/>
            </a:xfrm>
            <a:custGeom>
              <a:avLst/>
              <a:gdLst>
                <a:gd name="T0" fmla="*/ 103 w 105"/>
                <a:gd name="T1" fmla="*/ 203 h 208"/>
                <a:gd name="T2" fmla="*/ 46 w 105"/>
                <a:gd name="T3" fmla="*/ 140 h 208"/>
                <a:gd name="T4" fmla="*/ 31 w 105"/>
                <a:gd name="T5" fmla="*/ 113 h 208"/>
                <a:gd name="T6" fmla="*/ 42 w 105"/>
                <a:gd name="T7" fmla="*/ 40 h 208"/>
                <a:gd name="T8" fmla="*/ 53 w 105"/>
                <a:gd name="T9" fmla="*/ 0 h 208"/>
                <a:gd name="T10" fmla="*/ 52 w 105"/>
                <a:gd name="T11" fmla="*/ 0 h 208"/>
                <a:gd name="T12" fmla="*/ 17 w 105"/>
                <a:gd name="T13" fmla="*/ 65 h 208"/>
                <a:gd name="T14" fmla="*/ 17 w 105"/>
                <a:gd name="T15" fmla="*/ 103 h 208"/>
                <a:gd name="T16" fmla="*/ 46 w 105"/>
                <a:gd name="T17" fmla="*/ 165 h 208"/>
                <a:gd name="T18" fmla="*/ 101 w 105"/>
                <a:gd name="T19" fmla="*/ 207 h 208"/>
                <a:gd name="T20" fmla="*/ 103 w 105"/>
                <a:gd name="T21" fmla="*/ 203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208">
                  <a:moveTo>
                    <a:pt x="103" y="203"/>
                  </a:moveTo>
                  <a:cubicBezTo>
                    <a:pt x="74" y="188"/>
                    <a:pt x="55" y="181"/>
                    <a:pt x="46" y="140"/>
                  </a:cubicBezTo>
                  <a:cubicBezTo>
                    <a:pt x="43" y="127"/>
                    <a:pt x="40" y="122"/>
                    <a:pt x="31" y="113"/>
                  </a:cubicBezTo>
                  <a:cubicBezTo>
                    <a:pt x="0" y="80"/>
                    <a:pt x="26" y="62"/>
                    <a:pt x="42" y="40"/>
                  </a:cubicBezTo>
                  <a:cubicBezTo>
                    <a:pt x="51" y="28"/>
                    <a:pt x="50" y="15"/>
                    <a:pt x="53" y="0"/>
                  </a:cubicBezTo>
                  <a:cubicBezTo>
                    <a:pt x="53" y="0"/>
                    <a:pt x="52" y="0"/>
                    <a:pt x="52" y="0"/>
                  </a:cubicBezTo>
                  <a:cubicBezTo>
                    <a:pt x="42" y="25"/>
                    <a:pt x="33" y="43"/>
                    <a:pt x="17" y="65"/>
                  </a:cubicBezTo>
                  <a:cubicBezTo>
                    <a:pt x="11" y="74"/>
                    <a:pt x="10" y="94"/>
                    <a:pt x="17" y="103"/>
                  </a:cubicBezTo>
                  <a:cubicBezTo>
                    <a:pt x="31" y="121"/>
                    <a:pt x="34" y="148"/>
                    <a:pt x="46" y="165"/>
                  </a:cubicBezTo>
                  <a:cubicBezTo>
                    <a:pt x="60" y="186"/>
                    <a:pt x="80" y="195"/>
                    <a:pt x="101" y="207"/>
                  </a:cubicBezTo>
                  <a:cubicBezTo>
                    <a:pt x="103" y="208"/>
                    <a:pt x="105" y="204"/>
                    <a:pt x="103" y="2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7" name="Freeform 18"/>
            <p:cNvSpPr/>
            <p:nvPr/>
          </p:nvSpPr>
          <p:spPr bwMode="auto">
            <a:xfrm>
              <a:off x="3311525" y="5160963"/>
              <a:ext cx="314325" cy="1093787"/>
            </a:xfrm>
            <a:custGeom>
              <a:avLst/>
              <a:gdLst>
                <a:gd name="T0" fmla="*/ 123 w 127"/>
                <a:gd name="T1" fmla="*/ 391 h 443"/>
                <a:gd name="T2" fmla="*/ 20 w 127"/>
                <a:gd name="T3" fmla="*/ 266 h 443"/>
                <a:gd name="T4" fmla="*/ 64 w 127"/>
                <a:gd name="T5" fmla="*/ 1 h 443"/>
                <a:gd name="T6" fmla="*/ 63 w 127"/>
                <a:gd name="T7" fmla="*/ 1 h 443"/>
                <a:gd name="T8" fmla="*/ 24 w 127"/>
                <a:gd name="T9" fmla="*/ 323 h 443"/>
                <a:gd name="T10" fmla="*/ 125 w 127"/>
                <a:gd name="T11" fmla="*/ 394 h 443"/>
                <a:gd name="T12" fmla="*/ 123 w 127"/>
                <a:gd name="T13" fmla="*/ 391 h 443"/>
              </a:gdLst>
              <a:ahLst/>
              <a:cxnLst>
                <a:cxn ang="0">
                  <a:pos x="T0" y="T1"/>
                </a:cxn>
                <a:cxn ang="0">
                  <a:pos x="T2" y="T3"/>
                </a:cxn>
                <a:cxn ang="0">
                  <a:pos x="T4" y="T5"/>
                </a:cxn>
                <a:cxn ang="0">
                  <a:pos x="T6" y="T7"/>
                </a:cxn>
                <a:cxn ang="0">
                  <a:pos x="T8" y="T9"/>
                </a:cxn>
                <a:cxn ang="0">
                  <a:pos x="T10" y="T11"/>
                </a:cxn>
                <a:cxn ang="0">
                  <a:pos x="T12" y="T13"/>
                </a:cxn>
              </a:cxnLst>
              <a:rect l="0" t="0" r="r" b="b"/>
              <a:pathLst>
                <a:path w="127" h="443">
                  <a:moveTo>
                    <a:pt x="123" y="391"/>
                  </a:moveTo>
                  <a:cubicBezTo>
                    <a:pt x="47" y="443"/>
                    <a:pt x="22" y="318"/>
                    <a:pt x="20" y="266"/>
                  </a:cubicBezTo>
                  <a:cubicBezTo>
                    <a:pt x="18" y="177"/>
                    <a:pt x="64" y="91"/>
                    <a:pt x="64" y="1"/>
                  </a:cubicBezTo>
                  <a:cubicBezTo>
                    <a:pt x="64" y="0"/>
                    <a:pt x="63" y="0"/>
                    <a:pt x="63" y="1"/>
                  </a:cubicBezTo>
                  <a:cubicBezTo>
                    <a:pt x="57" y="109"/>
                    <a:pt x="0" y="215"/>
                    <a:pt x="24" y="323"/>
                  </a:cubicBezTo>
                  <a:cubicBezTo>
                    <a:pt x="35" y="374"/>
                    <a:pt x="69" y="433"/>
                    <a:pt x="125" y="394"/>
                  </a:cubicBezTo>
                  <a:cubicBezTo>
                    <a:pt x="127" y="393"/>
                    <a:pt x="125" y="390"/>
                    <a:pt x="123" y="3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8" name="Freeform 19"/>
            <p:cNvSpPr/>
            <p:nvPr/>
          </p:nvSpPr>
          <p:spPr bwMode="auto">
            <a:xfrm>
              <a:off x="3479800" y="5040313"/>
              <a:ext cx="661988" cy="1063625"/>
            </a:xfrm>
            <a:custGeom>
              <a:avLst/>
              <a:gdLst>
                <a:gd name="T0" fmla="*/ 264 w 268"/>
                <a:gd name="T1" fmla="*/ 3 h 431"/>
                <a:gd name="T2" fmla="*/ 220 w 268"/>
                <a:gd name="T3" fmla="*/ 87 h 431"/>
                <a:gd name="T4" fmla="*/ 179 w 268"/>
                <a:gd name="T5" fmla="*/ 119 h 431"/>
                <a:gd name="T6" fmla="*/ 153 w 268"/>
                <a:gd name="T7" fmla="*/ 172 h 431"/>
                <a:gd name="T8" fmla="*/ 108 w 268"/>
                <a:gd name="T9" fmla="*/ 214 h 431"/>
                <a:gd name="T10" fmla="*/ 108 w 268"/>
                <a:gd name="T11" fmla="*/ 215 h 431"/>
                <a:gd name="T12" fmla="*/ 109 w 268"/>
                <a:gd name="T13" fmla="*/ 215 h 431"/>
                <a:gd name="T14" fmla="*/ 69 w 268"/>
                <a:gd name="T15" fmla="*/ 267 h 431"/>
                <a:gd name="T16" fmla="*/ 22 w 268"/>
                <a:gd name="T17" fmla="*/ 328 h 431"/>
                <a:gd name="T18" fmla="*/ 21 w 268"/>
                <a:gd name="T19" fmla="*/ 330 h 431"/>
                <a:gd name="T20" fmla="*/ 25 w 268"/>
                <a:gd name="T21" fmla="*/ 355 h 431"/>
                <a:gd name="T22" fmla="*/ 14 w 268"/>
                <a:gd name="T23" fmla="*/ 389 h 431"/>
                <a:gd name="T24" fmla="*/ 49 w 268"/>
                <a:gd name="T25" fmla="*/ 431 h 431"/>
                <a:gd name="T26" fmla="*/ 50 w 268"/>
                <a:gd name="T27" fmla="*/ 430 h 431"/>
                <a:gd name="T28" fmla="*/ 43 w 268"/>
                <a:gd name="T29" fmla="*/ 349 h 431"/>
                <a:gd name="T30" fmla="*/ 44 w 268"/>
                <a:gd name="T31" fmla="*/ 346 h 431"/>
                <a:gd name="T32" fmla="*/ 112 w 268"/>
                <a:gd name="T33" fmla="*/ 214 h 431"/>
                <a:gd name="T34" fmla="*/ 111 w 268"/>
                <a:gd name="T35" fmla="*/ 213 h 431"/>
                <a:gd name="T36" fmla="*/ 149 w 268"/>
                <a:gd name="T37" fmla="*/ 184 h 431"/>
                <a:gd name="T38" fmla="*/ 188 w 268"/>
                <a:gd name="T39" fmla="*/ 113 h 431"/>
                <a:gd name="T40" fmla="*/ 239 w 268"/>
                <a:gd name="T41" fmla="*/ 75 h 431"/>
                <a:gd name="T42" fmla="*/ 267 w 268"/>
                <a:gd name="T43" fmla="*/ 3 h 431"/>
                <a:gd name="T44" fmla="*/ 264 w 268"/>
                <a:gd name="T45" fmla="*/ 3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8" h="431">
                  <a:moveTo>
                    <a:pt x="264" y="3"/>
                  </a:moveTo>
                  <a:cubicBezTo>
                    <a:pt x="254" y="34"/>
                    <a:pt x="249" y="65"/>
                    <a:pt x="220" y="87"/>
                  </a:cubicBezTo>
                  <a:cubicBezTo>
                    <a:pt x="206" y="99"/>
                    <a:pt x="191" y="104"/>
                    <a:pt x="179" y="119"/>
                  </a:cubicBezTo>
                  <a:cubicBezTo>
                    <a:pt x="166" y="133"/>
                    <a:pt x="161" y="156"/>
                    <a:pt x="153" y="172"/>
                  </a:cubicBezTo>
                  <a:cubicBezTo>
                    <a:pt x="143" y="192"/>
                    <a:pt x="124" y="200"/>
                    <a:pt x="108" y="214"/>
                  </a:cubicBezTo>
                  <a:cubicBezTo>
                    <a:pt x="107" y="214"/>
                    <a:pt x="108" y="215"/>
                    <a:pt x="108" y="215"/>
                  </a:cubicBezTo>
                  <a:cubicBezTo>
                    <a:pt x="108" y="215"/>
                    <a:pt x="109" y="215"/>
                    <a:pt x="109" y="215"/>
                  </a:cubicBezTo>
                  <a:cubicBezTo>
                    <a:pt x="109" y="244"/>
                    <a:pt x="86" y="252"/>
                    <a:pt x="69" y="267"/>
                  </a:cubicBezTo>
                  <a:cubicBezTo>
                    <a:pt x="48" y="285"/>
                    <a:pt x="46" y="312"/>
                    <a:pt x="22" y="328"/>
                  </a:cubicBezTo>
                  <a:cubicBezTo>
                    <a:pt x="21" y="328"/>
                    <a:pt x="21" y="330"/>
                    <a:pt x="21" y="330"/>
                  </a:cubicBezTo>
                  <a:cubicBezTo>
                    <a:pt x="41" y="348"/>
                    <a:pt x="35" y="341"/>
                    <a:pt x="25" y="355"/>
                  </a:cubicBezTo>
                  <a:cubicBezTo>
                    <a:pt x="17" y="365"/>
                    <a:pt x="15" y="376"/>
                    <a:pt x="14" y="389"/>
                  </a:cubicBezTo>
                  <a:cubicBezTo>
                    <a:pt x="14" y="411"/>
                    <a:pt x="28" y="428"/>
                    <a:pt x="49" y="431"/>
                  </a:cubicBezTo>
                  <a:cubicBezTo>
                    <a:pt x="50" y="431"/>
                    <a:pt x="50" y="430"/>
                    <a:pt x="50" y="430"/>
                  </a:cubicBezTo>
                  <a:cubicBezTo>
                    <a:pt x="15" y="423"/>
                    <a:pt x="0" y="357"/>
                    <a:pt x="43" y="349"/>
                  </a:cubicBezTo>
                  <a:cubicBezTo>
                    <a:pt x="44" y="348"/>
                    <a:pt x="45" y="347"/>
                    <a:pt x="44" y="346"/>
                  </a:cubicBezTo>
                  <a:cubicBezTo>
                    <a:pt x="2" y="309"/>
                    <a:pt x="113" y="259"/>
                    <a:pt x="112" y="214"/>
                  </a:cubicBezTo>
                  <a:cubicBezTo>
                    <a:pt x="112" y="214"/>
                    <a:pt x="111" y="213"/>
                    <a:pt x="111" y="213"/>
                  </a:cubicBezTo>
                  <a:cubicBezTo>
                    <a:pt x="125" y="204"/>
                    <a:pt x="138" y="196"/>
                    <a:pt x="149" y="184"/>
                  </a:cubicBezTo>
                  <a:cubicBezTo>
                    <a:pt x="168" y="164"/>
                    <a:pt x="170" y="134"/>
                    <a:pt x="188" y="113"/>
                  </a:cubicBezTo>
                  <a:cubicBezTo>
                    <a:pt x="202" y="97"/>
                    <a:pt x="227" y="93"/>
                    <a:pt x="239" y="75"/>
                  </a:cubicBezTo>
                  <a:cubicBezTo>
                    <a:pt x="254" y="53"/>
                    <a:pt x="259" y="28"/>
                    <a:pt x="267" y="3"/>
                  </a:cubicBezTo>
                  <a:cubicBezTo>
                    <a:pt x="268" y="1"/>
                    <a:pt x="264" y="0"/>
                    <a:pt x="26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9" name="Freeform 20"/>
            <p:cNvSpPr/>
            <p:nvPr/>
          </p:nvSpPr>
          <p:spPr bwMode="auto">
            <a:xfrm>
              <a:off x="2781300" y="4394200"/>
              <a:ext cx="30163" cy="22225"/>
            </a:xfrm>
            <a:custGeom>
              <a:avLst/>
              <a:gdLst>
                <a:gd name="T0" fmla="*/ 1 w 12"/>
                <a:gd name="T1" fmla="*/ 7 h 9"/>
                <a:gd name="T2" fmla="*/ 2 w 12"/>
                <a:gd name="T3" fmla="*/ 9 h 9"/>
                <a:gd name="T4" fmla="*/ 12 w 12"/>
                <a:gd name="T5" fmla="*/ 0 h 9"/>
                <a:gd name="T6" fmla="*/ 11 w 12"/>
                <a:gd name="T7" fmla="*/ 0 h 9"/>
                <a:gd name="T8" fmla="*/ 1 w 12"/>
                <a:gd name="T9" fmla="*/ 7 h 9"/>
              </a:gdLst>
              <a:ahLst/>
              <a:cxnLst>
                <a:cxn ang="0">
                  <a:pos x="T0" y="T1"/>
                </a:cxn>
                <a:cxn ang="0">
                  <a:pos x="T2" y="T3"/>
                </a:cxn>
                <a:cxn ang="0">
                  <a:pos x="T4" y="T5"/>
                </a:cxn>
                <a:cxn ang="0">
                  <a:pos x="T6" y="T7"/>
                </a:cxn>
                <a:cxn ang="0">
                  <a:pos x="T8" y="T9"/>
                </a:cxn>
              </a:cxnLst>
              <a:rect l="0" t="0" r="r" b="b"/>
              <a:pathLst>
                <a:path w="12" h="9">
                  <a:moveTo>
                    <a:pt x="1" y="7"/>
                  </a:moveTo>
                  <a:cubicBezTo>
                    <a:pt x="0" y="8"/>
                    <a:pt x="1" y="9"/>
                    <a:pt x="2" y="9"/>
                  </a:cubicBezTo>
                  <a:cubicBezTo>
                    <a:pt x="5" y="6"/>
                    <a:pt x="8" y="3"/>
                    <a:pt x="12" y="0"/>
                  </a:cubicBezTo>
                  <a:cubicBezTo>
                    <a:pt x="12" y="0"/>
                    <a:pt x="12" y="0"/>
                    <a:pt x="11" y="0"/>
                  </a:cubicBezTo>
                  <a:cubicBezTo>
                    <a:pt x="4" y="4"/>
                    <a:pt x="7" y="1"/>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0" name="Freeform 21"/>
            <p:cNvSpPr/>
            <p:nvPr/>
          </p:nvSpPr>
          <p:spPr bwMode="auto">
            <a:xfrm>
              <a:off x="2811463" y="4370388"/>
              <a:ext cx="26988" cy="26987"/>
            </a:xfrm>
            <a:custGeom>
              <a:avLst/>
              <a:gdLst>
                <a:gd name="T0" fmla="*/ 0 w 11"/>
                <a:gd name="T1" fmla="*/ 11 h 11"/>
                <a:gd name="T2" fmla="*/ 11 w 11"/>
                <a:gd name="T3" fmla="*/ 0 h 11"/>
                <a:gd name="T4" fmla="*/ 0 w 11"/>
                <a:gd name="T5" fmla="*/ 10 h 11"/>
                <a:gd name="T6" fmla="*/ 0 w 11"/>
                <a:gd name="T7" fmla="*/ 11 h 11"/>
              </a:gdLst>
              <a:ahLst/>
              <a:cxnLst>
                <a:cxn ang="0">
                  <a:pos x="T0" y="T1"/>
                </a:cxn>
                <a:cxn ang="0">
                  <a:pos x="T2" y="T3"/>
                </a:cxn>
                <a:cxn ang="0">
                  <a:pos x="T4" y="T5"/>
                </a:cxn>
                <a:cxn ang="0">
                  <a:pos x="T6" y="T7"/>
                </a:cxn>
              </a:cxnLst>
              <a:rect l="0" t="0" r="r" b="b"/>
              <a:pathLst>
                <a:path w="11" h="11">
                  <a:moveTo>
                    <a:pt x="0" y="11"/>
                  </a:moveTo>
                  <a:cubicBezTo>
                    <a:pt x="3" y="9"/>
                    <a:pt x="7" y="5"/>
                    <a:pt x="11" y="0"/>
                  </a:cubicBezTo>
                  <a:cubicBezTo>
                    <a:pt x="7" y="4"/>
                    <a:pt x="3" y="7"/>
                    <a:pt x="0" y="10"/>
                  </a:cubicBezTo>
                  <a:cubicBezTo>
                    <a:pt x="0" y="10"/>
                    <a:pt x="0" y="10"/>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1" name="Freeform 22"/>
            <p:cNvSpPr/>
            <p:nvPr/>
          </p:nvSpPr>
          <p:spPr bwMode="auto">
            <a:xfrm>
              <a:off x="3440113" y="4811713"/>
              <a:ext cx="20638" cy="20637"/>
            </a:xfrm>
            <a:custGeom>
              <a:avLst/>
              <a:gdLst>
                <a:gd name="T0" fmla="*/ 0 w 8"/>
                <a:gd name="T1" fmla="*/ 8 h 8"/>
                <a:gd name="T2" fmla="*/ 8 w 8"/>
                <a:gd name="T3" fmla="*/ 0 h 8"/>
                <a:gd name="T4" fmla="*/ 0 w 8"/>
                <a:gd name="T5" fmla="*/ 8 h 8"/>
              </a:gdLst>
              <a:ahLst/>
              <a:cxnLst>
                <a:cxn ang="0">
                  <a:pos x="T0" y="T1"/>
                </a:cxn>
                <a:cxn ang="0">
                  <a:pos x="T2" y="T3"/>
                </a:cxn>
                <a:cxn ang="0">
                  <a:pos x="T4" y="T5"/>
                </a:cxn>
              </a:cxnLst>
              <a:rect l="0" t="0" r="r" b="b"/>
              <a:pathLst>
                <a:path w="8" h="8">
                  <a:moveTo>
                    <a:pt x="0" y="8"/>
                  </a:moveTo>
                  <a:cubicBezTo>
                    <a:pt x="3" y="5"/>
                    <a:pt x="5" y="3"/>
                    <a:pt x="8" y="0"/>
                  </a:cubicBezTo>
                  <a:cubicBezTo>
                    <a:pt x="5" y="3"/>
                    <a:pt x="3" y="5"/>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2" name="Freeform 23"/>
            <p:cNvSpPr/>
            <p:nvPr/>
          </p:nvSpPr>
          <p:spPr bwMode="auto">
            <a:xfrm>
              <a:off x="3776663" y="4916488"/>
              <a:ext cx="90488" cy="93662"/>
            </a:xfrm>
            <a:custGeom>
              <a:avLst/>
              <a:gdLst>
                <a:gd name="T0" fmla="*/ 8 w 37"/>
                <a:gd name="T1" fmla="*/ 28 h 38"/>
                <a:gd name="T2" fmla="*/ 0 w 37"/>
                <a:gd name="T3" fmla="*/ 38 h 38"/>
                <a:gd name="T4" fmla="*/ 37 w 37"/>
                <a:gd name="T5" fmla="*/ 0 h 38"/>
                <a:gd name="T6" fmla="*/ 8 w 37"/>
                <a:gd name="T7" fmla="*/ 28 h 38"/>
              </a:gdLst>
              <a:ahLst/>
              <a:cxnLst>
                <a:cxn ang="0">
                  <a:pos x="T0" y="T1"/>
                </a:cxn>
                <a:cxn ang="0">
                  <a:pos x="T2" y="T3"/>
                </a:cxn>
                <a:cxn ang="0">
                  <a:pos x="T4" y="T5"/>
                </a:cxn>
                <a:cxn ang="0">
                  <a:pos x="T6" y="T7"/>
                </a:cxn>
              </a:cxnLst>
              <a:rect l="0" t="0" r="r" b="b"/>
              <a:pathLst>
                <a:path w="37" h="38">
                  <a:moveTo>
                    <a:pt x="8" y="28"/>
                  </a:moveTo>
                  <a:cubicBezTo>
                    <a:pt x="6" y="31"/>
                    <a:pt x="3" y="35"/>
                    <a:pt x="0" y="38"/>
                  </a:cubicBezTo>
                  <a:cubicBezTo>
                    <a:pt x="13" y="25"/>
                    <a:pt x="25" y="13"/>
                    <a:pt x="37" y="0"/>
                  </a:cubicBezTo>
                  <a:cubicBezTo>
                    <a:pt x="27" y="9"/>
                    <a:pt x="17" y="18"/>
                    <a:pt x="8"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3" name="Freeform 24"/>
            <p:cNvSpPr>
              <a:spLocks noEditPoints="1"/>
            </p:cNvSpPr>
            <p:nvPr/>
          </p:nvSpPr>
          <p:spPr bwMode="auto">
            <a:xfrm>
              <a:off x="2789238" y="4144963"/>
              <a:ext cx="1393825" cy="2025650"/>
            </a:xfrm>
            <a:custGeom>
              <a:avLst/>
              <a:gdLst>
                <a:gd name="T0" fmla="*/ 276 w 565"/>
                <a:gd name="T1" fmla="*/ 158 h 820"/>
                <a:gd name="T2" fmla="*/ 132 w 565"/>
                <a:gd name="T3" fmla="*/ 120 h 820"/>
                <a:gd name="T4" fmla="*/ 189 w 565"/>
                <a:gd name="T5" fmla="*/ 4 h 820"/>
                <a:gd name="T6" fmla="*/ 44 w 565"/>
                <a:gd name="T7" fmla="*/ 65 h 820"/>
                <a:gd name="T8" fmla="*/ 69 w 565"/>
                <a:gd name="T9" fmla="*/ 113 h 820"/>
                <a:gd name="T10" fmla="*/ 123 w 565"/>
                <a:gd name="T11" fmla="*/ 102 h 820"/>
                <a:gd name="T12" fmla="*/ 140 w 565"/>
                <a:gd name="T13" fmla="*/ 179 h 820"/>
                <a:gd name="T14" fmla="*/ 183 w 565"/>
                <a:gd name="T15" fmla="*/ 213 h 820"/>
                <a:gd name="T16" fmla="*/ 186 w 565"/>
                <a:gd name="T17" fmla="*/ 285 h 820"/>
                <a:gd name="T18" fmla="*/ 203 w 565"/>
                <a:gd name="T19" fmla="*/ 332 h 820"/>
                <a:gd name="T20" fmla="*/ 213 w 565"/>
                <a:gd name="T21" fmla="*/ 347 h 820"/>
                <a:gd name="T22" fmla="*/ 335 w 565"/>
                <a:gd name="T23" fmla="*/ 265 h 820"/>
                <a:gd name="T24" fmla="*/ 260 w 565"/>
                <a:gd name="T25" fmla="*/ 409 h 820"/>
                <a:gd name="T26" fmla="*/ 391 w 565"/>
                <a:gd name="T27" fmla="*/ 294 h 820"/>
                <a:gd name="T28" fmla="*/ 321 w 565"/>
                <a:gd name="T29" fmla="*/ 416 h 820"/>
                <a:gd name="T30" fmla="*/ 251 w 565"/>
                <a:gd name="T31" fmla="*/ 554 h 820"/>
                <a:gd name="T32" fmla="*/ 319 w 565"/>
                <a:gd name="T33" fmla="*/ 499 h 820"/>
                <a:gd name="T34" fmla="*/ 312 w 565"/>
                <a:gd name="T35" fmla="*/ 553 h 820"/>
                <a:gd name="T36" fmla="*/ 427 w 565"/>
                <a:gd name="T37" fmla="*/ 451 h 820"/>
                <a:gd name="T38" fmla="*/ 227 w 565"/>
                <a:gd name="T39" fmla="*/ 695 h 820"/>
                <a:gd name="T40" fmla="*/ 244 w 565"/>
                <a:gd name="T41" fmla="*/ 730 h 820"/>
                <a:gd name="T42" fmla="*/ 275 w 565"/>
                <a:gd name="T43" fmla="*/ 731 h 820"/>
                <a:gd name="T44" fmla="*/ 288 w 565"/>
                <a:gd name="T45" fmla="*/ 774 h 820"/>
                <a:gd name="T46" fmla="*/ 297 w 565"/>
                <a:gd name="T47" fmla="*/ 818 h 820"/>
                <a:gd name="T48" fmla="*/ 325 w 565"/>
                <a:gd name="T49" fmla="*/ 791 h 820"/>
                <a:gd name="T50" fmla="*/ 293 w 565"/>
                <a:gd name="T51" fmla="*/ 767 h 820"/>
                <a:gd name="T52" fmla="*/ 253 w 565"/>
                <a:gd name="T53" fmla="*/ 741 h 820"/>
                <a:gd name="T54" fmla="*/ 507 w 565"/>
                <a:gd name="T55" fmla="*/ 435 h 820"/>
                <a:gd name="T56" fmla="*/ 40 w 565"/>
                <a:gd name="T57" fmla="*/ 124 h 820"/>
                <a:gd name="T58" fmla="*/ 49 w 565"/>
                <a:gd name="T59" fmla="*/ 131 h 820"/>
                <a:gd name="T60" fmla="*/ 128 w 565"/>
                <a:gd name="T61" fmla="*/ 79 h 820"/>
                <a:gd name="T62" fmla="*/ 131 w 565"/>
                <a:gd name="T63" fmla="*/ 124 h 820"/>
                <a:gd name="T64" fmla="*/ 400 w 565"/>
                <a:gd name="T65" fmla="*/ 475 h 820"/>
                <a:gd name="T66" fmla="*/ 472 w 565"/>
                <a:gd name="T67" fmla="*/ 366 h 820"/>
                <a:gd name="T68" fmla="*/ 174 w 565"/>
                <a:gd name="T69" fmla="*/ 159 h 820"/>
                <a:gd name="T70" fmla="*/ 206 w 565"/>
                <a:gd name="T71" fmla="*/ 179 h 820"/>
                <a:gd name="T72" fmla="*/ 226 w 565"/>
                <a:gd name="T73" fmla="*/ 176 h 820"/>
                <a:gd name="T74" fmla="*/ 289 w 565"/>
                <a:gd name="T75" fmla="*/ 183 h 820"/>
                <a:gd name="T76" fmla="*/ 317 w 565"/>
                <a:gd name="T77" fmla="*/ 168 h 820"/>
                <a:gd name="T78" fmla="*/ 298 w 565"/>
                <a:gd name="T79" fmla="*/ 211 h 820"/>
                <a:gd name="T80" fmla="*/ 343 w 565"/>
                <a:gd name="T81" fmla="*/ 178 h 820"/>
                <a:gd name="T82" fmla="*/ 349 w 565"/>
                <a:gd name="T83" fmla="*/ 206 h 820"/>
                <a:gd name="T84" fmla="*/ 313 w 565"/>
                <a:gd name="T85" fmla="*/ 263 h 820"/>
                <a:gd name="T86" fmla="*/ 344 w 565"/>
                <a:gd name="T87" fmla="*/ 225 h 820"/>
                <a:gd name="T88" fmla="*/ 360 w 565"/>
                <a:gd name="T89" fmla="*/ 211 h 820"/>
                <a:gd name="T90" fmla="*/ 389 w 565"/>
                <a:gd name="T91" fmla="*/ 227 h 820"/>
                <a:gd name="T92" fmla="*/ 395 w 565"/>
                <a:gd name="T93" fmla="*/ 241 h 820"/>
                <a:gd name="T94" fmla="*/ 341 w 565"/>
                <a:gd name="T95" fmla="*/ 310 h 820"/>
                <a:gd name="T96" fmla="*/ 396 w 565"/>
                <a:gd name="T97" fmla="*/ 278 h 820"/>
                <a:gd name="T98" fmla="*/ 322 w 565"/>
                <a:gd name="T99" fmla="*/ 389 h 820"/>
                <a:gd name="T100" fmla="*/ 450 w 565"/>
                <a:gd name="T101" fmla="*/ 254 h 820"/>
                <a:gd name="T102" fmla="*/ 270 w 565"/>
                <a:gd name="T103" fmla="*/ 494 h 820"/>
                <a:gd name="T104" fmla="*/ 324 w 565"/>
                <a:gd name="T105" fmla="*/ 447 h 820"/>
                <a:gd name="T106" fmla="*/ 443 w 565"/>
                <a:gd name="T107" fmla="*/ 326 h 820"/>
                <a:gd name="T108" fmla="*/ 486 w 565"/>
                <a:gd name="T109" fmla="*/ 278 h 820"/>
                <a:gd name="T110" fmla="*/ 516 w 565"/>
                <a:gd name="T111" fmla="*/ 287 h 820"/>
                <a:gd name="T112" fmla="*/ 374 w 565"/>
                <a:gd name="T113" fmla="*/ 467 h 820"/>
                <a:gd name="T114" fmla="*/ 549 w 565"/>
                <a:gd name="T115" fmla="*/ 313 h 820"/>
                <a:gd name="T116" fmla="*/ 259 w 565"/>
                <a:gd name="T117" fmla="*/ 670 h 820"/>
                <a:gd name="T118" fmla="*/ 258 w 565"/>
                <a:gd name="T119" fmla="*/ 718 h 820"/>
                <a:gd name="T120" fmla="*/ 246 w 565"/>
                <a:gd name="T121" fmla="*/ 704 h 820"/>
                <a:gd name="T122" fmla="*/ 371 w 565"/>
                <a:gd name="T123" fmla="*/ 560 h 820"/>
                <a:gd name="T124" fmla="*/ 461 w 565"/>
                <a:gd name="T125" fmla="*/ 441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5" h="820">
                  <a:moveTo>
                    <a:pt x="552" y="322"/>
                  </a:moveTo>
                  <a:cubicBezTo>
                    <a:pt x="552" y="307"/>
                    <a:pt x="546" y="294"/>
                    <a:pt x="529" y="287"/>
                  </a:cubicBezTo>
                  <a:cubicBezTo>
                    <a:pt x="529" y="286"/>
                    <a:pt x="528" y="285"/>
                    <a:pt x="526" y="286"/>
                  </a:cubicBezTo>
                  <a:cubicBezTo>
                    <a:pt x="526" y="286"/>
                    <a:pt x="526" y="286"/>
                    <a:pt x="526" y="286"/>
                  </a:cubicBezTo>
                  <a:cubicBezTo>
                    <a:pt x="523" y="285"/>
                    <a:pt x="519" y="284"/>
                    <a:pt x="514" y="283"/>
                  </a:cubicBezTo>
                  <a:cubicBezTo>
                    <a:pt x="501" y="281"/>
                    <a:pt x="493" y="282"/>
                    <a:pt x="487" y="270"/>
                  </a:cubicBezTo>
                  <a:cubicBezTo>
                    <a:pt x="483" y="263"/>
                    <a:pt x="470" y="259"/>
                    <a:pt x="463" y="256"/>
                  </a:cubicBezTo>
                  <a:cubicBezTo>
                    <a:pt x="449" y="250"/>
                    <a:pt x="435" y="244"/>
                    <a:pt x="421" y="237"/>
                  </a:cubicBezTo>
                  <a:cubicBezTo>
                    <a:pt x="412" y="233"/>
                    <a:pt x="400" y="239"/>
                    <a:pt x="391" y="233"/>
                  </a:cubicBezTo>
                  <a:cubicBezTo>
                    <a:pt x="396" y="199"/>
                    <a:pt x="359" y="181"/>
                    <a:pt x="331" y="170"/>
                  </a:cubicBezTo>
                  <a:cubicBezTo>
                    <a:pt x="331" y="169"/>
                    <a:pt x="330" y="168"/>
                    <a:pt x="329" y="168"/>
                  </a:cubicBezTo>
                  <a:cubicBezTo>
                    <a:pt x="329" y="169"/>
                    <a:pt x="328" y="169"/>
                    <a:pt x="328" y="169"/>
                  </a:cubicBezTo>
                  <a:cubicBezTo>
                    <a:pt x="312" y="162"/>
                    <a:pt x="294" y="155"/>
                    <a:pt x="276" y="158"/>
                  </a:cubicBezTo>
                  <a:cubicBezTo>
                    <a:pt x="276" y="158"/>
                    <a:pt x="276" y="158"/>
                    <a:pt x="276" y="158"/>
                  </a:cubicBezTo>
                  <a:cubicBezTo>
                    <a:pt x="275" y="158"/>
                    <a:pt x="275" y="158"/>
                    <a:pt x="274" y="159"/>
                  </a:cubicBezTo>
                  <a:cubicBezTo>
                    <a:pt x="274" y="159"/>
                    <a:pt x="274" y="159"/>
                    <a:pt x="274" y="159"/>
                  </a:cubicBezTo>
                  <a:cubicBezTo>
                    <a:pt x="246" y="165"/>
                    <a:pt x="184" y="198"/>
                    <a:pt x="176" y="147"/>
                  </a:cubicBezTo>
                  <a:cubicBezTo>
                    <a:pt x="177" y="147"/>
                    <a:pt x="177" y="147"/>
                    <a:pt x="177" y="146"/>
                  </a:cubicBezTo>
                  <a:cubicBezTo>
                    <a:pt x="178" y="145"/>
                    <a:pt x="177" y="144"/>
                    <a:pt x="175" y="144"/>
                  </a:cubicBezTo>
                  <a:cubicBezTo>
                    <a:pt x="175" y="143"/>
                    <a:pt x="172" y="143"/>
                    <a:pt x="173" y="145"/>
                  </a:cubicBezTo>
                  <a:cubicBezTo>
                    <a:pt x="173" y="145"/>
                    <a:pt x="173" y="146"/>
                    <a:pt x="173" y="146"/>
                  </a:cubicBezTo>
                  <a:cubicBezTo>
                    <a:pt x="168" y="152"/>
                    <a:pt x="164" y="158"/>
                    <a:pt x="160" y="164"/>
                  </a:cubicBezTo>
                  <a:cubicBezTo>
                    <a:pt x="158" y="161"/>
                    <a:pt x="155" y="162"/>
                    <a:pt x="150" y="167"/>
                  </a:cubicBezTo>
                  <a:cubicBezTo>
                    <a:pt x="156" y="158"/>
                    <a:pt x="161" y="149"/>
                    <a:pt x="166" y="140"/>
                  </a:cubicBezTo>
                  <a:cubicBezTo>
                    <a:pt x="167" y="139"/>
                    <a:pt x="166" y="138"/>
                    <a:pt x="166" y="138"/>
                  </a:cubicBezTo>
                  <a:cubicBezTo>
                    <a:pt x="167" y="138"/>
                    <a:pt x="169" y="138"/>
                    <a:pt x="170" y="138"/>
                  </a:cubicBezTo>
                  <a:cubicBezTo>
                    <a:pt x="170" y="138"/>
                    <a:pt x="171" y="137"/>
                    <a:pt x="170" y="137"/>
                  </a:cubicBezTo>
                  <a:cubicBezTo>
                    <a:pt x="156" y="134"/>
                    <a:pt x="144" y="126"/>
                    <a:pt x="132" y="120"/>
                  </a:cubicBezTo>
                  <a:cubicBezTo>
                    <a:pt x="129" y="118"/>
                    <a:pt x="135" y="113"/>
                    <a:pt x="136" y="111"/>
                  </a:cubicBezTo>
                  <a:cubicBezTo>
                    <a:pt x="142" y="102"/>
                    <a:pt x="136" y="85"/>
                    <a:pt x="132" y="76"/>
                  </a:cubicBezTo>
                  <a:cubicBezTo>
                    <a:pt x="124" y="57"/>
                    <a:pt x="90" y="95"/>
                    <a:pt x="81" y="98"/>
                  </a:cubicBezTo>
                  <a:cubicBezTo>
                    <a:pt x="76" y="99"/>
                    <a:pt x="72" y="99"/>
                    <a:pt x="68" y="98"/>
                  </a:cubicBezTo>
                  <a:cubicBezTo>
                    <a:pt x="68" y="98"/>
                    <a:pt x="68" y="97"/>
                    <a:pt x="67" y="97"/>
                  </a:cubicBezTo>
                  <a:cubicBezTo>
                    <a:pt x="54" y="92"/>
                    <a:pt x="51" y="71"/>
                    <a:pt x="57" y="58"/>
                  </a:cubicBezTo>
                  <a:cubicBezTo>
                    <a:pt x="64" y="47"/>
                    <a:pt x="76" y="38"/>
                    <a:pt x="86" y="30"/>
                  </a:cubicBezTo>
                  <a:cubicBezTo>
                    <a:pt x="102" y="19"/>
                    <a:pt x="109" y="23"/>
                    <a:pt x="127" y="25"/>
                  </a:cubicBezTo>
                  <a:cubicBezTo>
                    <a:pt x="131" y="25"/>
                    <a:pt x="133" y="23"/>
                    <a:pt x="136" y="21"/>
                  </a:cubicBezTo>
                  <a:cubicBezTo>
                    <a:pt x="150" y="10"/>
                    <a:pt x="161" y="16"/>
                    <a:pt x="167" y="30"/>
                  </a:cubicBezTo>
                  <a:cubicBezTo>
                    <a:pt x="173" y="42"/>
                    <a:pt x="183" y="44"/>
                    <a:pt x="195" y="40"/>
                  </a:cubicBezTo>
                  <a:cubicBezTo>
                    <a:pt x="196" y="40"/>
                    <a:pt x="196" y="39"/>
                    <a:pt x="196" y="38"/>
                  </a:cubicBezTo>
                  <a:cubicBezTo>
                    <a:pt x="192" y="29"/>
                    <a:pt x="184" y="16"/>
                    <a:pt x="191" y="6"/>
                  </a:cubicBezTo>
                  <a:cubicBezTo>
                    <a:pt x="192" y="4"/>
                    <a:pt x="190" y="3"/>
                    <a:pt x="189" y="4"/>
                  </a:cubicBezTo>
                  <a:cubicBezTo>
                    <a:pt x="184" y="10"/>
                    <a:pt x="184" y="13"/>
                    <a:pt x="186" y="21"/>
                  </a:cubicBezTo>
                  <a:cubicBezTo>
                    <a:pt x="186" y="24"/>
                    <a:pt x="189" y="30"/>
                    <a:pt x="190" y="34"/>
                  </a:cubicBezTo>
                  <a:cubicBezTo>
                    <a:pt x="180" y="38"/>
                    <a:pt x="173" y="36"/>
                    <a:pt x="170" y="28"/>
                  </a:cubicBezTo>
                  <a:cubicBezTo>
                    <a:pt x="169" y="26"/>
                    <a:pt x="168" y="23"/>
                    <a:pt x="167" y="20"/>
                  </a:cubicBezTo>
                  <a:cubicBezTo>
                    <a:pt x="161" y="8"/>
                    <a:pt x="150" y="0"/>
                    <a:pt x="139" y="11"/>
                  </a:cubicBezTo>
                  <a:cubicBezTo>
                    <a:pt x="128" y="22"/>
                    <a:pt x="119" y="20"/>
                    <a:pt x="105" y="17"/>
                  </a:cubicBezTo>
                  <a:cubicBezTo>
                    <a:pt x="101" y="16"/>
                    <a:pt x="95" y="21"/>
                    <a:pt x="92" y="23"/>
                  </a:cubicBezTo>
                  <a:cubicBezTo>
                    <a:pt x="76" y="31"/>
                    <a:pt x="55" y="47"/>
                    <a:pt x="50" y="65"/>
                  </a:cubicBezTo>
                  <a:cubicBezTo>
                    <a:pt x="49" y="67"/>
                    <a:pt x="49" y="69"/>
                    <a:pt x="49" y="71"/>
                  </a:cubicBezTo>
                  <a:cubicBezTo>
                    <a:pt x="42" y="78"/>
                    <a:pt x="2" y="113"/>
                    <a:pt x="26" y="89"/>
                  </a:cubicBezTo>
                  <a:cubicBezTo>
                    <a:pt x="38" y="77"/>
                    <a:pt x="48" y="66"/>
                    <a:pt x="55" y="50"/>
                  </a:cubicBezTo>
                  <a:cubicBezTo>
                    <a:pt x="56" y="48"/>
                    <a:pt x="54" y="47"/>
                    <a:pt x="53" y="48"/>
                  </a:cubicBezTo>
                  <a:cubicBezTo>
                    <a:pt x="44" y="58"/>
                    <a:pt x="31" y="78"/>
                    <a:pt x="20" y="91"/>
                  </a:cubicBezTo>
                  <a:cubicBezTo>
                    <a:pt x="29" y="83"/>
                    <a:pt x="39" y="74"/>
                    <a:pt x="44" y="65"/>
                  </a:cubicBezTo>
                  <a:cubicBezTo>
                    <a:pt x="33" y="83"/>
                    <a:pt x="12" y="96"/>
                    <a:pt x="1" y="115"/>
                  </a:cubicBezTo>
                  <a:cubicBezTo>
                    <a:pt x="0" y="116"/>
                    <a:pt x="1" y="118"/>
                    <a:pt x="3" y="117"/>
                  </a:cubicBezTo>
                  <a:cubicBezTo>
                    <a:pt x="15" y="110"/>
                    <a:pt x="24" y="102"/>
                    <a:pt x="34" y="92"/>
                  </a:cubicBezTo>
                  <a:cubicBezTo>
                    <a:pt x="63" y="61"/>
                    <a:pt x="12" y="117"/>
                    <a:pt x="6" y="122"/>
                  </a:cubicBezTo>
                  <a:cubicBezTo>
                    <a:pt x="5" y="124"/>
                    <a:pt x="7" y="126"/>
                    <a:pt x="9" y="125"/>
                  </a:cubicBezTo>
                  <a:cubicBezTo>
                    <a:pt x="20" y="116"/>
                    <a:pt x="31" y="107"/>
                    <a:pt x="42" y="98"/>
                  </a:cubicBezTo>
                  <a:cubicBezTo>
                    <a:pt x="31" y="107"/>
                    <a:pt x="22" y="122"/>
                    <a:pt x="14" y="134"/>
                  </a:cubicBezTo>
                  <a:cubicBezTo>
                    <a:pt x="13" y="135"/>
                    <a:pt x="15" y="137"/>
                    <a:pt x="16" y="136"/>
                  </a:cubicBezTo>
                  <a:cubicBezTo>
                    <a:pt x="28" y="122"/>
                    <a:pt x="73" y="78"/>
                    <a:pt x="31" y="132"/>
                  </a:cubicBezTo>
                  <a:cubicBezTo>
                    <a:pt x="29" y="134"/>
                    <a:pt x="31" y="136"/>
                    <a:pt x="33" y="134"/>
                  </a:cubicBezTo>
                  <a:cubicBezTo>
                    <a:pt x="43" y="126"/>
                    <a:pt x="51" y="118"/>
                    <a:pt x="60" y="109"/>
                  </a:cubicBezTo>
                  <a:cubicBezTo>
                    <a:pt x="51" y="117"/>
                    <a:pt x="45" y="130"/>
                    <a:pt x="39" y="140"/>
                  </a:cubicBezTo>
                  <a:cubicBezTo>
                    <a:pt x="38" y="142"/>
                    <a:pt x="41" y="144"/>
                    <a:pt x="42" y="142"/>
                  </a:cubicBezTo>
                  <a:cubicBezTo>
                    <a:pt x="51" y="133"/>
                    <a:pt x="60" y="123"/>
                    <a:pt x="69" y="113"/>
                  </a:cubicBezTo>
                  <a:cubicBezTo>
                    <a:pt x="62" y="121"/>
                    <a:pt x="57" y="131"/>
                    <a:pt x="51" y="140"/>
                  </a:cubicBezTo>
                  <a:cubicBezTo>
                    <a:pt x="50" y="142"/>
                    <a:pt x="53" y="144"/>
                    <a:pt x="54" y="142"/>
                  </a:cubicBezTo>
                  <a:cubicBezTo>
                    <a:pt x="69" y="128"/>
                    <a:pt x="83" y="112"/>
                    <a:pt x="96" y="97"/>
                  </a:cubicBezTo>
                  <a:cubicBezTo>
                    <a:pt x="98" y="95"/>
                    <a:pt x="89" y="108"/>
                    <a:pt x="82" y="118"/>
                  </a:cubicBezTo>
                  <a:cubicBezTo>
                    <a:pt x="76" y="125"/>
                    <a:pt x="70" y="133"/>
                    <a:pt x="65" y="140"/>
                  </a:cubicBezTo>
                  <a:cubicBezTo>
                    <a:pt x="64" y="142"/>
                    <a:pt x="66" y="144"/>
                    <a:pt x="67" y="142"/>
                  </a:cubicBezTo>
                  <a:cubicBezTo>
                    <a:pt x="78" y="132"/>
                    <a:pt x="86" y="121"/>
                    <a:pt x="94" y="110"/>
                  </a:cubicBezTo>
                  <a:cubicBezTo>
                    <a:pt x="102" y="101"/>
                    <a:pt x="110" y="93"/>
                    <a:pt x="115" y="86"/>
                  </a:cubicBezTo>
                  <a:cubicBezTo>
                    <a:pt x="101" y="106"/>
                    <a:pt x="85" y="124"/>
                    <a:pt x="71" y="145"/>
                  </a:cubicBezTo>
                  <a:cubicBezTo>
                    <a:pt x="70" y="146"/>
                    <a:pt x="73" y="148"/>
                    <a:pt x="74" y="147"/>
                  </a:cubicBezTo>
                  <a:cubicBezTo>
                    <a:pt x="90" y="128"/>
                    <a:pt x="104" y="109"/>
                    <a:pt x="120" y="91"/>
                  </a:cubicBezTo>
                  <a:cubicBezTo>
                    <a:pt x="110" y="103"/>
                    <a:pt x="96" y="125"/>
                    <a:pt x="85" y="140"/>
                  </a:cubicBezTo>
                  <a:cubicBezTo>
                    <a:pt x="84" y="142"/>
                    <a:pt x="86" y="143"/>
                    <a:pt x="87" y="142"/>
                  </a:cubicBezTo>
                  <a:cubicBezTo>
                    <a:pt x="101" y="130"/>
                    <a:pt x="112" y="116"/>
                    <a:pt x="123" y="102"/>
                  </a:cubicBezTo>
                  <a:cubicBezTo>
                    <a:pt x="112" y="115"/>
                    <a:pt x="102" y="132"/>
                    <a:pt x="92" y="147"/>
                  </a:cubicBezTo>
                  <a:cubicBezTo>
                    <a:pt x="91" y="148"/>
                    <a:pt x="94" y="150"/>
                    <a:pt x="95" y="149"/>
                  </a:cubicBezTo>
                  <a:cubicBezTo>
                    <a:pt x="105" y="138"/>
                    <a:pt x="114" y="127"/>
                    <a:pt x="124" y="116"/>
                  </a:cubicBezTo>
                  <a:cubicBezTo>
                    <a:pt x="119" y="121"/>
                    <a:pt x="108" y="142"/>
                    <a:pt x="101" y="151"/>
                  </a:cubicBezTo>
                  <a:cubicBezTo>
                    <a:pt x="100" y="153"/>
                    <a:pt x="103" y="155"/>
                    <a:pt x="104" y="153"/>
                  </a:cubicBezTo>
                  <a:cubicBezTo>
                    <a:pt x="119" y="137"/>
                    <a:pt x="128" y="127"/>
                    <a:pt x="112" y="153"/>
                  </a:cubicBezTo>
                  <a:cubicBezTo>
                    <a:pt x="111" y="155"/>
                    <a:pt x="114" y="157"/>
                    <a:pt x="115" y="156"/>
                  </a:cubicBezTo>
                  <a:cubicBezTo>
                    <a:pt x="139" y="128"/>
                    <a:pt x="126" y="146"/>
                    <a:pt x="117" y="161"/>
                  </a:cubicBezTo>
                  <a:cubicBezTo>
                    <a:pt x="116" y="163"/>
                    <a:pt x="118" y="165"/>
                    <a:pt x="119" y="163"/>
                  </a:cubicBezTo>
                  <a:cubicBezTo>
                    <a:pt x="145" y="139"/>
                    <a:pt x="141" y="140"/>
                    <a:pt x="123" y="168"/>
                  </a:cubicBezTo>
                  <a:cubicBezTo>
                    <a:pt x="122" y="170"/>
                    <a:pt x="125" y="171"/>
                    <a:pt x="126" y="170"/>
                  </a:cubicBezTo>
                  <a:cubicBezTo>
                    <a:pt x="150" y="148"/>
                    <a:pt x="149" y="141"/>
                    <a:pt x="133" y="172"/>
                  </a:cubicBezTo>
                  <a:cubicBezTo>
                    <a:pt x="132" y="174"/>
                    <a:pt x="135" y="176"/>
                    <a:pt x="136" y="174"/>
                  </a:cubicBezTo>
                  <a:cubicBezTo>
                    <a:pt x="161" y="147"/>
                    <a:pt x="157" y="148"/>
                    <a:pt x="140" y="179"/>
                  </a:cubicBezTo>
                  <a:cubicBezTo>
                    <a:pt x="139" y="180"/>
                    <a:pt x="141" y="183"/>
                    <a:pt x="142" y="181"/>
                  </a:cubicBezTo>
                  <a:cubicBezTo>
                    <a:pt x="147" y="178"/>
                    <a:pt x="152" y="174"/>
                    <a:pt x="156" y="170"/>
                  </a:cubicBezTo>
                  <a:cubicBezTo>
                    <a:pt x="152" y="176"/>
                    <a:pt x="148" y="183"/>
                    <a:pt x="145" y="190"/>
                  </a:cubicBezTo>
                  <a:cubicBezTo>
                    <a:pt x="145" y="192"/>
                    <a:pt x="147" y="194"/>
                    <a:pt x="148" y="192"/>
                  </a:cubicBezTo>
                  <a:cubicBezTo>
                    <a:pt x="156" y="186"/>
                    <a:pt x="160" y="181"/>
                    <a:pt x="163" y="178"/>
                  </a:cubicBezTo>
                  <a:cubicBezTo>
                    <a:pt x="161" y="181"/>
                    <a:pt x="157" y="187"/>
                    <a:pt x="152" y="195"/>
                  </a:cubicBezTo>
                  <a:cubicBezTo>
                    <a:pt x="151" y="197"/>
                    <a:pt x="153" y="199"/>
                    <a:pt x="155" y="198"/>
                  </a:cubicBezTo>
                  <a:cubicBezTo>
                    <a:pt x="170" y="181"/>
                    <a:pt x="180" y="170"/>
                    <a:pt x="164" y="198"/>
                  </a:cubicBezTo>
                  <a:cubicBezTo>
                    <a:pt x="163" y="200"/>
                    <a:pt x="165" y="201"/>
                    <a:pt x="167" y="200"/>
                  </a:cubicBezTo>
                  <a:cubicBezTo>
                    <a:pt x="188" y="181"/>
                    <a:pt x="183" y="180"/>
                    <a:pt x="171" y="204"/>
                  </a:cubicBezTo>
                  <a:cubicBezTo>
                    <a:pt x="170" y="206"/>
                    <a:pt x="172" y="208"/>
                    <a:pt x="174" y="207"/>
                  </a:cubicBezTo>
                  <a:cubicBezTo>
                    <a:pt x="179" y="200"/>
                    <a:pt x="185" y="193"/>
                    <a:pt x="190" y="186"/>
                  </a:cubicBezTo>
                  <a:cubicBezTo>
                    <a:pt x="189" y="196"/>
                    <a:pt x="185" y="204"/>
                    <a:pt x="180" y="211"/>
                  </a:cubicBezTo>
                  <a:cubicBezTo>
                    <a:pt x="178" y="213"/>
                    <a:pt x="181" y="215"/>
                    <a:pt x="183" y="213"/>
                  </a:cubicBezTo>
                  <a:cubicBezTo>
                    <a:pt x="213" y="174"/>
                    <a:pt x="200" y="194"/>
                    <a:pt x="193" y="210"/>
                  </a:cubicBezTo>
                  <a:cubicBezTo>
                    <a:pt x="192" y="212"/>
                    <a:pt x="195" y="214"/>
                    <a:pt x="196" y="212"/>
                  </a:cubicBezTo>
                  <a:cubicBezTo>
                    <a:pt x="214" y="184"/>
                    <a:pt x="217" y="183"/>
                    <a:pt x="206" y="208"/>
                  </a:cubicBezTo>
                  <a:cubicBezTo>
                    <a:pt x="205" y="209"/>
                    <a:pt x="208" y="212"/>
                    <a:pt x="209" y="210"/>
                  </a:cubicBezTo>
                  <a:cubicBezTo>
                    <a:pt x="216" y="202"/>
                    <a:pt x="222" y="194"/>
                    <a:pt x="228" y="187"/>
                  </a:cubicBezTo>
                  <a:cubicBezTo>
                    <a:pt x="224" y="194"/>
                    <a:pt x="220" y="201"/>
                    <a:pt x="217" y="208"/>
                  </a:cubicBezTo>
                  <a:cubicBezTo>
                    <a:pt x="217" y="210"/>
                    <a:pt x="219" y="211"/>
                    <a:pt x="220" y="210"/>
                  </a:cubicBezTo>
                  <a:cubicBezTo>
                    <a:pt x="227" y="201"/>
                    <a:pt x="243" y="187"/>
                    <a:pt x="247" y="179"/>
                  </a:cubicBezTo>
                  <a:cubicBezTo>
                    <a:pt x="240" y="195"/>
                    <a:pt x="227" y="208"/>
                    <a:pt x="217" y="223"/>
                  </a:cubicBezTo>
                  <a:cubicBezTo>
                    <a:pt x="216" y="225"/>
                    <a:pt x="219" y="227"/>
                    <a:pt x="220" y="225"/>
                  </a:cubicBezTo>
                  <a:cubicBezTo>
                    <a:pt x="234" y="211"/>
                    <a:pt x="247" y="194"/>
                    <a:pt x="260" y="179"/>
                  </a:cubicBezTo>
                  <a:cubicBezTo>
                    <a:pt x="281" y="152"/>
                    <a:pt x="257" y="191"/>
                    <a:pt x="253" y="197"/>
                  </a:cubicBezTo>
                  <a:cubicBezTo>
                    <a:pt x="233" y="227"/>
                    <a:pt x="206" y="254"/>
                    <a:pt x="183" y="283"/>
                  </a:cubicBezTo>
                  <a:cubicBezTo>
                    <a:pt x="182" y="284"/>
                    <a:pt x="184" y="286"/>
                    <a:pt x="186" y="285"/>
                  </a:cubicBezTo>
                  <a:cubicBezTo>
                    <a:pt x="205" y="263"/>
                    <a:pt x="224" y="240"/>
                    <a:pt x="243" y="217"/>
                  </a:cubicBezTo>
                  <a:cubicBezTo>
                    <a:pt x="248" y="211"/>
                    <a:pt x="254" y="204"/>
                    <a:pt x="259" y="197"/>
                  </a:cubicBezTo>
                  <a:cubicBezTo>
                    <a:pt x="264" y="190"/>
                    <a:pt x="292" y="156"/>
                    <a:pt x="278" y="179"/>
                  </a:cubicBezTo>
                  <a:cubicBezTo>
                    <a:pt x="253" y="223"/>
                    <a:pt x="211" y="255"/>
                    <a:pt x="185" y="298"/>
                  </a:cubicBezTo>
                  <a:cubicBezTo>
                    <a:pt x="184" y="300"/>
                    <a:pt x="186" y="302"/>
                    <a:pt x="188" y="301"/>
                  </a:cubicBezTo>
                  <a:cubicBezTo>
                    <a:pt x="205" y="290"/>
                    <a:pt x="221" y="274"/>
                    <a:pt x="234" y="257"/>
                  </a:cubicBezTo>
                  <a:cubicBezTo>
                    <a:pt x="221" y="275"/>
                    <a:pt x="209" y="293"/>
                    <a:pt x="194" y="310"/>
                  </a:cubicBezTo>
                  <a:cubicBezTo>
                    <a:pt x="193" y="312"/>
                    <a:pt x="195" y="314"/>
                    <a:pt x="197" y="313"/>
                  </a:cubicBezTo>
                  <a:cubicBezTo>
                    <a:pt x="240" y="272"/>
                    <a:pt x="272" y="222"/>
                    <a:pt x="310" y="176"/>
                  </a:cubicBezTo>
                  <a:cubicBezTo>
                    <a:pt x="292" y="197"/>
                    <a:pt x="273" y="227"/>
                    <a:pt x="253" y="250"/>
                  </a:cubicBezTo>
                  <a:cubicBezTo>
                    <a:pt x="234" y="272"/>
                    <a:pt x="216" y="296"/>
                    <a:pt x="198" y="319"/>
                  </a:cubicBezTo>
                  <a:cubicBezTo>
                    <a:pt x="196" y="321"/>
                    <a:pt x="199" y="323"/>
                    <a:pt x="200" y="321"/>
                  </a:cubicBezTo>
                  <a:cubicBezTo>
                    <a:pt x="208" y="314"/>
                    <a:pt x="216" y="306"/>
                    <a:pt x="223" y="299"/>
                  </a:cubicBezTo>
                  <a:cubicBezTo>
                    <a:pt x="215" y="309"/>
                    <a:pt x="208" y="319"/>
                    <a:pt x="203" y="332"/>
                  </a:cubicBezTo>
                  <a:cubicBezTo>
                    <a:pt x="202" y="334"/>
                    <a:pt x="205" y="335"/>
                    <a:pt x="206" y="334"/>
                  </a:cubicBezTo>
                  <a:cubicBezTo>
                    <a:pt x="229" y="307"/>
                    <a:pt x="251" y="280"/>
                    <a:pt x="272" y="252"/>
                  </a:cubicBezTo>
                  <a:cubicBezTo>
                    <a:pt x="277" y="247"/>
                    <a:pt x="281" y="242"/>
                    <a:pt x="286" y="237"/>
                  </a:cubicBezTo>
                  <a:cubicBezTo>
                    <a:pt x="296" y="225"/>
                    <a:pt x="305" y="212"/>
                    <a:pt x="314" y="200"/>
                  </a:cubicBezTo>
                  <a:cubicBezTo>
                    <a:pt x="329" y="182"/>
                    <a:pt x="335" y="177"/>
                    <a:pt x="320" y="200"/>
                  </a:cubicBezTo>
                  <a:cubicBezTo>
                    <a:pt x="289" y="249"/>
                    <a:pt x="241" y="281"/>
                    <a:pt x="214" y="332"/>
                  </a:cubicBezTo>
                  <a:cubicBezTo>
                    <a:pt x="213" y="333"/>
                    <a:pt x="212" y="333"/>
                    <a:pt x="212" y="334"/>
                  </a:cubicBezTo>
                  <a:cubicBezTo>
                    <a:pt x="211" y="335"/>
                    <a:pt x="212" y="335"/>
                    <a:pt x="212" y="335"/>
                  </a:cubicBezTo>
                  <a:cubicBezTo>
                    <a:pt x="212" y="336"/>
                    <a:pt x="211" y="337"/>
                    <a:pt x="211" y="337"/>
                  </a:cubicBezTo>
                  <a:cubicBezTo>
                    <a:pt x="210" y="339"/>
                    <a:pt x="212" y="340"/>
                    <a:pt x="213" y="339"/>
                  </a:cubicBezTo>
                  <a:cubicBezTo>
                    <a:pt x="239" y="316"/>
                    <a:pt x="260" y="289"/>
                    <a:pt x="280" y="262"/>
                  </a:cubicBezTo>
                  <a:cubicBezTo>
                    <a:pt x="303" y="238"/>
                    <a:pt x="326" y="214"/>
                    <a:pt x="344" y="191"/>
                  </a:cubicBezTo>
                  <a:cubicBezTo>
                    <a:pt x="321" y="219"/>
                    <a:pt x="299" y="248"/>
                    <a:pt x="275" y="275"/>
                  </a:cubicBezTo>
                  <a:cubicBezTo>
                    <a:pt x="255" y="299"/>
                    <a:pt x="231" y="320"/>
                    <a:pt x="213" y="347"/>
                  </a:cubicBezTo>
                  <a:cubicBezTo>
                    <a:pt x="212" y="349"/>
                    <a:pt x="214" y="350"/>
                    <a:pt x="215" y="349"/>
                  </a:cubicBezTo>
                  <a:cubicBezTo>
                    <a:pt x="222" y="341"/>
                    <a:pt x="229" y="334"/>
                    <a:pt x="236" y="327"/>
                  </a:cubicBezTo>
                  <a:cubicBezTo>
                    <a:pt x="228" y="337"/>
                    <a:pt x="221" y="347"/>
                    <a:pt x="214" y="358"/>
                  </a:cubicBezTo>
                  <a:cubicBezTo>
                    <a:pt x="214" y="359"/>
                    <a:pt x="215" y="361"/>
                    <a:pt x="216" y="360"/>
                  </a:cubicBezTo>
                  <a:cubicBezTo>
                    <a:pt x="229" y="351"/>
                    <a:pt x="242" y="340"/>
                    <a:pt x="253" y="329"/>
                  </a:cubicBezTo>
                  <a:cubicBezTo>
                    <a:pt x="243" y="341"/>
                    <a:pt x="233" y="353"/>
                    <a:pt x="223" y="366"/>
                  </a:cubicBezTo>
                  <a:cubicBezTo>
                    <a:pt x="222" y="367"/>
                    <a:pt x="224" y="369"/>
                    <a:pt x="225" y="368"/>
                  </a:cubicBezTo>
                  <a:cubicBezTo>
                    <a:pt x="246" y="348"/>
                    <a:pt x="265" y="328"/>
                    <a:pt x="285" y="307"/>
                  </a:cubicBezTo>
                  <a:cubicBezTo>
                    <a:pt x="281" y="313"/>
                    <a:pt x="276" y="320"/>
                    <a:pt x="272" y="326"/>
                  </a:cubicBezTo>
                  <a:cubicBezTo>
                    <a:pt x="257" y="342"/>
                    <a:pt x="243" y="358"/>
                    <a:pt x="229" y="375"/>
                  </a:cubicBezTo>
                  <a:cubicBezTo>
                    <a:pt x="228" y="376"/>
                    <a:pt x="230" y="378"/>
                    <a:pt x="231" y="377"/>
                  </a:cubicBezTo>
                  <a:cubicBezTo>
                    <a:pt x="247" y="363"/>
                    <a:pt x="259" y="348"/>
                    <a:pt x="271" y="332"/>
                  </a:cubicBezTo>
                  <a:cubicBezTo>
                    <a:pt x="273" y="330"/>
                    <a:pt x="275" y="329"/>
                    <a:pt x="276" y="327"/>
                  </a:cubicBezTo>
                  <a:cubicBezTo>
                    <a:pt x="296" y="306"/>
                    <a:pt x="316" y="286"/>
                    <a:pt x="335" y="265"/>
                  </a:cubicBezTo>
                  <a:cubicBezTo>
                    <a:pt x="347" y="252"/>
                    <a:pt x="358" y="238"/>
                    <a:pt x="370" y="225"/>
                  </a:cubicBezTo>
                  <a:cubicBezTo>
                    <a:pt x="361" y="237"/>
                    <a:pt x="352" y="249"/>
                    <a:pt x="342" y="261"/>
                  </a:cubicBezTo>
                  <a:cubicBezTo>
                    <a:pt x="308" y="303"/>
                    <a:pt x="268" y="339"/>
                    <a:pt x="235" y="383"/>
                  </a:cubicBezTo>
                  <a:cubicBezTo>
                    <a:pt x="234" y="384"/>
                    <a:pt x="236" y="386"/>
                    <a:pt x="238" y="384"/>
                  </a:cubicBezTo>
                  <a:cubicBezTo>
                    <a:pt x="266" y="359"/>
                    <a:pt x="290" y="331"/>
                    <a:pt x="314" y="302"/>
                  </a:cubicBezTo>
                  <a:cubicBezTo>
                    <a:pt x="333" y="279"/>
                    <a:pt x="363" y="254"/>
                    <a:pt x="377" y="229"/>
                  </a:cubicBezTo>
                  <a:cubicBezTo>
                    <a:pt x="343" y="290"/>
                    <a:pt x="281" y="333"/>
                    <a:pt x="242" y="391"/>
                  </a:cubicBezTo>
                  <a:cubicBezTo>
                    <a:pt x="241" y="393"/>
                    <a:pt x="243" y="395"/>
                    <a:pt x="244" y="393"/>
                  </a:cubicBezTo>
                  <a:cubicBezTo>
                    <a:pt x="261" y="378"/>
                    <a:pt x="277" y="361"/>
                    <a:pt x="293" y="345"/>
                  </a:cubicBezTo>
                  <a:cubicBezTo>
                    <a:pt x="279" y="362"/>
                    <a:pt x="265" y="380"/>
                    <a:pt x="250" y="397"/>
                  </a:cubicBezTo>
                  <a:cubicBezTo>
                    <a:pt x="249" y="398"/>
                    <a:pt x="250" y="400"/>
                    <a:pt x="252" y="399"/>
                  </a:cubicBezTo>
                  <a:cubicBezTo>
                    <a:pt x="258" y="394"/>
                    <a:pt x="265" y="390"/>
                    <a:pt x="271" y="384"/>
                  </a:cubicBezTo>
                  <a:cubicBezTo>
                    <a:pt x="266" y="391"/>
                    <a:pt x="261" y="399"/>
                    <a:pt x="257" y="407"/>
                  </a:cubicBezTo>
                  <a:cubicBezTo>
                    <a:pt x="256" y="409"/>
                    <a:pt x="258" y="410"/>
                    <a:pt x="260" y="409"/>
                  </a:cubicBezTo>
                  <a:cubicBezTo>
                    <a:pt x="284" y="389"/>
                    <a:pt x="300" y="363"/>
                    <a:pt x="318" y="338"/>
                  </a:cubicBezTo>
                  <a:cubicBezTo>
                    <a:pt x="319" y="337"/>
                    <a:pt x="320" y="335"/>
                    <a:pt x="322" y="334"/>
                  </a:cubicBezTo>
                  <a:cubicBezTo>
                    <a:pt x="327" y="330"/>
                    <a:pt x="332" y="325"/>
                    <a:pt x="336" y="321"/>
                  </a:cubicBezTo>
                  <a:cubicBezTo>
                    <a:pt x="356" y="302"/>
                    <a:pt x="389" y="273"/>
                    <a:pt x="401" y="250"/>
                  </a:cubicBezTo>
                  <a:cubicBezTo>
                    <a:pt x="384" y="284"/>
                    <a:pt x="350" y="311"/>
                    <a:pt x="325" y="339"/>
                  </a:cubicBezTo>
                  <a:cubicBezTo>
                    <a:pt x="304" y="361"/>
                    <a:pt x="285" y="385"/>
                    <a:pt x="267" y="410"/>
                  </a:cubicBezTo>
                  <a:cubicBezTo>
                    <a:pt x="266" y="412"/>
                    <a:pt x="269" y="413"/>
                    <a:pt x="270" y="412"/>
                  </a:cubicBezTo>
                  <a:cubicBezTo>
                    <a:pt x="287" y="395"/>
                    <a:pt x="304" y="376"/>
                    <a:pt x="321" y="358"/>
                  </a:cubicBezTo>
                  <a:cubicBezTo>
                    <a:pt x="305" y="378"/>
                    <a:pt x="291" y="399"/>
                    <a:pt x="277" y="420"/>
                  </a:cubicBezTo>
                  <a:cubicBezTo>
                    <a:pt x="276" y="422"/>
                    <a:pt x="279" y="424"/>
                    <a:pt x="280" y="422"/>
                  </a:cubicBezTo>
                  <a:cubicBezTo>
                    <a:pt x="308" y="390"/>
                    <a:pt x="336" y="358"/>
                    <a:pt x="363" y="325"/>
                  </a:cubicBezTo>
                  <a:cubicBezTo>
                    <a:pt x="368" y="320"/>
                    <a:pt x="383" y="303"/>
                    <a:pt x="387" y="297"/>
                  </a:cubicBezTo>
                  <a:cubicBezTo>
                    <a:pt x="392" y="291"/>
                    <a:pt x="425" y="246"/>
                    <a:pt x="417" y="258"/>
                  </a:cubicBezTo>
                  <a:cubicBezTo>
                    <a:pt x="409" y="270"/>
                    <a:pt x="400" y="282"/>
                    <a:pt x="391" y="294"/>
                  </a:cubicBezTo>
                  <a:cubicBezTo>
                    <a:pt x="387" y="299"/>
                    <a:pt x="383" y="304"/>
                    <a:pt x="379" y="310"/>
                  </a:cubicBezTo>
                  <a:cubicBezTo>
                    <a:pt x="345" y="354"/>
                    <a:pt x="306" y="395"/>
                    <a:pt x="275" y="441"/>
                  </a:cubicBezTo>
                  <a:cubicBezTo>
                    <a:pt x="274" y="443"/>
                    <a:pt x="276" y="445"/>
                    <a:pt x="278" y="443"/>
                  </a:cubicBezTo>
                  <a:cubicBezTo>
                    <a:pt x="287" y="433"/>
                    <a:pt x="296" y="423"/>
                    <a:pt x="306" y="412"/>
                  </a:cubicBezTo>
                  <a:cubicBezTo>
                    <a:pt x="305" y="414"/>
                    <a:pt x="304" y="416"/>
                    <a:pt x="303" y="417"/>
                  </a:cubicBezTo>
                  <a:cubicBezTo>
                    <a:pt x="292" y="431"/>
                    <a:pt x="282" y="444"/>
                    <a:pt x="273" y="459"/>
                  </a:cubicBezTo>
                  <a:cubicBezTo>
                    <a:pt x="272" y="460"/>
                    <a:pt x="274" y="462"/>
                    <a:pt x="275" y="461"/>
                  </a:cubicBezTo>
                  <a:cubicBezTo>
                    <a:pt x="288" y="445"/>
                    <a:pt x="300" y="428"/>
                    <a:pt x="312" y="411"/>
                  </a:cubicBezTo>
                  <a:cubicBezTo>
                    <a:pt x="316" y="407"/>
                    <a:pt x="319" y="403"/>
                    <a:pt x="323" y="399"/>
                  </a:cubicBezTo>
                  <a:cubicBezTo>
                    <a:pt x="354" y="364"/>
                    <a:pt x="390" y="333"/>
                    <a:pt x="418" y="295"/>
                  </a:cubicBezTo>
                  <a:cubicBezTo>
                    <a:pt x="426" y="284"/>
                    <a:pt x="434" y="274"/>
                    <a:pt x="443" y="264"/>
                  </a:cubicBezTo>
                  <a:cubicBezTo>
                    <a:pt x="431" y="278"/>
                    <a:pt x="421" y="294"/>
                    <a:pt x="409" y="309"/>
                  </a:cubicBezTo>
                  <a:cubicBezTo>
                    <a:pt x="387" y="336"/>
                    <a:pt x="364" y="362"/>
                    <a:pt x="341" y="389"/>
                  </a:cubicBezTo>
                  <a:cubicBezTo>
                    <a:pt x="334" y="398"/>
                    <a:pt x="328" y="407"/>
                    <a:pt x="321" y="416"/>
                  </a:cubicBezTo>
                  <a:cubicBezTo>
                    <a:pt x="299" y="437"/>
                    <a:pt x="276" y="459"/>
                    <a:pt x="267" y="487"/>
                  </a:cubicBezTo>
                  <a:cubicBezTo>
                    <a:pt x="267" y="488"/>
                    <a:pt x="269" y="490"/>
                    <a:pt x="270" y="489"/>
                  </a:cubicBezTo>
                  <a:cubicBezTo>
                    <a:pt x="279" y="478"/>
                    <a:pt x="288" y="467"/>
                    <a:pt x="297" y="456"/>
                  </a:cubicBezTo>
                  <a:cubicBezTo>
                    <a:pt x="285" y="472"/>
                    <a:pt x="273" y="488"/>
                    <a:pt x="262" y="505"/>
                  </a:cubicBezTo>
                  <a:cubicBezTo>
                    <a:pt x="260" y="507"/>
                    <a:pt x="263" y="509"/>
                    <a:pt x="265" y="507"/>
                  </a:cubicBezTo>
                  <a:cubicBezTo>
                    <a:pt x="288" y="476"/>
                    <a:pt x="315" y="447"/>
                    <a:pt x="342" y="418"/>
                  </a:cubicBezTo>
                  <a:cubicBezTo>
                    <a:pt x="313" y="454"/>
                    <a:pt x="283" y="490"/>
                    <a:pt x="256" y="527"/>
                  </a:cubicBezTo>
                  <a:cubicBezTo>
                    <a:pt x="256" y="528"/>
                    <a:pt x="256" y="529"/>
                    <a:pt x="257" y="530"/>
                  </a:cubicBezTo>
                  <a:cubicBezTo>
                    <a:pt x="256" y="531"/>
                    <a:pt x="255" y="532"/>
                    <a:pt x="254" y="533"/>
                  </a:cubicBezTo>
                  <a:cubicBezTo>
                    <a:pt x="253" y="535"/>
                    <a:pt x="255" y="536"/>
                    <a:pt x="257" y="535"/>
                  </a:cubicBezTo>
                  <a:cubicBezTo>
                    <a:pt x="277" y="508"/>
                    <a:pt x="298" y="483"/>
                    <a:pt x="321" y="459"/>
                  </a:cubicBezTo>
                  <a:cubicBezTo>
                    <a:pt x="295" y="488"/>
                    <a:pt x="271" y="518"/>
                    <a:pt x="250" y="551"/>
                  </a:cubicBezTo>
                  <a:cubicBezTo>
                    <a:pt x="249" y="552"/>
                    <a:pt x="250" y="554"/>
                    <a:pt x="252" y="553"/>
                  </a:cubicBezTo>
                  <a:cubicBezTo>
                    <a:pt x="251" y="553"/>
                    <a:pt x="251" y="554"/>
                    <a:pt x="251" y="554"/>
                  </a:cubicBezTo>
                  <a:cubicBezTo>
                    <a:pt x="250" y="555"/>
                    <a:pt x="252" y="557"/>
                    <a:pt x="253" y="556"/>
                  </a:cubicBezTo>
                  <a:cubicBezTo>
                    <a:pt x="257" y="553"/>
                    <a:pt x="260" y="550"/>
                    <a:pt x="263" y="547"/>
                  </a:cubicBezTo>
                  <a:cubicBezTo>
                    <a:pt x="288" y="532"/>
                    <a:pt x="307" y="508"/>
                    <a:pt x="324" y="484"/>
                  </a:cubicBezTo>
                  <a:cubicBezTo>
                    <a:pt x="344" y="462"/>
                    <a:pt x="363" y="439"/>
                    <a:pt x="382" y="416"/>
                  </a:cubicBezTo>
                  <a:cubicBezTo>
                    <a:pt x="413" y="380"/>
                    <a:pt x="445" y="343"/>
                    <a:pt x="475" y="307"/>
                  </a:cubicBezTo>
                  <a:cubicBezTo>
                    <a:pt x="484" y="299"/>
                    <a:pt x="492" y="294"/>
                    <a:pt x="482" y="306"/>
                  </a:cubicBezTo>
                  <a:cubicBezTo>
                    <a:pt x="470" y="321"/>
                    <a:pt x="455" y="334"/>
                    <a:pt x="442" y="349"/>
                  </a:cubicBezTo>
                  <a:cubicBezTo>
                    <a:pt x="410" y="384"/>
                    <a:pt x="379" y="420"/>
                    <a:pt x="349" y="457"/>
                  </a:cubicBezTo>
                  <a:cubicBezTo>
                    <a:pt x="333" y="477"/>
                    <a:pt x="316" y="497"/>
                    <a:pt x="299" y="517"/>
                  </a:cubicBezTo>
                  <a:cubicBezTo>
                    <a:pt x="298" y="519"/>
                    <a:pt x="296" y="520"/>
                    <a:pt x="295" y="522"/>
                  </a:cubicBezTo>
                  <a:cubicBezTo>
                    <a:pt x="276" y="543"/>
                    <a:pt x="253" y="563"/>
                    <a:pt x="241" y="588"/>
                  </a:cubicBezTo>
                  <a:cubicBezTo>
                    <a:pt x="240" y="590"/>
                    <a:pt x="242" y="592"/>
                    <a:pt x="243" y="591"/>
                  </a:cubicBezTo>
                  <a:cubicBezTo>
                    <a:pt x="259" y="578"/>
                    <a:pt x="269" y="562"/>
                    <a:pt x="281" y="546"/>
                  </a:cubicBezTo>
                  <a:cubicBezTo>
                    <a:pt x="293" y="530"/>
                    <a:pt x="306" y="514"/>
                    <a:pt x="319" y="499"/>
                  </a:cubicBezTo>
                  <a:cubicBezTo>
                    <a:pt x="364" y="446"/>
                    <a:pt x="411" y="394"/>
                    <a:pt x="460" y="344"/>
                  </a:cubicBezTo>
                  <a:cubicBezTo>
                    <a:pt x="471" y="331"/>
                    <a:pt x="483" y="319"/>
                    <a:pt x="494" y="307"/>
                  </a:cubicBezTo>
                  <a:cubicBezTo>
                    <a:pt x="523" y="276"/>
                    <a:pt x="486" y="321"/>
                    <a:pt x="478" y="330"/>
                  </a:cubicBezTo>
                  <a:cubicBezTo>
                    <a:pt x="450" y="356"/>
                    <a:pt x="426" y="385"/>
                    <a:pt x="401" y="413"/>
                  </a:cubicBezTo>
                  <a:cubicBezTo>
                    <a:pt x="345" y="478"/>
                    <a:pt x="290" y="543"/>
                    <a:pt x="235" y="608"/>
                  </a:cubicBezTo>
                  <a:cubicBezTo>
                    <a:pt x="234" y="609"/>
                    <a:pt x="236" y="611"/>
                    <a:pt x="237" y="611"/>
                  </a:cubicBezTo>
                  <a:cubicBezTo>
                    <a:pt x="255" y="601"/>
                    <a:pt x="270" y="587"/>
                    <a:pt x="284" y="572"/>
                  </a:cubicBezTo>
                  <a:cubicBezTo>
                    <a:pt x="281" y="576"/>
                    <a:pt x="278" y="580"/>
                    <a:pt x="275" y="583"/>
                  </a:cubicBezTo>
                  <a:cubicBezTo>
                    <a:pt x="259" y="597"/>
                    <a:pt x="242" y="610"/>
                    <a:pt x="232" y="628"/>
                  </a:cubicBezTo>
                  <a:cubicBezTo>
                    <a:pt x="231" y="630"/>
                    <a:pt x="233" y="632"/>
                    <a:pt x="234" y="630"/>
                  </a:cubicBezTo>
                  <a:cubicBezTo>
                    <a:pt x="245" y="619"/>
                    <a:pt x="256" y="607"/>
                    <a:pt x="266" y="595"/>
                  </a:cubicBezTo>
                  <a:cubicBezTo>
                    <a:pt x="281" y="581"/>
                    <a:pt x="296" y="568"/>
                    <a:pt x="310" y="552"/>
                  </a:cubicBezTo>
                  <a:cubicBezTo>
                    <a:pt x="315" y="546"/>
                    <a:pt x="321" y="539"/>
                    <a:pt x="326" y="533"/>
                  </a:cubicBezTo>
                  <a:cubicBezTo>
                    <a:pt x="322" y="539"/>
                    <a:pt x="317" y="546"/>
                    <a:pt x="312" y="553"/>
                  </a:cubicBezTo>
                  <a:cubicBezTo>
                    <a:pt x="289" y="585"/>
                    <a:pt x="258" y="609"/>
                    <a:pt x="233" y="639"/>
                  </a:cubicBezTo>
                  <a:cubicBezTo>
                    <a:pt x="232" y="640"/>
                    <a:pt x="234" y="643"/>
                    <a:pt x="235" y="642"/>
                  </a:cubicBezTo>
                  <a:cubicBezTo>
                    <a:pt x="315" y="581"/>
                    <a:pt x="366" y="487"/>
                    <a:pt x="437" y="417"/>
                  </a:cubicBezTo>
                  <a:cubicBezTo>
                    <a:pt x="458" y="396"/>
                    <a:pt x="478" y="376"/>
                    <a:pt x="498" y="355"/>
                  </a:cubicBezTo>
                  <a:cubicBezTo>
                    <a:pt x="509" y="345"/>
                    <a:pt x="565" y="283"/>
                    <a:pt x="518" y="337"/>
                  </a:cubicBezTo>
                  <a:cubicBezTo>
                    <a:pt x="481" y="380"/>
                    <a:pt x="441" y="421"/>
                    <a:pt x="402" y="463"/>
                  </a:cubicBezTo>
                  <a:cubicBezTo>
                    <a:pt x="362" y="505"/>
                    <a:pt x="328" y="551"/>
                    <a:pt x="291" y="595"/>
                  </a:cubicBezTo>
                  <a:cubicBezTo>
                    <a:pt x="290" y="596"/>
                    <a:pt x="289" y="596"/>
                    <a:pt x="289" y="597"/>
                  </a:cubicBezTo>
                  <a:cubicBezTo>
                    <a:pt x="269" y="619"/>
                    <a:pt x="249" y="640"/>
                    <a:pt x="229" y="661"/>
                  </a:cubicBezTo>
                  <a:cubicBezTo>
                    <a:pt x="227" y="663"/>
                    <a:pt x="230" y="665"/>
                    <a:pt x="231" y="663"/>
                  </a:cubicBezTo>
                  <a:cubicBezTo>
                    <a:pt x="236" y="658"/>
                    <a:pt x="241" y="653"/>
                    <a:pt x="246" y="648"/>
                  </a:cubicBezTo>
                  <a:cubicBezTo>
                    <a:pt x="246" y="648"/>
                    <a:pt x="245" y="650"/>
                    <a:pt x="244" y="650"/>
                  </a:cubicBezTo>
                  <a:cubicBezTo>
                    <a:pt x="265" y="629"/>
                    <a:pt x="285" y="606"/>
                    <a:pt x="306" y="584"/>
                  </a:cubicBezTo>
                  <a:cubicBezTo>
                    <a:pt x="346" y="540"/>
                    <a:pt x="386" y="495"/>
                    <a:pt x="427" y="451"/>
                  </a:cubicBezTo>
                  <a:cubicBezTo>
                    <a:pt x="465" y="410"/>
                    <a:pt x="498" y="364"/>
                    <a:pt x="539" y="325"/>
                  </a:cubicBezTo>
                  <a:cubicBezTo>
                    <a:pt x="507" y="355"/>
                    <a:pt x="473" y="402"/>
                    <a:pt x="440" y="438"/>
                  </a:cubicBezTo>
                  <a:cubicBezTo>
                    <a:pt x="400" y="482"/>
                    <a:pt x="363" y="530"/>
                    <a:pt x="324" y="575"/>
                  </a:cubicBezTo>
                  <a:cubicBezTo>
                    <a:pt x="319" y="581"/>
                    <a:pt x="314" y="586"/>
                    <a:pt x="310" y="592"/>
                  </a:cubicBezTo>
                  <a:cubicBezTo>
                    <a:pt x="306" y="596"/>
                    <a:pt x="302" y="600"/>
                    <a:pt x="298" y="604"/>
                  </a:cubicBezTo>
                  <a:cubicBezTo>
                    <a:pt x="276" y="626"/>
                    <a:pt x="247" y="648"/>
                    <a:pt x="233" y="676"/>
                  </a:cubicBezTo>
                  <a:cubicBezTo>
                    <a:pt x="232" y="677"/>
                    <a:pt x="234" y="679"/>
                    <a:pt x="236" y="678"/>
                  </a:cubicBezTo>
                  <a:cubicBezTo>
                    <a:pt x="251" y="660"/>
                    <a:pt x="266" y="643"/>
                    <a:pt x="282" y="626"/>
                  </a:cubicBezTo>
                  <a:cubicBezTo>
                    <a:pt x="320" y="587"/>
                    <a:pt x="356" y="546"/>
                    <a:pt x="391" y="505"/>
                  </a:cubicBezTo>
                  <a:cubicBezTo>
                    <a:pt x="429" y="459"/>
                    <a:pt x="469" y="415"/>
                    <a:pt x="509" y="371"/>
                  </a:cubicBezTo>
                  <a:cubicBezTo>
                    <a:pt x="515" y="365"/>
                    <a:pt x="520" y="359"/>
                    <a:pt x="525" y="352"/>
                  </a:cubicBezTo>
                  <a:cubicBezTo>
                    <a:pt x="546" y="326"/>
                    <a:pt x="527" y="357"/>
                    <a:pt x="522" y="362"/>
                  </a:cubicBezTo>
                  <a:cubicBezTo>
                    <a:pt x="505" y="379"/>
                    <a:pt x="489" y="399"/>
                    <a:pt x="472" y="418"/>
                  </a:cubicBezTo>
                  <a:cubicBezTo>
                    <a:pt x="390" y="510"/>
                    <a:pt x="310" y="604"/>
                    <a:pt x="227" y="695"/>
                  </a:cubicBezTo>
                  <a:cubicBezTo>
                    <a:pt x="225" y="697"/>
                    <a:pt x="227" y="699"/>
                    <a:pt x="229" y="698"/>
                  </a:cubicBezTo>
                  <a:cubicBezTo>
                    <a:pt x="240" y="687"/>
                    <a:pt x="251" y="676"/>
                    <a:pt x="262" y="665"/>
                  </a:cubicBezTo>
                  <a:cubicBezTo>
                    <a:pt x="261" y="666"/>
                    <a:pt x="261" y="667"/>
                    <a:pt x="260" y="668"/>
                  </a:cubicBezTo>
                  <a:cubicBezTo>
                    <a:pt x="253" y="676"/>
                    <a:pt x="237" y="697"/>
                    <a:pt x="233" y="701"/>
                  </a:cubicBezTo>
                  <a:cubicBezTo>
                    <a:pt x="232" y="702"/>
                    <a:pt x="234" y="704"/>
                    <a:pt x="235" y="703"/>
                  </a:cubicBezTo>
                  <a:cubicBezTo>
                    <a:pt x="258" y="689"/>
                    <a:pt x="278" y="670"/>
                    <a:pt x="297" y="648"/>
                  </a:cubicBezTo>
                  <a:cubicBezTo>
                    <a:pt x="296" y="649"/>
                    <a:pt x="295" y="651"/>
                    <a:pt x="294" y="652"/>
                  </a:cubicBezTo>
                  <a:cubicBezTo>
                    <a:pt x="273" y="678"/>
                    <a:pt x="246" y="696"/>
                    <a:pt x="226" y="722"/>
                  </a:cubicBezTo>
                  <a:cubicBezTo>
                    <a:pt x="225" y="724"/>
                    <a:pt x="227" y="725"/>
                    <a:pt x="229" y="724"/>
                  </a:cubicBezTo>
                  <a:cubicBezTo>
                    <a:pt x="247" y="711"/>
                    <a:pt x="264" y="697"/>
                    <a:pt x="281" y="681"/>
                  </a:cubicBezTo>
                  <a:cubicBezTo>
                    <a:pt x="276" y="687"/>
                    <a:pt x="272" y="693"/>
                    <a:pt x="268" y="698"/>
                  </a:cubicBezTo>
                  <a:cubicBezTo>
                    <a:pt x="257" y="710"/>
                    <a:pt x="246" y="722"/>
                    <a:pt x="237" y="734"/>
                  </a:cubicBezTo>
                  <a:cubicBezTo>
                    <a:pt x="235" y="736"/>
                    <a:pt x="237" y="738"/>
                    <a:pt x="239" y="736"/>
                  </a:cubicBezTo>
                  <a:cubicBezTo>
                    <a:pt x="241" y="734"/>
                    <a:pt x="242" y="732"/>
                    <a:pt x="244" y="730"/>
                  </a:cubicBezTo>
                  <a:cubicBezTo>
                    <a:pt x="240" y="735"/>
                    <a:pt x="237" y="739"/>
                    <a:pt x="236" y="745"/>
                  </a:cubicBezTo>
                  <a:cubicBezTo>
                    <a:pt x="236" y="746"/>
                    <a:pt x="237" y="746"/>
                    <a:pt x="237" y="745"/>
                  </a:cubicBezTo>
                  <a:cubicBezTo>
                    <a:pt x="242" y="728"/>
                    <a:pt x="264" y="717"/>
                    <a:pt x="279" y="707"/>
                  </a:cubicBezTo>
                  <a:cubicBezTo>
                    <a:pt x="275" y="711"/>
                    <a:pt x="272" y="715"/>
                    <a:pt x="268" y="719"/>
                  </a:cubicBezTo>
                  <a:cubicBezTo>
                    <a:pt x="262" y="725"/>
                    <a:pt x="256" y="731"/>
                    <a:pt x="250" y="737"/>
                  </a:cubicBezTo>
                  <a:cubicBezTo>
                    <a:pt x="250" y="738"/>
                    <a:pt x="249" y="739"/>
                    <a:pt x="248" y="740"/>
                  </a:cubicBezTo>
                  <a:cubicBezTo>
                    <a:pt x="244" y="744"/>
                    <a:pt x="241" y="748"/>
                    <a:pt x="238" y="752"/>
                  </a:cubicBezTo>
                  <a:cubicBezTo>
                    <a:pt x="237" y="753"/>
                    <a:pt x="237" y="754"/>
                    <a:pt x="238" y="754"/>
                  </a:cubicBezTo>
                  <a:cubicBezTo>
                    <a:pt x="238" y="755"/>
                    <a:pt x="237" y="756"/>
                    <a:pt x="237" y="757"/>
                  </a:cubicBezTo>
                  <a:cubicBezTo>
                    <a:pt x="237" y="759"/>
                    <a:pt x="240" y="760"/>
                    <a:pt x="240" y="758"/>
                  </a:cubicBezTo>
                  <a:cubicBezTo>
                    <a:pt x="241" y="756"/>
                    <a:pt x="242" y="754"/>
                    <a:pt x="243" y="752"/>
                  </a:cubicBezTo>
                  <a:cubicBezTo>
                    <a:pt x="262" y="739"/>
                    <a:pt x="279" y="723"/>
                    <a:pt x="297" y="708"/>
                  </a:cubicBezTo>
                  <a:cubicBezTo>
                    <a:pt x="305" y="700"/>
                    <a:pt x="305" y="700"/>
                    <a:pt x="296" y="709"/>
                  </a:cubicBezTo>
                  <a:cubicBezTo>
                    <a:pt x="290" y="717"/>
                    <a:pt x="282" y="724"/>
                    <a:pt x="275" y="731"/>
                  </a:cubicBezTo>
                  <a:cubicBezTo>
                    <a:pt x="263" y="743"/>
                    <a:pt x="252" y="755"/>
                    <a:pt x="241" y="767"/>
                  </a:cubicBezTo>
                  <a:cubicBezTo>
                    <a:pt x="240" y="769"/>
                    <a:pt x="242" y="771"/>
                    <a:pt x="243" y="770"/>
                  </a:cubicBezTo>
                  <a:cubicBezTo>
                    <a:pt x="264" y="753"/>
                    <a:pt x="286" y="735"/>
                    <a:pt x="304" y="715"/>
                  </a:cubicBezTo>
                  <a:cubicBezTo>
                    <a:pt x="285" y="735"/>
                    <a:pt x="266" y="754"/>
                    <a:pt x="249" y="775"/>
                  </a:cubicBezTo>
                  <a:cubicBezTo>
                    <a:pt x="247" y="777"/>
                    <a:pt x="249" y="779"/>
                    <a:pt x="251" y="777"/>
                  </a:cubicBezTo>
                  <a:cubicBezTo>
                    <a:pt x="260" y="770"/>
                    <a:pt x="270" y="762"/>
                    <a:pt x="279" y="756"/>
                  </a:cubicBezTo>
                  <a:cubicBezTo>
                    <a:pt x="285" y="751"/>
                    <a:pt x="270" y="770"/>
                    <a:pt x="266" y="775"/>
                  </a:cubicBezTo>
                  <a:cubicBezTo>
                    <a:pt x="264" y="777"/>
                    <a:pt x="262" y="780"/>
                    <a:pt x="259" y="783"/>
                  </a:cubicBezTo>
                  <a:cubicBezTo>
                    <a:pt x="258" y="785"/>
                    <a:pt x="261" y="787"/>
                    <a:pt x="262" y="785"/>
                  </a:cubicBezTo>
                  <a:cubicBezTo>
                    <a:pt x="267" y="780"/>
                    <a:pt x="271" y="774"/>
                    <a:pt x="276" y="768"/>
                  </a:cubicBezTo>
                  <a:cubicBezTo>
                    <a:pt x="282" y="764"/>
                    <a:pt x="287" y="761"/>
                    <a:pt x="283" y="765"/>
                  </a:cubicBezTo>
                  <a:cubicBezTo>
                    <a:pt x="275" y="774"/>
                    <a:pt x="266" y="781"/>
                    <a:pt x="259" y="790"/>
                  </a:cubicBezTo>
                  <a:cubicBezTo>
                    <a:pt x="257" y="792"/>
                    <a:pt x="259" y="794"/>
                    <a:pt x="261" y="793"/>
                  </a:cubicBezTo>
                  <a:cubicBezTo>
                    <a:pt x="270" y="787"/>
                    <a:pt x="278" y="780"/>
                    <a:pt x="288" y="774"/>
                  </a:cubicBezTo>
                  <a:cubicBezTo>
                    <a:pt x="280" y="779"/>
                    <a:pt x="272" y="787"/>
                    <a:pt x="265" y="794"/>
                  </a:cubicBezTo>
                  <a:cubicBezTo>
                    <a:pt x="264" y="795"/>
                    <a:pt x="266" y="798"/>
                    <a:pt x="267" y="797"/>
                  </a:cubicBezTo>
                  <a:cubicBezTo>
                    <a:pt x="276" y="792"/>
                    <a:pt x="286" y="786"/>
                    <a:pt x="293" y="779"/>
                  </a:cubicBezTo>
                  <a:cubicBezTo>
                    <a:pt x="285" y="787"/>
                    <a:pt x="276" y="794"/>
                    <a:pt x="267" y="802"/>
                  </a:cubicBezTo>
                  <a:cubicBezTo>
                    <a:pt x="266" y="803"/>
                    <a:pt x="268" y="805"/>
                    <a:pt x="270" y="804"/>
                  </a:cubicBezTo>
                  <a:cubicBezTo>
                    <a:pt x="278" y="799"/>
                    <a:pt x="286" y="793"/>
                    <a:pt x="295" y="787"/>
                  </a:cubicBezTo>
                  <a:cubicBezTo>
                    <a:pt x="288" y="792"/>
                    <a:pt x="281" y="805"/>
                    <a:pt x="275" y="811"/>
                  </a:cubicBezTo>
                  <a:cubicBezTo>
                    <a:pt x="274" y="813"/>
                    <a:pt x="276" y="816"/>
                    <a:pt x="278" y="814"/>
                  </a:cubicBezTo>
                  <a:cubicBezTo>
                    <a:pt x="286" y="806"/>
                    <a:pt x="295" y="799"/>
                    <a:pt x="305" y="793"/>
                  </a:cubicBezTo>
                  <a:cubicBezTo>
                    <a:pt x="299" y="796"/>
                    <a:pt x="294" y="804"/>
                    <a:pt x="290" y="809"/>
                  </a:cubicBezTo>
                  <a:cubicBezTo>
                    <a:pt x="288" y="811"/>
                    <a:pt x="290" y="813"/>
                    <a:pt x="292" y="812"/>
                  </a:cubicBezTo>
                  <a:cubicBezTo>
                    <a:pt x="297" y="808"/>
                    <a:pt x="303" y="804"/>
                    <a:pt x="308" y="800"/>
                  </a:cubicBezTo>
                  <a:cubicBezTo>
                    <a:pt x="317" y="793"/>
                    <a:pt x="295" y="814"/>
                    <a:pt x="294" y="816"/>
                  </a:cubicBezTo>
                  <a:cubicBezTo>
                    <a:pt x="292" y="818"/>
                    <a:pt x="295" y="820"/>
                    <a:pt x="297" y="818"/>
                  </a:cubicBezTo>
                  <a:cubicBezTo>
                    <a:pt x="299" y="817"/>
                    <a:pt x="301" y="815"/>
                    <a:pt x="303" y="813"/>
                  </a:cubicBezTo>
                  <a:cubicBezTo>
                    <a:pt x="303" y="813"/>
                    <a:pt x="304" y="812"/>
                    <a:pt x="304" y="812"/>
                  </a:cubicBezTo>
                  <a:cubicBezTo>
                    <a:pt x="307" y="809"/>
                    <a:pt x="309" y="807"/>
                    <a:pt x="312" y="805"/>
                  </a:cubicBezTo>
                  <a:cubicBezTo>
                    <a:pt x="331" y="788"/>
                    <a:pt x="315" y="810"/>
                    <a:pt x="312" y="814"/>
                  </a:cubicBezTo>
                  <a:cubicBezTo>
                    <a:pt x="311" y="816"/>
                    <a:pt x="314" y="818"/>
                    <a:pt x="315" y="816"/>
                  </a:cubicBezTo>
                  <a:cubicBezTo>
                    <a:pt x="318" y="812"/>
                    <a:pt x="321" y="809"/>
                    <a:pt x="326" y="807"/>
                  </a:cubicBezTo>
                  <a:cubicBezTo>
                    <a:pt x="325" y="809"/>
                    <a:pt x="327" y="811"/>
                    <a:pt x="329" y="810"/>
                  </a:cubicBezTo>
                  <a:cubicBezTo>
                    <a:pt x="331" y="806"/>
                    <a:pt x="334" y="804"/>
                    <a:pt x="336" y="801"/>
                  </a:cubicBezTo>
                  <a:cubicBezTo>
                    <a:pt x="338" y="799"/>
                    <a:pt x="335" y="796"/>
                    <a:pt x="334" y="798"/>
                  </a:cubicBezTo>
                  <a:cubicBezTo>
                    <a:pt x="334" y="798"/>
                    <a:pt x="334" y="798"/>
                    <a:pt x="334" y="798"/>
                  </a:cubicBezTo>
                  <a:cubicBezTo>
                    <a:pt x="333" y="797"/>
                    <a:pt x="332" y="796"/>
                    <a:pt x="331" y="797"/>
                  </a:cubicBezTo>
                  <a:cubicBezTo>
                    <a:pt x="323" y="802"/>
                    <a:pt x="325" y="801"/>
                    <a:pt x="318" y="807"/>
                  </a:cubicBezTo>
                  <a:cubicBezTo>
                    <a:pt x="320" y="806"/>
                    <a:pt x="325" y="799"/>
                    <a:pt x="328" y="794"/>
                  </a:cubicBezTo>
                  <a:cubicBezTo>
                    <a:pt x="329" y="792"/>
                    <a:pt x="327" y="790"/>
                    <a:pt x="325" y="791"/>
                  </a:cubicBezTo>
                  <a:cubicBezTo>
                    <a:pt x="320" y="794"/>
                    <a:pt x="315" y="798"/>
                    <a:pt x="311" y="801"/>
                  </a:cubicBezTo>
                  <a:cubicBezTo>
                    <a:pt x="313" y="798"/>
                    <a:pt x="315" y="796"/>
                    <a:pt x="317" y="793"/>
                  </a:cubicBezTo>
                  <a:cubicBezTo>
                    <a:pt x="318" y="791"/>
                    <a:pt x="315" y="789"/>
                    <a:pt x="314" y="790"/>
                  </a:cubicBezTo>
                  <a:cubicBezTo>
                    <a:pt x="282" y="817"/>
                    <a:pt x="304" y="800"/>
                    <a:pt x="313" y="787"/>
                  </a:cubicBezTo>
                  <a:cubicBezTo>
                    <a:pt x="314" y="786"/>
                    <a:pt x="312" y="784"/>
                    <a:pt x="311" y="785"/>
                  </a:cubicBezTo>
                  <a:cubicBezTo>
                    <a:pt x="304" y="789"/>
                    <a:pt x="297" y="793"/>
                    <a:pt x="291" y="798"/>
                  </a:cubicBezTo>
                  <a:cubicBezTo>
                    <a:pt x="295" y="793"/>
                    <a:pt x="300" y="787"/>
                    <a:pt x="304" y="782"/>
                  </a:cubicBezTo>
                  <a:cubicBezTo>
                    <a:pt x="305" y="780"/>
                    <a:pt x="304" y="778"/>
                    <a:pt x="302" y="779"/>
                  </a:cubicBezTo>
                  <a:cubicBezTo>
                    <a:pt x="293" y="785"/>
                    <a:pt x="283" y="792"/>
                    <a:pt x="276" y="798"/>
                  </a:cubicBezTo>
                  <a:cubicBezTo>
                    <a:pt x="284" y="790"/>
                    <a:pt x="293" y="784"/>
                    <a:pt x="301" y="775"/>
                  </a:cubicBezTo>
                  <a:cubicBezTo>
                    <a:pt x="302" y="774"/>
                    <a:pt x="300" y="772"/>
                    <a:pt x="299" y="773"/>
                  </a:cubicBezTo>
                  <a:cubicBezTo>
                    <a:pt x="291" y="778"/>
                    <a:pt x="282" y="783"/>
                    <a:pt x="274" y="788"/>
                  </a:cubicBezTo>
                  <a:cubicBezTo>
                    <a:pt x="279" y="785"/>
                    <a:pt x="289" y="776"/>
                    <a:pt x="295" y="770"/>
                  </a:cubicBezTo>
                  <a:cubicBezTo>
                    <a:pt x="297" y="768"/>
                    <a:pt x="295" y="766"/>
                    <a:pt x="293" y="767"/>
                  </a:cubicBezTo>
                  <a:cubicBezTo>
                    <a:pt x="283" y="772"/>
                    <a:pt x="275" y="779"/>
                    <a:pt x="266" y="785"/>
                  </a:cubicBezTo>
                  <a:cubicBezTo>
                    <a:pt x="273" y="780"/>
                    <a:pt x="284" y="769"/>
                    <a:pt x="292" y="761"/>
                  </a:cubicBezTo>
                  <a:cubicBezTo>
                    <a:pt x="293" y="759"/>
                    <a:pt x="292" y="757"/>
                    <a:pt x="290" y="758"/>
                  </a:cubicBezTo>
                  <a:cubicBezTo>
                    <a:pt x="286" y="760"/>
                    <a:pt x="282" y="762"/>
                    <a:pt x="279" y="765"/>
                  </a:cubicBezTo>
                  <a:cubicBezTo>
                    <a:pt x="282" y="760"/>
                    <a:pt x="285" y="756"/>
                    <a:pt x="288" y="751"/>
                  </a:cubicBezTo>
                  <a:cubicBezTo>
                    <a:pt x="289" y="749"/>
                    <a:pt x="287" y="747"/>
                    <a:pt x="285" y="748"/>
                  </a:cubicBezTo>
                  <a:cubicBezTo>
                    <a:pt x="278" y="753"/>
                    <a:pt x="271" y="757"/>
                    <a:pt x="264" y="763"/>
                  </a:cubicBezTo>
                  <a:cubicBezTo>
                    <a:pt x="264" y="763"/>
                    <a:pt x="264" y="762"/>
                    <a:pt x="264" y="762"/>
                  </a:cubicBezTo>
                  <a:cubicBezTo>
                    <a:pt x="280" y="744"/>
                    <a:pt x="297" y="727"/>
                    <a:pt x="313" y="710"/>
                  </a:cubicBezTo>
                  <a:cubicBezTo>
                    <a:pt x="314" y="709"/>
                    <a:pt x="313" y="706"/>
                    <a:pt x="311" y="707"/>
                  </a:cubicBezTo>
                  <a:cubicBezTo>
                    <a:pt x="289" y="724"/>
                    <a:pt x="270" y="743"/>
                    <a:pt x="249" y="761"/>
                  </a:cubicBezTo>
                  <a:cubicBezTo>
                    <a:pt x="269" y="744"/>
                    <a:pt x="293" y="719"/>
                    <a:pt x="312" y="697"/>
                  </a:cubicBezTo>
                  <a:cubicBezTo>
                    <a:pt x="313" y="695"/>
                    <a:pt x="311" y="693"/>
                    <a:pt x="310" y="694"/>
                  </a:cubicBezTo>
                  <a:cubicBezTo>
                    <a:pt x="290" y="708"/>
                    <a:pt x="272" y="726"/>
                    <a:pt x="253" y="741"/>
                  </a:cubicBezTo>
                  <a:cubicBezTo>
                    <a:pt x="271" y="726"/>
                    <a:pt x="288" y="705"/>
                    <a:pt x="302" y="689"/>
                  </a:cubicBezTo>
                  <a:cubicBezTo>
                    <a:pt x="304" y="687"/>
                    <a:pt x="306" y="685"/>
                    <a:pt x="307" y="684"/>
                  </a:cubicBezTo>
                  <a:cubicBezTo>
                    <a:pt x="309" y="681"/>
                    <a:pt x="312" y="678"/>
                    <a:pt x="314" y="674"/>
                  </a:cubicBezTo>
                  <a:cubicBezTo>
                    <a:pt x="315" y="673"/>
                    <a:pt x="314" y="672"/>
                    <a:pt x="313" y="672"/>
                  </a:cubicBezTo>
                  <a:cubicBezTo>
                    <a:pt x="329" y="652"/>
                    <a:pt x="345" y="633"/>
                    <a:pt x="360" y="613"/>
                  </a:cubicBezTo>
                  <a:cubicBezTo>
                    <a:pt x="389" y="576"/>
                    <a:pt x="436" y="543"/>
                    <a:pt x="448" y="497"/>
                  </a:cubicBezTo>
                  <a:cubicBezTo>
                    <a:pt x="449" y="495"/>
                    <a:pt x="447" y="494"/>
                    <a:pt x="446" y="495"/>
                  </a:cubicBezTo>
                  <a:cubicBezTo>
                    <a:pt x="423" y="519"/>
                    <a:pt x="401" y="543"/>
                    <a:pt x="381" y="569"/>
                  </a:cubicBezTo>
                  <a:cubicBezTo>
                    <a:pt x="389" y="558"/>
                    <a:pt x="397" y="548"/>
                    <a:pt x="405" y="538"/>
                  </a:cubicBezTo>
                  <a:cubicBezTo>
                    <a:pt x="427" y="513"/>
                    <a:pt x="451" y="488"/>
                    <a:pt x="475" y="465"/>
                  </a:cubicBezTo>
                  <a:cubicBezTo>
                    <a:pt x="483" y="458"/>
                    <a:pt x="491" y="451"/>
                    <a:pt x="498" y="444"/>
                  </a:cubicBezTo>
                  <a:cubicBezTo>
                    <a:pt x="497" y="446"/>
                    <a:pt x="496" y="448"/>
                    <a:pt x="495" y="451"/>
                  </a:cubicBezTo>
                  <a:cubicBezTo>
                    <a:pt x="495" y="451"/>
                    <a:pt x="496" y="452"/>
                    <a:pt x="496" y="451"/>
                  </a:cubicBezTo>
                  <a:cubicBezTo>
                    <a:pt x="500" y="446"/>
                    <a:pt x="503" y="440"/>
                    <a:pt x="507" y="435"/>
                  </a:cubicBezTo>
                  <a:cubicBezTo>
                    <a:pt x="512" y="429"/>
                    <a:pt x="517" y="425"/>
                    <a:pt x="522" y="420"/>
                  </a:cubicBezTo>
                  <a:cubicBezTo>
                    <a:pt x="522" y="419"/>
                    <a:pt x="522" y="418"/>
                    <a:pt x="522" y="418"/>
                  </a:cubicBezTo>
                  <a:cubicBezTo>
                    <a:pt x="526" y="412"/>
                    <a:pt x="530" y="406"/>
                    <a:pt x="533" y="399"/>
                  </a:cubicBezTo>
                  <a:cubicBezTo>
                    <a:pt x="534" y="397"/>
                    <a:pt x="533" y="395"/>
                    <a:pt x="531" y="396"/>
                  </a:cubicBezTo>
                  <a:cubicBezTo>
                    <a:pt x="528" y="399"/>
                    <a:pt x="524" y="402"/>
                    <a:pt x="521" y="405"/>
                  </a:cubicBezTo>
                  <a:cubicBezTo>
                    <a:pt x="524" y="399"/>
                    <a:pt x="527" y="394"/>
                    <a:pt x="530" y="389"/>
                  </a:cubicBezTo>
                  <a:cubicBezTo>
                    <a:pt x="530" y="387"/>
                    <a:pt x="529" y="386"/>
                    <a:pt x="528" y="387"/>
                  </a:cubicBezTo>
                  <a:cubicBezTo>
                    <a:pt x="525" y="388"/>
                    <a:pt x="523" y="390"/>
                    <a:pt x="520" y="392"/>
                  </a:cubicBezTo>
                  <a:cubicBezTo>
                    <a:pt x="528" y="383"/>
                    <a:pt x="535" y="373"/>
                    <a:pt x="540" y="362"/>
                  </a:cubicBezTo>
                  <a:cubicBezTo>
                    <a:pt x="540" y="362"/>
                    <a:pt x="540" y="362"/>
                    <a:pt x="540" y="362"/>
                  </a:cubicBezTo>
                  <a:cubicBezTo>
                    <a:pt x="546" y="350"/>
                    <a:pt x="550" y="338"/>
                    <a:pt x="552" y="326"/>
                  </a:cubicBezTo>
                  <a:cubicBezTo>
                    <a:pt x="552" y="326"/>
                    <a:pt x="552" y="325"/>
                    <a:pt x="552" y="324"/>
                  </a:cubicBezTo>
                  <a:cubicBezTo>
                    <a:pt x="553" y="323"/>
                    <a:pt x="552" y="323"/>
                    <a:pt x="552" y="322"/>
                  </a:cubicBezTo>
                  <a:close/>
                  <a:moveTo>
                    <a:pt x="40" y="124"/>
                  </a:moveTo>
                  <a:cubicBezTo>
                    <a:pt x="48" y="116"/>
                    <a:pt x="53" y="106"/>
                    <a:pt x="58" y="95"/>
                  </a:cubicBezTo>
                  <a:cubicBezTo>
                    <a:pt x="58" y="94"/>
                    <a:pt x="57" y="92"/>
                    <a:pt x="55" y="93"/>
                  </a:cubicBezTo>
                  <a:cubicBezTo>
                    <a:pt x="44" y="103"/>
                    <a:pt x="33" y="112"/>
                    <a:pt x="23" y="123"/>
                  </a:cubicBezTo>
                  <a:cubicBezTo>
                    <a:pt x="34" y="112"/>
                    <a:pt x="43" y="102"/>
                    <a:pt x="52" y="89"/>
                  </a:cubicBezTo>
                  <a:cubicBezTo>
                    <a:pt x="53" y="87"/>
                    <a:pt x="51" y="86"/>
                    <a:pt x="49" y="87"/>
                  </a:cubicBezTo>
                  <a:cubicBezTo>
                    <a:pt x="39" y="95"/>
                    <a:pt x="26" y="107"/>
                    <a:pt x="18" y="115"/>
                  </a:cubicBezTo>
                  <a:cubicBezTo>
                    <a:pt x="30" y="103"/>
                    <a:pt x="40" y="91"/>
                    <a:pt x="49" y="77"/>
                  </a:cubicBezTo>
                  <a:cubicBezTo>
                    <a:pt x="50" y="86"/>
                    <a:pt x="56" y="94"/>
                    <a:pt x="65" y="99"/>
                  </a:cubicBezTo>
                  <a:cubicBezTo>
                    <a:pt x="57" y="107"/>
                    <a:pt x="49" y="116"/>
                    <a:pt x="40" y="124"/>
                  </a:cubicBezTo>
                  <a:close/>
                  <a:moveTo>
                    <a:pt x="49" y="131"/>
                  </a:moveTo>
                  <a:cubicBezTo>
                    <a:pt x="57" y="123"/>
                    <a:pt x="63" y="109"/>
                    <a:pt x="69" y="100"/>
                  </a:cubicBezTo>
                  <a:cubicBezTo>
                    <a:pt x="69" y="100"/>
                    <a:pt x="69" y="100"/>
                    <a:pt x="69" y="100"/>
                  </a:cubicBezTo>
                  <a:cubicBezTo>
                    <a:pt x="71" y="101"/>
                    <a:pt x="73" y="102"/>
                    <a:pt x="75" y="102"/>
                  </a:cubicBezTo>
                  <a:cubicBezTo>
                    <a:pt x="67" y="111"/>
                    <a:pt x="58" y="121"/>
                    <a:pt x="49" y="131"/>
                  </a:cubicBezTo>
                  <a:close/>
                  <a:moveTo>
                    <a:pt x="74" y="118"/>
                  </a:moveTo>
                  <a:cubicBezTo>
                    <a:pt x="47" y="149"/>
                    <a:pt x="75" y="109"/>
                    <a:pt x="79" y="103"/>
                  </a:cubicBezTo>
                  <a:cubicBezTo>
                    <a:pt x="79" y="103"/>
                    <a:pt x="79" y="102"/>
                    <a:pt x="79" y="102"/>
                  </a:cubicBezTo>
                  <a:cubicBezTo>
                    <a:pt x="84" y="101"/>
                    <a:pt x="89" y="99"/>
                    <a:pt x="93" y="96"/>
                  </a:cubicBezTo>
                  <a:cubicBezTo>
                    <a:pt x="87" y="103"/>
                    <a:pt x="80" y="110"/>
                    <a:pt x="74" y="118"/>
                  </a:cubicBezTo>
                  <a:close/>
                  <a:moveTo>
                    <a:pt x="102" y="97"/>
                  </a:moveTo>
                  <a:cubicBezTo>
                    <a:pt x="104" y="93"/>
                    <a:pt x="106" y="89"/>
                    <a:pt x="107" y="85"/>
                  </a:cubicBezTo>
                  <a:cubicBezTo>
                    <a:pt x="108" y="85"/>
                    <a:pt x="108" y="85"/>
                    <a:pt x="107" y="84"/>
                  </a:cubicBezTo>
                  <a:cubicBezTo>
                    <a:pt x="112" y="80"/>
                    <a:pt x="117" y="77"/>
                    <a:pt x="121" y="77"/>
                  </a:cubicBezTo>
                  <a:cubicBezTo>
                    <a:pt x="114" y="83"/>
                    <a:pt x="108" y="90"/>
                    <a:pt x="102" y="97"/>
                  </a:cubicBezTo>
                  <a:close/>
                  <a:moveTo>
                    <a:pt x="98" y="112"/>
                  </a:moveTo>
                  <a:cubicBezTo>
                    <a:pt x="108" y="101"/>
                    <a:pt x="117" y="89"/>
                    <a:pt x="125" y="77"/>
                  </a:cubicBezTo>
                  <a:cubicBezTo>
                    <a:pt x="126" y="77"/>
                    <a:pt x="127" y="78"/>
                    <a:pt x="128" y="79"/>
                  </a:cubicBezTo>
                  <a:cubicBezTo>
                    <a:pt x="128" y="79"/>
                    <a:pt x="128" y="79"/>
                    <a:pt x="128" y="79"/>
                  </a:cubicBezTo>
                  <a:cubicBezTo>
                    <a:pt x="117" y="89"/>
                    <a:pt x="108" y="101"/>
                    <a:pt x="98" y="112"/>
                  </a:cubicBezTo>
                  <a:close/>
                  <a:moveTo>
                    <a:pt x="103" y="137"/>
                  </a:moveTo>
                  <a:cubicBezTo>
                    <a:pt x="113" y="122"/>
                    <a:pt x="124" y="108"/>
                    <a:pt x="133" y="92"/>
                  </a:cubicBezTo>
                  <a:cubicBezTo>
                    <a:pt x="134" y="90"/>
                    <a:pt x="132" y="89"/>
                    <a:pt x="130" y="90"/>
                  </a:cubicBezTo>
                  <a:cubicBezTo>
                    <a:pt x="118" y="103"/>
                    <a:pt x="107" y="117"/>
                    <a:pt x="95" y="131"/>
                  </a:cubicBezTo>
                  <a:cubicBezTo>
                    <a:pt x="109" y="115"/>
                    <a:pt x="121" y="100"/>
                    <a:pt x="130" y="82"/>
                  </a:cubicBezTo>
                  <a:cubicBezTo>
                    <a:pt x="131" y="84"/>
                    <a:pt x="132" y="87"/>
                    <a:pt x="133" y="91"/>
                  </a:cubicBezTo>
                  <a:cubicBezTo>
                    <a:pt x="134" y="96"/>
                    <a:pt x="134" y="99"/>
                    <a:pt x="133" y="102"/>
                  </a:cubicBezTo>
                  <a:cubicBezTo>
                    <a:pt x="133" y="102"/>
                    <a:pt x="132" y="101"/>
                    <a:pt x="131" y="102"/>
                  </a:cubicBezTo>
                  <a:cubicBezTo>
                    <a:pt x="121" y="113"/>
                    <a:pt x="110" y="127"/>
                    <a:pt x="103" y="137"/>
                  </a:cubicBezTo>
                  <a:close/>
                  <a:moveTo>
                    <a:pt x="127" y="118"/>
                  </a:moveTo>
                  <a:cubicBezTo>
                    <a:pt x="127" y="119"/>
                    <a:pt x="127" y="120"/>
                    <a:pt x="128" y="122"/>
                  </a:cubicBezTo>
                  <a:cubicBezTo>
                    <a:pt x="101" y="150"/>
                    <a:pt x="115" y="137"/>
                    <a:pt x="127" y="118"/>
                  </a:cubicBezTo>
                  <a:close/>
                  <a:moveTo>
                    <a:pt x="131" y="124"/>
                  </a:moveTo>
                  <a:cubicBezTo>
                    <a:pt x="133" y="125"/>
                    <a:pt x="134" y="126"/>
                    <a:pt x="136" y="127"/>
                  </a:cubicBezTo>
                  <a:cubicBezTo>
                    <a:pt x="114" y="152"/>
                    <a:pt x="125" y="140"/>
                    <a:pt x="131" y="124"/>
                  </a:cubicBezTo>
                  <a:close/>
                  <a:moveTo>
                    <a:pt x="138" y="129"/>
                  </a:moveTo>
                  <a:cubicBezTo>
                    <a:pt x="139" y="128"/>
                    <a:pt x="139" y="128"/>
                    <a:pt x="139" y="128"/>
                  </a:cubicBezTo>
                  <a:cubicBezTo>
                    <a:pt x="141" y="129"/>
                    <a:pt x="144" y="130"/>
                    <a:pt x="147" y="132"/>
                  </a:cubicBezTo>
                  <a:cubicBezTo>
                    <a:pt x="126" y="151"/>
                    <a:pt x="123" y="159"/>
                    <a:pt x="138" y="129"/>
                  </a:cubicBezTo>
                  <a:close/>
                  <a:moveTo>
                    <a:pt x="157" y="138"/>
                  </a:moveTo>
                  <a:cubicBezTo>
                    <a:pt x="158" y="136"/>
                    <a:pt x="156" y="134"/>
                    <a:pt x="155" y="135"/>
                  </a:cubicBezTo>
                  <a:cubicBezTo>
                    <a:pt x="131" y="161"/>
                    <a:pt x="131" y="163"/>
                    <a:pt x="151" y="133"/>
                  </a:cubicBezTo>
                  <a:cubicBezTo>
                    <a:pt x="151" y="133"/>
                    <a:pt x="151" y="133"/>
                    <a:pt x="151" y="133"/>
                  </a:cubicBezTo>
                  <a:cubicBezTo>
                    <a:pt x="156" y="135"/>
                    <a:pt x="161" y="136"/>
                    <a:pt x="164" y="137"/>
                  </a:cubicBezTo>
                  <a:cubicBezTo>
                    <a:pt x="164" y="137"/>
                    <a:pt x="164" y="137"/>
                    <a:pt x="163" y="138"/>
                  </a:cubicBezTo>
                  <a:cubicBezTo>
                    <a:pt x="143" y="161"/>
                    <a:pt x="137" y="169"/>
                    <a:pt x="157" y="138"/>
                  </a:cubicBezTo>
                  <a:close/>
                  <a:moveTo>
                    <a:pt x="400" y="475"/>
                  </a:moveTo>
                  <a:cubicBezTo>
                    <a:pt x="374" y="504"/>
                    <a:pt x="348" y="532"/>
                    <a:pt x="323" y="560"/>
                  </a:cubicBezTo>
                  <a:cubicBezTo>
                    <a:pt x="346" y="533"/>
                    <a:pt x="369" y="505"/>
                    <a:pt x="393" y="477"/>
                  </a:cubicBezTo>
                  <a:cubicBezTo>
                    <a:pt x="418" y="449"/>
                    <a:pt x="444" y="422"/>
                    <a:pt x="469" y="395"/>
                  </a:cubicBezTo>
                  <a:cubicBezTo>
                    <a:pt x="446" y="422"/>
                    <a:pt x="424" y="449"/>
                    <a:pt x="400" y="475"/>
                  </a:cubicBezTo>
                  <a:close/>
                  <a:moveTo>
                    <a:pt x="528" y="290"/>
                  </a:moveTo>
                  <a:cubicBezTo>
                    <a:pt x="531" y="291"/>
                    <a:pt x="534" y="292"/>
                    <a:pt x="536" y="294"/>
                  </a:cubicBezTo>
                  <a:cubicBezTo>
                    <a:pt x="528" y="301"/>
                    <a:pt x="521" y="307"/>
                    <a:pt x="513" y="315"/>
                  </a:cubicBezTo>
                  <a:cubicBezTo>
                    <a:pt x="519" y="306"/>
                    <a:pt x="524" y="298"/>
                    <a:pt x="528" y="290"/>
                  </a:cubicBezTo>
                  <a:close/>
                  <a:moveTo>
                    <a:pt x="508" y="331"/>
                  </a:moveTo>
                  <a:cubicBezTo>
                    <a:pt x="469" y="378"/>
                    <a:pt x="423" y="418"/>
                    <a:pt x="382" y="462"/>
                  </a:cubicBezTo>
                  <a:cubicBezTo>
                    <a:pt x="384" y="459"/>
                    <a:pt x="387" y="456"/>
                    <a:pt x="390" y="453"/>
                  </a:cubicBezTo>
                  <a:cubicBezTo>
                    <a:pt x="402" y="437"/>
                    <a:pt x="416" y="423"/>
                    <a:pt x="429" y="409"/>
                  </a:cubicBezTo>
                  <a:cubicBezTo>
                    <a:pt x="441" y="396"/>
                    <a:pt x="454" y="384"/>
                    <a:pt x="466" y="371"/>
                  </a:cubicBezTo>
                  <a:cubicBezTo>
                    <a:pt x="468" y="369"/>
                    <a:pt x="470" y="368"/>
                    <a:pt x="472" y="366"/>
                  </a:cubicBezTo>
                  <a:cubicBezTo>
                    <a:pt x="484" y="355"/>
                    <a:pt x="558" y="269"/>
                    <a:pt x="508" y="331"/>
                  </a:cubicBezTo>
                  <a:close/>
                  <a:moveTo>
                    <a:pt x="484" y="275"/>
                  </a:moveTo>
                  <a:cubicBezTo>
                    <a:pt x="452" y="307"/>
                    <a:pt x="421" y="340"/>
                    <a:pt x="389" y="374"/>
                  </a:cubicBezTo>
                  <a:cubicBezTo>
                    <a:pt x="419" y="339"/>
                    <a:pt x="449" y="304"/>
                    <a:pt x="481" y="270"/>
                  </a:cubicBezTo>
                  <a:cubicBezTo>
                    <a:pt x="482" y="272"/>
                    <a:pt x="483" y="273"/>
                    <a:pt x="484" y="275"/>
                  </a:cubicBezTo>
                  <a:close/>
                  <a:moveTo>
                    <a:pt x="478" y="268"/>
                  </a:moveTo>
                  <a:cubicBezTo>
                    <a:pt x="474" y="272"/>
                    <a:pt x="470" y="277"/>
                    <a:pt x="466" y="281"/>
                  </a:cubicBezTo>
                  <a:cubicBezTo>
                    <a:pt x="469" y="276"/>
                    <a:pt x="472" y="271"/>
                    <a:pt x="474" y="265"/>
                  </a:cubicBezTo>
                  <a:cubicBezTo>
                    <a:pt x="476" y="266"/>
                    <a:pt x="477" y="267"/>
                    <a:pt x="478" y="268"/>
                  </a:cubicBezTo>
                  <a:close/>
                  <a:moveTo>
                    <a:pt x="161" y="168"/>
                  </a:moveTo>
                  <a:cubicBezTo>
                    <a:pt x="161" y="167"/>
                    <a:pt x="161" y="166"/>
                    <a:pt x="160" y="166"/>
                  </a:cubicBezTo>
                  <a:cubicBezTo>
                    <a:pt x="165" y="161"/>
                    <a:pt x="169" y="156"/>
                    <a:pt x="173" y="151"/>
                  </a:cubicBezTo>
                  <a:cubicBezTo>
                    <a:pt x="174" y="154"/>
                    <a:pt x="175" y="156"/>
                    <a:pt x="175" y="158"/>
                  </a:cubicBezTo>
                  <a:cubicBezTo>
                    <a:pt x="175" y="158"/>
                    <a:pt x="175" y="158"/>
                    <a:pt x="174" y="159"/>
                  </a:cubicBezTo>
                  <a:cubicBezTo>
                    <a:pt x="170" y="164"/>
                    <a:pt x="143" y="198"/>
                    <a:pt x="161" y="168"/>
                  </a:cubicBezTo>
                  <a:close/>
                  <a:moveTo>
                    <a:pt x="165" y="181"/>
                  </a:moveTo>
                  <a:cubicBezTo>
                    <a:pt x="167" y="178"/>
                    <a:pt x="171" y="172"/>
                    <a:pt x="177" y="162"/>
                  </a:cubicBezTo>
                  <a:cubicBezTo>
                    <a:pt x="177" y="163"/>
                    <a:pt x="178" y="165"/>
                    <a:pt x="178" y="166"/>
                  </a:cubicBezTo>
                  <a:cubicBezTo>
                    <a:pt x="171" y="174"/>
                    <a:pt x="167" y="179"/>
                    <a:pt x="165" y="181"/>
                  </a:cubicBezTo>
                  <a:close/>
                  <a:moveTo>
                    <a:pt x="181" y="170"/>
                  </a:moveTo>
                  <a:cubicBezTo>
                    <a:pt x="183" y="172"/>
                    <a:pt x="185" y="174"/>
                    <a:pt x="187" y="175"/>
                  </a:cubicBezTo>
                  <a:cubicBezTo>
                    <a:pt x="169" y="194"/>
                    <a:pt x="175" y="188"/>
                    <a:pt x="181" y="170"/>
                  </a:cubicBezTo>
                  <a:close/>
                  <a:moveTo>
                    <a:pt x="191" y="177"/>
                  </a:moveTo>
                  <a:cubicBezTo>
                    <a:pt x="192" y="177"/>
                    <a:pt x="193" y="177"/>
                    <a:pt x="194" y="178"/>
                  </a:cubicBezTo>
                  <a:cubicBezTo>
                    <a:pt x="178" y="194"/>
                    <a:pt x="176" y="201"/>
                    <a:pt x="191" y="177"/>
                  </a:cubicBezTo>
                  <a:close/>
                  <a:moveTo>
                    <a:pt x="192" y="195"/>
                  </a:moveTo>
                  <a:cubicBezTo>
                    <a:pt x="194" y="192"/>
                    <a:pt x="196" y="187"/>
                    <a:pt x="199" y="179"/>
                  </a:cubicBezTo>
                  <a:cubicBezTo>
                    <a:pt x="201" y="179"/>
                    <a:pt x="204" y="179"/>
                    <a:pt x="206" y="179"/>
                  </a:cubicBezTo>
                  <a:cubicBezTo>
                    <a:pt x="199" y="187"/>
                    <a:pt x="194" y="192"/>
                    <a:pt x="192" y="195"/>
                  </a:cubicBezTo>
                  <a:close/>
                  <a:moveTo>
                    <a:pt x="226" y="214"/>
                  </a:moveTo>
                  <a:cubicBezTo>
                    <a:pt x="232" y="207"/>
                    <a:pt x="248" y="185"/>
                    <a:pt x="255" y="171"/>
                  </a:cubicBezTo>
                  <a:cubicBezTo>
                    <a:pt x="255" y="169"/>
                    <a:pt x="253" y="167"/>
                    <a:pt x="252" y="169"/>
                  </a:cubicBezTo>
                  <a:cubicBezTo>
                    <a:pt x="244" y="176"/>
                    <a:pt x="237" y="183"/>
                    <a:pt x="231" y="192"/>
                  </a:cubicBezTo>
                  <a:cubicBezTo>
                    <a:pt x="213" y="214"/>
                    <a:pt x="233" y="181"/>
                    <a:pt x="235" y="177"/>
                  </a:cubicBezTo>
                  <a:cubicBezTo>
                    <a:pt x="236" y="176"/>
                    <a:pt x="234" y="175"/>
                    <a:pt x="233" y="176"/>
                  </a:cubicBezTo>
                  <a:cubicBezTo>
                    <a:pt x="233" y="176"/>
                    <a:pt x="233" y="176"/>
                    <a:pt x="233" y="176"/>
                  </a:cubicBezTo>
                  <a:cubicBezTo>
                    <a:pt x="233" y="175"/>
                    <a:pt x="232" y="175"/>
                    <a:pt x="231" y="176"/>
                  </a:cubicBezTo>
                  <a:cubicBezTo>
                    <a:pt x="224" y="185"/>
                    <a:pt x="210" y="211"/>
                    <a:pt x="223" y="180"/>
                  </a:cubicBezTo>
                  <a:cubicBezTo>
                    <a:pt x="224" y="178"/>
                    <a:pt x="221" y="177"/>
                    <a:pt x="220" y="178"/>
                  </a:cubicBezTo>
                  <a:cubicBezTo>
                    <a:pt x="197" y="199"/>
                    <a:pt x="200" y="209"/>
                    <a:pt x="210" y="180"/>
                  </a:cubicBezTo>
                  <a:cubicBezTo>
                    <a:pt x="210" y="180"/>
                    <a:pt x="210" y="179"/>
                    <a:pt x="209" y="179"/>
                  </a:cubicBezTo>
                  <a:cubicBezTo>
                    <a:pt x="215" y="178"/>
                    <a:pt x="220" y="177"/>
                    <a:pt x="226" y="176"/>
                  </a:cubicBezTo>
                  <a:cubicBezTo>
                    <a:pt x="241" y="172"/>
                    <a:pt x="255" y="166"/>
                    <a:pt x="270" y="163"/>
                  </a:cubicBezTo>
                  <a:cubicBezTo>
                    <a:pt x="254" y="179"/>
                    <a:pt x="241" y="197"/>
                    <a:pt x="226" y="214"/>
                  </a:cubicBezTo>
                  <a:close/>
                  <a:moveTo>
                    <a:pt x="265" y="184"/>
                  </a:moveTo>
                  <a:cubicBezTo>
                    <a:pt x="269" y="177"/>
                    <a:pt x="273" y="170"/>
                    <a:pt x="276" y="162"/>
                  </a:cubicBezTo>
                  <a:cubicBezTo>
                    <a:pt x="279" y="162"/>
                    <a:pt x="283" y="161"/>
                    <a:pt x="286" y="161"/>
                  </a:cubicBezTo>
                  <a:cubicBezTo>
                    <a:pt x="278" y="168"/>
                    <a:pt x="271" y="176"/>
                    <a:pt x="265" y="184"/>
                  </a:cubicBezTo>
                  <a:close/>
                  <a:moveTo>
                    <a:pt x="223" y="265"/>
                  </a:moveTo>
                  <a:cubicBezTo>
                    <a:pt x="216" y="273"/>
                    <a:pt x="198" y="283"/>
                    <a:pt x="194" y="291"/>
                  </a:cubicBezTo>
                  <a:cubicBezTo>
                    <a:pt x="221" y="244"/>
                    <a:pt x="266" y="211"/>
                    <a:pt x="291" y="162"/>
                  </a:cubicBezTo>
                  <a:cubicBezTo>
                    <a:pt x="291" y="162"/>
                    <a:pt x="291" y="162"/>
                    <a:pt x="291" y="162"/>
                  </a:cubicBezTo>
                  <a:cubicBezTo>
                    <a:pt x="294" y="162"/>
                    <a:pt x="297" y="162"/>
                    <a:pt x="300" y="163"/>
                  </a:cubicBezTo>
                  <a:cubicBezTo>
                    <a:pt x="283" y="186"/>
                    <a:pt x="265" y="208"/>
                    <a:pt x="247" y="231"/>
                  </a:cubicBezTo>
                  <a:cubicBezTo>
                    <a:pt x="239" y="242"/>
                    <a:pt x="231" y="254"/>
                    <a:pt x="223" y="265"/>
                  </a:cubicBezTo>
                  <a:close/>
                  <a:moveTo>
                    <a:pt x="289" y="183"/>
                  </a:moveTo>
                  <a:cubicBezTo>
                    <a:pt x="280" y="200"/>
                    <a:pt x="267" y="214"/>
                    <a:pt x="255" y="229"/>
                  </a:cubicBezTo>
                  <a:cubicBezTo>
                    <a:pt x="263" y="217"/>
                    <a:pt x="271" y="206"/>
                    <a:pt x="279" y="196"/>
                  </a:cubicBezTo>
                  <a:cubicBezTo>
                    <a:pt x="283" y="191"/>
                    <a:pt x="305" y="156"/>
                    <a:pt x="289" y="183"/>
                  </a:cubicBezTo>
                  <a:close/>
                  <a:moveTo>
                    <a:pt x="203" y="302"/>
                  </a:moveTo>
                  <a:cubicBezTo>
                    <a:pt x="218" y="287"/>
                    <a:pt x="234" y="264"/>
                    <a:pt x="248" y="244"/>
                  </a:cubicBezTo>
                  <a:cubicBezTo>
                    <a:pt x="267" y="217"/>
                    <a:pt x="289" y="194"/>
                    <a:pt x="303" y="164"/>
                  </a:cubicBezTo>
                  <a:cubicBezTo>
                    <a:pt x="303" y="164"/>
                    <a:pt x="303" y="164"/>
                    <a:pt x="303" y="164"/>
                  </a:cubicBezTo>
                  <a:cubicBezTo>
                    <a:pt x="304" y="164"/>
                    <a:pt x="304" y="164"/>
                    <a:pt x="304" y="164"/>
                  </a:cubicBezTo>
                  <a:cubicBezTo>
                    <a:pt x="307" y="165"/>
                    <a:pt x="310" y="166"/>
                    <a:pt x="314" y="167"/>
                  </a:cubicBezTo>
                  <a:cubicBezTo>
                    <a:pt x="275" y="211"/>
                    <a:pt x="244" y="261"/>
                    <a:pt x="203" y="302"/>
                  </a:cubicBezTo>
                  <a:close/>
                  <a:moveTo>
                    <a:pt x="317" y="168"/>
                  </a:moveTo>
                  <a:cubicBezTo>
                    <a:pt x="320" y="169"/>
                    <a:pt x="323" y="170"/>
                    <a:pt x="325" y="171"/>
                  </a:cubicBezTo>
                  <a:cubicBezTo>
                    <a:pt x="318" y="177"/>
                    <a:pt x="311" y="184"/>
                    <a:pt x="304" y="191"/>
                  </a:cubicBezTo>
                  <a:cubicBezTo>
                    <a:pt x="309" y="184"/>
                    <a:pt x="313" y="176"/>
                    <a:pt x="317" y="168"/>
                  </a:cubicBezTo>
                  <a:close/>
                  <a:moveTo>
                    <a:pt x="214" y="303"/>
                  </a:moveTo>
                  <a:cubicBezTo>
                    <a:pt x="193" y="327"/>
                    <a:pt x="229" y="284"/>
                    <a:pt x="233" y="280"/>
                  </a:cubicBezTo>
                  <a:cubicBezTo>
                    <a:pt x="240" y="272"/>
                    <a:pt x="246" y="263"/>
                    <a:pt x="253" y="255"/>
                  </a:cubicBezTo>
                  <a:cubicBezTo>
                    <a:pt x="240" y="272"/>
                    <a:pt x="228" y="289"/>
                    <a:pt x="214" y="303"/>
                  </a:cubicBezTo>
                  <a:close/>
                  <a:moveTo>
                    <a:pt x="228" y="302"/>
                  </a:moveTo>
                  <a:cubicBezTo>
                    <a:pt x="223" y="309"/>
                    <a:pt x="217" y="315"/>
                    <a:pt x="212" y="322"/>
                  </a:cubicBezTo>
                  <a:cubicBezTo>
                    <a:pt x="218" y="314"/>
                    <a:pt x="224" y="302"/>
                    <a:pt x="230" y="294"/>
                  </a:cubicBezTo>
                  <a:cubicBezTo>
                    <a:pt x="238" y="285"/>
                    <a:pt x="246" y="277"/>
                    <a:pt x="255" y="268"/>
                  </a:cubicBezTo>
                  <a:cubicBezTo>
                    <a:pt x="246" y="280"/>
                    <a:pt x="237" y="291"/>
                    <a:pt x="228" y="302"/>
                  </a:cubicBezTo>
                  <a:close/>
                  <a:moveTo>
                    <a:pt x="268" y="252"/>
                  </a:moveTo>
                  <a:cubicBezTo>
                    <a:pt x="265" y="255"/>
                    <a:pt x="261" y="259"/>
                    <a:pt x="257" y="263"/>
                  </a:cubicBezTo>
                  <a:cubicBezTo>
                    <a:pt x="250" y="270"/>
                    <a:pt x="242" y="277"/>
                    <a:pt x="235" y="285"/>
                  </a:cubicBezTo>
                  <a:cubicBezTo>
                    <a:pt x="263" y="252"/>
                    <a:pt x="287" y="216"/>
                    <a:pt x="316" y="184"/>
                  </a:cubicBezTo>
                  <a:cubicBezTo>
                    <a:pt x="328" y="170"/>
                    <a:pt x="301" y="207"/>
                    <a:pt x="298" y="211"/>
                  </a:cubicBezTo>
                  <a:cubicBezTo>
                    <a:pt x="288" y="224"/>
                    <a:pt x="278" y="238"/>
                    <a:pt x="268" y="252"/>
                  </a:cubicBezTo>
                  <a:close/>
                  <a:moveTo>
                    <a:pt x="305" y="207"/>
                  </a:moveTo>
                  <a:cubicBezTo>
                    <a:pt x="313" y="196"/>
                    <a:pt x="321" y="184"/>
                    <a:pt x="329" y="173"/>
                  </a:cubicBezTo>
                  <a:cubicBezTo>
                    <a:pt x="331" y="173"/>
                    <a:pt x="332" y="174"/>
                    <a:pt x="334" y="174"/>
                  </a:cubicBezTo>
                  <a:cubicBezTo>
                    <a:pt x="324" y="185"/>
                    <a:pt x="314" y="196"/>
                    <a:pt x="305" y="207"/>
                  </a:cubicBezTo>
                  <a:close/>
                  <a:moveTo>
                    <a:pt x="279" y="262"/>
                  </a:moveTo>
                  <a:cubicBezTo>
                    <a:pt x="277" y="265"/>
                    <a:pt x="274" y="268"/>
                    <a:pt x="272" y="270"/>
                  </a:cubicBezTo>
                  <a:cubicBezTo>
                    <a:pt x="274" y="268"/>
                    <a:pt x="276" y="266"/>
                    <a:pt x="278" y="264"/>
                  </a:cubicBezTo>
                  <a:cubicBezTo>
                    <a:pt x="270" y="274"/>
                    <a:pt x="262" y="284"/>
                    <a:pt x="253" y="294"/>
                  </a:cubicBezTo>
                  <a:cubicBezTo>
                    <a:pt x="247" y="301"/>
                    <a:pt x="236" y="310"/>
                    <a:pt x="228" y="318"/>
                  </a:cubicBezTo>
                  <a:cubicBezTo>
                    <a:pt x="240" y="304"/>
                    <a:pt x="252" y="291"/>
                    <a:pt x="264" y="278"/>
                  </a:cubicBezTo>
                  <a:cubicBezTo>
                    <a:pt x="250" y="293"/>
                    <a:pt x="236" y="307"/>
                    <a:pt x="222" y="323"/>
                  </a:cubicBezTo>
                  <a:cubicBezTo>
                    <a:pt x="252" y="268"/>
                    <a:pt x="309" y="233"/>
                    <a:pt x="337" y="176"/>
                  </a:cubicBezTo>
                  <a:cubicBezTo>
                    <a:pt x="339" y="177"/>
                    <a:pt x="341" y="177"/>
                    <a:pt x="343" y="178"/>
                  </a:cubicBezTo>
                  <a:cubicBezTo>
                    <a:pt x="343" y="179"/>
                    <a:pt x="343" y="178"/>
                    <a:pt x="343" y="179"/>
                  </a:cubicBezTo>
                  <a:cubicBezTo>
                    <a:pt x="323" y="199"/>
                    <a:pt x="308" y="224"/>
                    <a:pt x="291" y="247"/>
                  </a:cubicBezTo>
                  <a:cubicBezTo>
                    <a:pt x="287" y="252"/>
                    <a:pt x="283" y="257"/>
                    <a:pt x="279" y="262"/>
                  </a:cubicBezTo>
                  <a:close/>
                  <a:moveTo>
                    <a:pt x="287" y="254"/>
                  </a:moveTo>
                  <a:cubicBezTo>
                    <a:pt x="285" y="256"/>
                    <a:pt x="283" y="258"/>
                    <a:pt x="281" y="260"/>
                  </a:cubicBezTo>
                  <a:cubicBezTo>
                    <a:pt x="302" y="233"/>
                    <a:pt x="321" y="205"/>
                    <a:pt x="345" y="181"/>
                  </a:cubicBezTo>
                  <a:cubicBezTo>
                    <a:pt x="346" y="180"/>
                    <a:pt x="345" y="180"/>
                    <a:pt x="345" y="179"/>
                  </a:cubicBezTo>
                  <a:cubicBezTo>
                    <a:pt x="347" y="180"/>
                    <a:pt x="349" y="181"/>
                    <a:pt x="351" y="182"/>
                  </a:cubicBezTo>
                  <a:cubicBezTo>
                    <a:pt x="326" y="203"/>
                    <a:pt x="308" y="229"/>
                    <a:pt x="287" y="254"/>
                  </a:cubicBezTo>
                  <a:close/>
                  <a:moveTo>
                    <a:pt x="354" y="184"/>
                  </a:moveTo>
                  <a:cubicBezTo>
                    <a:pt x="357" y="185"/>
                    <a:pt x="359" y="187"/>
                    <a:pt x="361" y="188"/>
                  </a:cubicBezTo>
                  <a:cubicBezTo>
                    <a:pt x="351" y="194"/>
                    <a:pt x="342" y="201"/>
                    <a:pt x="333" y="209"/>
                  </a:cubicBezTo>
                  <a:cubicBezTo>
                    <a:pt x="340" y="201"/>
                    <a:pt x="347" y="192"/>
                    <a:pt x="354" y="184"/>
                  </a:cubicBezTo>
                  <a:close/>
                  <a:moveTo>
                    <a:pt x="349" y="206"/>
                  </a:moveTo>
                  <a:cubicBezTo>
                    <a:pt x="339" y="218"/>
                    <a:pt x="327" y="229"/>
                    <a:pt x="316" y="241"/>
                  </a:cubicBezTo>
                  <a:cubicBezTo>
                    <a:pt x="308" y="250"/>
                    <a:pt x="300" y="258"/>
                    <a:pt x="291" y="267"/>
                  </a:cubicBezTo>
                  <a:cubicBezTo>
                    <a:pt x="303" y="251"/>
                    <a:pt x="314" y="235"/>
                    <a:pt x="327" y="220"/>
                  </a:cubicBezTo>
                  <a:cubicBezTo>
                    <a:pt x="331" y="214"/>
                    <a:pt x="372" y="177"/>
                    <a:pt x="349" y="206"/>
                  </a:cubicBezTo>
                  <a:close/>
                  <a:moveTo>
                    <a:pt x="231" y="327"/>
                  </a:moveTo>
                  <a:cubicBezTo>
                    <a:pt x="206" y="354"/>
                    <a:pt x="237" y="320"/>
                    <a:pt x="244" y="313"/>
                  </a:cubicBezTo>
                  <a:cubicBezTo>
                    <a:pt x="255" y="301"/>
                    <a:pt x="267" y="289"/>
                    <a:pt x="277" y="277"/>
                  </a:cubicBezTo>
                  <a:cubicBezTo>
                    <a:pt x="283" y="270"/>
                    <a:pt x="289" y="263"/>
                    <a:pt x="295" y="256"/>
                  </a:cubicBezTo>
                  <a:cubicBezTo>
                    <a:pt x="294" y="258"/>
                    <a:pt x="293" y="259"/>
                    <a:pt x="292" y="261"/>
                  </a:cubicBezTo>
                  <a:cubicBezTo>
                    <a:pt x="284" y="271"/>
                    <a:pt x="276" y="281"/>
                    <a:pt x="267" y="291"/>
                  </a:cubicBezTo>
                  <a:cubicBezTo>
                    <a:pt x="255" y="303"/>
                    <a:pt x="243" y="315"/>
                    <a:pt x="231" y="327"/>
                  </a:cubicBezTo>
                  <a:close/>
                  <a:moveTo>
                    <a:pt x="245" y="345"/>
                  </a:moveTo>
                  <a:cubicBezTo>
                    <a:pt x="268" y="320"/>
                    <a:pt x="289" y="292"/>
                    <a:pt x="311" y="266"/>
                  </a:cubicBezTo>
                  <a:cubicBezTo>
                    <a:pt x="312" y="265"/>
                    <a:pt x="313" y="264"/>
                    <a:pt x="313" y="263"/>
                  </a:cubicBezTo>
                  <a:cubicBezTo>
                    <a:pt x="309" y="270"/>
                    <a:pt x="304" y="278"/>
                    <a:pt x="299" y="285"/>
                  </a:cubicBezTo>
                  <a:cubicBezTo>
                    <a:pt x="298" y="287"/>
                    <a:pt x="296" y="289"/>
                    <a:pt x="295" y="291"/>
                  </a:cubicBezTo>
                  <a:cubicBezTo>
                    <a:pt x="278" y="309"/>
                    <a:pt x="262" y="327"/>
                    <a:pt x="245" y="345"/>
                  </a:cubicBezTo>
                  <a:close/>
                  <a:moveTo>
                    <a:pt x="329" y="247"/>
                  </a:moveTo>
                  <a:cubicBezTo>
                    <a:pt x="335" y="241"/>
                    <a:pt x="340" y="235"/>
                    <a:pt x="346" y="228"/>
                  </a:cubicBezTo>
                  <a:cubicBezTo>
                    <a:pt x="354" y="223"/>
                    <a:pt x="364" y="216"/>
                    <a:pt x="366" y="213"/>
                  </a:cubicBezTo>
                  <a:cubicBezTo>
                    <a:pt x="365" y="214"/>
                    <a:pt x="366" y="215"/>
                    <a:pt x="367" y="215"/>
                  </a:cubicBezTo>
                  <a:cubicBezTo>
                    <a:pt x="355" y="234"/>
                    <a:pt x="331" y="253"/>
                    <a:pt x="318" y="267"/>
                  </a:cubicBezTo>
                  <a:cubicBezTo>
                    <a:pt x="314" y="271"/>
                    <a:pt x="310" y="275"/>
                    <a:pt x="307" y="278"/>
                  </a:cubicBezTo>
                  <a:cubicBezTo>
                    <a:pt x="310" y="274"/>
                    <a:pt x="313" y="269"/>
                    <a:pt x="316" y="265"/>
                  </a:cubicBezTo>
                  <a:cubicBezTo>
                    <a:pt x="320" y="258"/>
                    <a:pt x="324" y="252"/>
                    <a:pt x="329" y="247"/>
                  </a:cubicBezTo>
                  <a:close/>
                  <a:moveTo>
                    <a:pt x="324" y="247"/>
                  </a:moveTo>
                  <a:cubicBezTo>
                    <a:pt x="333" y="237"/>
                    <a:pt x="342" y="226"/>
                    <a:pt x="351" y="216"/>
                  </a:cubicBezTo>
                  <a:cubicBezTo>
                    <a:pt x="370" y="194"/>
                    <a:pt x="354" y="214"/>
                    <a:pt x="344" y="225"/>
                  </a:cubicBezTo>
                  <a:cubicBezTo>
                    <a:pt x="340" y="229"/>
                    <a:pt x="337" y="233"/>
                    <a:pt x="333" y="237"/>
                  </a:cubicBezTo>
                  <a:cubicBezTo>
                    <a:pt x="330" y="240"/>
                    <a:pt x="327" y="244"/>
                    <a:pt x="324" y="247"/>
                  </a:cubicBezTo>
                  <a:close/>
                  <a:moveTo>
                    <a:pt x="354" y="251"/>
                  </a:moveTo>
                  <a:cubicBezTo>
                    <a:pt x="364" y="238"/>
                    <a:pt x="373" y="225"/>
                    <a:pt x="382" y="212"/>
                  </a:cubicBezTo>
                  <a:cubicBezTo>
                    <a:pt x="383" y="210"/>
                    <a:pt x="380" y="209"/>
                    <a:pt x="379" y="210"/>
                  </a:cubicBezTo>
                  <a:cubicBezTo>
                    <a:pt x="349" y="243"/>
                    <a:pt x="317" y="277"/>
                    <a:pt x="286" y="310"/>
                  </a:cubicBezTo>
                  <a:cubicBezTo>
                    <a:pt x="287" y="310"/>
                    <a:pt x="287" y="309"/>
                    <a:pt x="287" y="309"/>
                  </a:cubicBezTo>
                  <a:cubicBezTo>
                    <a:pt x="291" y="304"/>
                    <a:pt x="294" y="299"/>
                    <a:pt x="297" y="294"/>
                  </a:cubicBezTo>
                  <a:cubicBezTo>
                    <a:pt x="308" y="282"/>
                    <a:pt x="318" y="271"/>
                    <a:pt x="329" y="259"/>
                  </a:cubicBezTo>
                  <a:cubicBezTo>
                    <a:pt x="343" y="244"/>
                    <a:pt x="368" y="226"/>
                    <a:pt x="375" y="206"/>
                  </a:cubicBezTo>
                  <a:cubicBezTo>
                    <a:pt x="376" y="205"/>
                    <a:pt x="375" y="204"/>
                    <a:pt x="375" y="204"/>
                  </a:cubicBezTo>
                  <a:cubicBezTo>
                    <a:pt x="375" y="203"/>
                    <a:pt x="376" y="202"/>
                    <a:pt x="376" y="201"/>
                  </a:cubicBezTo>
                  <a:cubicBezTo>
                    <a:pt x="377" y="200"/>
                    <a:pt x="375" y="199"/>
                    <a:pt x="374" y="200"/>
                  </a:cubicBezTo>
                  <a:cubicBezTo>
                    <a:pt x="369" y="203"/>
                    <a:pt x="364" y="207"/>
                    <a:pt x="360" y="211"/>
                  </a:cubicBezTo>
                  <a:cubicBezTo>
                    <a:pt x="362" y="207"/>
                    <a:pt x="365" y="203"/>
                    <a:pt x="367" y="198"/>
                  </a:cubicBezTo>
                  <a:cubicBezTo>
                    <a:pt x="368" y="197"/>
                    <a:pt x="366" y="195"/>
                    <a:pt x="365" y="196"/>
                  </a:cubicBezTo>
                  <a:cubicBezTo>
                    <a:pt x="321" y="242"/>
                    <a:pt x="280" y="291"/>
                    <a:pt x="238" y="338"/>
                  </a:cubicBezTo>
                  <a:cubicBezTo>
                    <a:pt x="234" y="343"/>
                    <a:pt x="228" y="348"/>
                    <a:pt x="222" y="350"/>
                  </a:cubicBezTo>
                  <a:cubicBezTo>
                    <a:pt x="228" y="342"/>
                    <a:pt x="234" y="333"/>
                    <a:pt x="242" y="326"/>
                  </a:cubicBezTo>
                  <a:cubicBezTo>
                    <a:pt x="251" y="315"/>
                    <a:pt x="261" y="305"/>
                    <a:pt x="271" y="294"/>
                  </a:cubicBezTo>
                  <a:cubicBezTo>
                    <a:pt x="271" y="293"/>
                    <a:pt x="272" y="292"/>
                    <a:pt x="272" y="292"/>
                  </a:cubicBezTo>
                  <a:cubicBezTo>
                    <a:pt x="306" y="260"/>
                    <a:pt x="340" y="228"/>
                    <a:pt x="364" y="190"/>
                  </a:cubicBezTo>
                  <a:cubicBezTo>
                    <a:pt x="374" y="197"/>
                    <a:pt x="382" y="205"/>
                    <a:pt x="386" y="215"/>
                  </a:cubicBezTo>
                  <a:cubicBezTo>
                    <a:pt x="386" y="215"/>
                    <a:pt x="385" y="215"/>
                    <a:pt x="385" y="215"/>
                  </a:cubicBezTo>
                  <a:cubicBezTo>
                    <a:pt x="374" y="227"/>
                    <a:pt x="364" y="239"/>
                    <a:pt x="354" y="251"/>
                  </a:cubicBezTo>
                  <a:close/>
                  <a:moveTo>
                    <a:pt x="271" y="357"/>
                  </a:moveTo>
                  <a:cubicBezTo>
                    <a:pt x="310" y="310"/>
                    <a:pt x="357" y="271"/>
                    <a:pt x="387" y="217"/>
                  </a:cubicBezTo>
                  <a:cubicBezTo>
                    <a:pt x="388" y="220"/>
                    <a:pt x="389" y="224"/>
                    <a:pt x="389" y="227"/>
                  </a:cubicBezTo>
                  <a:cubicBezTo>
                    <a:pt x="389" y="227"/>
                    <a:pt x="388" y="227"/>
                    <a:pt x="388" y="227"/>
                  </a:cubicBezTo>
                  <a:cubicBezTo>
                    <a:pt x="361" y="256"/>
                    <a:pt x="337" y="288"/>
                    <a:pt x="312" y="320"/>
                  </a:cubicBezTo>
                  <a:cubicBezTo>
                    <a:pt x="301" y="332"/>
                    <a:pt x="223" y="416"/>
                    <a:pt x="271" y="357"/>
                  </a:cubicBezTo>
                  <a:close/>
                  <a:moveTo>
                    <a:pt x="371" y="259"/>
                  </a:moveTo>
                  <a:cubicBezTo>
                    <a:pt x="359" y="274"/>
                    <a:pt x="344" y="288"/>
                    <a:pt x="330" y="301"/>
                  </a:cubicBezTo>
                  <a:cubicBezTo>
                    <a:pt x="336" y="294"/>
                    <a:pt x="341" y="287"/>
                    <a:pt x="346" y="280"/>
                  </a:cubicBezTo>
                  <a:cubicBezTo>
                    <a:pt x="352" y="273"/>
                    <a:pt x="401" y="220"/>
                    <a:pt x="371" y="259"/>
                  </a:cubicBezTo>
                  <a:close/>
                  <a:moveTo>
                    <a:pt x="266" y="396"/>
                  </a:moveTo>
                  <a:cubicBezTo>
                    <a:pt x="269" y="390"/>
                    <a:pt x="273" y="385"/>
                    <a:pt x="277" y="379"/>
                  </a:cubicBezTo>
                  <a:cubicBezTo>
                    <a:pt x="283" y="374"/>
                    <a:pt x="288" y="369"/>
                    <a:pt x="293" y="364"/>
                  </a:cubicBezTo>
                  <a:cubicBezTo>
                    <a:pt x="282" y="377"/>
                    <a:pt x="268" y="393"/>
                    <a:pt x="266" y="396"/>
                  </a:cubicBezTo>
                  <a:close/>
                  <a:moveTo>
                    <a:pt x="341" y="310"/>
                  </a:moveTo>
                  <a:cubicBezTo>
                    <a:pt x="348" y="302"/>
                    <a:pt x="354" y="294"/>
                    <a:pt x="360" y="286"/>
                  </a:cubicBezTo>
                  <a:cubicBezTo>
                    <a:pt x="372" y="272"/>
                    <a:pt x="384" y="257"/>
                    <a:pt x="395" y="241"/>
                  </a:cubicBezTo>
                  <a:cubicBezTo>
                    <a:pt x="396" y="240"/>
                    <a:pt x="394" y="238"/>
                    <a:pt x="393" y="240"/>
                  </a:cubicBezTo>
                  <a:cubicBezTo>
                    <a:pt x="380" y="255"/>
                    <a:pt x="368" y="271"/>
                    <a:pt x="355" y="287"/>
                  </a:cubicBezTo>
                  <a:cubicBezTo>
                    <a:pt x="342" y="304"/>
                    <a:pt x="327" y="321"/>
                    <a:pt x="323" y="326"/>
                  </a:cubicBezTo>
                  <a:cubicBezTo>
                    <a:pt x="320" y="330"/>
                    <a:pt x="318" y="333"/>
                    <a:pt x="315" y="336"/>
                  </a:cubicBezTo>
                  <a:cubicBezTo>
                    <a:pt x="303" y="348"/>
                    <a:pt x="290" y="360"/>
                    <a:pt x="280" y="373"/>
                  </a:cubicBezTo>
                  <a:cubicBezTo>
                    <a:pt x="277" y="375"/>
                    <a:pt x="275" y="377"/>
                    <a:pt x="273" y="379"/>
                  </a:cubicBezTo>
                  <a:cubicBezTo>
                    <a:pt x="246" y="403"/>
                    <a:pt x="283" y="363"/>
                    <a:pt x="285" y="361"/>
                  </a:cubicBezTo>
                  <a:cubicBezTo>
                    <a:pt x="291" y="353"/>
                    <a:pt x="300" y="342"/>
                    <a:pt x="306" y="334"/>
                  </a:cubicBezTo>
                  <a:cubicBezTo>
                    <a:pt x="309" y="329"/>
                    <a:pt x="312" y="325"/>
                    <a:pt x="316" y="321"/>
                  </a:cubicBezTo>
                  <a:cubicBezTo>
                    <a:pt x="323" y="313"/>
                    <a:pt x="330" y="305"/>
                    <a:pt x="337" y="297"/>
                  </a:cubicBezTo>
                  <a:cubicBezTo>
                    <a:pt x="356" y="276"/>
                    <a:pt x="378" y="261"/>
                    <a:pt x="389" y="235"/>
                  </a:cubicBezTo>
                  <a:cubicBezTo>
                    <a:pt x="389" y="235"/>
                    <a:pt x="389" y="235"/>
                    <a:pt x="389" y="236"/>
                  </a:cubicBezTo>
                  <a:cubicBezTo>
                    <a:pt x="393" y="239"/>
                    <a:pt x="398" y="240"/>
                    <a:pt x="403" y="241"/>
                  </a:cubicBezTo>
                  <a:cubicBezTo>
                    <a:pt x="382" y="264"/>
                    <a:pt x="363" y="288"/>
                    <a:pt x="341" y="310"/>
                  </a:cubicBezTo>
                  <a:close/>
                  <a:moveTo>
                    <a:pt x="304" y="372"/>
                  </a:moveTo>
                  <a:cubicBezTo>
                    <a:pt x="296" y="381"/>
                    <a:pt x="288" y="389"/>
                    <a:pt x="280" y="398"/>
                  </a:cubicBezTo>
                  <a:cubicBezTo>
                    <a:pt x="286" y="390"/>
                    <a:pt x="292" y="383"/>
                    <a:pt x="298" y="375"/>
                  </a:cubicBezTo>
                  <a:cubicBezTo>
                    <a:pt x="334" y="331"/>
                    <a:pt x="381" y="293"/>
                    <a:pt x="408" y="242"/>
                  </a:cubicBezTo>
                  <a:cubicBezTo>
                    <a:pt x="411" y="242"/>
                    <a:pt x="414" y="242"/>
                    <a:pt x="417" y="243"/>
                  </a:cubicBezTo>
                  <a:cubicBezTo>
                    <a:pt x="417" y="243"/>
                    <a:pt x="417" y="243"/>
                    <a:pt x="417" y="243"/>
                  </a:cubicBezTo>
                  <a:cubicBezTo>
                    <a:pt x="393" y="269"/>
                    <a:pt x="370" y="296"/>
                    <a:pt x="347" y="324"/>
                  </a:cubicBezTo>
                  <a:cubicBezTo>
                    <a:pt x="344" y="327"/>
                    <a:pt x="342" y="330"/>
                    <a:pt x="339" y="332"/>
                  </a:cubicBezTo>
                  <a:cubicBezTo>
                    <a:pt x="327" y="346"/>
                    <a:pt x="316" y="359"/>
                    <a:pt x="304" y="372"/>
                  </a:cubicBezTo>
                  <a:close/>
                  <a:moveTo>
                    <a:pt x="373" y="309"/>
                  </a:moveTo>
                  <a:cubicBezTo>
                    <a:pt x="345" y="341"/>
                    <a:pt x="318" y="374"/>
                    <a:pt x="290" y="406"/>
                  </a:cubicBezTo>
                  <a:cubicBezTo>
                    <a:pt x="275" y="423"/>
                    <a:pt x="311" y="381"/>
                    <a:pt x="313" y="378"/>
                  </a:cubicBezTo>
                  <a:cubicBezTo>
                    <a:pt x="319" y="371"/>
                    <a:pt x="327" y="360"/>
                    <a:pt x="332" y="353"/>
                  </a:cubicBezTo>
                  <a:cubicBezTo>
                    <a:pt x="349" y="328"/>
                    <a:pt x="376" y="303"/>
                    <a:pt x="396" y="278"/>
                  </a:cubicBezTo>
                  <a:cubicBezTo>
                    <a:pt x="397" y="276"/>
                    <a:pt x="398" y="275"/>
                    <a:pt x="399" y="273"/>
                  </a:cubicBezTo>
                  <a:cubicBezTo>
                    <a:pt x="391" y="285"/>
                    <a:pt x="383" y="298"/>
                    <a:pt x="373" y="309"/>
                  </a:cubicBezTo>
                  <a:close/>
                  <a:moveTo>
                    <a:pt x="409" y="261"/>
                  </a:moveTo>
                  <a:cubicBezTo>
                    <a:pt x="413" y="256"/>
                    <a:pt x="416" y="250"/>
                    <a:pt x="419" y="245"/>
                  </a:cubicBezTo>
                  <a:cubicBezTo>
                    <a:pt x="420" y="244"/>
                    <a:pt x="420" y="244"/>
                    <a:pt x="419" y="243"/>
                  </a:cubicBezTo>
                  <a:cubicBezTo>
                    <a:pt x="421" y="243"/>
                    <a:pt x="423" y="244"/>
                    <a:pt x="425" y="244"/>
                  </a:cubicBezTo>
                  <a:cubicBezTo>
                    <a:pt x="419" y="249"/>
                    <a:pt x="414" y="255"/>
                    <a:pt x="409" y="261"/>
                  </a:cubicBezTo>
                  <a:close/>
                  <a:moveTo>
                    <a:pt x="322" y="389"/>
                  </a:moveTo>
                  <a:cubicBezTo>
                    <a:pt x="318" y="393"/>
                    <a:pt x="314" y="397"/>
                    <a:pt x="311" y="401"/>
                  </a:cubicBezTo>
                  <a:cubicBezTo>
                    <a:pt x="303" y="409"/>
                    <a:pt x="293" y="421"/>
                    <a:pt x="287" y="429"/>
                  </a:cubicBezTo>
                  <a:cubicBezTo>
                    <a:pt x="299" y="411"/>
                    <a:pt x="313" y="394"/>
                    <a:pt x="327" y="377"/>
                  </a:cubicBezTo>
                  <a:cubicBezTo>
                    <a:pt x="337" y="365"/>
                    <a:pt x="347" y="352"/>
                    <a:pt x="357" y="340"/>
                  </a:cubicBezTo>
                  <a:cubicBezTo>
                    <a:pt x="355" y="343"/>
                    <a:pt x="353" y="346"/>
                    <a:pt x="350" y="349"/>
                  </a:cubicBezTo>
                  <a:cubicBezTo>
                    <a:pt x="340" y="362"/>
                    <a:pt x="331" y="375"/>
                    <a:pt x="322" y="389"/>
                  </a:cubicBezTo>
                  <a:close/>
                  <a:moveTo>
                    <a:pt x="343" y="365"/>
                  </a:moveTo>
                  <a:cubicBezTo>
                    <a:pt x="353" y="352"/>
                    <a:pt x="362" y="339"/>
                    <a:pt x="372" y="326"/>
                  </a:cubicBezTo>
                  <a:cubicBezTo>
                    <a:pt x="387" y="308"/>
                    <a:pt x="401" y="289"/>
                    <a:pt x="416" y="270"/>
                  </a:cubicBezTo>
                  <a:cubicBezTo>
                    <a:pt x="440" y="241"/>
                    <a:pt x="407" y="291"/>
                    <a:pt x="401" y="298"/>
                  </a:cubicBezTo>
                  <a:cubicBezTo>
                    <a:pt x="391" y="311"/>
                    <a:pt x="380" y="324"/>
                    <a:pt x="369" y="336"/>
                  </a:cubicBezTo>
                  <a:cubicBezTo>
                    <a:pt x="361" y="346"/>
                    <a:pt x="352" y="356"/>
                    <a:pt x="343" y="365"/>
                  </a:cubicBezTo>
                  <a:close/>
                  <a:moveTo>
                    <a:pt x="400" y="310"/>
                  </a:moveTo>
                  <a:cubicBezTo>
                    <a:pt x="414" y="292"/>
                    <a:pt x="427" y="273"/>
                    <a:pt x="436" y="253"/>
                  </a:cubicBezTo>
                  <a:cubicBezTo>
                    <a:pt x="437" y="251"/>
                    <a:pt x="435" y="249"/>
                    <a:pt x="434" y="250"/>
                  </a:cubicBezTo>
                  <a:cubicBezTo>
                    <a:pt x="426" y="257"/>
                    <a:pt x="418" y="264"/>
                    <a:pt x="411" y="271"/>
                  </a:cubicBezTo>
                  <a:cubicBezTo>
                    <a:pt x="417" y="263"/>
                    <a:pt x="423" y="255"/>
                    <a:pt x="428" y="246"/>
                  </a:cubicBezTo>
                  <a:cubicBezTo>
                    <a:pt x="428" y="246"/>
                    <a:pt x="428" y="245"/>
                    <a:pt x="428" y="245"/>
                  </a:cubicBezTo>
                  <a:cubicBezTo>
                    <a:pt x="430" y="246"/>
                    <a:pt x="431" y="246"/>
                    <a:pt x="433" y="247"/>
                  </a:cubicBezTo>
                  <a:cubicBezTo>
                    <a:pt x="438" y="250"/>
                    <a:pt x="444" y="252"/>
                    <a:pt x="450" y="254"/>
                  </a:cubicBezTo>
                  <a:cubicBezTo>
                    <a:pt x="431" y="271"/>
                    <a:pt x="416" y="290"/>
                    <a:pt x="400" y="310"/>
                  </a:cubicBezTo>
                  <a:close/>
                  <a:moveTo>
                    <a:pt x="453" y="255"/>
                  </a:moveTo>
                  <a:cubicBezTo>
                    <a:pt x="459" y="257"/>
                    <a:pt x="465" y="260"/>
                    <a:pt x="471" y="263"/>
                  </a:cubicBezTo>
                  <a:cubicBezTo>
                    <a:pt x="464" y="269"/>
                    <a:pt x="457" y="275"/>
                    <a:pt x="450" y="282"/>
                  </a:cubicBezTo>
                  <a:cubicBezTo>
                    <a:pt x="454" y="275"/>
                    <a:pt x="458" y="268"/>
                    <a:pt x="462" y="261"/>
                  </a:cubicBezTo>
                  <a:cubicBezTo>
                    <a:pt x="462" y="259"/>
                    <a:pt x="460" y="259"/>
                    <a:pt x="459" y="259"/>
                  </a:cubicBezTo>
                  <a:cubicBezTo>
                    <a:pt x="447" y="270"/>
                    <a:pt x="436" y="282"/>
                    <a:pt x="425" y="295"/>
                  </a:cubicBezTo>
                  <a:cubicBezTo>
                    <a:pt x="434" y="281"/>
                    <a:pt x="444" y="268"/>
                    <a:pt x="453" y="255"/>
                  </a:cubicBezTo>
                  <a:close/>
                  <a:moveTo>
                    <a:pt x="429" y="295"/>
                  </a:moveTo>
                  <a:cubicBezTo>
                    <a:pt x="435" y="287"/>
                    <a:pt x="442" y="279"/>
                    <a:pt x="450" y="272"/>
                  </a:cubicBezTo>
                  <a:cubicBezTo>
                    <a:pt x="439" y="284"/>
                    <a:pt x="432" y="301"/>
                    <a:pt x="419" y="314"/>
                  </a:cubicBezTo>
                  <a:cubicBezTo>
                    <a:pt x="409" y="324"/>
                    <a:pt x="399" y="334"/>
                    <a:pt x="389" y="345"/>
                  </a:cubicBezTo>
                  <a:cubicBezTo>
                    <a:pt x="403" y="328"/>
                    <a:pt x="416" y="311"/>
                    <a:pt x="429" y="295"/>
                  </a:cubicBezTo>
                  <a:close/>
                  <a:moveTo>
                    <a:pt x="270" y="494"/>
                  </a:moveTo>
                  <a:cubicBezTo>
                    <a:pt x="304" y="449"/>
                    <a:pt x="344" y="402"/>
                    <a:pt x="382" y="358"/>
                  </a:cubicBezTo>
                  <a:cubicBezTo>
                    <a:pt x="392" y="345"/>
                    <a:pt x="404" y="334"/>
                    <a:pt x="415" y="323"/>
                  </a:cubicBezTo>
                  <a:cubicBezTo>
                    <a:pt x="401" y="341"/>
                    <a:pt x="388" y="360"/>
                    <a:pt x="374" y="377"/>
                  </a:cubicBezTo>
                  <a:cubicBezTo>
                    <a:pt x="341" y="417"/>
                    <a:pt x="301" y="452"/>
                    <a:pt x="270" y="494"/>
                  </a:cubicBezTo>
                  <a:close/>
                  <a:moveTo>
                    <a:pt x="293" y="485"/>
                  </a:moveTo>
                  <a:cubicBezTo>
                    <a:pt x="328" y="439"/>
                    <a:pt x="364" y="394"/>
                    <a:pt x="400" y="350"/>
                  </a:cubicBezTo>
                  <a:cubicBezTo>
                    <a:pt x="400" y="351"/>
                    <a:pt x="399" y="351"/>
                    <a:pt x="398" y="352"/>
                  </a:cubicBezTo>
                  <a:cubicBezTo>
                    <a:pt x="404" y="344"/>
                    <a:pt x="411" y="336"/>
                    <a:pt x="417" y="328"/>
                  </a:cubicBezTo>
                  <a:cubicBezTo>
                    <a:pt x="425" y="317"/>
                    <a:pt x="434" y="305"/>
                    <a:pt x="444" y="294"/>
                  </a:cubicBezTo>
                  <a:cubicBezTo>
                    <a:pt x="448" y="288"/>
                    <a:pt x="484" y="254"/>
                    <a:pt x="457" y="289"/>
                  </a:cubicBezTo>
                  <a:cubicBezTo>
                    <a:pt x="451" y="297"/>
                    <a:pt x="444" y="305"/>
                    <a:pt x="437" y="312"/>
                  </a:cubicBezTo>
                  <a:cubicBezTo>
                    <a:pt x="438" y="311"/>
                    <a:pt x="440" y="310"/>
                    <a:pt x="441" y="308"/>
                  </a:cubicBezTo>
                  <a:cubicBezTo>
                    <a:pt x="416" y="336"/>
                    <a:pt x="392" y="365"/>
                    <a:pt x="368" y="394"/>
                  </a:cubicBezTo>
                  <a:cubicBezTo>
                    <a:pt x="353" y="412"/>
                    <a:pt x="338" y="430"/>
                    <a:pt x="324" y="447"/>
                  </a:cubicBezTo>
                  <a:cubicBezTo>
                    <a:pt x="313" y="460"/>
                    <a:pt x="303" y="472"/>
                    <a:pt x="293" y="485"/>
                  </a:cubicBezTo>
                  <a:close/>
                  <a:moveTo>
                    <a:pt x="260" y="543"/>
                  </a:moveTo>
                  <a:cubicBezTo>
                    <a:pt x="259" y="543"/>
                    <a:pt x="259" y="542"/>
                    <a:pt x="262" y="538"/>
                  </a:cubicBezTo>
                  <a:cubicBezTo>
                    <a:pt x="277" y="515"/>
                    <a:pt x="295" y="492"/>
                    <a:pt x="313" y="470"/>
                  </a:cubicBezTo>
                  <a:cubicBezTo>
                    <a:pt x="337" y="440"/>
                    <a:pt x="366" y="412"/>
                    <a:pt x="395" y="384"/>
                  </a:cubicBezTo>
                  <a:cubicBezTo>
                    <a:pt x="348" y="436"/>
                    <a:pt x="305" y="490"/>
                    <a:pt x="260" y="543"/>
                  </a:cubicBezTo>
                  <a:close/>
                  <a:moveTo>
                    <a:pt x="378" y="415"/>
                  </a:moveTo>
                  <a:cubicBezTo>
                    <a:pt x="377" y="416"/>
                    <a:pt x="376" y="417"/>
                    <a:pt x="375" y="418"/>
                  </a:cubicBezTo>
                  <a:cubicBezTo>
                    <a:pt x="366" y="429"/>
                    <a:pt x="357" y="439"/>
                    <a:pt x="348" y="450"/>
                  </a:cubicBezTo>
                  <a:cubicBezTo>
                    <a:pt x="332" y="467"/>
                    <a:pt x="315" y="484"/>
                    <a:pt x="299" y="502"/>
                  </a:cubicBezTo>
                  <a:cubicBezTo>
                    <a:pt x="301" y="499"/>
                    <a:pt x="304" y="496"/>
                    <a:pt x="306" y="493"/>
                  </a:cubicBezTo>
                  <a:cubicBezTo>
                    <a:pt x="339" y="454"/>
                    <a:pt x="371" y="415"/>
                    <a:pt x="405" y="377"/>
                  </a:cubicBezTo>
                  <a:cubicBezTo>
                    <a:pt x="396" y="390"/>
                    <a:pt x="387" y="403"/>
                    <a:pt x="378" y="415"/>
                  </a:cubicBezTo>
                  <a:close/>
                  <a:moveTo>
                    <a:pt x="443" y="326"/>
                  </a:moveTo>
                  <a:cubicBezTo>
                    <a:pt x="451" y="316"/>
                    <a:pt x="504" y="258"/>
                    <a:pt x="459" y="309"/>
                  </a:cubicBezTo>
                  <a:cubicBezTo>
                    <a:pt x="448" y="321"/>
                    <a:pt x="437" y="333"/>
                    <a:pt x="425" y="345"/>
                  </a:cubicBezTo>
                  <a:cubicBezTo>
                    <a:pt x="431" y="339"/>
                    <a:pt x="437" y="332"/>
                    <a:pt x="443" y="326"/>
                  </a:cubicBezTo>
                  <a:close/>
                  <a:moveTo>
                    <a:pt x="428" y="356"/>
                  </a:moveTo>
                  <a:cubicBezTo>
                    <a:pt x="431" y="351"/>
                    <a:pt x="435" y="346"/>
                    <a:pt x="439" y="341"/>
                  </a:cubicBezTo>
                  <a:cubicBezTo>
                    <a:pt x="443" y="337"/>
                    <a:pt x="448" y="333"/>
                    <a:pt x="452" y="328"/>
                  </a:cubicBezTo>
                  <a:cubicBezTo>
                    <a:pt x="444" y="338"/>
                    <a:pt x="436" y="347"/>
                    <a:pt x="428" y="356"/>
                  </a:cubicBezTo>
                  <a:close/>
                  <a:moveTo>
                    <a:pt x="471" y="307"/>
                  </a:moveTo>
                  <a:cubicBezTo>
                    <a:pt x="471" y="307"/>
                    <a:pt x="470" y="307"/>
                    <a:pt x="470" y="308"/>
                  </a:cubicBezTo>
                  <a:cubicBezTo>
                    <a:pt x="463" y="314"/>
                    <a:pt x="457" y="320"/>
                    <a:pt x="450" y="326"/>
                  </a:cubicBezTo>
                  <a:cubicBezTo>
                    <a:pt x="451" y="325"/>
                    <a:pt x="452" y="324"/>
                    <a:pt x="453" y="323"/>
                  </a:cubicBezTo>
                  <a:cubicBezTo>
                    <a:pt x="458" y="317"/>
                    <a:pt x="497" y="276"/>
                    <a:pt x="471" y="307"/>
                  </a:cubicBezTo>
                  <a:close/>
                  <a:moveTo>
                    <a:pt x="474" y="296"/>
                  </a:moveTo>
                  <a:cubicBezTo>
                    <a:pt x="478" y="290"/>
                    <a:pt x="482" y="284"/>
                    <a:pt x="486" y="278"/>
                  </a:cubicBezTo>
                  <a:cubicBezTo>
                    <a:pt x="487" y="280"/>
                    <a:pt x="487" y="282"/>
                    <a:pt x="487" y="284"/>
                  </a:cubicBezTo>
                  <a:cubicBezTo>
                    <a:pt x="487" y="284"/>
                    <a:pt x="488" y="285"/>
                    <a:pt x="488" y="285"/>
                  </a:cubicBezTo>
                  <a:cubicBezTo>
                    <a:pt x="483" y="288"/>
                    <a:pt x="478" y="292"/>
                    <a:pt x="474" y="296"/>
                  </a:cubicBezTo>
                  <a:close/>
                  <a:moveTo>
                    <a:pt x="390" y="413"/>
                  </a:moveTo>
                  <a:cubicBezTo>
                    <a:pt x="408" y="392"/>
                    <a:pt x="426" y="371"/>
                    <a:pt x="444" y="351"/>
                  </a:cubicBezTo>
                  <a:cubicBezTo>
                    <a:pt x="463" y="331"/>
                    <a:pt x="486" y="311"/>
                    <a:pt x="498" y="287"/>
                  </a:cubicBezTo>
                  <a:cubicBezTo>
                    <a:pt x="498" y="286"/>
                    <a:pt x="498" y="286"/>
                    <a:pt x="498" y="286"/>
                  </a:cubicBezTo>
                  <a:cubicBezTo>
                    <a:pt x="503" y="286"/>
                    <a:pt x="507" y="286"/>
                    <a:pt x="512" y="286"/>
                  </a:cubicBezTo>
                  <a:cubicBezTo>
                    <a:pt x="468" y="323"/>
                    <a:pt x="428" y="368"/>
                    <a:pt x="390" y="413"/>
                  </a:cubicBezTo>
                  <a:close/>
                  <a:moveTo>
                    <a:pt x="516" y="287"/>
                  </a:moveTo>
                  <a:cubicBezTo>
                    <a:pt x="516" y="287"/>
                    <a:pt x="516" y="287"/>
                    <a:pt x="516" y="287"/>
                  </a:cubicBezTo>
                  <a:cubicBezTo>
                    <a:pt x="518" y="287"/>
                    <a:pt x="521" y="288"/>
                    <a:pt x="524" y="288"/>
                  </a:cubicBezTo>
                  <a:cubicBezTo>
                    <a:pt x="516" y="294"/>
                    <a:pt x="509" y="301"/>
                    <a:pt x="502" y="307"/>
                  </a:cubicBezTo>
                  <a:cubicBezTo>
                    <a:pt x="507" y="301"/>
                    <a:pt x="512" y="294"/>
                    <a:pt x="516" y="287"/>
                  </a:cubicBezTo>
                  <a:close/>
                  <a:moveTo>
                    <a:pt x="508" y="308"/>
                  </a:moveTo>
                  <a:cubicBezTo>
                    <a:pt x="518" y="296"/>
                    <a:pt x="534" y="284"/>
                    <a:pt x="504" y="318"/>
                  </a:cubicBezTo>
                  <a:cubicBezTo>
                    <a:pt x="494" y="331"/>
                    <a:pt x="482" y="343"/>
                    <a:pt x="472" y="355"/>
                  </a:cubicBezTo>
                  <a:cubicBezTo>
                    <a:pt x="444" y="385"/>
                    <a:pt x="416" y="415"/>
                    <a:pt x="389" y="445"/>
                  </a:cubicBezTo>
                  <a:cubicBezTo>
                    <a:pt x="367" y="469"/>
                    <a:pt x="344" y="492"/>
                    <a:pt x="324" y="517"/>
                  </a:cubicBezTo>
                  <a:cubicBezTo>
                    <a:pt x="332" y="505"/>
                    <a:pt x="341" y="494"/>
                    <a:pt x="349" y="483"/>
                  </a:cubicBezTo>
                  <a:cubicBezTo>
                    <a:pt x="398" y="421"/>
                    <a:pt x="457" y="369"/>
                    <a:pt x="508" y="308"/>
                  </a:cubicBezTo>
                  <a:close/>
                  <a:moveTo>
                    <a:pt x="246" y="602"/>
                  </a:moveTo>
                  <a:cubicBezTo>
                    <a:pt x="268" y="586"/>
                    <a:pt x="287" y="550"/>
                    <a:pt x="304" y="528"/>
                  </a:cubicBezTo>
                  <a:cubicBezTo>
                    <a:pt x="325" y="503"/>
                    <a:pt x="347" y="478"/>
                    <a:pt x="369" y="454"/>
                  </a:cubicBezTo>
                  <a:cubicBezTo>
                    <a:pt x="329" y="503"/>
                    <a:pt x="295" y="565"/>
                    <a:pt x="246" y="602"/>
                  </a:cubicBezTo>
                  <a:close/>
                  <a:moveTo>
                    <a:pt x="297" y="562"/>
                  </a:moveTo>
                  <a:cubicBezTo>
                    <a:pt x="292" y="568"/>
                    <a:pt x="286" y="574"/>
                    <a:pt x="280" y="579"/>
                  </a:cubicBezTo>
                  <a:cubicBezTo>
                    <a:pt x="311" y="542"/>
                    <a:pt x="341" y="503"/>
                    <a:pt x="374" y="467"/>
                  </a:cubicBezTo>
                  <a:cubicBezTo>
                    <a:pt x="347" y="498"/>
                    <a:pt x="324" y="531"/>
                    <a:pt x="297" y="562"/>
                  </a:cubicBezTo>
                  <a:close/>
                  <a:moveTo>
                    <a:pt x="379" y="476"/>
                  </a:moveTo>
                  <a:cubicBezTo>
                    <a:pt x="355" y="505"/>
                    <a:pt x="331" y="533"/>
                    <a:pt x="307" y="562"/>
                  </a:cubicBezTo>
                  <a:cubicBezTo>
                    <a:pt x="298" y="574"/>
                    <a:pt x="288" y="586"/>
                    <a:pt x="278" y="598"/>
                  </a:cubicBezTo>
                  <a:cubicBezTo>
                    <a:pt x="273" y="603"/>
                    <a:pt x="227" y="647"/>
                    <a:pt x="255" y="621"/>
                  </a:cubicBezTo>
                  <a:cubicBezTo>
                    <a:pt x="306" y="570"/>
                    <a:pt x="342" y="510"/>
                    <a:pt x="391" y="457"/>
                  </a:cubicBezTo>
                  <a:cubicBezTo>
                    <a:pt x="440" y="403"/>
                    <a:pt x="496" y="356"/>
                    <a:pt x="539" y="296"/>
                  </a:cubicBezTo>
                  <a:cubicBezTo>
                    <a:pt x="541" y="297"/>
                    <a:pt x="542" y="299"/>
                    <a:pt x="544" y="301"/>
                  </a:cubicBezTo>
                  <a:cubicBezTo>
                    <a:pt x="543" y="301"/>
                    <a:pt x="543" y="301"/>
                    <a:pt x="543" y="301"/>
                  </a:cubicBezTo>
                  <a:cubicBezTo>
                    <a:pt x="490" y="362"/>
                    <a:pt x="430" y="415"/>
                    <a:pt x="379" y="476"/>
                  </a:cubicBezTo>
                  <a:close/>
                  <a:moveTo>
                    <a:pt x="525" y="334"/>
                  </a:moveTo>
                  <a:cubicBezTo>
                    <a:pt x="533" y="324"/>
                    <a:pt x="540" y="315"/>
                    <a:pt x="545" y="304"/>
                  </a:cubicBezTo>
                  <a:cubicBezTo>
                    <a:pt x="547" y="306"/>
                    <a:pt x="548" y="308"/>
                    <a:pt x="549" y="310"/>
                  </a:cubicBezTo>
                  <a:cubicBezTo>
                    <a:pt x="549" y="311"/>
                    <a:pt x="549" y="312"/>
                    <a:pt x="549" y="313"/>
                  </a:cubicBezTo>
                  <a:cubicBezTo>
                    <a:pt x="549" y="313"/>
                    <a:pt x="548" y="313"/>
                    <a:pt x="547" y="314"/>
                  </a:cubicBezTo>
                  <a:cubicBezTo>
                    <a:pt x="540" y="320"/>
                    <a:pt x="532" y="327"/>
                    <a:pt x="525" y="334"/>
                  </a:cubicBezTo>
                  <a:close/>
                  <a:moveTo>
                    <a:pt x="250" y="672"/>
                  </a:moveTo>
                  <a:cubicBezTo>
                    <a:pt x="216" y="703"/>
                    <a:pt x="272" y="650"/>
                    <a:pt x="278" y="644"/>
                  </a:cubicBezTo>
                  <a:cubicBezTo>
                    <a:pt x="303" y="616"/>
                    <a:pt x="327" y="589"/>
                    <a:pt x="350" y="561"/>
                  </a:cubicBezTo>
                  <a:cubicBezTo>
                    <a:pt x="387" y="516"/>
                    <a:pt x="425" y="473"/>
                    <a:pt x="465" y="431"/>
                  </a:cubicBezTo>
                  <a:cubicBezTo>
                    <a:pt x="442" y="459"/>
                    <a:pt x="417" y="486"/>
                    <a:pt x="393" y="513"/>
                  </a:cubicBezTo>
                  <a:cubicBezTo>
                    <a:pt x="372" y="538"/>
                    <a:pt x="353" y="566"/>
                    <a:pt x="332" y="591"/>
                  </a:cubicBezTo>
                  <a:cubicBezTo>
                    <a:pt x="316" y="609"/>
                    <a:pt x="299" y="626"/>
                    <a:pt x="282" y="642"/>
                  </a:cubicBezTo>
                  <a:cubicBezTo>
                    <a:pt x="280" y="644"/>
                    <a:pt x="278" y="646"/>
                    <a:pt x="276" y="648"/>
                  </a:cubicBezTo>
                  <a:cubicBezTo>
                    <a:pt x="267" y="656"/>
                    <a:pt x="259" y="664"/>
                    <a:pt x="250" y="672"/>
                  </a:cubicBezTo>
                  <a:close/>
                  <a:moveTo>
                    <a:pt x="294" y="643"/>
                  </a:moveTo>
                  <a:cubicBezTo>
                    <a:pt x="282" y="658"/>
                    <a:pt x="269" y="673"/>
                    <a:pt x="255" y="686"/>
                  </a:cubicBezTo>
                  <a:cubicBezTo>
                    <a:pt x="233" y="706"/>
                    <a:pt x="255" y="674"/>
                    <a:pt x="259" y="670"/>
                  </a:cubicBezTo>
                  <a:cubicBezTo>
                    <a:pt x="259" y="671"/>
                    <a:pt x="259" y="671"/>
                    <a:pt x="259" y="671"/>
                  </a:cubicBezTo>
                  <a:cubicBezTo>
                    <a:pt x="257" y="674"/>
                    <a:pt x="256" y="677"/>
                    <a:pt x="256" y="680"/>
                  </a:cubicBezTo>
                  <a:cubicBezTo>
                    <a:pt x="256" y="682"/>
                    <a:pt x="259" y="682"/>
                    <a:pt x="259" y="680"/>
                  </a:cubicBezTo>
                  <a:cubicBezTo>
                    <a:pt x="262" y="662"/>
                    <a:pt x="285" y="646"/>
                    <a:pt x="297" y="633"/>
                  </a:cubicBezTo>
                  <a:cubicBezTo>
                    <a:pt x="312" y="619"/>
                    <a:pt x="325" y="603"/>
                    <a:pt x="338" y="587"/>
                  </a:cubicBezTo>
                  <a:cubicBezTo>
                    <a:pt x="346" y="579"/>
                    <a:pt x="353" y="571"/>
                    <a:pt x="361" y="562"/>
                  </a:cubicBezTo>
                  <a:cubicBezTo>
                    <a:pt x="338" y="589"/>
                    <a:pt x="316" y="616"/>
                    <a:pt x="294" y="643"/>
                  </a:cubicBezTo>
                  <a:close/>
                  <a:moveTo>
                    <a:pt x="436" y="510"/>
                  </a:moveTo>
                  <a:cubicBezTo>
                    <a:pt x="438" y="517"/>
                    <a:pt x="438" y="517"/>
                    <a:pt x="438" y="517"/>
                  </a:cubicBezTo>
                  <a:cubicBezTo>
                    <a:pt x="431" y="528"/>
                    <a:pt x="423" y="538"/>
                    <a:pt x="414" y="547"/>
                  </a:cubicBezTo>
                  <a:cubicBezTo>
                    <a:pt x="406" y="556"/>
                    <a:pt x="397" y="565"/>
                    <a:pt x="388" y="574"/>
                  </a:cubicBezTo>
                  <a:cubicBezTo>
                    <a:pt x="365" y="598"/>
                    <a:pt x="346" y="626"/>
                    <a:pt x="325" y="652"/>
                  </a:cubicBezTo>
                  <a:cubicBezTo>
                    <a:pt x="313" y="667"/>
                    <a:pt x="301" y="681"/>
                    <a:pt x="289" y="695"/>
                  </a:cubicBezTo>
                  <a:cubicBezTo>
                    <a:pt x="279" y="703"/>
                    <a:pt x="269" y="710"/>
                    <a:pt x="258" y="718"/>
                  </a:cubicBezTo>
                  <a:cubicBezTo>
                    <a:pt x="254" y="722"/>
                    <a:pt x="249" y="725"/>
                    <a:pt x="245" y="730"/>
                  </a:cubicBezTo>
                  <a:cubicBezTo>
                    <a:pt x="254" y="720"/>
                    <a:pt x="263" y="710"/>
                    <a:pt x="271" y="700"/>
                  </a:cubicBezTo>
                  <a:cubicBezTo>
                    <a:pt x="281" y="690"/>
                    <a:pt x="292" y="680"/>
                    <a:pt x="300" y="673"/>
                  </a:cubicBezTo>
                  <a:cubicBezTo>
                    <a:pt x="351" y="624"/>
                    <a:pt x="388" y="562"/>
                    <a:pt x="436" y="510"/>
                  </a:cubicBezTo>
                  <a:close/>
                  <a:moveTo>
                    <a:pt x="290" y="675"/>
                  </a:moveTo>
                  <a:cubicBezTo>
                    <a:pt x="293" y="671"/>
                    <a:pt x="296" y="668"/>
                    <a:pt x="298" y="664"/>
                  </a:cubicBezTo>
                  <a:cubicBezTo>
                    <a:pt x="324" y="638"/>
                    <a:pt x="348" y="609"/>
                    <a:pt x="371" y="581"/>
                  </a:cubicBezTo>
                  <a:cubicBezTo>
                    <a:pt x="365" y="589"/>
                    <a:pt x="358" y="597"/>
                    <a:pt x="352" y="605"/>
                  </a:cubicBezTo>
                  <a:cubicBezTo>
                    <a:pt x="333" y="630"/>
                    <a:pt x="312" y="652"/>
                    <a:pt x="290" y="675"/>
                  </a:cubicBezTo>
                  <a:close/>
                  <a:moveTo>
                    <a:pt x="393" y="543"/>
                  </a:moveTo>
                  <a:cubicBezTo>
                    <a:pt x="391" y="546"/>
                    <a:pt x="389" y="549"/>
                    <a:pt x="387" y="552"/>
                  </a:cubicBezTo>
                  <a:cubicBezTo>
                    <a:pt x="359" y="582"/>
                    <a:pt x="333" y="613"/>
                    <a:pt x="309" y="644"/>
                  </a:cubicBezTo>
                  <a:cubicBezTo>
                    <a:pt x="306" y="647"/>
                    <a:pt x="304" y="650"/>
                    <a:pt x="301" y="654"/>
                  </a:cubicBezTo>
                  <a:cubicBezTo>
                    <a:pt x="283" y="671"/>
                    <a:pt x="263" y="687"/>
                    <a:pt x="246" y="704"/>
                  </a:cubicBezTo>
                  <a:cubicBezTo>
                    <a:pt x="298" y="651"/>
                    <a:pt x="345" y="593"/>
                    <a:pt x="396" y="538"/>
                  </a:cubicBezTo>
                  <a:cubicBezTo>
                    <a:pt x="399" y="534"/>
                    <a:pt x="403" y="530"/>
                    <a:pt x="407" y="527"/>
                  </a:cubicBezTo>
                  <a:cubicBezTo>
                    <a:pt x="402" y="532"/>
                    <a:pt x="397" y="538"/>
                    <a:pt x="393" y="543"/>
                  </a:cubicBezTo>
                  <a:close/>
                  <a:moveTo>
                    <a:pt x="526" y="407"/>
                  </a:moveTo>
                  <a:cubicBezTo>
                    <a:pt x="524" y="411"/>
                    <a:pt x="522" y="415"/>
                    <a:pt x="520" y="418"/>
                  </a:cubicBezTo>
                  <a:cubicBezTo>
                    <a:pt x="514" y="422"/>
                    <a:pt x="509" y="428"/>
                    <a:pt x="505" y="434"/>
                  </a:cubicBezTo>
                  <a:cubicBezTo>
                    <a:pt x="504" y="435"/>
                    <a:pt x="503" y="437"/>
                    <a:pt x="501" y="439"/>
                  </a:cubicBezTo>
                  <a:cubicBezTo>
                    <a:pt x="492" y="447"/>
                    <a:pt x="482" y="455"/>
                    <a:pt x="473" y="463"/>
                  </a:cubicBezTo>
                  <a:cubicBezTo>
                    <a:pt x="487" y="449"/>
                    <a:pt x="500" y="435"/>
                    <a:pt x="511" y="419"/>
                  </a:cubicBezTo>
                  <a:cubicBezTo>
                    <a:pt x="518" y="414"/>
                    <a:pt x="526" y="409"/>
                    <a:pt x="526" y="407"/>
                  </a:cubicBezTo>
                  <a:close/>
                  <a:moveTo>
                    <a:pt x="523" y="398"/>
                  </a:moveTo>
                  <a:cubicBezTo>
                    <a:pt x="521" y="401"/>
                    <a:pt x="519" y="405"/>
                    <a:pt x="517" y="408"/>
                  </a:cubicBezTo>
                  <a:cubicBezTo>
                    <a:pt x="487" y="433"/>
                    <a:pt x="460" y="462"/>
                    <a:pt x="435" y="493"/>
                  </a:cubicBezTo>
                  <a:cubicBezTo>
                    <a:pt x="413" y="515"/>
                    <a:pt x="392" y="537"/>
                    <a:pt x="371" y="560"/>
                  </a:cubicBezTo>
                  <a:cubicBezTo>
                    <a:pt x="357" y="575"/>
                    <a:pt x="343" y="591"/>
                    <a:pt x="330" y="607"/>
                  </a:cubicBezTo>
                  <a:cubicBezTo>
                    <a:pt x="342" y="592"/>
                    <a:pt x="354" y="576"/>
                    <a:pt x="365" y="562"/>
                  </a:cubicBezTo>
                  <a:cubicBezTo>
                    <a:pt x="391" y="531"/>
                    <a:pt x="418" y="501"/>
                    <a:pt x="447" y="473"/>
                  </a:cubicBezTo>
                  <a:cubicBezTo>
                    <a:pt x="459" y="461"/>
                    <a:pt x="471" y="448"/>
                    <a:pt x="483" y="436"/>
                  </a:cubicBezTo>
                  <a:cubicBezTo>
                    <a:pt x="490" y="429"/>
                    <a:pt x="496" y="421"/>
                    <a:pt x="502" y="413"/>
                  </a:cubicBezTo>
                  <a:cubicBezTo>
                    <a:pt x="507" y="405"/>
                    <a:pt x="514" y="400"/>
                    <a:pt x="523" y="398"/>
                  </a:cubicBezTo>
                  <a:close/>
                  <a:moveTo>
                    <a:pt x="401" y="516"/>
                  </a:moveTo>
                  <a:cubicBezTo>
                    <a:pt x="425" y="489"/>
                    <a:pt x="450" y="464"/>
                    <a:pt x="474" y="438"/>
                  </a:cubicBezTo>
                  <a:cubicBezTo>
                    <a:pt x="479" y="433"/>
                    <a:pt x="484" y="428"/>
                    <a:pt x="489" y="424"/>
                  </a:cubicBezTo>
                  <a:cubicBezTo>
                    <a:pt x="482" y="431"/>
                    <a:pt x="476" y="439"/>
                    <a:pt x="469" y="446"/>
                  </a:cubicBezTo>
                  <a:cubicBezTo>
                    <a:pt x="447" y="470"/>
                    <a:pt x="424" y="492"/>
                    <a:pt x="401" y="516"/>
                  </a:cubicBezTo>
                  <a:close/>
                  <a:moveTo>
                    <a:pt x="497" y="409"/>
                  </a:moveTo>
                  <a:cubicBezTo>
                    <a:pt x="460" y="447"/>
                    <a:pt x="424" y="485"/>
                    <a:pt x="389" y="525"/>
                  </a:cubicBezTo>
                  <a:cubicBezTo>
                    <a:pt x="413" y="497"/>
                    <a:pt x="437" y="469"/>
                    <a:pt x="461" y="441"/>
                  </a:cubicBezTo>
                  <a:cubicBezTo>
                    <a:pt x="472" y="429"/>
                    <a:pt x="482" y="415"/>
                    <a:pt x="492" y="402"/>
                  </a:cubicBezTo>
                  <a:cubicBezTo>
                    <a:pt x="496" y="398"/>
                    <a:pt x="501" y="394"/>
                    <a:pt x="505" y="390"/>
                  </a:cubicBezTo>
                  <a:cubicBezTo>
                    <a:pt x="515" y="382"/>
                    <a:pt x="532" y="371"/>
                    <a:pt x="532" y="371"/>
                  </a:cubicBezTo>
                  <a:cubicBezTo>
                    <a:pt x="526" y="384"/>
                    <a:pt x="507" y="399"/>
                    <a:pt x="497" y="409"/>
                  </a:cubicBezTo>
                  <a:close/>
                  <a:moveTo>
                    <a:pt x="538" y="360"/>
                  </a:moveTo>
                  <a:cubicBezTo>
                    <a:pt x="535" y="361"/>
                    <a:pt x="532" y="362"/>
                    <a:pt x="529" y="364"/>
                  </a:cubicBezTo>
                  <a:cubicBezTo>
                    <a:pt x="537" y="354"/>
                    <a:pt x="544" y="344"/>
                    <a:pt x="549" y="333"/>
                  </a:cubicBezTo>
                  <a:cubicBezTo>
                    <a:pt x="547" y="342"/>
                    <a:pt x="542" y="352"/>
                    <a:pt x="538" y="360"/>
                  </a:cubicBezTo>
                  <a:close/>
                  <a:moveTo>
                    <a:pt x="550" y="322"/>
                  </a:moveTo>
                  <a:cubicBezTo>
                    <a:pt x="547" y="324"/>
                    <a:pt x="545" y="326"/>
                    <a:pt x="542" y="329"/>
                  </a:cubicBezTo>
                  <a:cubicBezTo>
                    <a:pt x="545" y="325"/>
                    <a:pt x="548" y="320"/>
                    <a:pt x="550" y="316"/>
                  </a:cubicBezTo>
                  <a:cubicBezTo>
                    <a:pt x="550" y="318"/>
                    <a:pt x="550" y="320"/>
                    <a:pt x="550" y="322"/>
                  </a:cubicBezTo>
                  <a:cubicBezTo>
                    <a:pt x="550" y="322"/>
                    <a:pt x="550" y="322"/>
                    <a:pt x="550" y="3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4" name="Freeform 25"/>
            <p:cNvSpPr>
              <a:spLocks noEditPoints="1"/>
            </p:cNvSpPr>
            <p:nvPr/>
          </p:nvSpPr>
          <p:spPr bwMode="auto">
            <a:xfrm>
              <a:off x="3208338" y="4295775"/>
              <a:ext cx="307975" cy="163512"/>
            </a:xfrm>
            <a:custGeom>
              <a:avLst/>
              <a:gdLst>
                <a:gd name="T0" fmla="*/ 79 w 125"/>
                <a:gd name="T1" fmla="*/ 31 h 66"/>
                <a:gd name="T2" fmla="*/ 44 w 125"/>
                <a:gd name="T3" fmla="*/ 6 h 66"/>
                <a:gd name="T4" fmla="*/ 3 w 125"/>
                <a:gd name="T5" fmla="*/ 11 h 66"/>
                <a:gd name="T6" fmla="*/ 4 w 125"/>
                <a:gd name="T7" fmla="*/ 16 h 66"/>
                <a:gd name="T8" fmla="*/ 31 w 125"/>
                <a:gd name="T9" fmla="*/ 37 h 66"/>
                <a:gd name="T10" fmla="*/ 55 w 125"/>
                <a:gd name="T11" fmla="*/ 39 h 66"/>
                <a:gd name="T12" fmla="*/ 62 w 125"/>
                <a:gd name="T13" fmla="*/ 38 h 66"/>
                <a:gd name="T14" fmla="*/ 64 w 125"/>
                <a:gd name="T15" fmla="*/ 40 h 66"/>
                <a:gd name="T16" fmla="*/ 76 w 125"/>
                <a:gd name="T17" fmla="*/ 53 h 66"/>
                <a:gd name="T18" fmla="*/ 85 w 125"/>
                <a:gd name="T19" fmla="*/ 60 h 66"/>
                <a:gd name="T20" fmla="*/ 119 w 125"/>
                <a:gd name="T21" fmla="*/ 47 h 66"/>
                <a:gd name="T22" fmla="*/ 114 w 125"/>
                <a:gd name="T23" fmla="*/ 43 h 66"/>
                <a:gd name="T24" fmla="*/ 103 w 125"/>
                <a:gd name="T25" fmla="*/ 54 h 66"/>
                <a:gd name="T26" fmla="*/ 110 w 125"/>
                <a:gd name="T27" fmla="*/ 40 h 66"/>
                <a:gd name="T28" fmla="*/ 107 w 125"/>
                <a:gd name="T29" fmla="*/ 39 h 66"/>
                <a:gd name="T30" fmla="*/ 98 w 125"/>
                <a:gd name="T31" fmla="*/ 38 h 66"/>
                <a:gd name="T32" fmla="*/ 107 w 125"/>
                <a:gd name="T33" fmla="*/ 39 h 66"/>
                <a:gd name="T34" fmla="*/ 88 w 125"/>
                <a:gd name="T35" fmla="*/ 37 h 66"/>
                <a:gd name="T36" fmla="*/ 84 w 125"/>
                <a:gd name="T37" fmla="*/ 46 h 66"/>
                <a:gd name="T38" fmla="*/ 85 w 125"/>
                <a:gd name="T39" fmla="*/ 36 h 66"/>
                <a:gd name="T40" fmla="*/ 78 w 125"/>
                <a:gd name="T41" fmla="*/ 34 h 66"/>
                <a:gd name="T42" fmla="*/ 85 w 125"/>
                <a:gd name="T43" fmla="*/ 36 h 66"/>
                <a:gd name="T44" fmla="*/ 22 w 125"/>
                <a:gd name="T45" fmla="*/ 7 h 66"/>
                <a:gd name="T46" fmla="*/ 74 w 125"/>
                <a:gd name="T47" fmla="*/ 32 h 66"/>
                <a:gd name="T48" fmla="*/ 67 w 125"/>
                <a:gd name="T49" fmla="*/ 32 h 66"/>
                <a:gd name="T50" fmla="*/ 66 w 125"/>
                <a:gd name="T51" fmla="*/ 27 h 66"/>
                <a:gd name="T52" fmla="*/ 61 w 125"/>
                <a:gd name="T53" fmla="*/ 27 h 66"/>
                <a:gd name="T54" fmla="*/ 51 w 125"/>
                <a:gd name="T55" fmla="*/ 33 h 66"/>
                <a:gd name="T56" fmla="*/ 55 w 125"/>
                <a:gd name="T57" fmla="*/ 35 h 66"/>
                <a:gd name="T58" fmla="*/ 49 w 125"/>
                <a:gd name="T59" fmla="*/ 35 h 66"/>
                <a:gd name="T60" fmla="*/ 53 w 125"/>
                <a:gd name="T61" fmla="*/ 20 h 66"/>
                <a:gd name="T62" fmla="*/ 48 w 125"/>
                <a:gd name="T63" fmla="*/ 18 h 66"/>
                <a:gd name="T64" fmla="*/ 34 w 125"/>
                <a:gd name="T65" fmla="*/ 27 h 66"/>
                <a:gd name="T66" fmla="*/ 38 w 125"/>
                <a:gd name="T67" fmla="*/ 10 h 66"/>
                <a:gd name="T68" fmla="*/ 27 w 125"/>
                <a:gd name="T69" fmla="*/ 10 h 66"/>
                <a:gd name="T70" fmla="*/ 18 w 125"/>
                <a:gd name="T71" fmla="*/ 13 h 66"/>
                <a:gd name="T72" fmla="*/ 15 w 125"/>
                <a:gd name="T73" fmla="*/ 20 h 66"/>
                <a:gd name="T74" fmla="*/ 19 w 125"/>
                <a:gd name="T75" fmla="*/ 24 h 66"/>
                <a:gd name="T76" fmla="*/ 30 w 125"/>
                <a:gd name="T77" fmla="*/ 31 h 66"/>
                <a:gd name="T78" fmla="*/ 35 w 125"/>
                <a:gd name="T79" fmla="*/ 16 h 66"/>
                <a:gd name="T80" fmla="*/ 30 w 125"/>
                <a:gd name="T81" fmla="*/ 31 h 66"/>
                <a:gd name="T82" fmla="*/ 32 w 125"/>
                <a:gd name="T83" fmla="*/ 33 h 66"/>
                <a:gd name="T84" fmla="*/ 43 w 125"/>
                <a:gd name="T85" fmla="*/ 23 h 66"/>
                <a:gd name="T86" fmla="*/ 37 w 125"/>
                <a:gd name="T87" fmla="*/ 35 h 66"/>
                <a:gd name="T88" fmla="*/ 83 w 125"/>
                <a:gd name="T89" fmla="*/ 41 h 66"/>
                <a:gd name="T90" fmla="*/ 73 w 125"/>
                <a:gd name="T91" fmla="*/ 46 h 66"/>
                <a:gd name="T92" fmla="*/ 93 w 125"/>
                <a:gd name="T93" fmla="*/ 42 h 66"/>
                <a:gd name="T94" fmla="*/ 79 w 125"/>
                <a:gd name="T95" fmla="*/ 54 h 66"/>
                <a:gd name="T96" fmla="*/ 103 w 125"/>
                <a:gd name="T97" fmla="*/ 47 h 66"/>
                <a:gd name="T98" fmla="*/ 88 w 125"/>
                <a:gd name="T99" fmla="*/ 6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 h="66">
                  <a:moveTo>
                    <a:pt x="86" y="33"/>
                  </a:moveTo>
                  <a:cubicBezTo>
                    <a:pt x="84" y="33"/>
                    <a:pt x="81" y="32"/>
                    <a:pt x="79" y="31"/>
                  </a:cubicBezTo>
                  <a:cubicBezTo>
                    <a:pt x="79" y="30"/>
                    <a:pt x="78" y="30"/>
                    <a:pt x="77" y="30"/>
                  </a:cubicBezTo>
                  <a:cubicBezTo>
                    <a:pt x="66" y="24"/>
                    <a:pt x="56" y="10"/>
                    <a:pt x="44" y="6"/>
                  </a:cubicBezTo>
                  <a:cubicBezTo>
                    <a:pt x="29" y="0"/>
                    <a:pt x="18" y="3"/>
                    <a:pt x="6" y="13"/>
                  </a:cubicBezTo>
                  <a:cubicBezTo>
                    <a:pt x="5" y="12"/>
                    <a:pt x="4" y="11"/>
                    <a:pt x="3" y="11"/>
                  </a:cubicBezTo>
                  <a:cubicBezTo>
                    <a:pt x="2" y="9"/>
                    <a:pt x="0" y="11"/>
                    <a:pt x="1" y="13"/>
                  </a:cubicBezTo>
                  <a:cubicBezTo>
                    <a:pt x="2" y="14"/>
                    <a:pt x="3" y="15"/>
                    <a:pt x="4" y="16"/>
                  </a:cubicBezTo>
                  <a:cubicBezTo>
                    <a:pt x="3" y="16"/>
                    <a:pt x="4" y="17"/>
                    <a:pt x="5" y="17"/>
                  </a:cubicBezTo>
                  <a:cubicBezTo>
                    <a:pt x="12" y="25"/>
                    <a:pt x="22" y="33"/>
                    <a:pt x="31" y="37"/>
                  </a:cubicBezTo>
                  <a:cubicBezTo>
                    <a:pt x="34" y="37"/>
                    <a:pt x="44" y="38"/>
                    <a:pt x="53" y="38"/>
                  </a:cubicBezTo>
                  <a:cubicBezTo>
                    <a:pt x="54" y="39"/>
                    <a:pt x="55" y="40"/>
                    <a:pt x="55" y="39"/>
                  </a:cubicBezTo>
                  <a:cubicBezTo>
                    <a:pt x="55" y="39"/>
                    <a:pt x="56" y="39"/>
                    <a:pt x="56" y="39"/>
                  </a:cubicBezTo>
                  <a:cubicBezTo>
                    <a:pt x="58" y="39"/>
                    <a:pt x="60" y="39"/>
                    <a:pt x="62" y="38"/>
                  </a:cubicBezTo>
                  <a:cubicBezTo>
                    <a:pt x="62" y="38"/>
                    <a:pt x="62" y="38"/>
                    <a:pt x="62" y="38"/>
                  </a:cubicBezTo>
                  <a:cubicBezTo>
                    <a:pt x="61" y="40"/>
                    <a:pt x="63" y="41"/>
                    <a:pt x="64" y="40"/>
                  </a:cubicBezTo>
                  <a:cubicBezTo>
                    <a:pt x="65" y="40"/>
                    <a:pt x="65" y="40"/>
                    <a:pt x="66" y="39"/>
                  </a:cubicBezTo>
                  <a:cubicBezTo>
                    <a:pt x="68" y="45"/>
                    <a:pt x="72" y="50"/>
                    <a:pt x="76" y="53"/>
                  </a:cubicBezTo>
                  <a:cubicBezTo>
                    <a:pt x="76" y="54"/>
                    <a:pt x="77" y="55"/>
                    <a:pt x="78" y="55"/>
                  </a:cubicBezTo>
                  <a:cubicBezTo>
                    <a:pt x="80" y="57"/>
                    <a:pt x="83" y="59"/>
                    <a:pt x="85" y="60"/>
                  </a:cubicBezTo>
                  <a:cubicBezTo>
                    <a:pt x="86" y="60"/>
                    <a:pt x="86" y="61"/>
                    <a:pt x="87" y="61"/>
                  </a:cubicBezTo>
                  <a:cubicBezTo>
                    <a:pt x="98" y="66"/>
                    <a:pt x="111" y="64"/>
                    <a:pt x="119" y="47"/>
                  </a:cubicBezTo>
                  <a:cubicBezTo>
                    <a:pt x="125" y="34"/>
                    <a:pt x="91" y="34"/>
                    <a:pt x="86" y="33"/>
                  </a:cubicBezTo>
                  <a:close/>
                  <a:moveTo>
                    <a:pt x="114" y="43"/>
                  </a:moveTo>
                  <a:cubicBezTo>
                    <a:pt x="113" y="44"/>
                    <a:pt x="113" y="44"/>
                    <a:pt x="113" y="44"/>
                  </a:cubicBezTo>
                  <a:cubicBezTo>
                    <a:pt x="109" y="47"/>
                    <a:pt x="106" y="50"/>
                    <a:pt x="103" y="54"/>
                  </a:cubicBezTo>
                  <a:cubicBezTo>
                    <a:pt x="105" y="50"/>
                    <a:pt x="108" y="45"/>
                    <a:pt x="110" y="41"/>
                  </a:cubicBezTo>
                  <a:cubicBezTo>
                    <a:pt x="110" y="41"/>
                    <a:pt x="110" y="40"/>
                    <a:pt x="110" y="40"/>
                  </a:cubicBezTo>
                  <a:cubicBezTo>
                    <a:pt x="112" y="41"/>
                    <a:pt x="113" y="42"/>
                    <a:pt x="114" y="43"/>
                  </a:cubicBezTo>
                  <a:close/>
                  <a:moveTo>
                    <a:pt x="107" y="39"/>
                  </a:moveTo>
                  <a:cubicBezTo>
                    <a:pt x="102" y="43"/>
                    <a:pt x="97" y="48"/>
                    <a:pt x="92" y="53"/>
                  </a:cubicBezTo>
                  <a:cubicBezTo>
                    <a:pt x="94" y="48"/>
                    <a:pt x="96" y="43"/>
                    <a:pt x="98" y="38"/>
                  </a:cubicBezTo>
                  <a:cubicBezTo>
                    <a:pt x="101" y="38"/>
                    <a:pt x="104" y="38"/>
                    <a:pt x="107" y="39"/>
                  </a:cubicBezTo>
                  <a:cubicBezTo>
                    <a:pt x="107" y="39"/>
                    <a:pt x="107" y="39"/>
                    <a:pt x="107" y="39"/>
                  </a:cubicBezTo>
                  <a:close/>
                  <a:moveTo>
                    <a:pt x="88" y="38"/>
                  </a:moveTo>
                  <a:cubicBezTo>
                    <a:pt x="88" y="37"/>
                    <a:pt x="88" y="37"/>
                    <a:pt x="88" y="37"/>
                  </a:cubicBezTo>
                  <a:cubicBezTo>
                    <a:pt x="90" y="37"/>
                    <a:pt x="92" y="37"/>
                    <a:pt x="93" y="37"/>
                  </a:cubicBezTo>
                  <a:cubicBezTo>
                    <a:pt x="90" y="40"/>
                    <a:pt x="87" y="43"/>
                    <a:pt x="84" y="46"/>
                  </a:cubicBezTo>
                  <a:cubicBezTo>
                    <a:pt x="85" y="43"/>
                    <a:pt x="86" y="40"/>
                    <a:pt x="88" y="38"/>
                  </a:cubicBezTo>
                  <a:close/>
                  <a:moveTo>
                    <a:pt x="85" y="36"/>
                  </a:moveTo>
                  <a:cubicBezTo>
                    <a:pt x="82" y="38"/>
                    <a:pt x="75" y="41"/>
                    <a:pt x="74" y="43"/>
                  </a:cubicBezTo>
                  <a:cubicBezTo>
                    <a:pt x="76" y="40"/>
                    <a:pt x="76" y="37"/>
                    <a:pt x="78" y="34"/>
                  </a:cubicBezTo>
                  <a:cubicBezTo>
                    <a:pt x="79" y="35"/>
                    <a:pt x="81" y="36"/>
                    <a:pt x="83" y="36"/>
                  </a:cubicBezTo>
                  <a:cubicBezTo>
                    <a:pt x="84" y="36"/>
                    <a:pt x="84" y="36"/>
                    <a:pt x="85" y="36"/>
                  </a:cubicBezTo>
                  <a:close/>
                  <a:moveTo>
                    <a:pt x="22" y="8"/>
                  </a:moveTo>
                  <a:cubicBezTo>
                    <a:pt x="22" y="8"/>
                    <a:pt x="22" y="7"/>
                    <a:pt x="22" y="7"/>
                  </a:cubicBezTo>
                  <a:cubicBezTo>
                    <a:pt x="37" y="4"/>
                    <a:pt x="50" y="12"/>
                    <a:pt x="64" y="23"/>
                  </a:cubicBezTo>
                  <a:cubicBezTo>
                    <a:pt x="67" y="26"/>
                    <a:pt x="70" y="29"/>
                    <a:pt x="74" y="32"/>
                  </a:cubicBezTo>
                  <a:cubicBezTo>
                    <a:pt x="72" y="33"/>
                    <a:pt x="70" y="34"/>
                    <a:pt x="68" y="35"/>
                  </a:cubicBezTo>
                  <a:cubicBezTo>
                    <a:pt x="68" y="34"/>
                    <a:pt x="67" y="33"/>
                    <a:pt x="67" y="32"/>
                  </a:cubicBezTo>
                  <a:cubicBezTo>
                    <a:pt x="67" y="31"/>
                    <a:pt x="67" y="30"/>
                    <a:pt x="68" y="28"/>
                  </a:cubicBezTo>
                  <a:cubicBezTo>
                    <a:pt x="68" y="27"/>
                    <a:pt x="67" y="26"/>
                    <a:pt x="66" y="27"/>
                  </a:cubicBezTo>
                  <a:cubicBezTo>
                    <a:pt x="63" y="29"/>
                    <a:pt x="61" y="31"/>
                    <a:pt x="58" y="33"/>
                  </a:cubicBezTo>
                  <a:cubicBezTo>
                    <a:pt x="59" y="31"/>
                    <a:pt x="60" y="29"/>
                    <a:pt x="61" y="27"/>
                  </a:cubicBezTo>
                  <a:cubicBezTo>
                    <a:pt x="61" y="27"/>
                    <a:pt x="60" y="25"/>
                    <a:pt x="59" y="26"/>
                  </a:cubicBezTo>
                  <a:cubicBezTo>
                    <a:pt x="56" y="28"/>
                    <a:pt x="53" y="31"/>
                    <a:pt x="51" y="33"/>
                  </a:cubicBezTo>
                  <a:cubicBezTo>
                    <a:pt x="50" y="34"/>
                    <a:pt x="51" y="35"/>
                    <a:pt x="52" y="34"/>
                  </a:cubicBezTo>
                  <a:cubicBezTo>
                    <a:pt x="60" y="27"/>
                    <a:pt x="58" y="31"/>
                    <a:pt x="55" y="35"/>
                  </a:cubicBezTo>
                  <a:cubicBezTo>
                    <a:pt x="53" y="35"/>
                    <a:pt x="50" y="36"/>
                    <a:pt x="48" y="36"/>
                  </a:cubicBezTo>
                  <a:cubicBezTo>
                    <a:pt x="49" y="36"/>
                    <a:pt x="49" y="36"/>
                    <a:pt x="49" y="35"/>
                  </a:cubicBezTo>
                  <a:cubicBezTo>
                    <a:pt x="51" y="31"/>
                    <a:pt x="54" y="27"/>
                    <a:pt x="56" y="22"/>
                  </a:cubicBezTo>
                  <a:cubicBezTo>
                    <a:pt x="57" y="21"/>
                    <a:pt x="54" y="19"/>
                    <a:pt x="53" y="20"/>
                  </a:cubicBezTo>
                  <a:cubicBezTo>
                    <a:pt x="50" y="24"/>
                    <a:pt x="47" y="27"/>
                    <a:pt x="44" y="29"/>
                  </a:cubicBezTo>
                  <a:cubicBezTo>
                    <a:pt x="46" y="26"/>
                    <a:pt x="47" y="22"/>
                    <a:pt x="48" y="18"/>
                  </a:cubicBezTo>
                  <a:cubicBezTo>
                    <a:pt x="49" y="17"/>
                    <a:pt x="47" y="16"/>
                    <a:pt x="46" y="17"/>
                  </a:cubicBezTo>
                  <a:cubicBezTo>
                    <a:pt x="42" y="20"/>
                    <a:pt x="38" y="23"/>
                    <a:pt x="34" y="27"/>
                  </a:cubicBezTo>
                  <a:cubicBezTo>
                    <a:pt x="36" y="22"/>
                    <a:pt x="39" y="17"/>
                    <a:pt x="40" y="12"/>
                  </a:cubicBezTo>
                  <a:cubicBezTo>
                    <a:pt x="41" y="11"/>
                    <a:pt x="39" y="9"/>
                    <a:pt x="38" y="10"/>
                  </a:cubicBezTo>
                  <a:cubicBezTo>
                    <a:pt x="33" y="13"/>
                    <a:pt x="28" y="17"/>
                    <a:pt x="23" y="21"/>
                  </a:cubicBezTo>
                  <a:cubicBezTo>
                    <a:pt x="24" y="17"/>
                    <a:pt x="25" y="13"/>
                    <a:pt x="27" y="10"/>
                  </a:cubicBezTo>
                  <a:cubicBezTo>
                    <a:pt x="27" y="9"/>
                    <a:pt x="26" y="7"/>
                    <a:pt x="25" y="8"/>
                  </a:cubicBezTo>
                  <a:cubicBezTo>
                    <a:pt x="23" y="10"/>
                    <a:pt x="20" y="11"/>
                    <a:pt x="18" y="13"/>
                  </a:cubicBezTo>
                  <a:cubicBezTo>
                    <a:pt x="19" y="11"/>
                    <a:pt x="21" y="10"/>
                    <a:pt x="22" y="8"/>
                  </a:cubicBezTo>
                  <a:close/>
                  <a:moveTo>
                    <a:pt x="15" y="20"/>
                  </a:moveTo>
                  <a:cubicBezTo>
                    <a:pt x="17" y="18"/>
                    <a:pt x="20" y="16"/>
                    <a:pt x="22" y="14"/>
                  </a:cubicBezTo>
                  <a:cubicBezTo>
                    <a:pt x="21" y="17"/>
                    <a:pt x="20" y="20"/>
                    <a:pt x="19" y="24"/>
                  </a:cubicBezTo>
                  <a:cubicBezTo>
                    <a:pt x="17" y="23"/>
                    <a:pt x="16" y="21"/>
                    <a:pt x="15" y="20"/>
                  </a:cubicBezTo>
                  <a:close/>
                  <a:moveTo>
                    <a:pt x="30" y="31"/>
                  </a:moveTo>
                  <a:cubicBezTo>
                    <a:pt x="27" y="30"/>
                    <a:pt x="24" y="28"/>
                    <a:pt x="21" y="26"/>
                  </a:cubicBezTo>
                  <a:cubicBezTo>
                    <a:pt x="26" y="22"/>
                    <a:pt x="31" y="19"/>
                    <a:pt x="35" y="16"/>
                  </a:cubicBezTo>
                  <a:cubicBezTo>
                    <a:pt x="33" y="21"/>
                    <a:pt x="31" y="26"/>
                    <a:pt x="30" y="31"/>
                  </a:cubicBezTo>
                  <a:cubicBezTo>
                    <a:pt x="30" y="31"/>
                    <a:pt x="30" y="31"/>
                    <a:pt x="30" y="31"/>
                  </a:cubicBezTo>
                  <a:close/>
                  <a:moveTo>
                    <a:pt x="37" y="35"/>
                  </a:moveTo>
                  <a:cubicBezTo>
                    <a:pt x="36" y="34"/>
                    <a:pt x="34" y="33"/>
                    <a:pt x="32" y="33"/>
                  </a:cubicBezTo>
                  <a:cubicBezTo>
                    <a:pt x="32" y="33"/>
                    <a:pt x="32" y="33"/>
                    <a:pt x="32" y="32"/>
                  </a:cubicBezTo>
                  <a:cubicBezTo>
                    <a:pt x="36" y="29"/>
                    <a:pt x="40" y="26"/>
                    <a:pt x="43" y="23"/>
                  </a:cubicBezTo>
                  <a:cubicBezTo>
                    <a:pt x="42" y="27"/>
                    <a:pt x="40" y="30"/>
                    <a:pt x="38" y="34"/>
                  </a:cubicBezTo>
                  <a:cubicBezTo>
                    <a:pt x="37" y="34"/>
                    <a:pt x="37" y="34"/>
                    <a:pt x="37" y="35"/>
                  </a:cubicBezTo>
                  <a:close/>
                  <a:moveTo>
                    <a:pt x="73" y="46"/>
                  </a:moveTo>
                  <a:cubicBezTo>
                    <a:pt x="77" y="44"/>
                    <a:pt x="80" y="43"/>
                    <a:pt x="83" y="41"/>
                  </a:cubicBezTo>
                  <a:cubicBezTo>
                    <a:pt x="81" y="44"/>
                    <a:pt x="79" y="48"/>
                    <a:pt x="77" y="51"/>
                  </a:cubicBezTo>
                  <a:cubicBezTo>
                    <a:pt x="76" y="50"/>
                    <a:pt x="74" y="48"/>
                    <a:pt x="73" y="46"/>
                  </a:cubicBezTo>
                  <a:close/>
                  <a:moveTo>
                    <a:pt x="79" y="54"/>
                  </a:moveTo>
                  <a:cubicBezTo>
                    <a:pt x="84" y="50"/>
                    <a:pt x="89" y="46"/>
                    <a:pt x="93" y="42"/>
                  </a:cubicBezTo>
                  <a:cubicBezTo>
                    <a:pt x="91" y="47"/>
                    <a:pt x="88" y="53"/>
                    <a:pt x="85" y="58"/>
                  </a:cubicBezTo>
                  <a:cubicBezTo>
                    <a:pt x="83" y="57"/>
                    <a:pt x="81" y="56"/>
                    <a:pt x="79" y="54"/>
                  </a:cubicBezTo>
                  <a:close/>
                  <a:moveTo>
                    <a:pt x="88" y="60"/>
                  </a:moveTo>
                  <a:cubicBezTo>
                    <a:pt x="93" y="56"/>
                    <a:pt x="98" y="51"/>
                    <a:pt x="103" y="47"/>
                  </a:cubicBezTo>
                  <a:cubicBezTo>
                    <a:pt x="100" y="51"/>
                    <a:pt x="98" y="56"/>
                    <a:pt x="95" y="60"/>
                  </a:cubicBezTo>
                  <a:cubicBezTo>
                    <a:pt x="93" y="61"/>
                    <a:pt x="90" y="60"/>
                    <a:pt x="88"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5" name="Freeform 26"/>
            <p:cNvSpPr/>
            <p:nvPr/>
          </p:nvSpPr>
          <p:spPr bwMode="auto">
            <a:xfrm>
              <a:off x="3257550" y="3611563"/>
              <a:ext cx="622300" cy="528637"/>
            </a:xfrm>
            <a:custGeom>
              <a:avLst/>
              <a:gdLst>
                <a:gd name="T0" fmla="*/ 202 w 252"/>
                <a:gd name="T1" fmla="*/ 2 h 214"/>
                <a:gd name="T2" fmla="*/ 199 w 252"/>
                <a:gd name="T3" fmla="*/ 4 h 214"/>
                <a:gd name="T4" fmla="*/ 212 w 252"/>
                <a:gd name="T5" fmla="*/ 17 h 214"/>
                <a:gd name="T6" fmla="*/ 205 w 252"/>
                <a:gd name="T7" fmla="*/ 52 h 214"/>
                <a:gd name="T8" fmla="*/ 180 w 252"/>
                <a:gd name="T9" fmla="*/ 55 h 214"/>
                <a:gd name="T10" fmla="*/ 121 w 252"/>
                <a:gd name="T11" fmla="*/ 78 h 214"/>
                <a:gd name="T12" fmla="*/ 93 w 252"/>
                <a:gd name="T13" fmla="*/ 94 h 214"/>
                <a:gd name="T14" fmla="*/ 52 w 252"/>
                <a:gd name="T15" fmla="*/ 144 h 214"/>
                <a:gd name="T16" fmla="*/ 1 w 252"/>
                <a:gd name="T17" fmla="*/ 211 h 214"/>
                <a:gd name="T18" fmla="*/ 3 w 252"/>
                <a:gd name="T19" fmla="*/ 213 h 214"/>
                <a:gd name="T20" fmla="*/ 46 w 252"/>
                <a:gd name="T21" fmla="*/ 174 h 214"/>
                <a:gd name="T22" fmla="*/ 93 w 252"/>
                <a:gd name="T23" fmla="*/ 103 h 214"/>
                <a:gd name="T24" fmla="*/ 134 w 252"/>
                <a:gd name="T25" fmla="*/ 97 h 214"/>
                <a:gd name="T26" fmla="*/ 145 w 252"/>
                <a:gd name="T27" fmla="*/ 92 h 214"/>
                <a:gd name="T28" fmla="*/ 214 w 252"/>
                <a:gd name="T29" fmla="*/ 55 h 214"/>
                <a:gd name="T30" fmla="*/ 237 w 252"/>
                <a:gd name="T31" fmla="*/ 48 h 214"/>
                <a:gd name="T32" fmla="*/ 202 w 252"/>
                <a:gd name="T33" fmla="*/ 2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14">
                  <a:moveTo>
                    <a:pt x="202" y="2"/>
                  </a:moveTo>
                  <a:cubicBezTo>
                    <a:pt x="200" y="0"/>
                    <a:pt x="197" y="2"/>
                    <a:pt x="199" y="4"/>
                  </a:cubicBezTo>
                  <a:cubicBezTo>
                    <a:pt x="203" y="10"/>
                    <a:pt x="204" y="14"/>
                    <a:pt x="212" y="17"/>
                  </a:cubicBezTo>
                  <a:cubicBezTo>
                    <a:pt x="229" y="24"/>
                    <a:pt x="224" y="51"/>
                    <a:pt x="205" y="52"/>
                  </a:cubicBezTo>
                  <a:cubicBezTo>
                    <a:pt x="196" y="53"/>
                    <a:pt x="190" y="54"/>
                    <a:pt x="180" y="55"/>
                  </a:cubicBezTo>
                  <a:cubicBezTo>
                    <a:pt x="160" y="57"/>
                    <a:pt x="140" y="96"/>
                    <a:pt x="121" y="78"/>
                  </a:cubicBezTo>
                  <a:cubicBezTo>
                    <a:pt x="111" y="69"/>
                    <a:pt x="96" y="87"/>
                    <a:pt x="93" y="94"/>
                  </a:cubicBezTo>
                  <a:cubicBezTo>
                    <a:pt x="84" y="113"/>
                    <a:pt x="65" y="127"/>
                    <a:pt x="52" y="144"/>
                  </a:cubicBezTo>
                  <a:cubicBezTo>
                    <a:pt x="35" y="166"/>
                    <a:pt x="23" y="191"/>
                    <a:pt x="1" y="211"/>
                  </a:cubicBezTo>
                  <a:cubicBezTo>
                    <a:pt x="0" y="212"/>
                    <a:pt x="2" y="214"/>
                    <a:pt x="3" y="213"/>
                  </a:cubicBezTo>
                  <a:cubicBezTo>
                    <a:pt x="21" y="197"/>
                    <a:pt x="35" y="194"/>
                    <a:pt x="46" y="174"/>
                  </a:cubicBezTo>
                  <a:cubicBezTo>
                    <a:pt x="61" y="147"/>
                    <a:pt x="74" y="126"/>
                    <a:pt x="93" y="103"/>
                  </a:cubicBezTo>
                  <a:cubicBezTo>
                    <a:pt x="104" y="89"/>
                    <a:pt x="120" y="87"/>
                    <a:pt x="134" y="97"/>
                  </a:cubicBezTo>
                  <a:cubicBezTo>
                    <a:pt x="137" y="99"/>
                    <a:pt x="144" y="95"/>
                    <a:pt x="145" y="92"/>
                  </a:cubicBezTo>
                  <a:cubicBezTo>
                    <a:pt x="161" y="66"/>
                    <a:pt x="185" y="57"/>
                    <a:pt x="214" y="55"/>
                  </a:cubicBezTo>
                  <a:cubicBezTo>
                    <a:pt x="220" y="55"/>
                    <a:pt x="233" y="54"/>
                    <a:pt x="237" y="48"/>
                  </a:cubicBezTo>
                  <a:cubicBezTo>
                    <a:pt x="252" y="20"/>
                    <a:pt x="213" y="19"/>
                    <a:pt x="20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6" name="Freeform 27"/>
            <p:cNvSpPr/>
            <p:nvPr/>
          </p:nvSpPr>
          <p:spPr bwMode="auto">
            <a:xfrm>
              <a:off x="4094163" y="1898650"/>
              <a:ext cx="61913" cy="79375"/>
            </a:xfrm>
            <a:custGeom>
              <a:avLst/>
              <a:gdLst>
                <a:gd name="T0" fmla="*/ 0 w 25"/>
                <a:gd name="T1" fmla="*/ 32 h 32"/>
                <a:gd name="T2" fmla="*/ 25 w 25"/>
                <a:gd name="T3" fmla="*/ 0 h 32"/>
                <a:gd name="T4" fmla="*/ 0 w 25"/>
                <a:gd name="T5" fmla="*/ 32 h 32"/>
              </a:gdLst>
              <a:ahLst/>
              <a:cxnLst>
                <a:cxn ang="0">
                  <a:pos x="T0" y="T1"/>
                </a:cxn>
                <a:cxn ang="0">
                  <a:pos x="T2" y="T3"/>
                </a:cxn>
                <a:cxn ang="0">
                  <a:pos x="T4" y="T5"/>
                </a:cxn>
              </a:cxnLst>
              <a:rect l="0" t="0" r="r" b="b"/>
              <a:pathLst>
                <a:path w="25" h="32">
                  <a:moveTo>
                    <a:pt x="0" y="32"/>
                  </a:moveTo>
                  <a:cubicBezTo>
                    <a:pt x="8" y="22"/>
                    <a:pt x="17" y="11"/>
                    <a:pt x="25" y="0"/>
                  </a:cubicBezTo>
                  <a:cubicBezTo>
                    <a:pt x="16" y="10"/>
                    <a:pt x="8" y="21"/>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7" name="Freeform 28"/>
            <p:cNvSpPr/>
            <p:nvPr/>
          </p:nvSpPr>
          <p:spPr bwMode="auto">
            <a:xfrm>
              <a:off x="3805238" y="2555875"/>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8" name="Freeform 29"/>
            <p:cNvSpPr/>
            <p:nvPr/>
          </p:nvSpPr>
          <p:spPr bwMode="auto">
            <a:xfrm>
              <a:off x="3956050" y="2371725"/>
              <a:ext cx="119063" cy="138112"/>
            </a:xfrm>
            <a:custGeom>
              <a:avLst/>
              <a:gdLst>
                <a:gd name="T0" fmla="*/ 0 w 48"/>
                <a:gd name="T1" fmla="*/ 56 h 56"/>
                <a:gd name="T2" fmla="*/ 48 w 48"/>
                <a:gd name="T3" fmla="*/ 0 h 56"/>
                <a:gd name="T4" fmla="*/ 0 w 48"/>
                <a:gd name="T5" fmla="*/ 56 h 56"/>
              </a:gdLst>
              <a:ahLst/>
              <a:cxnLst>
                <a:cxn ang="0">
                  <a:pos x="T0" y="T1"/>
                </a:cxn>
                <a:cxn ang="0">
                  <a:pos x="T2" y="T3"/>
                </a:cxn>
                <a:cxn ang="0">
                  <a:pos x="T4" y="T5"/>
                </a:cxn>
              </a:cxnLst>
              <a:rect l="0" t="0" r="r" b="b"/>
              <a:pathLst>
                <a:path w="48" h="56">
                  <a:moveTo>
                    <a:pt x="0" y="56"/>
                  </a:moveTo>
                  <a:cubicBezTo>
                    <a:pt x="16" y="38"/>
                    <a:pt x="32" y="19"/>
                    <a:pt x="48" y="0"/>
                  </a:cubicBezTo>
                  <a:cubicBezTo>
                    <a:pt x="32" y="18"/>
                    <a:pt x="15" y="37"/>
                    <a:pt x="0"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9" name="Freeform 30"/>
            <p:cNvSpPr/>
            <p:nvPr/>
          </p:nvSpPr>
          <p:spPr bwMode="auto">
            <a:xfrm>
              <a:off x="3968750" y="2678113"/>
              <a:ext cx="47625" cy="53975"/>
            </a:xfrm>
            <a:custGeom>
              <a:avLst/>
              <a:gdLst>
                <a:gd name="T0" fmla="*/ 19 w 19"/>
                <a:gd name="T1" fmla="*/ 0 h 22"/>
                <a:gd name="T2" fmla="*/ 9 w 19"/>
                <a:gd name="T3" fmla="*/ 12 h 22"/>
                <a:gd name="T4" fmla="*/ 0 w 19"/>
                <a:gd name="T5" fmla="*/ 22 h 22"/>
                <a:gd name="T6" fmla="*/ 11 w 19"/>
                <a:gd name="T7" fmla="*/ 10 h 22"/>
                <a:gd name="T8" fmla="*/ 19 w 19"/>
                <a:gd name="T9" fmla="*/ 0 h 22"/>
              </a:gdLst>
              <a:ahLst/>
              <a:cxnLst>
                <a:cxn ang="0">
                  <a:pos x="T0" y="T1"/>
                </a:cxn>
                <a:cxn ang="0">
                  <a:pos x="T2" y="T3"/>
                </a:cxn>
                <a:cxn ang="0">
                  <a:pos x="T4" y="T5"/>
                </a:cxn>
                <a:cxn ang="0">
                  <a:pos x="T6" y="T7"/>
                </a:cxn>
                <a:cxn ang="0">
                  <a:pos x="T8" y="T9"/>
                </a:cxn>
              </a:cxnLst>
              <a:rect l="0" t="0" r="r" b="b"/>
              <a:pathLst>
                <a:path w="19" h="22">
                  <a:moveTo>
                    <a:pt x="19" y="0"/>
                  </a:moveTo>
                  <a:cubicBezTo>
                    <a:pt x="16" y="4"/>
                    <a:pt x="12" y="8"/>
                    <a:pt x="9" y="12"/>
                  </a:cubicBezTo>
                  <a:cubicBezTo>
                    <a:pt x="6" y="15"/>
                    <a:pt x="3" y="19"/>
                    <a:pt x="0" y="22"/>
                  </a:cubicBezTo>
                  <a:cubicBezTo>
                    <a:pt x="4" y="18"/>
                    <a:pt x="7" y="14"/>
                    <a:pt x="11" y="10"/>
                  </a:cubicBezTo>
                  <a:cubicBezTo>
                    <a:pt x="14" y="7"/>
                    <a:pt x="16" y="3"/>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0" name="Freeform 31"/>
            <p:cNvSpPr/>
            <p:nvPr/>
          </p:nvSpPr>
          <p:spPr bwMode="auto">
            <a:xfrm>
              <a:off x="4232275" y="2205038"/>
              <a:ext cx="109538" cy="117475"/>
            </a:xfrm>
            <a:custGeom>
              <a:avLst/>
              <a:gdLst>
                <a:gd name="T0" fmla="*/ 0 w 44"/>
                <a:gd name="T1" fmla="*/ 47 h 47"/>
                <a:gd name="T2" fmla="*/ 30 w 44"/>
                <a:gd name="T3" fmla="*/ 17 h 47"/>
                <a:gd name="T4" fmla="*/ 44 w 44"/>
                <a:gd name="T5" fmla="*/ 0 h 47"/>
                <a:gd name="T6" fmla="*/ 11 w 44"/>
                <a:gd name="T7" fmla="*/ 34 h 47"/>
                <a:gd name="T8" fmla="*/ 0 w 44"/>
                <a:gd name="T9" fmla="*/ 47 h 47"/>
              </a:gdLst>
              <a:ahLst/>
              <a:cxnLst>
                <a:cxn ang="0">
                  <a:pos x="T0" y="T1"/>
                </a:cxn>
                <a:cxn ang="0">
                  <a:pos x="T2" y="T3"/>
                </a:cxn>
                <a:cxn ang="0">
                  <a:pos x="T4" y="T5"/>
                </a:cxn>
                <a:cxn ang="0">
                  <a:pos x="T6" y="T7"/>
                </a:cxn>
                <a:cxn ang="0">
                  <a:pos x="T8" y="T9"/>
                </a:cxn>
              </a:cxnLst>
              <a:rect l="0" t="0" r="r" b="b"/>
              <a:pathLst>
                <a:path w="44" h="47">
                  <a:moveTo>
                    <a:pt x="0" y="47"/>
                  </a:moveTo>
                  <a:cubicBezTo>
                    <a:pt x="10" y="37"/>
                    <a:pt x="20" y="27"/>
                    <a:pt x="30" y="17"/>
                  </a:cubicBezTo>
                  <a:cubicBezTo>
                    <a:pt x="34" y="11"/>
                    <a:pt x="39" y="6"/>
                    <a:pt x="44" y="0"/>
                  </a:cubicBezTo>
                  <a:cubicBezTo>
                    <a:pt x="33" y="11"/>
                    <a:pt x="21" y="22"/>
                    <a:pt x="11" y="34"/>
                  </a:cubicBezTo>
                  <a:cubicBezTo>
                    <a:pt x="7" y="38"/>
                    <a:pt x="4" y="43"/>
                    <a:pt x="0"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1" name="Freeform 32"/>
            <p:cNvSpPr/>
            <p:nvPr/>
          </p:nvSpPr>
          <p:spPr bwMode="auto">
            <a:xfrm>
              <a:off x="4410075" y="2417763"/>
              <a:ext cx="7938" cy="4762"/>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1"/>
                    <a:pt x="2" y="1"/>
                    <a:pt x="3" y="0"/>
                  </a:cubicBezTo>
                  <a:cubicBezTo>
                    <a:pt x="2" y="0"/>
                    <a:pt x="1"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2" name="Freeform 33"/>
            <p:cNvSpPr>
              <a:spLocks noEditPoints="1"/>
            </p:cNvSpPr>
            <p:nvPr/>
          </p:nvSpPr>
          <p:spPr bwMode="auto">
            <a:xfrm>
              <a:off x="2768600" y="1441451"/>
              <a:ext cx="1839913" cy="1855787"/>
            </a:xfrm>
            <a:custGeom>
              <a:avLst/>
              <a:gdLst>
                <a:gd name="T0" fmla="*/ 471 w 745"/>
                <a:gd name="T1" fmla="*/ 373 h 751"/>
                <a:gd name="T2" fmla="*/ 480 w 745"/>
                <a:gd name="T3" fmla="*/ 50 h 751"/>
                <a:gd name="T4" fmla="*/ 290 w 745"/>
                <a:gd name="T5" fmla="*/ 52 h 751"/>
                <a:gd name="T6" fmla="*/ 152 w 745"/>
                <a:gd name="T7" fmla="*/ 293 h 751"/>
                <a:gd name="T8" fmla="*/ 69 w 745"/>
                <a:gd name="T9" fmla="*/ 365 h 751"/>
                <a:gd name="T10" fmla="*/ 195 w 745"/>
                <a:gd name="T11" fmla="*/ 407 h 751"/>
                <a:gd name="T12" fmla="*/ 178 w 745"/>
                <a:gd name="T13" fmla="*/ 375 h 751"/>
                <a:gd name="T14" fmla="*/ 298 w 745"/>
                <a:gd name="T15" fmla="*/ 373 h 751"/>
                <a:gd name="T16" fmla="*/ 419 w 745"/>
                <a:gd name="T17" fmla="*/ 624 h 751"/>
                <a:gd name="T18" fmla="*/ 589 w 745"/>
                <a:gd name="T19" fmla="*/ 612 h 751"/>
                <a:gd name="T20" fmla="*/ 450 w 745"/>
                <a:gd name="T21" fmla="*/ 394 h 751"/>
                <a:gd name="T22" fmla="*/ 417 w 745"/>
                <a:gd name="T23" fmla="*/ 418 h 751"/>
                <a:gd name="T24" fmla="*/ 670 w 745"/>
                <a:gd name="T25" fmla="*/ 114 h 751"/>
                <a:gd name="T26" fmla="*/ 561 w 745"/>
                <a:gd name="T27" fmla="*/ 143 h 751"/>
                <a:gd name="T28" fmla="*/ 382 w 745"/>
                <a:gd name="T29" fmla="*/ 367 h 751"/>
                <a:gd name="T30" fmla="*/ 637 w 745"/>
                <a:gd name="T31" fmla="*/ 63 h 751"/>
                <a:gd name="T32" fmla="*/ 383 w 745"/>
                <a:gd name="T33" fmla="*/ 258 h 751"/>
                <a:gd name="T34" fmla="*/ 555 w 745"/>
                <a:gd name="T35" fmla="*/ 24 h 751"/>
                <a:gd name="T36" fmla="*/ 476 w 745"/>
                <a:gd name="T37" fmla="*/ 61 h 751"/>
                <a:gd name="T38" fmla="*/ 285 w 745"/>
                <a:gd name="T39" fmla="*/ 339 h 751"/>
                <a:gd name="T40" fmla="*/ 417 w 745"/>
                <a:gd name="T41" fmla="*/ 139 h 751"/>
                <a:gd name="T42" fmla="*/ 386 w 745"/>
                <a:gd name="T43" fmla="*/ 121 h 751"/>
                <a:gd name="T44" fmla="*/ 343 w 745"/>
                <a:gd name="T45" fmla="*/ 84 h 751"/>
                <a:gd name="T46" fmla="*/ 178 w 745"/>
                <a:gd name="T47" fmla="*/ 291 h 751"/>
                <a:gd name="T48" fmla="*/ 291 w 745"/>
                <a:gd name="T49" fmla="*/ 56 h 751"/>
                <a:gd name="T50" fmla="*/ 252 w 745"/>
                <a:gd name="T51" fmla="*/ 61 h 751"/>
                <a:gd name="T52" fmla="*/ 158 w 745"/>
                <a:gd name="T53" fmla="*/ 102 h 751"/>
                <a:gd name="T54" fmla="*/ 138 w 745"/>
                <a:gd name="T55" fmla="*/ 185 h 751"/>
                <a:gd name="T56" fmla="*/ 171 w 745"/>
                <a:gd name="T57" fmla="*/ 233 h 751"/>
                <a:gd name="T58" fmla="*/ 102 w 745"/>
                <a:gd name="T59" fmla="*/ 354 h 751"/>
                <a:gd name="T60" fmla="*/ 111 w 745"/>
                <a:gd name="T61" fmla="*/ 358 h 751"/>
                <a:gd name="T62" fmla="*/ 10 w 745"/>
                <a:gd name="T63" fmla="*/ 381 h 751"/>
                <a:gd name="T64" fmla="*/ 148 w 745"/>
                <a:gd name="T65" fmla="*/ 411 h 751"/>
                <a:gd name="T66" fmla="*/ 121 w 745"/>
                <a:gd name="T67" fmla="*/ 419 h 751"/>
                <a:gd name="T68" fmla="*/ 72 w 745"/>
                <a:gd name="T69" fmla="*/ 424 h 751"/>
                <a:gd name="T70" fmla="*/ 150 w 745"/>
                <a:gd name="T71" fmla="*/ 320 h 751"/>
                <a:gd name="T72" fmla="*/ 173 w 745"/>
                <a:gd name="T73" fmla="*/ 367 h 751"/>
                <a:gd name="T74" fmla="*/ 213 w 745"/>
                <a:gd name="T75" fmla="*/ 351 h 751"/>
                <a:gd name="T76" fmla="*/ 245 w 745"/>
                <a:gd name="T77" fmla="*/ 266 h 751"/>
                <a:gd name="T78" fmla="*/ 292 w 745"/>
                <a:gd name="T79" fmla="*/ 214 h 751"/>
                <a:gd name="T80" fmla="*/ 305 w 745"/>
                <a:gd name="T81" fmla="*/ 261 h 751"/>
                <a:gd name="T82" fmla="*/ 382 w 745"/>
                <a:gd name="T83" fmla="*/ 190 h 751"/>
                <a:gd name="T84" fmla="*/ 316 w 745"/>
                <a:gd name="T85" fmla="*/ 316 h 751"/>
                <a:gd name="T86" fmla="*/ 317 w 745"/>
                <a:gd name="T87" fmla="*/ 374 h 751"/>
                <a:gd name="T88" fmla="*/ 375 w 745"/>
                <a:gd name="T89" fmla="*/ 359 h 751"/>
                <a:gd name="T90" fmla="*/ 387 w 745"/>
                <a:gd name="T91" fmla="*/ 430 h 751"/>
                <a:gd name="T92" fmla="*/ 619 w 745"/>
                <a:gd name="T93" fmla="*/ 290 h 751"/>
                <a:gd name="T94" fmla="*/ 420 w 745"/>
                <a:gd name="T95" fmla="*/ 479 h 751"/>
                <a:gd name="T96" fmla="*/ 474 w 745"/>
                <a:gd name="T97" fmla="*/ 400 h 751"/>
                <a:gd name="T98" fmla="*/ 463 w 745"/>
                <a:gd name="T99" fmla="*/ 491 h 751"/>
                <a:gd name="T100" fmla="*/ 676 w 745"/>
                <a:gd name="T101" fmla="*/ 267 h 751"/>
                <a:gd name="T102" fmla="*/ 563 w 745"/>
                <a:gd name="T103" fmla="*/ 460 h 751"/>
                <a:gd name="T104" fmla="*/ 635 w 745"/>
                <a:gd name="T105" fmla="*/ 363 h 751"/>
                <a:gd name="T106" fmla="*/ 423 w 745"/>
                <a:gd name="T107" fmla="*/ 621 h 751"/>
                <a:gd name="T108" fmla="*/ 681 w 745"/>
                <a:gd name="T109" fmla="*/ 384 h 751"/>
                <a:gd name="T110" fmla="*/ 646 w 745"/>
                <a:gd name="T111" fmla="*/ 393 h 751"/>
                <a:gd name="T112" fmla="*/ 572 w 745"/>
                <a:gd name="T113" fmla="*/ 495 h 751"/>
                <a:gd name="T114" fmla="*/ 450 w 745"/>
                <a:gd name="T115" fmla="*/ 691 h 751"/>
                <a:gd name="T116" fmla="*/ 470 w 745"/>
                <a:gd name="T117" fmla="*/ 726 h 751"/>
                <a:gd name="T118" fmla="*/ 602 w 745"/>
                <a:gd name="T119" fmla="*/ 601 h 751"/>
                <a:gd name="T120" fmla="*/ 588 w 745"/>
                <a:gd name="T121" fmla="*/ 575 h 751"/>
                <a:gd name="T122" fmla="*/ 681 w 745"/>
                <a:gd name="T123" fmla="*/ 387 h 751"/>
                <a:gd name="T124" fmla="*/ 687 w 745"/>
                <a:gd name="T125" fmla="*/ 249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5" h="751">
                  <a:moveTo>
                    <a:pt x="742" y="123"/>
                  </a:moveTo>
                  <a:cubicBezTo>
                    <a:pt x="742" y="122"/>
                    <a:pt x="741" y="121"/>
                    <a:pt x="740" y="121"/>
                  </a:cubicBezTo>
                  <a:cubicBezTo>
                    <a:pt x="721" y="122"/>
                    <a:pt x="706" y="129"/>
                    <a:pt x="688" y="135"/>
                  </a:cubicBezTo>
                  <a:cubicBezTo>
                    <a:pt x="687" y="136"/>
                    <a:pt x="687" y="138"/>
                    <a:pt x="689" y="137"/>
                  </a:cubicBezTo>
                  <a:cubicBezTo>
                    <a:pt x="697" y="135"/>
                    <a:pt x="706" y="132"/>
                    <a:pt x="715" y="129"/>
                  </a:cubicBezTo>
                  <a:cubicBezTo>
                    <a:pt x="716" y="130"/>
                    <a:pt x="718" y="131"/>
                    <a:pt x="719" y="132"/>
                  </a:cubicBezTo>
                  <a:cubicBezTo>
                    <a:pt x="661" y="177"/>
                    <a:pt x="613" y="239"/>
                    <a:pt x="563" y="292"/>
                  </a:cubicBezTo>
                  <a:cubicBezTo>
                    <a:pt x="558" y="298"/>
                    <a:pt x="552" y="304"/>
                    <a:pt x="546" y="311"/>
                  </a:cubicBezTo>
                  <a:cubicBezTo>
                    <a:pt x="593" y="252"/>
                    <a:pt x="644" y="196"/>
                    <a:pt x="695" y="140"/>
                  </a:cubicBezTo>
                  <a:cubicBezTo>
                    <a:pt x="696" y="138"/>
                    <a:pt x="694" y="136"/>
                    <a:pt x="693" y="137"/>
                  </a:cubicBezTo>
                  <a:cubicBezTo>
                    <a:pt x="642" y="192"/>
                    <a:pt x="590" y="245"/>
                    <a:pt x="541" y="301"/>
                  </a:cubicBezTo>
                  <a:cubicBezTo>
                    <a:pt x="517" y="329"/>
                    <a:pt x="493" y="357"/>
                    <a:pt x="469" y="385"/>
                  </a:cubicBezTo>
                  <a:cubicBezTo>
                    <a:pt x="458" y="399"/>
                    <a:pt x="448" y="413"/>
                    <a:pt x="437" y="426"/>
                  </a:cubicBezTo>
                  <a:cubicBezTo>
                    <a:pt x="433" y="431"/>
                    <a:pt x="430" y="435"/>
                    <a:pt x="426" y="440"/>
                  </a:cubicBezTo>
                  <a:cubicBezTo>
                    <a:pt x="425" y="444"/>
                    <a:pt x="423" y="448"/>
                    <a:pt x="421" y="451"/>
                  </a:cubicBezTo>
                  <a:cubicBezTo>
                    <a:pt x="427" y="444"/>
                    <a:pt x="433" y="436"/>
                    <a:pt x="439" y="428"/>
                  </a:cubicBezTo>
                  <a:cubicBezTo>
                    <a:pt x="466" y="396"/>
                    <a:pt x="492" y="363"/>
                    <a:pt x="519" y="332"/>
                  </a:cubicBezTo>
                  <a:cubicBezTo>
                    <a:pt x="571" y="270"/>
                    <a:pt x="630" y="209"/>
                    <a:pt x="681" y="150"/>
                  </a:cubicBezTo>
                  <a:cubicBezTo>
                    <a:pt x="631" y="207"/>
                    <a:pt x="581" y="262"/>
                    <a:pt x="534" y="321"/>
                  </a:cubicBezTo>
                  <a:cubicBezTo>
                    <a:pt x="529" y="327"/>
                    <a:pt x="525" y="332"/>
                    <a:pt x="521" y="338"/>
                  </a:cubicBezTo>
                  <a:cubicBezTo>
                    <a:pt x="478" y="385"/>
                    <a:pt x="436" y="434"/>
                    <a:pt x="399" y="485"/>
                  </a:cubicBezTo>
                  <a:cubicBezTo>
                    <a:pt x="399" y="485"/>
                    <a:pt x="399" y="486"/>
                    <a:pt x="399" y="486"/>
                  </a:cubicBezTo>
                  <a:cubicBezTo>
                    <a:pt x="398" y="481"/>
                    <a:pt x="396" y="476"/>
                    <a:pt x="395" y="472"/>
                  </a:cubicBezTo>
                  <a:cubicBezTo>
                    <a:pt x="395" y="472"/>
                    <a:pt x="395" y="472"/>
                    <a:pt x="396" y="472"/>
                  </a:cubicBezTo>
                  <a:cubicBezTo>
                    <a:pt x="405" y="467"/>
                    <a:pt x="413" y="460"/>
                    <a:pt x="420" y="452"/>
                  </a:cubicBezTo>
                  <a:cubicBezTo>
                    <a:pt x="416" y="457"/>
                    <a:pt x="411" y="458"/>
                    <a:pt x="404" y="457"/>
                  </a:cubicBezTo>
                  <a:cubicBezTo>
                    <a:pt x="409" y="449"/>
                    <a:pt x="415" y="441"/>
                    <a:pt x="421" y="433"/>
                  </a:cubicBezTo>
                  <a:cubicBezTo>
                    <a:pt x="438" y="415"/>
                    <a:pt x="455" y="394"/>
                    <a:pt x="471" y="373"/>
                  </a:cubicBezTo>
                  <a:cubicBezTo>
                    <a:pt x="495" y="346"/>
                    <a:pt x="521" y="320"/>
                    <a:pt x="544" y="293"/>
                  </a:cubicBezTo>
                  <a:cubicBezTo>
                    <a:pt x="568" y="264"/>
                    <a:pt x="592" y="236"/>
                    <a:pt x="617" y="208"/>
                  </a:cubicBezTo>
                  <a:cubicBezTo>
                    <a:pt x="638" y="185"/>
                    <a:pt x="661" y="167"/>
                    <a:pt x="676" y="139"/>
                  </a:cubicBezTo>
                  <a:cubicBezTo>
                    <a:pt x="677" y="138"/>
                    <a:pt x="676" y="137"/>
                    <a:pt x="675" y="137"/>
                  </a:cubicBezTo>
                  <a:cubicBezTo>
                    <a:pt x="667" y="137"/>
                    <a:pt x="654" y="154"/>
                    <a:pt x="650" y="159"/>
                  </a:cubicBezTo>
                  <a:cubicBezTo>
                    <a:pt x="649" y="160"/>
                    <a:pt x="648" y="161"/>
                    <a:pt x="647" y="162"/>
                  </a:cubicBezTo>
                  <a:cubicBezTo>
                    <a:pt x="656" y="151"/>
                    <a:pt x="665" y="139"/>
                    <a:pt x="672" y="127"/>
                  </a:cubicBezTo>
                  <a:cubicBezTo>
                    <a:pt x="674" y="134"/>
                    <a:pt x="678" y="141"/>
                    <a:pt x="686" y="142"/>
                  </a:cubicBezTo>
                  <a:cubicBezTo>
                    <a:pt x="688" y="143"/>
                    <a:pt x="688" y="140"/>
                    <a:pt x="687" y="140"/>
                  </a:cubicBezTo>
                  <a:cubicBezTo>
                    <a:pt x="661" y="127"/>
                    <a:pt x="687" y="51"/>
                    <a:pt x="643" y="61"/>
                  </a:cubicBezTo>
                  <a:cubicBezTo>
                    <a:pt x="643" y="61"/>
                    <a:pt x="643" y="61"/>
                    <a:pt x="643" y="61"/>
                  </a:cubicBezTo>
                  <a:cubicBezTo>
                    <a:pt x="644" y="59"/>
                    <a:pt x="642" y="57"/>
                    <a:pt x="641" y="59"/>
                  </a:cubicBezTo>
                  <a:cubicBezTo>
                    <a:pt x="640" y="59"/>
                    <a:pt x="640" y="59"/>
                    <a:pt x="640" y="59"/>
                  </a:cubicBezTo>
                  <a:cubicBezTo>
                    <a:pt x="639" y="54"/>
                    <a:pt x="637" y="50"/>
                    <a:pt x="635" y="45"/>
                  </a:cubicBezTo>
                  <a:cubicBezTo>
                    <a:pt x="635" y="45"/>
                    <a:pt x="634" y="44"/>
                    <a:pt x="634" y="44"/>
                  </a:cubicBezTo>
                  <a:cubicBezTo>
                    <a:pt x="605" y="0"/>
                    <a:pt x="507" y="14"/>
                    <a:pt x="521" y="62"/>
                  </a:cubicBezTo>
                  <a:cubicBezTo>
                    <a:pt x="513" y="71"/>
                    <a:pt x="504" y="80"/>
                    <a:pt x="496" y="89"/>
                  </a:cubicBezTo>
                  <a:cubicBezTo>
                    <a:pt x="495" y="91"/>
                    <a:pt x="493" y="93"/>
                    <a:pt x="491" y="95"/>
                  </a:cubicBezTo>
                  <a:cubicBezTo>
                    <a:pt x="489" y="97"/>
                    <a:pt x="487" y="100"/>
                    <a:pt x="484" y="102"/>
                  </a:cubicBezTo>
                  <a:cubicBezTo>
                    <a:pt x="494" y="90"/>
                    <a:pt x="503" y="77"/>
                    <a:pt x="512" y="64"/>
                  </a:cubicBezTo>
                  <a:cubicBezTo>
                    <a:pt x="513" y="64"/>
                    <a:pt x="513" y="65"/>
                    <a:pt x="514" y="65"/>
                  </a:cubicBezTo>
                  <a:cubicBezTo>
                    <a:pt x="515" y="67"/>
                    <a:pt x="517" y="65"/>
                    <a:pt x="516" y="64"/>
                  </a:cubicBezTo>
                  <a:cubicBezTo>
                    <a:pt x="513" y="57"/>
                    <a:pt x="506" y="51"/>
                    <a:pt x="498" y="49"/>
                  </a:cubicBezTo>
                  <a:cubicBezTo>
                    <a:pt x="498" y="48"/>
                    <a:pt x="497" y="48"/>
                    <a:pt x="497" y="48"/>
                  </a:cubicBezTo>
                  <a:cubicBezTo>
                    <a:pt x="495" y="48"/>
                    <a:pt x="492" y="47"/>
                    <a:pt x="490" y="47"/>
                  </a:cubicBezTo>
                  <a:cubicBezTo>
                    <a:pt x="490" y="46"/>
                    <a:pt x="488" y="46"/>
                    <a:pt x="487" y="47"/>
                  </a:cubicBezTo>
                  <a:cubicBezTo>
                    <a:pt x="487" y="47"/>
                    <a:pt x="487" y="48"/>
                    <a:pt x="487" y="48"/>
                  </a:cubicBezTo>
                  <a:cubicBezTo>
                    <a:pt x="484" y="48"/>
                    <a:pt x="482" y="49"/>
                    <a:pt x="480" y="50"/>
                  </a:cubicBezTo>
                  <a:cubicBezTo>
                    <a:pt x="478" y="52"/>
                    <a:pt x="474" y="58"/>
                    <a:pt x="472" y="58"/>
                  </a:cubicBezTo>
                  <a:cubicBezTo>
                    <a:pt x="469" y="58"/>
                    <a:pt x="466" y="58"/>
                    <a:pt x="464" y="60"/>
                  </a:cubicBezTo>
                  <a:cubicBezTo>
                    <a:pt x="460" y="62"/>
                    <a:pt x="461" y="70"/>
                    <a:pt x="460" y="74"/>
                  </a:cubicBezTo>
                  <a:cubicBezTo>
                    <a:pt x="459" y="74"/>
                    <a:pt x="459" y="73"/>
                    <a:pt x="458" y="72"/>
                  </a:cubicBezTo>
                  <a:cubicBezTo>
                    <a:pt x="456" y="71"/>
                    <a:pt x="454" y="73"/>
                    <a:pt x="455" y="75"/>
                  </a:cubicBezTo>
                  <a:cubicBezTo>
                    <a:pt x="461" y="79"/>
                    <a:pt x="465" y="85"/>
                    <a:pt x="470" y="91"/>
                  </a:cubicBezTo>
                  <a:cubicBezTo>
                    <a:pt x="473" y="96"/>
                    <a:pt x="477" y="98"/>
                    <a:pt x="471" y="96"/>
                  </a:cubicBezTo>
                  <a:cubicBezTo>
                    <a:pt x="464" y="92"/>
                    <a:pt x="456" y="90"/>
                    <a:pt x="448" y="88"/>
                  </a:cubicBezTo>
                  <a:cubicBezTo>
                    <a:pt x="440" y="86"/>
                    <a:pt x="430" y="87"/>
                    <a:pt x="428" y="96"/>
                  </a:cubicBezTo>
                  <a:cubicBezTo>
                    <a:pt x="428" y="99"/>
                    <a:pt x="429" y="104"/>
                    <a:pt x="430" y="107"/>
                  </a:cubicBezTo>
                  <a:cubicBezTo>
                    <a:pt x="430" y="106"/>
                    <a:pt x="429" y="106"/>
                    <a:pt x="428" y="105"/>
                  </a:cubicBezTo>
                  <a:cubicBezTo>
                    <a:pt x="428" y="105"/>
                    <a:pt x="428" y="105"/>
                    <a:pt x="428" y="105"/>
                  </a:cubicBezTo>
                  <a:cubicBezTo>
                    <a:pt x="426" y="103"/>
                    <a:pt x="423" y="102"/>
                    <a:pt x="421" y="101"/>
                  </a:cubicBezTo>
                  <a:cubicBezTo>
                    <a:pt x="402" y="94"/>
                    <a:pt x="383" y="106"/>
                    <a:pt x="366" y="115"/>
                  </a:cubicBezTo>
                  <a:cubicBezTo>
                    <a:pt x="366" y="115"/>
                    <a:pt x="366" y="114"/>
                    <a:pt x="365" y="114"/>
                  </a:cubicBezTo>
                  <a:cubicBezTo>
                    <a:pt x="365" y="114"/>
                    <a:pt x="365" y="114"/>
                    <a:pt x="366" y="114"/>
                  </a:cubicBezTo>
                  <a:cubicBezTo>
                    <a:pt x="367" y="112"/>
                    <a:pt x="365" y="111"/>
                    <a:pt x="363" y="112"/>
                  </a:cubicBezTo>
                  <a:cubicBezTo>
                    <a:pt x="361" y="109"/>
                    <a:pt x="360" y="106"/>
                    <a:pt x="358" y="104"/>
                  </a:cubicBezTo>
                  <a:cubicBezTo>
                    <a:pt x="358" y="103"/>
                    <a:pt x="357" y="101"/>
                    <a:pt x="356" y="101"/>
                  </a:cubicBezTo>
                  <a:cubicBezTo>
                    <a:pt x="349" y="89"/>
                    <a:pt x="343" y="76"/>
                    <a:pt x="332" y="67"/>
                  </a:cubicBezTo>
                  <a:cubicBezTo>
                    <a:pt x="332" y="65"/>
                    <a:pt x="332" y="65"/>
                    <a:pt x="331" y="65"/>
                  </a:cubicBezTo>
                  <a:cubicBezTo>
                    <a:pt x="329" y="63"/>
                    <a:pt x="327" y="62"/>
                    <a:pt x="325" y="61"/>
                  </a:cubicBezTo>
                  <a:cubicBezTo>
                    <a:pt x="326" y="59"/>
                    <a:pt x="323" y="57"/>
                    <a:pt x="322" y="59"/>
                  </a:cubicBezTo>
                  <a:cubicBezTo>
                    <a:pt x="322" y="59"/>
                    <a:pt x="322" y="59"/>
                    <a:pt x="322" y="59"/>
                  </a:cubicBezTo>
                  <a:cubicBezTo>
                    <a:pt x="320" y="58"/>
                    <a:pt x="318" y="57"/>
                    <a:pt x="315" y="56"/>
                  </a:cubicBezTo>
                  <a:cubicBezTo>
                    <a:pt x="309" y="53"/>
                    <a:pt x="301" y="52"/>
                    <a:pt x="292" y="52"/>
                  </a:cubicBezTo>
                  <a:cubicBezTo>
                    <a:pt x="291" y="51"/>
                    <a:pt x="290" y="51"/>
                    <a:pt x="290" y="52"/>
                  </a:cubicBezTo>
                  <a:cubicBezTo>
                    <a:pt x="290" y="52"/>
                    <a:pt x="290" y="52"/>
                    <a:pt x="290" y="52"/>
                  </a:cubicBezTo>
                  <a:cubicBezTo>
                    <a:pt x="275" y="52"/>
                    <a:pt x="260" y="55"/>
                    <a:pt x="246" y="59"/>
                  </a:cubicBezTo>
                  <a:cubicBezTo>
                    <a:pt x="245" y="58"/>
                    <a:pt x="244" y="58"/>
                    <a:pt x="243" y="59"/>
                  </a:cubicBezTo>
                  <a:cubicBezTo>
                    <a:pt x="243" y="59"/>
                    <a:pt x="243" y="59"/>
                    <a:pt x="242" y="60"/>
                  </a:cubicBezTo>
                  <a:cubicBezTo>
                    <a:pt x="237" y="61"/>
                    <a:pt x="232" y="63"/>
                    <a:pt x="228" y="64"/>
                  </a:cubicBezTo>
                  <a:cubicBezTo>
                    <a:pt x="227" y="65"/>
                    <a:pt x="226" y="65"/>
                    <a:pt x="225" y="65"/>
                  </a:cubicBezTo>
                  <a:cubicBezTo>
                    <a:pt x="225" y="64"/>
                    <a:pt x="224" y="63"/>
                    <a:pt x="222" y="64"/>
                  </a:cubicBezTo>
                  <a:cubicBezTo>
                    <a:pt x="221" y="65"/>
                    <a:pt x="220" y="66"/>
                    <a:pt x="218" y="68"/>
                  </a:cubicBezTo>
                  <a:cubicBezTo>
                    <a:pt x="179" y="81"/>
                    <a:pt x="114" y="109"/>
                    <a:pt x="104" y="149"/>
                  </a:cubicBezTo>
                  <a:cubicBezTo>
                    <a:pt x="104" y="150"/>
                    <a:pt x="104" y="151"/>
                    <a:pt x="105" y="152"/>
                  </a:cubicBezTo>
                  <a:cubicBezTo>
                    <a:pt x="121" y="161"/>
                    <a:pt x="128" y="174"/>
                    <a:pt x="127" y="190"/>
                  </a:cubicBezTo>
                  <a:cubicBezTo>
                    <a:pt x="127" y="191"/>
                    <a:pt x="127" y="192"/>
                    <a:pt x="128" y="192"/>
                  </a:cubicBezTo>
                  <a:cubicBezTo>
                    <a:pt x="142" y="190"/>
                    <a:pt x="148" y="208"/>
                    <a:pt x="154" y="227"/>
                  </a:cubicBezTo>
                  <a:cubicBezTo>
                    <a:pt x="154" y="227"/>
                    <a:pt x="154" y="227"/>
                    <a:pt x="153" y="227"/>
                  </a:cubicBezTo>
                  <a:cubicBezTo>
                    <a:pt x="153" y="228"/>
                    <a:pt x="154" y="229"/>
                    <a:pt x="155" y="230"/>
                  </a:cubicBezTo>
                  <a:cubicBezTo>
                    <a:pt x="158" y="242"/>
                    <a:pt x="162" y="254"/>
                    <a:pt x="168" y="261"/>
                  </a:cubicBezTo>
                  <a:cubicBezTo>
                    <a:pt x="169" y="261"/>
                    <a:pt x="170" y="260"/>
                    <a:pt x="169" y="260"/>
                  </a:cubicBezTo>
                  <a:cubicBezTo>
                    <a:pt x="166" y="255"/>
                    <a:pt x="164" y="251"/>
                    <a:pt x="162" y="246"/>
                  </a:cubicBezTo>
                  <a:cubicBezTo>
                    <a:pt x="162" y="247"/>
                    <a:pt x="163" y="247"/>
                    <a:pt x="164" y="246"/>
                  </a:cubicBezTo>
                  <a:cubicBezTo>
                    <a:pt x="169" y="240"/>
                    <a:pt x="174" y="235"/>
                    <a:pt x="179" y="229"/>
                  </a:cubicBezTo>
                  <a:cubicBezTo>
                    <a:pt x="175" y="237"/>
                    <a:pt x="171" y="245"/>
                    <a:pt x="168" y="253"/>
                  </a:cubicBezTo>
                  <a:cubicBezTo>
                    <a:pt x="167" y="255"/>
                    <a:pt x="169" y="256"/>
                    <a:pt x="170" y="255"/>
                  </a:cubicBezTo>
                  <a:cubicBezTo>
                    <a:pt x="179" y="247"/>
                    <a:pt x="186" y="239"/>
                    <a:pt x="194" y="231"/>
                  </a:cubicBezTo>
                  <a:cubicBezTo>
                    <a:pt x="187" y="241"/>
                    <a:pt x="181" y="251"/>
                    <a:pt x="175" y="260"/>
                  </a:cubicBezTo>
                  <a:cubicBezTo>
                    <a:pt x="175" y="260"/>
                    <a:pt x="175" y="260"/>
                    <a:pt x="175" y="260"/>
                  </a:cubicBezTo>
                  <a:cubicBezTo>
                    <a:pt x="174" y="258"/>
                    <a:pt x="172" y="258"/>
                    <a:pt x="172" y="260"/>
                  </a:cubicBezTo>
                  <a:cubicBezTo>
                    <a:pt x="172" y="262"/>
                    <a:pt x="172" y="264"/>
                    <a:pt x="172" y="265"/>
                  </a:cubicBezTo>
                  <a:cubicBezTo>
                    <a:pt x="170" y="268"/>
                    <a:pt x="168" y="271"/>
                    <a:pt x="166" y="274"/>
                  </a:cubicBezTo>
                  <a:cubicBezTo>
                    <a:pt x="159" y="279"/>
                    <a:pt x="148" y="281"/>
                    <a:pt x="152" y="293"/>
                  </a:cubicBezTo>
                  <a:cubicBezTo>
                    <a:pt x="153" y="296"/>
                    <a:pt x="154" y="300"/>
                    <a:pt x="156" y="303"/>
                  </a:cubicBezTo>
                  <a:cubicBezTo>
                    <a:pt x="156" y="304"/>
                    <a:pt x="156" y="305"/>
                    <a:pt x="157" y="306"/>
                  </a:cubicBezTo>
                  <a:cubicBezTo>
                    <a:pt x="156" y="307"/>
                    <a:pt x="157" y="308"/>
                    <a:pt x="158" y="308"/>
                  </a:cubicBezTo>
                  <a:cubicBezTo>
                    <a:pt x="158" y="311"/>
                    <a:pt x="159" y="314"/>
                    <a:pt x="160" y="316"/>
                  </a:cubicBezTo>
                  <a:cubicBezTo>
                    <a:pt x="160" y="317"/>
                    <a:pt x="160" y="318"/>
                    <a:pt x="161" y="318"/>
                  </a:cubicBezTo>
                  <a:cubicBezTo>
                    <a:pt x="162" y="321"/>
                    <a:pt x="162" y="323"/>
                    <a:pt x="162" y="323"/>
                  </a:cubicBezTo>
                  <a:cubicBezTo>
                    <a:pt x="154" y="316"/>
                    <a:pt x="145" y="313"/>
                    <a:pt x="135" y="312"/>
                  </a:cubicBezTo>
                  <a:cubicBezTo>
                    <a:pt x="134" y="312"/>
                    <a:pt x="133" y="313"/>
                    <a:pt x="133" y="314"/>
                  </a:cubicBezTo>
                  <a:cubicBezTo>
                    <a:pt x="133" y="323"/>
                    <a:pt x="134" y="329"/>
                    <a:pt x="128" y="328"/>
                  </a:cubicBezTo>
                  <a:cubicBezTo>
                    <a:pt x="127" y="327"/>
                    <a:pt x="126" y="327"/>
                    <a:pt x="125" y="327"/>
                  </a:cubicBezTo>
                  <a:cubicBezTo>
                    <a:pt x="124" y="327"/>
                    <a:pt x="124" y="327"/>
                    <a:pt x="123" y="327"/>
                  </a:cubicBezTo>
                  <a:cubicBezTo>
                    <a:pt x="114" y="324"/>
                    <a:pt x="106" y="323"/>
                    <a:pt x="97" y="324"/>
                  </a:cubicBezTo>
                  <a:cubicBezTo>
                    <a:pt x="96" y="324"/>
                    <a:pt x="95" y="325"/>
                    <a:pt x="96" y="326"/>
                  </a:cubicBezTo>
                  <a:cubicBezTo>
                    <a:pt x="98" y="328"/>
                    <a:pt x="99" y="330"/>
                    <a:pt x="101" y="333"/>
                  </a:cubicBezTo>
                  <a:cubicBezTo>
                    <a:pt x="101" y="333"/>
                    <a:pt x="101" y="333"/>
                    <a:pt x="101" y="333"/>
                  </a:cubicBezTo>
                  <a:cubicBezTo>
                    <a:pt x="103" y="336"/>
                    <a:pt x="105" y="339"/>
                    <a:pt x="107" y="342"/>
                  </a:cubicBezTo>
                  <a:cubicBezTo>
                    <a:pt x="108" y="342"/>
                    <a:pt x="109" y="341"/>
                    <a:pt x="109" y="341"/>
                  </a:cubicBezTo>
                  <a:cubicBezTo>
                    <a:pt x="109" y="341"/>
                    <a:pt x="108" y="340"/>
                    <a:pt x="108" y="339"/>
                  </a:cubicBezTo>
                  <a:cubicBezTo>
                    <a:pt x="108" y="339"/>
                    <a:pt x="108" y="339"/>
                    <a:pt x="109" y="339"/>
                  </a:cubicBezTo>
                  <a:cubicBezTo>
                    <a:pt x="109" y="338"/>
                    <a:pt x="110" y="338"/>
                    <a:pt x="111" y="337"/>
                  </a:cubicBezTo>
                  <a:cubicBezTo>
                    <a:pt x="110" y="347"/>
                    <a:pt x="107" y="350"/>
                    <a:pt x="102" y="350"/>
                  </a:cubicBezTo>
                  <a:cubicBezTo>
                    <a:pt x="101" y="350"/>
                    <a:pt x="101" y="350"/>
                    <a:pt x="100" y="350"/>
                  </a:cubicBezTo>
                  <a:cubicBezTo>
                    <a:pt x="95" y="350"/>
                    <a:pt x="89" y="347"/>
                    <a:pt x="84" y="346"/>
                  </a:cubicBezTo>
                  <a:cubicBezTo>
                    <a:pt x="84" y="346"/>
                    <a:pt x="84" y="346"/>
                    <a:pt x="84" y="346"/>
                  </a:cubicBezTo>
                  <a:cubicBezTo>
                    <a:pt x="84" y="346"/>
                    <a:pt x="83" y="346"/>
                    <a:pt x="83" y="346"/>
                  </a:cubicBezTo>
                  <a:cubicBezTo>
                    <a:pt x="81" y="346"/>
                    <a:pt x="78" y="346"/>
                    <a:pt x="76" y="346"/>
                  </a:cubicBezTo>
                  <a:cubicBezTo>
                    <a:pt x="71" y="347"/>
                    <a:pt x="62" y="352"/>
                    <a:pt x="64" y="358"/>
                  </a:cubicBezTo>
                  <a:cubicBezTo>
                    <a:pt x="65" y="361"/>
                    <a:pt x="67" y="363"/>
                    <a:pt x="69" y="365"/>
                  </a:cubicBezTo>
                  <a:cubicBezTo>
                    <a:pt x="69" y="366"/>
                    <a:pt x="68" y="366"/>
                    <a:pt x="68" y="367"/>
                  </a:cubicBezTo>
                  <a:cubicBezTo>
                    <a:pt x="67" y="368"/>
                    <a:pt x="69" y="370"/>
                    <a:pt x="71" y="369"/>
                  </a:cubicBezTo>
                  <a:cubicBezTo>
                    <a:pt x="71" y="369"/>
                    <a:pt x="71" y="369"/>
                    <a:pt x="72" y="368"/>
                  </a:cubicBezTo>
                  <a:cubicBezTo>
                    <a:pt x="73" y="371"/>
                    <a:pt x="74" y="373"/>
                    <a:pt x="74" y="375"/>
                  </a:cubicBezTo>
                  <a:cubicBezTo>
                    <a:pt x="74" y="376"/>
                    <a:pt x="74" y="376"/>
                    <a:pt x="73" y="377"/>
                  </a:cubicBezTo>
                  <a:cubicBezTo>
                    <a:pt x="73" y="378"/>
                    <a:pt x="74" y="379"/>
                    <a:pt x="74" y="378"/>
                  </a:cubicBezTo>
                  <a:cubicBezTo>
                    <a:pt x="75" y="381"/>
                    <a:pt x="74" y="383"/>
                    <a:pt x="74" y="385"/>
                  </a:cubicBezTo>
                  <a:cubicBezTo>
                    <a:pt x="74" y="388"/>
                    <a:pt x="62" y="376"/>
                    <a:pt x="61" y="375"/>
                  </a:cubicBezTo>
                  <a:cubicBezTo>
                    <a:pt x="48" y="363"/>
                    <a:pt x="34" y="359"/>
                    <a:pt x="17" y="360"/>
                  </a:cubicBezTo>
                  <a:cubicBezTo>
                    <a:pt x="17" y="360"/>
                    <a:pt x="17" y="360"/>
                    <a:pt x="17" y="360"/>
                  </a:cubicBezTo>
                  <a:cubicBezTo>
                    <a:pt x="17" y="359"/>
                    <a:pt x="16" y="358"/>
                    <a:pt x="14" y="359"/>
                  </a:cubicBezTo>
                  <a:cubicBezTo>
                    <a:pt x="9" y="364"/>
                    <a:pt x="10" y="362"/>
                    <a:pt x="8" y="368"/>
                  </a:cubicBezTo>
                  <a:cubicBezTo>
                    <a:pt x="8" y="369"/>
                    <a:pt x="9" y="370"/>
                    <a:pt x="10" y="369"/>
                  </a:cubicBezTo>
                  <a:cubicBezTo>
                    <a:pt x="9" y="371"/>
                    <a:pt x="9" y="372"/>
                    <a:pt x="9" y="374"/>
                  </a:cubicBezTo>
                  <a:cubicBezTo>
                    <a:pt x="7" y="370"/>
                    <a:pt x="6" y="367"/>
                    <a:pt x="3" y="365"/>
                  </a:cubicBezTo>
                  <a:cubicBezTo>
                    <a:pt x="2" y="363"/>
                    <a:pt x="0" y="365"/>
                    <a:pt x="1" y="367"/>
                  </a:cubicBezTo>
                  <a:cubicBezTo>
                    <a:pt x="11" y="377"/>
                    <a:pt x="4" y="393"/>
                    <a:pt x="16" y="402"/>
                  </a:cubicBezTo>
                  <a:cubicBezTo>
                    <a:pt x="26" y="409"/>
                    <a:pt x="38" y="416"/>
                    <a:pt x="49" y="422"/>
                  </a:cubicBezTo>
                  <a:cubicBezTo>
                    <a:pt x="50" y="422"/>
                    <a:pt x="50" y="422"/>
                    <a:pt x="51" y="423"/>
                  </a:cubicBezTo>
                  <a:cubicBezTo>
                    <a:pt x="52" y="423"/>
                    <a:pt x="53" y="424"/>
                    <a:pt x="54" y="424"/>
                  </a:cubicBezTo>
                  <a:cubicBezTo>
                    <a:pt x="62" y="427"/>
                    <a:pt x="71" y="429"/>
                    <a:pt x="80" y="430"/>
                  </a:cubicBezTo>
                  <a:cubicBezTo>
                    <a:pt x="81" y="431"/>
                    <a:pt x="82" y="432"/>
                    <a:pt x="83" y="431"/>
                  </a:cubicBezTo>
                  <a:cubicBezTo>
                    <a:pt x="83" y="431"/>
                    <a:pt x="83" y="431"/>
                    <a:pt x="83" y="431"/>
                  </a:cubicBezTo>
                  <a:cubicBezTo>
                    <a:pt x="109" y="433"/>
                    <a:pt x="137" y="430"/>
                    <a:pt x="158" y="427"/>
                  </a:cubicBezTo>
                  <a:cubicBezTo>
                    <a:pt x="160" y="427"/>
                    <a:pt x="165" y="426"/>
                    <a:pt x="171" y="425"/>
                  </a:cubicBezTo>
                  <a:cubicBezTo>
                    <a:pt x="172" y="426"/>
                    <a:pt x="173" y="426"/>
                    <a:pt x="174" y="425"/>
                  </a:cubicBezTo>
                  <a:cubicBezTo>
                    <a:pt x="175" y="425"/>
                    <a:pt x="175" y="424"/>
                    <a:pt x="176" y="424"/>
                  </a:cubicBezTo>
                  <a:cubicBezTo>
                    <a:pt x="187" y="421"/>
                    <a:pt x="199" y="415"/>
                    <a:pt x="195" y="407"/>
                  </a:cubicBezTo>
                  <a:cubicBezTo>
                    <a:pt x="191" y="401"/>
                    <a:pt x="184" y="398"/>
                    <a:pt x="176" y="397"/>
                  </a:cubicBezTo>
                  <a:cubicBezTo>
                    <a:pt x="176" y="396"/>
                    <a:pt x="174" y="395"/>
                    <a:pt x="173" y="396"/>
                  </a:cubicBezTo>
                  <a:cubicBezTo>
                    <a:pt x="172" y="396"/>
                    <a:pt x="172" y="396"/>
                    <a:pt x="171" y="397"/>
                  </a:cubicBezTo>
                  <a:cubicBezTo>
                    <a:pt x="147" y="395"/>
                    <a:pt x="115" y="403"/>
                    <a:pt x="125" y="371"/>
                  </a:cubicBezTo>
                  <a:cubicBezTo>
                    <a:pt x="125" y="369"/>
                    <a:pt x="123" y="369"/>
                    <a:pt x="123" y="370"/>
                  </a:cubicBezTo>
                  <a:cubicBezTo>
                    <a:pt x="121" y="376"/>
                    <a:pt x="116" y="389"/>
                    <a:pt x="122" y="396"/>
                  </a:cubicBezTo>
                  <a:cubicBezTo>
                    <a:pt x="117" y="400"/>
                    <a:pt x="113" y="405"/>
                    <a:pt x="109" y="409"/>
                  </a:cubicBezTo>
                  <a:cubicBezTo>
                    <a:pt x="109" y="409"/>
                    <a:pt x="109" y="409"/>
                    <a:pt x="109" y="409"/>
                  </a:cubicBezTo>
                  <a:cubicBezTo>
                    <a:pt x="113" y="402"/>
                    <a:pt x="116" y="395"/>
                    <a:pt x="119" y="387"/>
                  </a:cubicBezTo>
                  <a:cubicBezTo>
                    <a:pt x="120" y="385"/>
                    <a:pt x="117" y="384"/>
                    <a:pt x="116" y="385"/>
                  </a:cubicBezTo>
                  <a:cubicBezTo>
                    <a:pt x="113" y="387"/>
                    <a:pt x="111" y="390"/>
                    <a:pt x="109" y="393"/>
                  </a:cubicBezTo>
                  <a:cubicBezTo>
                    <a:pt x="112" y="386"/>
                    <a:pt x="115" y="380"/>
                    <a:pt x="117" y="374"/>
                  </a:cubicBezTo>
                  <a:cubicBezTo>
                    <a:pt x="118" y="371"/>
                    <a:pt x="115" y="371"/>
                    <a:pt x="114" y="372"/>
                  </a:cubicBezTo>
                  <a:cubicBezTo>
                    <a:pt x="101" y="389"/>
                    <a:pt x="90" y="408"/>
                    <a:pt x="73" y="420"/>
                  </a:cubicBezTo>
                  <a:cubicBezTo>
                    <a:pt x="90" y="401"/>
                    <a:pt x="106" y="381"/>
                    <a:pt x="122" y="361"/>
                  </a:cubicBezTo>
                  <a:cubicBezTo>
                    <a:pt x="124" y="359"/>
                    <a:pt x="126" y="356"/>
                    <a:pt x="128" y="353"/>
                  </a:cubicBezTo>
                  <a:cubicBezTo>
                    <a:pt x="125" y="357"/>
                    <a:pt x="122" y="361"/>
                    <a:pt x="120" y="365"/>
                  </a:cubicBezTo>
                  <a:cubicBezTo>
                    <a:pt x="119" y="367"/>
                    <a:pt x="122" y="369"/>
                    <a:pt x="123" y="368"/>
                  </a:cubicBezTo>
                  <a:cubicBezTo>
                    <a:pt x="123" y="368"/>
                    <a:pt x="123" y="368"/>
                    <a:pt x="123" y="368"/>
                  </a:cubicBezTo>
                  <a:cubicBezTo>
                    <a:pt x="124" y="368"/>
                    <a:pt x="124" y="368"/>
                    <a:pt x="124" y="368"/>
                  </a:cubicBezTo>
                  <a:cubicBezTo>
                    <a:pt x="124" y="368"/>
                    <a:pt x="125" y="369"/>
                    <a:pt x="126" y="369"/>
                  </a:cubicBezTo>
                  <a:cubicBezTo>
                    <a:pt x="126" y="368"/>
                    <a:pt x="126" y="368"/>
                    <a:pt x="127" y="368"/>
                  </a:cubicBezTo>
                  <a:cubicBezTo>
                    <a:pt x="131" y="368"/>
                    <a:pt x="135" y="368"/>
                    <a:pt x="139" y="367"/>
                  </a:cubicBezTo>
                  <a:cubicBezTo>
                    <a:pt x="140" y="367"/>
                    <a:pt x="141" y="367"/>
                    <a:pt x="142" y="367"/>
                  </a:cubicBezTo>
                  <a:cubicBezTo>
                    <a:pt x="143" y="368"/>
                    <a:pt x="144" y="369"/>
                    <a:pt x="145" y="367"/>
                  </a:cubicBezTo>
                  <a:cubicBezTo>
                    <a:pt x="146" y="367"/>
                    <a:pt x="146" y="367"/>
                    <a:pt x="146" y="367"/>
                  </a:cubicBezTo>
                  <a:cubicBezTo>
                    <a:pt x="156" y="366"/>
                    <a:pt x="164" y="368"/>
                    <a:pt x="174" y="373"/>
                  </a:cubicBezTo>
                  <a:cubicBezTo>
                    <a:pt x="176" y="374"/>
                    <a:pt x="177" y="374"/>
                    <a:pt x="178" y="375"/>
                  </a:cubicBezTo>
                  <a:cubicBezTo>
                    <a:pt x="178" y="376"/>
                    <a:pt x="179" y="376"/>
                    <a:pt x="180" y="376"/>
                  </a:cubicBezTo>
                  <a:cubicBezTo>
                    <a:pt x="182" y="377"/>
                    <a:pt x="184" y="378"/>
                    <a:pt x="186" y="379"/>
                  </a:cubicBezTo>
                  <a:cubicBezTo>
                    <a:pt x="186" y="379"/>
                    <a:pt x="186" y="379"/>
                    <a:pt x="186" y="379"/>
                  </a:cubicBezTo>
                  <a:cubicBezTo>
                    <a:pt x="191" y="381"/>
                    <a:pt x="195" y="381"/>
                    <a:pt x="203" y="378"/>
                  </a:cubicBezTo>
                  <a:cubicBezTo>
                    <a:pt x="222" y="371"/>
                    <a:pt x="221" y="350"/>
                    <a:pt x="208" y="339"/>
                  </a:cubicBezTo>
                  <a:cubicBezTo>
                    <a:pt x="208" y="338"/>
                    <a:pt x="209" y="338"/>
                    <a:pt x="209" y="338"/>
                  </a:cubicBezTo>
                  <a:cubicBezTo>
                    <a:pt x="209" y="336"/>
                    <a:pt x="207" y="335"/>
                    <a:pt x="206" y="336"/>
                  </a:cubicBezTo>
                  <a:cubicBezTo>
                    <a:pt x="206" y="336"/>
                    <a:pt x="206" y="337"/>
                    <a:pt x="206" y="337"/>
                  </a:cubicBezTo>
                  <a:cubicBezTo>
                    <a:pt x="205" y="336"/>
                    <a:pt x="205" y="336"/>
                    <a:pt x="204" y="335"/>
                  </a:cubicBezTo>
                  <a:cubicBezTo>
                    <a:pt x="205" y="334"/>
                    <a:pt x="205" y="333"/>
                    <a:pt x="206" y="332"/>
                  </a:cubicBezTo>
                  <a:cubicBezTo>
                    <a:pt x="228" y="328"/>
                    <a:pt x="236" y="302"/>
                    <a:pt x="243" y="284"/>
                  </a:cubicBezTo>
                  <a:cubicBezTo>
                    <a:pt x="248" y="270"/>
                    <a:pt x="253" y="256"/>
                    <a:pt x="257" y="241"/>
                  </a:cubicBezTo>
                  <a:cubicBezTo>
                    <a:pt x="260" y="232"/>
                    <a:pt x="261" y="220"/>
                    <a:pt x="272" y="216"/>
                  </a:cubicBezTo>
                  <a:cubicBezTo>
                    <a:pt x="292" y="208"/>
                    <a:pt x="316" y="230"/>
                    <a:pt x="316" y="249"/>
                  </a:cubicBezTo>
                  <a:cubicBezTo>
                    <a:pt x="316" y="250"/>
                    <a:pt x="317" y="250"/>
                    <a:pt x="318" y="250"/>
                  </a:cubicBezTo>
                  <a:cubicBezTo>
                    <a:pt x="317" y="252"/>
                    <a:pt x="315" y="253"/>
                    <a:pt x="314" y="255"/>
                  </a:cubicBezTo>
                  <a:cubicBezTo>
                    <a:pt x="277" y="267"/>
                    <a:pt x="265" y="283"/>
                    <a:pt x="268" y="323"/>
                  </a:cubicBezTo>
                  <a:cubicBezTo>
                    <a:pt x="269" y="328"/>
                    <a:pt x="269" y="332"/>
                    <a:pt x="270" y="336"/>
                  </a:cubicBezTo>
                  <a:cubicBezTo>
                    <a:pt x="270" y="336"/>
                    <a:pt x="270" y="337"/>
                    <a:pt x="270" y="337"/>
                  </a:cubicBezTo>
                  <a:cubicBezTo>
                    <a:pt x="269" y="338"/>
                    <a:pt x="270" y="339"/>
                    <a:pt x="271" y="339"/>
                  </a:cubicBezTo>
                  <a:cubicBezTo>
                    <a:pt x="271" y="340"/>
                    <a:pt x="271" y="342"/>
                    <a:pt x="272" y="343"/>
                  </a:cubicBezTo>
                  <a:cubicBezTo>
                    <a:pt x="271" y="343"/>
                    <a:pt x="271" y="344"/>
                    <a:pt x="270" y="345"/>
                  </a:cubicBezTo>
                  <a:cubicBezTo>
                    <a:pt x="270" y="346"/>
                    <a:pt x="271" y="347"/>
                    <a:pt x="272" y="346"/>
                  </a:cubicBezTo>
                  <a:cubicBezTo>
                    <a:pt x="272" y="346"/>
                    <a:pt x="272" y="346"/>
                    <a:pt x="272" y="345"/>
                  </a:cubicBezTo>
                  <a:cubicBezTo>
                    <a:pt x="274" y="351"/>
                    <a:pt x="277" y="357"/>
                    <a:pt x="281" y="361"/>
                  </a:cubicBezTo>
                  <a:cubicBezTo>
                    <a:pt x="281" y="361"/>
                    <a:pt x="281" y="361"/>
                    <a:pt x="281" y="361"/>
                  </a:cubicBezTo>
                  <a:cubicBezTo>
                    <a:pt x="280" y="363"/>
                    <a:pt x="282" y="364"/>
                    <a:pt x="283" y="363"/>
                  </a:cubicBezTo>
                  <a:cubicBezTo>
                    <a:pt x="287" y="367"/>
                    <a:pt x="292" y="370"/>
                    <a:pt x="298" y="373"/>
                  </a:cubicBezTo>
                  <a:cubicBezTo>
                    <a:pt x="298" y="373"/>
                    <a:pt x="298" y="374"/>
                    <a:pt x="297" y="374"/>
                  </a:cubicBezTo>
                  <a:cubicBezTo>
                    <a:pt x="297" y="376"/>
                    <a:pt x="298" y="377"/>
                    <a:pt x="300" y="377"/>
                  </a:cubicBezTo>
                  <a:cubicBezTo>
                    <a:pt x="301" y="376"/>
                    <a:pt x="302" y="375"/>
                    <a:pt x="303" y="375"/>
                  </a:cubicBezTo>
                  <a:cubicBezTo>
                    <a:pt x="305" y="376"/>
                    <a:pt x="308" y="377"/>
                    <a:pt x="311" y="378"/>
                  </a:cubicBezTo>
                  <a:cubicBezTo>
                    <a:pt x="342" y="386"/>
                    <a:pt x="361" y="398"/>
                    <a:pt x="374" y="419"/>
                  </a:cubicBezTo>
                  <a:cubicBezTo>
                    <a:pt x="374" y="419"/>
                    <a:pt x="374" y="419"/>
                    <a:pt x="374" y="420"/>
                  </a:cubicBezTo>
                  <a:cubicBezTo>
                    <a:pt x="379" y="428"/>
                    <a:pt x="383" y="436"/>
                    <a:pt x="386" y="447"/>
                  </a:cubicBezTo>
                  <a:cubicBezTo>
                    <a:pt x="385" y="447"/>
                    <a:pt x="385" y="448"/>
                    <a:pt x="384" y="449"/>
                  </a:cubicBezTo>
                  <a:cubicBezTo>
                    <a:pt x="384" y="449"/>
                    <a:pt x="384" y="451"/>
                    <a:pt x="385" y="451"/>
                  </a:cubicBezTo>
                  <a:cubicBezTo>
                    <a:pt x="386" y="450"/>
                    <a:pt x="386" y="450"/>
                    <a:pt x="386" y="450"/>
                  </a:cubicBezTo>
                  <a:cubicBezTo>
                    <a:pt x="387" y="453"/>
                    <a:pt x="388" y="455"/>
                    <a:pt x="388" y="458"/>
                  </a:cubicBezTo>
                  <a:cubicBezTo>
                    <a:pt x="390" y="467"/>
                    <a:pt x="396" y="482"/>
                    <a:pt x="400" y="496"/>
                  </a:cubicBezTo>
                  <a:cubicBezTo>
                    <a:pt x="400" y="497"/>
                    <a:pt x="399" y="497"/>
                    <a:pt x="398" y="498"/>
                  </a:cubicBezTo>
                  <a:cubicBezTo>
                    <a:pt x="397" y="500"/>
                    <a:pt x="399" y="502"/>
                    <a:pt x="401" y="500"/>
                  </a:cubicBezTo>
                  <a:cubicBezTo>
                    <a:pt x="401" y="500"/>
                    <a:pt x="401" y="500"/>
                    <a:pt x="401" y="499"/>
                  </a:cubicBezTo>
                  <a:cubicBezTo>
                    <a:pt x="402" y="501"/>
                    <a:pt x="402" y="504"/>
                    <a:pt x="403" y="506"/>
                  </a:cubicBezTo>
                  <a:cubicBezTo>
                    <a:pt x="402" y="507"/>
                    <a:pt x="401" y="508"/>
                    <a:pt x="400" y="509"/>
                  </a:cubicBezTo>
                  <a:cubicBezTo>
                    <a:pt x="399" y="510"/>
                    <a:pt x="400" y="512"/>
                    <a:pt x="401" y="512"/>
                  </a:cubicBezTo>
                  <a:cubicBezTo>
                    <a:pt x="402" y="511"/>
                    <a:pt x="403" y="511"/>
                    <a:pt x="404" y="510"/>
                  </a:cubicBezTo>
                  <a:cubicBezTo>
                    <a:pt x="406" y="520"/>
                    <a:pt x="407" y="528"/>
                    <a:pt x="404" y="534"/>
                  </a:cubicBezTo>
                  <a:cubicBezTo>
                    <a:pt x="395" y="554"/>
                    <a:pt x="423" y="561"/>
                    <a:pt x="437" y="557"/>
                  </a:cubicBezTo>
                  <a:cubicBezTo>
                    <a:pt x="435" y="567"/>
                    <a:pt x="430" y="575"/>
                    <a:pt x="425" y="583"/>
                  </a:cubicBezTo>
                  <a:cubicBezTo>
                    <a:pt x="424" y="584"/>
                    <a:pt x="424" y="585"/>
                    <a:pt x="423" y="586"/>
                  </a:cubicBezTo>
                  <a:cubicBezTo>
                    <a:pt x="422" y="586"/>
                    <a:pt x="422" y="587"/>
                    <a:pt x="423" y="587"/>
                  </a:cubicBezTo>
                  <a:cubicBezTo>
                    <a:pt x="421" y="591"/>
                    <a:pt x="420" y="594"/>
                    <a:pt x="419" y="598"/>
                  </a:cubicBezTo>
                  <a:cubicBezTo>
                    <a:pt x="417" y="605"/>
                    <a:pt x="417" y="613"/>
                    <a:pt x="419" y="620"/>
                  </a:cubicBezTo>
                  <a:cubicBezTo>
                    <a:pt x="418" y="621"/>
                    <a:pt x="418" y="621"/>
                    <a:pt x="418" y="621"/>
                  </a:cubicBezTo>
                  <a:cubicBezTo>
                    <a:pt x="417" y="622"/>
                    <a:pt x="418" y="623"/>
                    <a:pt x="419" y="624"/>
                  </a:cubicBezTo>
                  <a:cubicBezTo>
                    <a:pt x="420" y="627"/>
                    <a:pt x="421" y="630"/>
                    <a:pt x="421" y="634"/>
                  </a:cubicBezTo>
                  <a:cubicBezTo>
                    <a:pt x="421" y="634"/>
                    <a:pt x="421" y="635"/>
                    <a:pt x="422" y="635"/>
                  </a:cubicBezTo>
                  <a:cubicBezTo>
                    <a:pt x="422" y="638"/>
                    <a:pt x="423" y="640"/>
                    <a:pt x="423" y="643"/>
                  </a:cubicBezTo>
                  <a:cubicBezTo>
                    <a:pt x="428" y="662"/>
                    <a:pt x="436" y="680"/>
                    <a:pt x="447" y="696"/>
                  </a:cubicBezTo>
                  <a:cubicBezTo>
                    <a:pt x="447" y="696"/>
                    <a:pt x="447" y="696"/>
                    <a:pt x="447" y="696"/>
                  </a:cubicBezTo>
                  <a:cubicBezTo>
                    <a:pt x="446" y="698"/>
                    <a:pt x="447" y="699"/>
                    <a:pt x="448" y="699"/>
                  </a:cubicBezTo>
                  <a:cubicBezTo>
                    <a:pt x="451" y="702"/>
                    <a:pt x="453" y="705"/>
                    <a:pt x="455" y="709"/>
                  </a:cubicBezTo>
                  <a:cubicBezTo>
                    <a:pt x="455" y="709"/>
                    <a:pt x="456" y="710"/>
                    <a:pt x="456" y="710"/>
                  </a:cubicBezTo>
                  <a:cubicBezTo>
                    <a:pt x="455" y="712"/>
                    <a:pt x="453" y="713"/>
                    <a:pt x="452" y="715"/>
                  </a:cubicBezTo>
                  <a:cubicBezTo>
                    <a:pt x="451" y="717"/>
                    <a:pt x="454" y="718"/>
                    <a:pt x="455" y="717"/>
                  </a:cubicBezTo>
                  <a:cubicBezTo>
                    <a:pt x="456" y="716"/>
                    <a:pt x="457" y="715"/>
                    <a:pt x="458" y="714"/>
                  </a:cubicBezTo>
                  <a:cubicBezTo>
                    <a:pt x="459" y="716"/>
                    <a:pt x="461" y="718"/>
                    <a:pt x="462" y="720"/>
                  </a:cubicBezTo>
                  <a:cubicBezTo>
                    <a:pt x="462" y="720"/>
                    <a:pt x="461" y="721"/>
                    <a:pt x="461" y="721"/>
                  </a:cubicBezTo>
                  <a:cubicBezTo>
                    <a:pt x="460" y="722"/>
                    <a:pt x="462" y="724"/>
                    <a:pt x="464" y="723"/>
                  </a:cubicBezTo>
                  <a:cubicBezTo>
                    <a:pt x="465" y="725"/>
                    <a:pt x="466" y="726"/>
                    <a:pt x="467" y="728"/>
                  </a:cubicBezTo>
                  <a:cubicBezTo>
                    <a:pt x="466" y="729"/>
                    <a:pt x="466" y="729"/>
                    <a:pt x="465" y="730"/>
                  </a:cubicBezTo>
                  <a:cubicBezTo>
                    <a:pt x="464" y="731"/>
                    <a:pt x="466" y="732"/>
                    <a:pt x="467" y="731"/>
                  </a:cubicBezTo>
                  <a:cubicBezTo>
                    <a:pt x="467" y="731"/>
                    <a:pt x="467" y="730"/>
                    <a:pt x="468" y="730"/>
                  </a:cubicBezTo>
                  <a:cubicBezTo>
                    <a:pt x="470" y="732"/>
                    <a:pt x="471" y="734"/>
                    <a:pt x="473" y="736"/>
                  </a:cubicBezTo>
                  <a:cubicBezTo>
                    <a:pt x="473" y="737"/>
                    <a:pt x="472" y="738"/>
                    <a:pt x="472" y="738"/>
                  </a:cubicBezTo>
                  <a:cubicBezTo>
                    <a:pt x="471" y="740"/>
                    <a:pt x="473" y="742"/>
                    <a:pt x="475" y="741"/>
                  </a:cubicBezTo>
                  <a:cubicBezTo>
                    <a:pt x="475" y="740"/>
                    <a:pt x="476" y="740"/>
                    <a:pt x="477" y="739"/>
                  </a:cubicBezTo>
                  <a:cubicBezTo>
                    <a:pt x="478" y="740"/>
                    <a:pt x="478" y="741"/>
                    <a:pt x="480" y="741"/>
                  </a:cubicBezTo>
                  <a:cubicBezTo>
                    <a:pt x="496" y="751"/>
                    <a:pt x="510" y="746"/>
                    <a:pt x="515" y="727"/>
                  </a:cubicBezTo>
                  <a:cubicBezTo>
                    <a:pt x="522" y="699"/>
                    <a:pt x="512" y="676"/>
                    <a:pt x="535" y="650"/>
                  </a:cubicBezTo>
                  <a:cubicBezTo>
                    <a:pt x="549" y="634"/>
                    <a:pt x="567" y="621"/>
                    <a:pt x="586" y="610"/>
                  </a:cubicBezTo>
                  <a:cubicBezTo>
                    <a:pt x="586" y="610"/>
                    <a:pt x="586" y="610"/>
                    <a:pt x="586" y="610"/>
                  </a:cubicBezTo>
                  <a:cubicBezTo>
                    <a:pt x="585" y="612"/>
                    <a:pt x="588" y="613"/>
                    <a:pt x="589" y="612"/>
                  </a:cubicBezTo>
                  <a:cubicBezTo>
                    <a:pt x="591" y="610"/>
                    <a:pt x="594" y="607"/>
                    <a:pt x="596" y="604"/>
                  </a:cubicBezTo>
                  <a:cubicBezTo>
                    <a:pt x="597" y="604"/>
                    <a:pt x="598" y="603"/>
                    <a:pt x="600" y="602"/>
                  </a:cubicBezTo>
                  <a:cubicBezTo>
                    <a:pt x="600" y="603"/>
                    <a:pt x="600" y="603"/>
                    <a:pt x="601" y="603"/>
                  </a:cubicBezTo>
                  <a:cubicBezTo>
                    <a:pt x="611" y="602"/>
                    <a:pt x="621" y="599"/>
                    <a:pt x="631" y="594"/>
                  </a:cubicBezTo>
                  <a:cubicBezTo>
                    <a:pt x="630" y="595"/>
                    <a:pt x="630" y="596"/>
                    <a:pt x="629" y="597"/>
                  </a:cubicBezTo>
                  <a:cubicBezTo>
                    <a:pt x="628" y="599"/>
                    <a:pt x="631" y="601"/>
                    <a:pt x="632" y="599"/>
                  </a:cubicBezTo>
                  <a:cubicBezTo>
                    <a:pt x="635" y="596"/>
                    <a:pt x="637" y="592"/>
                    <a:pt x="640" y="589"/>
                  </a:cubicBezTo>
                  <a:cubicBezTo>
                    <a:pt x="677" y="564"/>
                    <a:pt x="701" y="514"/>
                    <a:pt x="663" y="482"/>
                  </a:cubicBezTo>
                  <a:cubicBezTo>
                    <a:pt x="672" y="473"/>
                    <a:pt x="676" y="446"/>
                    <a:pt x="685" y="441"/>
                  </a:cubicBezTo>
                  <a:cubicBezTo>
                    <a:pt x="685" y="441"/>
                    <a:pt x="686" y="440"/>
                    <a:pt x="685" y="439"/>
                  </a:cubicBezTo>
                  <a:cubicBezTo>
                    <a:pt x="684" y="437"/>
                    <a:pt x="683" y="435"/>
                    <a:pt x="682" y="433"/>
                  </a:cubicBezTo>
                  <a:cubicBezTo>
                    <a:pt x="682" y="432"/>
                    <a:pt x="682" y="432"/>
                    <a:pt x="681" y="431"/>
                  </a:cubicBezTo>
                  <a:cubicBezTo>
                    <a:pt x="679" y="427"/>
                    <a:pt x="678" y="423"/>
                    <a:pt x="677" y="420"/>
                  </a:cubicBezTo>
                  <a:cubicBezTo>
                    <a:pt x="677" y="419"/>
                    <a:pt x="678" y="418"/>
                    <a:pt x="679" y="417"/>
                  </a:cubicBezTo>
                  <a:cubicBezTo>
                    <a:pt x="679" y="415"/>
                    <a:pt x="677" y="414"/>
                    <a:pt x="676" y="415"/>
                  </a:cubicBezTo>
                  <a:cubicBezTo>
                    <a:pt x="676" y="415"/>
                    <a:pt x="676" y="415"/>
                    <a:pt x="676" y="416"/>
                  </a:cubicBezTo>
                  <a:cubicBezTo>
                    <a:pt x="675" y="407"/>
                    <a:pt x="682" y="407"/>
                    <a:pt x="691" y="406"/>
                  </a:cubicBezTo>
                  <a:cubicBezTo>
                    <a:pt x="692" y="406"/>
                    <a:pt x="692" y="404"/>
                    <a:pt x="692" y="404"/>
                  </a:cubicBezTo>
                  <a:cubicBezTo>
                    <a:pt x="687" y="378"/>
                    <a:pt x="679" y="357"/>
                    <a:pt x="691" y="333"/>
                  </a:cubicBezTo>
                  <a:cubicBezTo>
                    <a:pt x="692" y="331"/>
                    <a:pt x="688" y="302"/>
                    <a:pt x="687" y="305"/>
                  </a:cubicBezTo>
                  <a:cubicBezTo>
                    <a:pt x="700" y="268"/>
                    <a:pt x="690" y="228"/>
                    <a:pt x="714" y="193"/>
                  </a:cubicBezTo>
                  <a:cubicBezTo>
                    <a:pt x="729" y="170"/>
                    <a:pt x="745" y="152"/>
                    <a:pt x="742" y="123"/>
                  </a:cubicBezTo>
                  <a:close/>
                  <a:moveTo>
                    <a:pt x="450" y="394"/>
                  </a:moveTo>
                  <a:cubicBezTo>
                    <a:pt x="437" y="411"/>
                    <a:pt x="413" y="433"/>
                    <a:pt x="403" y="447"/>
                  </a:cubicBezTo>
                  <a:cubicBezTo>
                    <a:pt x="418" y="425"/>
                    <a:pt x="436" y="404"/>
                    <a:pt x="452" y="383"/>
                  </a:cubicBezTo>
                  <a:cubicBezTo>
                    <a:pt x="475" y="357"/>
                    <a:pt x="497" y="330"/>
                    <a:pt x="520" y="304"/>
                  </a:cubicBezTo>
                  <a:cubicBezTo>
                    <a:pt x="520" y="304"/>
                    <a:pt x="520" y="304"/>
                    <a:pt x="520" y="304"/>
                  </a:cubicBezTo>
                  <a:cubicBezTo>
                    <a:pt x="496" y="333"/>
                    <a:pt x="472" y="363"/>
                    <a:pt x="450" y="394"/>
                  </a:cubicBezTo>
                  <a:close/>
                  <a:moveTo>
                    <a:pt x="420" y="389"/>
                  </a:moveTo>
                  <a:cubicBezTo>
                    <a:pt x="427" y="379"/>
                    <a:pt x="433" y="369"/>
                    <a:pt x="440" y="358"/>
                  </a:cubicBezTo>
                  <a:cubicBezTo>
                    <a:pt x="450" y="343"/>
                    <a:pt x="461" y="327"/>
                    <a:pt x="472" y="312"/>
                  </a:cubicBezTo>
                  <a:cubicBezTo>
                    <a:pt x="497" y="278"/>
                    <a:pt x="523" y="245"/>
                    <a:pt x="551" y="215"/>
                  </a:cubicBezTo>
                  <a:cubicBezTo>
                    <a:pt x="559" y="207"/>
                    <a:pt x="566" y="199"/>
                    <a:pt x="574" y="191"/>
                  </a:cubicBezTo>
                  <a:cubicBezTo>
                    <a:pt x="543" y="233"/>
                    <a:pt x="514" y="276"/>
                    <a:pt x="482" y="315"/>
                  </a:cubicBezTo>
                  <a:cubicBezTo>
                    <a:pt x="468" y="332"/>
                    <a:pt x="454" y="349"/>
                    <a:pt x="441" y="366"/>
                  </a:cubicBezTo>
                  <a:cubicBezTo>
                    <a:pt x="436" y="372"/>
                    <a:pt x="430" y="379"/>
                    <a:pt x="425" y="385"/>
                  </a:cubicBezTo>
                  <a:cubicBezTo>
                    <a:pt x="420" y="391"/>
                    <a:pt x="419" y="391"/>
                    <a:pt x="420" y="389"/>
                  </a:cubicBezTo>
                  <a:close/>
                  <a:moveTo>
                    <a:pt x="408" y="396"/>
                  </a:moveTo>
                  <a:cubicBezTo>
                    <a:pt x="401" y="405"/>
                    <a:pt x="395" y="412"/>
                    <a:pt x="394" y="416"/>
                  </a:cubicBezTo>
                  <a:cubicBezTo>
                    <a:pt x="406" y="388"/>
                    <a:pt x="426" y="365"/>
                    <a:pt x="446" y="341"/>
                  </a:cubicBezTo>
                  <a:cubicBezTo>
                    <a:pt x="433" y="360"/>
                    <a:pt x="420" y="378"/>
                    <a:pt x="408" y="396"/>
                  </a:cubicBezTo>
                  <a:close/>
                  <a:moveTo>
                    <a:pt x="587" y="192"/>
                  </a:moveTo>
                  <a:cubicBezTo>
                    <a:pt x="564" y="217"/>
                    <a:pt x="542" y="243"/>
                    <a:pt x="521" y="269"/>
                  </a:cubicBezTo>
                  <a:cubicBezTo>
                    <a:pt x="544" y="238"/>
                    <a:pt x="567" y="205"/>
                    <a:pt x="590" y="174"/>
                  </a:cubicBezTo>
                  <a:cubicBezTo>
                    <a:pt x="604" y="159"/>
                    <a:pt x="618" y="145"/>
                    <a:pt x="632" y="129"/>
                  </a:cubicBezTo>
                  <a:cubicBezTo>
                    <a:pt x="639" y="121"/>
                    <a:pt x="647" y="114"/>
                    <a:pt x="656" y="107"/>
                  </a:cubicBezTo>
                  <a:cubicBezTo>
                    <a:pt x="656" y="117"/>
                    <a:pt x="652" y="124"/>
                    <a:pt x="644" y="129"/>
                  </a:cubicBezTo>
                  <a:cubicBezTo>
                    <a:pt x="624" y="149"/>
                    <a:pt x="606" y="171"/>
                    <a:pt x="587" y="192"/>
                  </a:cubicBezTo>
                  <a:close/>
                  <a:moveTo>
                    <a:pt x="587" y="199"/>
                  </a:moveTo>
                  <a:cubicBezTo>
                    <a:pt x="570" y="221"/>
                    <a:pt x="553" y="243"/>
                    <a:pt x="536" y="263"/>
                  </a:cubicBezTo>
                  <a:cubicBezTo>
                    <a:pt x="513" y="291"/>
                    <a:pt x="489" y="319"/>
                    <a:pt x="466" y="347"/>
                  </a:cubicBezTo>
                  <a:cubicBezTo>
                    <a:pt x="488" y="318"/>
                    <a:pt x="508" y="289"/>
                    <a:pt x="530" y="262"/>
                  </a:cubicBezTo>
                  <a:cubicBezTo>
                    <a:pt x="547" y="241"/>
                    <a:pt x="567" y="220"/>
                    <a:pt x="587" y="199"/>
                  </a:cubicBezTo>
                  <a:close/>
                  <a:moveTo>
                    <a:pt x="503" y="307"/>
                  </a:moveTo>
                  <a:cubicBezTo>
                    <a:pt x="489" y="325"/>
                    <a:pt x="476" y="344"/>
                    <a:pt x="462" y="362"/>
                  </a:cubicBezTo>
                  <a:cubicBezTo>
                    <a:pt x="446" y="380"/>
                    <a:pt x="431" y="399"/>
                    <a:pt x="417" y="418"/>
                  </a:cubicBezTo>
                  <a:cubicBezTo>
                    <a:pt x="411" y="425"/>
                    <a:pt x="382" y="455"/>
                    <a:pt x="409" y="421"/>
                  </a:cubicBezTo>
                  <a:cubicBezTo>
                    <a:pt x="420" y="407"/>
                    <a:pt x="432" y="393"/>
                    <a:pt x="444" y="378"/>
                  </a:cubicBezTo>
                  <a:cubicBezTo>
                    <a:pt x="464" y="355"/>
                    <a:pt x="484" y="331"/>
                    <a:pt x="503" y="307"/>
                  </a:cubicBezTo>
                  <a:close/>
                  <a:moveTo>
                    <a:pt x="663" y="150"/>
                  </a:moveTo>
                  <a:cubicBezTo>
                    <a:pt x="674" y="139"/>
                    <a:pt x="640" y="182"/>
                    <a:pt x="637" y="185"/>
                  </a:cubicBezTo>
                  <a:cubicBezTo>
                    <a:pt x="625" y="197"/>
                    <a:pt x="614" y="208"/>
                    <a:pt x="603" y="220"/>
                  </a:cubicBezTo>
                  <a:cubicBezTo>
                    <a:pt x="573" y="252"/>
                    <a:pt x="546" y="286"/>
                    <a:pt x="518" y="320"/>
                  </a:cubicBezTo>
                  <a:cubicBezTo>
                    <a:pt x="503" y="338"/>
                    <a:pt x="487" y="356"/>
                    <a:pt x="471" y="373"/>
                  </a:cubicBezTo>
                  <a:cubicBezTo>
                    <a:pt x="487" y="352"/>
                    <a:pt x="503" y="330"/>
                    <a:pt x="520" y="309"/>
                  </a:cubicBezTo>
                  <a:cubicBezTo>
                    <a:pt x="565" y="254"/>
                    <a:pt x="611" y="199"/>
                    <a:pt x="663" y="150"/>
                  </a:cubicBezTo>
                  <a:close/>
                  <a:moveTo>
                    <a:pt x="556" y="261"/>
                  </a:moveTo>
                  <a:cubicBezTo>
                    <a:pt x="571" y="244"/>
                    <a:pt x="585" y="227"/>
                    <a:pt x="600" y="210"/>
                  </a:cubicBezTo>
                  <a:cubicBezTo>
                    <a:pt x="607" y="202"/>
                    <a:pt x="614" y="195"/>
                    <a:pt x="621" y="188"/>
                  </a:cubicBezTo>
                  <a:cubicBezTo>
                    <a:pt x="605" y="205"/>
                    <a:pt x="590" y="223"/>
                    <a:pt x="574" y="240"/>
                  </a:cubicBezTo>
                  <a:cubicBezTo>
                    <a:pt x="568" y="247"/>
                    <a:pt x="562" y="254"/>
                    <a:pt x="556" y="261"/>
                  </a:cubicBezTo>
                  <a:close/>
                  <a:moveTo>
                    <a:pt x="635" y="167"/>
                  </a:moveTo>
                  <a:cubicBezTo>
                    <a:pt x="605" y="197"/>
                    <a:pt x="577" y="231"/>
                    <a:pt x="550" y="264"/>
                  </a:cubicBezTo>
                  <a:cubicBezTo>
                    <a:pt x="533" y="284"/>
                    <a:pt x="515" y="305"/>
                    <a:pt x="496" y="325"/>
                  </a:cubicBezTo>
                  <a:cubicBezTo>
                    <a:pt x="537" y="270"/>
                    <a:pt x="578" y="217"/>
                    <a:pt x="627" y="169"/>
                  </a:cubicBezTo>
                  <a:cubicBezTo>
                    <a:pt x="636" y="160"/>
                    <a:pt x="645" y="151"/>
                    <a:pt x="654" y="142"/>
                  </a:cubicBezTo>
                  <a:cubicBezTo>
                    <a:pt x="651" y="145"/>
                    <a:pt x="642" y="161"/>
                    <a:pt x="635" y="167"/>
                  </a:cubicBezTo>
                  <a:close/>
                  <a:moveTo>
                    <a:pt x="672" y="124"/>
                  </a:moveTo>
                  <a:cubicBezTo>
                    <a:pt x="671" y="124"/>
                    <a:pt x="671" y="124"/>
                    <a:pt x="671" y="124"/>
                  </a:cubicBezTo>
                  <a:cubicBezTo>
                    <a:pt x="620" y="161"/>
                    <a:pt x="579" y="217"/>
                    <a:pt x="538" y="264"/>
                  </a:cubicBezTo>
                  <a:cubicBezTo>
                    <a:pt x="536" y="267"/>
                    <a:pt x="534" y="269"/>
                    <a:pt x="532" y="272"/>
                  </a:cubicBezTo>
                  <a:cubicBezTo>
                    <a:pt x="555" y="243"/>
                    <a:pt x="578" y="211"/>
                    <a:pt x="603" y="182"/>
                  </a:cubicBezTo>
                  <a:cubicBezTo>
                    <a:pt x="615" y="170"/>
                    <a:pt x="626" y="157"/>
                    <a:pt x="637" y="145"/>
                  </a:cubicBezTo>
                  <a:cubicBezTo>
                    <a:pt x="648" y="134"/>
                    <a:pt x="659" y="124"/>
                    <a:pt x="670" y="114"/>
                  </a:cubicBezTo>
                  <a:cubicBezTo>
                    <a:pt x="671" y="117"/>
                    <a:pt x="671" y="120"/>
                    <a:pt x="672" y="124"/>
                  </a:cubicBezTo>
                  <a:close/>
                  <a:moveTo>
                    <a:pt x="670" y="111"/>
                  </a:moveTo>
                  <a:cubicBezTo>
                    <a:pt x="670" y="111"/>
                    <a:pt x="670" y="112"/>
                    <a:pt x="670" y="112"/>
                  </a:cubicBezTo>
                  <a:cubicBezTo>
                    <a:pt x="663" y="118"/>
                    <a:pt x="656" y="124"/>
                    <a:pt x="649" y="130"/>
                  </a:cubicBezTo>
                  <a:cubicBezTo>
                    <a:pt x="657" y="121"/>
                    <a:pt x="664" y="112"/>
                    <a:pt x="670" y="103"/>
                  </a:cubicBezTo>
                  <a:cubicBezTo>
                    <a:pt x="670" y="106"/>
                    <a:pt x="670" y="109"/>
                    <a:pt x="670" y="111"/>
                  </a:cubicBezTo>
                  <a:close/>
                  <a:moveTo>
                    <a:pt x="667" y="79"/>
                  </a:moveTo>
                  <a:cubicBezTo>
                    <a:pt x="669" y="85"/>
                    <a:pt x="669" y="92"/>
                    <a:pt x="670" y="99"/>
                  </a:cubicBezTo>
                  <a:cubicBezTo>
                    <a:pt x="656" y="102"/>
                    <a:pt x="644" y="111"/>
                    <a:pt x="631" y="122"/>
                  </a:cubicBezTo>
                  <a:cubicBezTo>
                    <a:pt x="643" y="109"/>
                    <a:pt x="654" y="96"/>
                    <a:pt x="666" y="84"/>
                  </a:cubicBezTo>
                  <a:cubicBezTo>
                    <a:pt x="667" y="83"/>
                    <a:pt x="665" y="81"/>
                    <a:pt x="664" y="82"/>
                  </a:cubicBezTo>
                  <a:cubicBezTo>
                    <a:pt x="643" y="103"/>
                    <a:pt x="624" y="125"/>
                    <a:pt x="606" y="149"/>
                  </a:cubicBezTo>
                  <a:cubicBezTo>
                    <a:pt x="589" y="168"/>
                    <a:pt x="574" y="188"/>
                    <a:pt x="561" y="201"/>
                  </a:cubicBezTo>
                  <a:cubicBezTo>
                    <a:pt x="551" y="211"/>
                    <a:pt x="542" y="221"/>
                    <a:pt x="532" y="232"/>
                  </a:cubicBezTo>
                  <a:cubicBezTo>
                    <a:pt x="548" y="212"/>
                    <a:pt x="564" y="192"/>
                    <a:pt x="580" y="173"/>
                  </a:cubicBezTo>
                  <a:cubicBezTo>
                    <a:pt x="608" y="140"/>
                    <a:pt x="630" y="103"/>
                    <a:pt x="662" y="73"/>
                  </a:cubicBezTo>
                  <a:cubicBezTo>
                    <a:pt x="664" y="72"/>
                    <a:pt x="661" y="69"/>
                    <a:pt x="659" y="71"/>
                  </a:cubicBezTo>
                  <a:cubicBezTo>
                    <a:pt x="656" y="74"/>
                    <a:pt x="654" y="77"/>
                    <a:pt x="651" y="79"/>
                  </a:cubicBezTo>
                  <a:cubicBezTo>
                    <a:pt x="653" y="75"/>
                    <a:pt x="656" y="71"/>
                    <a:pt x="658" y="66"/>
                  </a:cubicBezTo>
                  <a:cubicBezTo>
                    <a:pt x="662" y="68"/>
                    <a:pt x="665" y="72"/>
                    <a:pt x="667" y="79"/>
                  </a:cubicBezTo>
                  <a:close/>
                  <a:moveTo>
                    <a:pt x="650" y="63"/>
                  </a:moveTo>
                  <a:cubicBezTo>
                    <a:pt x="651" y="64"/>
                    <a:pt x="652" y="64"/>
                    <a:pt x="654" y="64"/>
                  </a:cubicBezTo>
                  <a:cubicBezTo>
                    <a:pt x="649" y="69"/>
                    <a:pt x="643" y="75"/>
                    <a:pt x="638" y="80"/>
                  </a:cubicBezTo>
                  <a:cubicBezTo>
                    <a:pt x="642" y="75"/>
                    <a:pt x="646" y="69"/>
                    <a:pt x="650" y="63"/>
                  </a:cubicBezTo>
                  <a:close/>
                  <a:moveTo>
                    <a:pt x="561" y="143"/>
                  </a:moveTo>
                  <a:cubicBezTo>
                    <a:pt x="547" y="158"/>
                    <a:pt x="533" y="173"/>
                    <a:pt x="519" y="188"/>
                  </a:cubicBezTo>
                  <a:cubicBezTo>
                    <a:pt x="553" y="148"/>
                    <a:pt x="589" y="108"/>
                    <a:pt x="625" y="69"/>
                  </a:cubicBezTo>
                  <a:cubicBezTo>
                    <a:pt x="604" y="92"/>
                    <a:pt x="583" y="117"/>
                    <a:pt x="561" y="143"/>
                  </a:cubicBezTo>
                  <a:close/>
                  <a:moveTo>
                    <a:pt x="571" y="141"/>
                  </a:moveTo>
                  <a:cubicBezTo>
                    <a:pt x="559" y="155"/>
                    <a:pt x="547" y="170"/>
                    <a:pt x="536" y="186"/>
                  </a:cubicBezTo>
                  <a:cubicBezTo>
                    <a:pt x="524" y="199"/>
                    <a:pt x="511" y="213"/>
                    <a:pt x="499" y="227"/>
                  </a:cubicBezTo>
                  <a:cubicBezTo>
                    <a:pt x="517" y="203"/>
                    <a:pt x="536" y="179"/>
                    <a:pt x="555" y="156"/>
                  </a:cubicBezTo>
                  <a:cubicBezTo>
                    <a:pt x="560" y="151"/>
                    <a:pt x="565" y="146"/>
                    <a:pt x="571" y="141"/>
                  </a:cubicBezTo>
                  <a:close/>
                  <a:moveTo>
                    <a:pt x="486" y="222"/>
                  </a:moveTo>
                  <a:cubicBezTo>
                    <a:pt x="487" y="221"/>
                    <a:pt x="487" y="220"/>
                    <a:pt x="488" y="219"/>
                  </a:cubicBezTo>
                  <a:cubicBezTo>
                    <a:pt x="506" y="195"/>
                    <a:pt x="526" y="173"/>
                    <a:pt x="547" y="151"/>
                  </a:cubicBezTo>
                  <a:cubicBezTo>
                    <a:pt x="526" y="175"/>
                    <a:pt x="506" y="198"/>
                    <a:pt x="486" y="222"/>
                  </a:cubicBezTo>
                  <a:close/>
                  <a:moveTo>
                    <a:pt x="505" y="192"/>
                  </a:moveTo>
                  <a:cubicBezTo>
                    <a:pt x="489" y="211"/>
                    <a:pt x="475" y="231"/>
                    <a:pt x="461" y="252"/>
                  </a:cubicBezTo>
                  <a:cubicBezTo>
                    <a:pt x="452" y="262"/>
                    <a:pt x="443" y="273"/>
                    <a:pt x="434" y="283"/>
                  </a:cubicBezTo>
                  <a:cubicBezTo>
                    <a:pt x="445" y="268"/>
                    <a:pt x="455" y="253"/>
                    <a:pt x="464" y="238"/>
                  </a:cubicBezTo>
                  <a:cubicBezTo>
                    <a:pt x="469" y="231"/>
                    <a:pt x="474" y="225"/>
                    <a:pt x="479" y="218"/>
                  </a:cubicBezTo>
                  <a:cubicBezTo>
                    <a:pt x="522" y="168"/>
                    <a:pt x="564" y="117"/>
                    <a:pt x="610" y="70"/>
                  </a:cubicBezTo>
                  <a:cubicBezTo>
                    <a:pt x="648" y="31"/>
                    <a:pt x="575" y="113"/>
                    <a:pt x="569" y="120"/>
                  </a:cubicBezTo>
                  <a:cubicBezTo>
                    <a:pt x="546" y="143"/>
                    <a:pt x="525" y="167"/>
                    <a:pt x="505" y="192"/>
                  </a:cubicBezTo>
                  <a:close/>
                  <a:moveTo>
                    <a:pt x="374" y="354"/>
                  </a:moveTo>
                  <a:cubicBezTo>
                    <a:pt x="370" y="359"/>
                    <a:pt x="341" y="390"/>
                    <a:pt x="364" y="357"/>
                  </a:cubicBezTo>
                  <a:cubicBezTo>
                    <a:pt x="377" y="338"/>
                    <a:pt x="392" y="321"/>
                    <a:pt x="406" y="303"/>
                  </a:cubicBezTo>
                  <a:cubicBezTo>
                    <a:pt x="420" y="286"/>
                    <a:pt x="434" y="270"/>
                    <a:pt x="448" y="254"/>
                  </a:cubicBezTo>
                  <a:cubicBezTo>
                    <a:pt x="424" y="287"/>
                    <a:pt x="400" y="321"/>
                    <a:pt x="374" y="354"/>
                  </a:cubicBezTo>
                  <a:close/>
                  <a:moveTo>
                    <a:pt x="401" y="331"/>
                  </a:moveTo>
                  <a:cubicBezTo>
                    <a:pt x="392" y="343"/>
                    <a:pt x="384" y="355"/>
                    <a:pt x="377" y="368"/>
                  </a:cubicBezTo>
                  <a:cubicBezTo>
                    <a:pt x="365" y="382"/>
                    <a:pt x="367" y="378"/>
                    <a:pt x="376" y="363"/>
                  </a:cubicBezTo>
                  <a:cubicBezTo>
                    <a:pt x="383" y="352"/>
                    <a:pt x="392" y="341"/>
                    <a:pt x="401" y="331"/>
                  </a:cubicBezTo>
                  <a:close/>
                  <a:moveTo>
                    <a:pt x="379" y="371"/>
                  </a:moveTo>
                  <a:cubicBezTo>
                    <a:pt x="380" y="370"/>
                    <a:pt x="381" y="368"/>
                    <a:pt x="382" y="367"/>
                  </a:cubicBezTo>
                  <a:cubicBezTo>
                    <a:pt x="397" y="350"/>
                    <a:pt x="411" y="331"/>
                    <a:pt x="424" y="313"/>
                  </a:cubicBezTo>
                  <a:cubicBezTo>
                    <a:pt x="427" y="308"/>
                    <a:pt x="431" y="304"/>
                    <a:pt x="435" y="300"/>
                  </a:cubicBezTo>
                  <a:cubicBezTo>
                    <a:pt x="457" y="273"/>
                    <a:pt x="476" y="243"/>
                    <a:pt x="498" y="216"/>
                  </a:cubicBezTo>
                  <a:cubicBezTo>
                    <a:pt x="509" y="201"/>
                    <a:pt x="522" y="188"/>
                    <a:pt x="536" y="174"/>
                  </a:cubicBezTo>
                  <a:cubicBezTo>
                    <a:pt x="523" y="191"/>
                    <a:pt x="510" y="207"/>
                    <a:pt x="497" y="223"/>
                  </a:cubicBezTo>
                  <a:cubicBezTo>
                    <a:pt x="485" y="239"/>
                    <a:pt x="473" y="255"/>
                    <a:pt x="462" y="271"/>
                  </a:cubicBezTo>
                  <a:cubicBezTo>
                    <a:pt x="443" y="295"/>
                    <a:pt x="426" y="319"/>
                    <a:pt x="409" y="344"/>
                  </a:cubicBezTo>
                  <a:cubicBezTo>
                    <a:pt x="398" y="359"/>
                    <a:pt x="387" y="373"/>
                    <a:pt x="374" y="387"/>
                  </a:cubicBezTo>
                  <a:cubicBezTo>
                    <a:pt x="376" y="382"/>
                    <a:pt x="378" y="376"/>
                    <a:pt x="379" y="371"/>
                  </a:cubicBezTo>
                  <a:close/>
                  <a:moveTo>
                    <a:pt x="422" y="331"/>
                  </a:moveTo>
                  <a:cubicBezTo>
                    <a:pt x="448" y="294"/>
                    <a:pt x="476" y="258"/>
                    <a:pt x="506" y="223"/>
                  </a:cubicBezTo>
                  <a:cubicBezTo>
                    <a:pt x="512" y="217"/>
                    <a:pt x="518" y="210"/>
                    <a:pt x="524" y="203"/>
                  </a:cubicBezTo>
                  <a:cubicBezTo>
                    <a:pt x="483" y="261"/>
                    <a:pt x="446" y="321"/>
                    <a:pt x="401" y="375"/>
                  </a:cubicBezTo>
                  <a:cubicBezTo>
                    <a:pt x="395" y="382"/>
                    <a:pt x="371" y="408"/>
                    <a:pt x="393" y="375"/>
                  </a:cubicBezTo>
                  <a:cubicBezTo>
                    <a:pt x="402" y="360"/>
                    <a:pt x="412" y="346"/>
                    <a:pt x="422" y="331"/>
                  </a:cubicBezTo>
                  <a:close/>
                  <a:moveTo>
                    <a:pt x="504" y="239"/>
                  </a:moveTo>
                  <a:cubicBezTo>
                    <a:pt x="528" y="205"/>
                    <a:pt x="553" y="171"/>
                    <a:pt x="583" y="141"/>
                  </a:cubicBezTo>
                  <a:cubicBezTo>
                    <a:pt x="587" y="137"/>
                    <a:pt x="591" y="134"/>
                    <a:pt x="594" y="130"/>
                  </a:cubicBezTo>
                  <a:cubicBezTo>
                    <a:pt x="568" y="162"/>
                    <a:pt x="543" y="195"/>
                    <a:pt x="518" y="228"/>
                  </a:cubicBezTo>
                  <a:cubicBezTo>
                    <a:pt x="500" y="252"/>
                    <a:pt x="482" y="276"/>
                    <a:pt x="464" y="301"/>
                  </a:cubicBezTo>
                  <a:cubicBezTo>
                    <a:pt x="477" y="280"/>
                    <a:pt x="490" y="259"/>
                    <a:pt x="504" y="239"/>
                  </a:cubicBezTo>
                  <a:close/>
                  <a:moveTo>
                    <a:pt x="591" y="128"/>
                  </a:moveTo>
                  <a:cubicBezTo>
                    <a:pt x="591" y="129"/>
                    <a:pt x="590" y="129"/>
                    <a:pt x="590" y="130"/>
                  </a:cubicBezTo>
                  <a:cubicBezTo>
                    <a:pt x="602" y="115"/>
                    <a:pt x="614" y="101"/>
                    <a:pt x="625" y="86"/>
                  </a:cubicBezTo>
                  <a:cubicBezTo>
                    <a:pt x="630" y="81"/>
                    <a:pt x="634" y="77"/>
                    <a:pt x="638" y="73"/>
                  </a:cubicBezTo>
                  <a:cubicBezTo>
                    <a:pt x="625" y="86"/>
                    <a:pt x="608" y="112"/>
                    <a:pt x="591" y="128"/>
                  </a:cubicBezTo>
                  <a:close/>
                  <a:moveTo>
                    <a:pt x="636" y="58"/>
                  </a:moveTo>
                  <a:cubicBezTo>
                    <a:pt x="636" y="59"/>
                    <a:pt x="637" y="61"/>
                    <a:pt x="637" y="63"/>
                  </a:cubicBezTo>
                  <a:cubicBezTo>
                    <a:pt x="621" y="80"/>
                    <a:pt x="605" y="97"/>
                    <a:pt x="589" y="114"/>
                  </a:cubicBezTo>
                  <a:cubicBezTo>
                    <a:pt x="604" y="95"/>
                    <a:pt x="620" y="76"/>
                    <a:pt x="636" y="58"/>
                  </a:cubicBezTo>
                  <a:close/>
                  <a:moveTo>
                    <a:pt x="635" y="54"/>
                  </a:moveTo>
                  <a:cubicBezTo>
                    <a:pt x="626" y="63"/>
                    <a:pt x="617" y="73"/>
                    <a:pt x="608" y="82"/>
                  </a:cubicBezTo>
                  <a:cubicBezTo>
                    <a:pt x="617" y="72"/>
                    <a:pt x="625" y="61"/>
                    <a:pt x="632" y="49"/>
                  </a:cubicBezTo>
                  <a:cubicBezTo>
                    <a:pt x="633" y="51"/>
                    <a:pt x="634" y="52"/>
                    <a:pt x="635" y="54"/>
                  </a:cubicBezTo>
                  <a:close/>
                  <a:moveTo>
                    <a:pt x="630" y="46"/>
                  </a:moveTo>
                  <a:cubicBezTo>
                    <a:pt x="612" y="63"/>
                    <a:pt x="595" y="80"/>
                    <a:pt x="579" y="98"/>
                  </a:cubicBezTo>
                  <a:cubicBezTo>
                    <a:pt x="595" y="79"/>
                    <a:pt x="611" y="60"/>
                    <a:pt x="625" y="40"/>
                  </a:cubicBezTo>
                  <a:cubicBezTo>
                    <a:pt x="627" y="42"/>
                    <a:pt x="629" y="44"/>
                    <a:pt x="630" y="46"/>
                  </a:cubicBezTo>
                  <a:close/>
                  <a:moveTo>
                    <a:pt x="607" y="27"/>
                  </a:moveTo>
                  <a:cubicBezTo>
                    <a:pt x="610" y="29"/>
                    <a:pt x="612" y="30"/>
                    <a:pt x="615" y="31"/>
                  </a:cubicBezTo>
                  <a:cubicBezTo>
                    <a:pt x="615" y="32"/>
                    <a:pt x="614" y="32"/>
                    <a:pt x="614" y="32"/>
                  </a:cubicBezTo>
                  <a:cubicBezTo>
                    <a:pt x="567" y="86"/>
                    <a:pt x="516" y="136"/>
                    <a:pt x="470" y="192"/>
                  </a:cubicBezTo>
                  <a:cubicBezTo>
                    <a:pt x="428" y="243"/>
                    <a:pt x="395" y="305"/>
                    <a:pt x="350" y="353"/>
                  </a:cubicBezTo>
                  <a:cubicBezTo>
                    <a:pt x="396" y="302"/>
                    <a:pt x="429" y="234"/>
                    <a:pt x="472" y="181"/>
                  </a:cubicBezTo>
                  <a:cubicBezTo>
                    <a:pt x="496" y="151"/>
                    <a:pt x="522" y="122"/>
                    <a:pt x="548" y="94"/>
                  </a:cubicBezTo>
                  <a:cubicBezTo>
                    <a:pt x="569" y="73"/>
                    <a:pt x="592" y="55"/>
                    <a:pt x="607" y="29"/>
                  </a:cubicBezTo>
                  <a:cubicBezTo>
                    <a:pt x="607" y="28"/>
                    <a:pt x="607" y="28"/>
                    <a:pt x="607" y="27"/>
                  </a:cubicBezTo>
                  <a:close/>
                  <a:moveTo>
                    <a:pt x="604" y="26"/>
                  </a:moveTo>
                  <a:cubicBezTo>
                    <a:pt x="599" y="30"/>
                    <a:pt x="594" y="34"/>
                    <a:pt x="588" y="38"/>
                  </a:cubicBezTo>
                  <a:cubicBezTo>
                    <a:pt x="592" y="33"/>
                    <a:pt x="595" y="29"/>
                    <a:pt x="599" y="25"/>
                  </a:cubicBezTo>
                  <a:cubicBezTo>
                    <a:pt x="601" y="25"/>
                    <a:pt x="603" y="26"/>
                    <a:pt x="604" y="26"/>
                  </a:cubicBezTo>
                  <a:close/>
                  <a:moveTo>
                    <a:pt x="595" y="23"/>
                  </a:moveTo>
                  <a:cubicBezTo>
                    <a:pt x="586" y="32"/>
                    <a:pt x="577" y="40"/>
                    <a:pt x="569" y="48"/>
                  </a:cubicBezTo>
                  <a:cubicBezTo>
                    <a:pt x="575" y="40"/>
                    <a:pt x="582" y="31"/>
                    <a:pt x="588" y="22"/>
                  </a:cubicBezTo>
                  <a:cubicBezTo>
                    <a:pt x="590" y="22"/>
                    <a:pt x="593" y="23"/>
                    <a:pt x="595" y="23"/>
                  </a:cubicBezTo>
                  <a:close/>
                  <a:moveTo>
                    <a:pt x="383" y="258"/>
                  </a:moveTo>
                  <a:cubicBezTo>
                    <a:pt x="400" y="236"/>
                    <a:pt x="417" y="214"/>
                    <a:pt x="433" y="192"/>
                  </a:cubicBezTo>
                  <a:cubicBezTo>
                    <a:pt x="464" y="151"/>
                    <a:pt x="499" y="117"/>
                    <a:pt x="536" y="83"/>
                  </a:cubicBezTo>
                  <a:cubicBezTo>
                    <a:pt x="535" y="83"/>
                    <a:pt x="534" y="84"/>
                    <a:pt x="534" y="85"/>
                  </a:cubicBezTo>
                  <a:cubicBezTo>
                    <a:pt x="518" y="101"/>
                    <a:pt x="503" y="118"/>
                    <a:pt x="489" y="136"/>
                  </a:cubicBezTo>
                  <a:cubicBezTo>
                    <a:pt x="449" y="181"/>
                    <a:pt x="409" y="225"/>
                    <a:pt x="373" y="273"/>
                  </a:cubicBezTo>
                  <a:cubicBezTo>
                    <a:pt x="377" y="268"/>
                    <a:pt x="380" y="263"/>
                    <a:pt x="383" y="258"/>
                  </a:cubicBezTo>
                  <a:close/>
                  <a:moveTo>
                    <a:pt x="337" y="309"/>
                  </a:moveTo>
                  <a:cubicBezTo>
                    <a:pt x="332" y="317"/>
                    <a:pt x="326" y="326"/>
                    <a:pt x="321" y="334"/>
                  </a:cubicBezTo>
                  <a:cubicBezTo>
                    <a:pt x="282" y="391"/>
                    <a:pt x="314" y="335"/>
                    <a:pt x="320" y="326"/>
                  </a:cubicBezTo>
                  <a:cubicBezTo>
                    <a:pt x="331" y="312"/>
                    <a:pt x="344" y="299"/>
                    <a:pt x="354" y="285"/>
                  </a:cubicBezTo>
                  <a:cubicBezTo>
                    <a:pt x="373" y="261"/>
                    <a:pt x="392" y="236"/>
                    <a:pt x="410" y="212"/>
                  </a:cubicBezTo>
                  <a:cubicBezTo>
                    <a:pt x="386" y="244"/>
                    <a:pt x="361" y="277"/>
                    <a:pt x="337" y="309"/>
                  </a:cubicBezTo>
                  <a:close/>
                  <a:moveTo>
                    <a:pt x="507" y="105"/>
                  </a:moveTo>
                  <a:cubicBezTo>
                    <a:pt x="513" y="99"/>
                    <a:pt x="518" y="93"/>
                    <a:pt x="523" y="87"/>
                  </a:cubicBezTo>
                  <a:cubicBezTo>
                    <a:pt x="528" y="82"/>
                    <a:pt x="532" y="78"/>
                    <a:pt x="537" y="74"/>
                  </a:cubicBezTo>
                  <a:cubicBezTo>
                    <a:pt x="543" y="67"/>
                    <a:pt x="595" y="9"/>
                    <a:pt x="566" y="46"/>
                  </a:cubicBezTo>
                  <a:cubicBezTo>
                    <a:pt x="561" y="52"/>
                    <a:pt x="556" y="58"/>
                    <a:pt x="551" y="64"/>
                  </a:cubicBezTo>
                  <a:cubicBezTo>
                    <a:pt x="536" y="78"/>
                    <a:pt x="522" y="91"/>
                    <a:pt x="507" y="105"/>
                  </a:cubicBezTo>
                  <a:close/>
                  <a:moveTo>
                    <a:pt x="583" y="22"/>
                  </a:moveTo>
                  <a:cubicBezTo>
                    <a:pt x="576" y="28"/>
                    <a:pt x="568" y="35"/>
                    <a:pt x="560" y="42"/>
                  </a:cubicBezTo>
                  <a:cubicBezTo>
                    <a:pt x="565" y="35"/>
                    <a:pt x="570" y="28"/>
                    <a:pt x="575" y="21"/>
                  </a:cubicBezTo>
                  <a:cubicBezTo>
                    <a:pt x="578" y="21"/>
                    <a:pt x="580" y="21"/>
                    <a:pt x="583" y="22"/>
                  </a:cubicBezTo>
                  <a:close/>
                  <a:moveTo>
                    <a:pt x="568" y="21"/>
                  </a:moveTo>
                  <a:cubicBezTo>
                    <a:pt x="563" y="25"/>
                    <a:pt x="558" y="29"/>
                    <a:pt x="554" y="33"/>
                  </a:cubicBezTo>
                  <a:cubicBezTo>
                    <a:pt x="556" y="29"/>
                    <a:pt x="559" y="26"/>
                    <a:pt x="561" y="22"/>
                  </a:cubicBezTo>
                  <a:cubicBezTo>
                    <a:pt x="564" y="22"/>
                    <a:pt x="566" y="22"/>
                    <a:pt x="568" y="21"/>
                  </a:cubicBezTo>
                  <a:close/>
                  <a:moveTo>
                    <a:pt x="549" y="25"/>
                  </a:moveTo>
                  <a:cubicBezTo>
                    <a:pt x="551" y="24"/>
                    <a:pt x="553" y="24"/>
                    <a:pt x="555" y="24"/>
                  </a:cubicBezTo>
                  <a:cubicBezTo>
                    <a:pt x="526" y="50"/>
                    <a:pt x="533" y="41"/>
                    <a:pt x="549" y="27"/>
                  </a:cubicBezTo>
                  <a:cubicBezTo>
                    <a:pt x="550" y="26"/>
                    <a:pt x="550" y="26"/>
                    <a:pt x="549" y="25"/>
                  </a:cubicBezTo>
                  <a:close/>
                  <a:moveTo>
                    <a:pt x="542" y="28"/>
                  </a:moveTo>
                  <a:cubicBezTo>
                    <a:pt x="535" y="34"/>
                    <a:pt x="529" y="40"/>
                    <a:pt x="524" y="48"/>
                  </a:cubicBezTo>
                  <a:cubicBezTo>
                    <a:pt x="526" y="39"/>
                    <a:pt x="533" y="33"/>
                    <a:pt x="542" y="28"/>
                  </a:cubicBezTo>
                  <a:close/>
                  <a:moveTo>
                    <a:pt x="523" y="51"/>
                  </a:moveTo>
                  <a:cubicBezTo>
                    <a:pt x="524" y="52"/>
                    <a:pt x="525" y="52"/>
                    <a:pt x="526" y="51"/>
                  </a:cubicBezTo>
                  <a:cubicBezTo>
                    <a:pt x="556" y="27"/>
                    <a:pt x="555" y="26"/>
                    <a:pt x="539" y="45"/>
                  </a:cubicBezTo>
                  <a:cubicBezTo>
                    <a:pt x="539" y="46"/>
                    <a:pt x="538" y="46"/>
                    <a:pt x="537" y="47"/>
                  </a:cubicBezTo>
                  <a:cubicBezTo>
                    <a:pt x="533" y="51"/>
                    <a:pt x="528" y="56"/>
                    <a:pt x="524" y="60"/>
                  </a:cubicBezTo>
                  <a:cubicBezTo>
                    <a:pt x="523" y="57"/>
                    <a:pt x="523" y="54"/>
                    <a:pt x="523" y="51"/>
                  </a:cubicBezTo>
                  <a:close/>
                  <a:moveTo>
                    <a:pt x="505" y="57"/>
                  </a:moveTo>
                  <a:cubicBezTo>
                    <a:pt x="507" y="59"/>
                    <a:pt x="508" y="60"/>
                    <a:pt x="510" y="61"/>
                  </a:cubicBezTo>
                  <a:cubicBezTo>
                    <a:pt x="478" y="88"/>
                    <a:pt x="487" y="84"/>
                    <a:pt x="505" y="57"/>
                  </a:cubicBezTo>
                  <a:cubicBezTo>
                    <a:pt x="505" y="57"/>
                    <a:pt x="505" y="57"/>
                    <a:pt x="505" y="57"/>
                  </a:cubicBezTo>
                  <a:close/>
                  <a:moveTo>
                    <a:pt x="497" y="53"/>
                  </a:moveTo>
                  <a:cubicBezTo>
                    <a:pt x="499" y="53"/>
                    <a:pt x="500" y="54"/>
                    <a:pt x="502" y="55"/>
                  </a:cubicBezTo>
                  <a:cubicBezTo>
                    <a:pt x="479" y="79"/>
                    <a:pt x="480" y="77"/>
                    <a:pt x="497" y="53"/>
                  </a:cubicBezTo>
                  <a:close/>
                  <a:moveTo>
                    <a:pt x="488" y="52"/>
                  </a:moveTo>
                  <a:cubicBezTo>
                    <a:pt x="488" y="52"/>
                    <a:pt x="489" y="52"/>
                    <a:pt x="490" y="51"/>
                  </a:cubicBezTo>
                  <a:cubicBezTo>
                    <a:pt x="491" y="51"/>
                    <a:pt x="492" y="51"/>
                    <a:pt x="493" y="51"/>
                  </a:cubicBezTo>
                  <a:cubicBezTo>
                    <a:pt x="484" y="60"/>
                    <a:pt x="460" y="83"/>
                    <a:pt x="486" y="56"/>
                  </a:cubicBezTo>
                  <a:cubicBezTo>
                    <a:pt x="489" y="53"/>
                    <a:pt x="488" y="52"/>
                    <a:pt x="488" y="52"/>
                  </a:cubicBezTo>
                  <a:close/>
                  <a:moveTo>
                    <a:pt x="464" y="78"/>
                  </a:moveTo>
                  <a:cubicBezTo>
                    <a:pt x="463" y="78"/>
                    <a:pt x="463" y="77"/>
                    <a:pt x="462" y="76"/>
                  </a:cubicBezTo>
                  <a:cubicBezTo>
                    <a:pt x="462" y="76"/>
                    <a:pt x="462" y="76"/>
                    <a:pt x="462" y="76"/>
                  </a:cubicBezTo>
                  <a:cubicBezTo>
                    <a:pt x="464" y="68"/>
                    <a:pt x="464" y="60"/>
                    <a:pt x="474" y="62"/>
                  </a:cubicBezTo>
                  <a:cubicBezTo>
                    <a:pt x="475" y="62"/>
                    <a:pt x="476" y="62"/>
                    <a:pt x="476" y="61"/>
                  </a:cubicBezTo>
                  <a:cubicBezTo>
                    <a:pt x="478" y="57"/>
                    <a:pt x="481" y="54"/>
                    <a:pt x="483" y="53"/>
                  </a:cubicBezTo>
                  <a:cubicBezTo>
                    <a:pt x="477" y="61"/>
                    <a:pt x="470" y="68"/>
                    <a:pt x="464" y="78"/>
                  </a:cubicBezTo>
                  <a:cubicBezTo>
                    <a:pt x="464" y="78"/>
                    <a:pt x="464" y="78"/>
                    <a:pt x="464" y="78"/>
                  </a:cubicBezTo>
                  <a:close/>
                  <a:moveTo>
                    <a:pt x="473" y="91"/>
                  </a:moveTo>
                  <a:cubicBezTo>
                    <a:pt x="471" y="87"/>
                    <a:pt x="469" y="84"/>
                    <a:pt x="466" y="80"/>
                  </a:cubicBezTo>
                  <a:cubicBezTo>
                    <a:pt x="466" y="80"/>
                    <a:pt x="467" y="80"/>
                    <a:pt x="467" y="80"/>
                  </a:cubicBezTo>
                  <a:cubicBezTo>
                    <a:pt x="493" y="58"/>
                    <a:pt x="489" y="56"/>
                    <a:pt x="472" y="84"/>
                  </a:cubicBezTo>
                  <a:cubicBezTo>
                    <a:pt x="471" y="86"/>
                    <a:pt x="473" y="88"/>
                    <a:pt x="475" y="87"/>
                  </a:cubicBezTo>
                  <a:cubicBezTo>
                    <a:pt x="477" y="85"/>
                    <a:pt x="480" y="83"/>
                    <a:pt x="482" y="81"/>
                  </a:cubicBezTo>
                  <a:cubicBezTo>
                    <a:pt x="479" y="84"/>
                    <a:pt x="476" y="87"/>
                    <a:pt x="473" y="91"/>
                  </a:cubicBezTo>
                  <a:close/>
                  <a:moveTo>
                    <a:pt x="476" y="102"/>
                  </a:moveTo>
                  <a:cubicBezTo>
                    <a:pt x="478" y="103"/>
                    <a:pt x="479" y="101"/>
                    <a:pt x="478" y="99"/>
                  </a:cubicBezTo>
                  <a:cubicBezTo>
                    <a:pt x="477" y="98"/>
                    <a:pt x="476" y="96"/>
                    <a:pt x="475" y="94"/>
                  </a:cubicBezTo>
                  <a:cubicBezTo>
                    <a:pt x="479" y="91"/>
                    <a:pt x="500" y="75"/>
                    <a:pt x="501" y="74"/>
                  </a:cubicBezTo>
                  <a:cubicBezTo>
                    <a:pt x="490" y="91"/>
                    <a:pt x="475" y="106"/>
                    <a:pt x="461" y="122"/>
                  </a:cubicBezTo>
                  <a:cubicBezTo>
                    <a:pt x="456" y="127"/>
                    <a:pt x="451" y="133"/>
                    <a:pt x="446" y="139"/>
                  </a:cubicBezTo>
                  <a:cubicBezTo>
                    <a:pt x="455" y="126"/>
                    <a:pt x="464" y="113"/>
                    <a:pt x="470" y="99"/>
                  </a:cubicBezTo>
                  <a:cubicBezTo>
                    <a:pt x="472" y="100"/>
                    <a:pt x="474" y="101"/>
                    <a:pt x="476" y="102"/>
                  </a:cubicBezTo>
                  <a:close/>
                  <a:moveTo>
                    <a:pt x="339" y="285"/>
                  </a:moveTo>
                  <a:cubicBezTo>
                    <a:pt x="345" y="277"/>
                    <a:pt x="352" y="269"/>
                    <a:pt x="358" y="261"/>
                  </a:cubicBezTo>
                  <a:cubicBezTo>
                    <a:pt x="380" y="234"/>
                    <a:pt x="400" y="206"/>
                    <a:pt x="421" y="179"/>
                  </a:cubicBezTo>
                  <a:cubicBezTo>
                    <a:pt x="430" y="168"/>
                    <a:pt x="440" y="157"/>
                    <a:pt x="450" y="146"/>
                  </a:cubicBezTo>
                  <a:cubicBezTo>
                    <a:pt x="435" y="165"/>
                    <a:pt x="421" y="184"/>
                    <a:pt x="406" y="201"/>
                  </a:cubicBezTo>
                  <a:cubicBezTo>
                    <a:pt x="379" y="234"/>
                    <a:pt x="355" y="269"/>
                    <a:pt x="328" y="301"/>
                  </a:cubicBezTo>
                  <a:cubicBezTo>
                    <a:pt x="327" y="301"/>
                    <a:pt x="327" y="302"/>
                    <a:pt x="326" y="303"/>
                  </a:cubicBezTo>
                  <a:cubicBezTo>
                    <a:pt x="330" y="297"/>
                    <a:pt x="335" y="291"/>
                    <a:pt x="339" y="285"/>
                  </a:cubicBezTo>
                  <a:close/>
                  <a:moveTo>
                    <a:pt x="323" y="293"/>
                  </a:moveTo>
                  <a:cubicBezTo>
                    <a:pt x="311" y="309"/>
                    <a:pt x="299" y="325"/>
                    <a:pt x="285" y="339"/>
                  </a:cubicBezTo>
                  <a:cubicBezTo>
                    <a:pt x="302" y="321"/>
                    <a:pt x="314" y="296"/>
                    <a:pt x="328" y="276"/>
                  </a:cubicBezTo>
                  <a:cubicBezTo>
                    <a:pt x="346" y="249"/>
                    <a:pt x="366" y="224"/>
                    <a:pt x="387" y="199"/>
                  </a:cubicBezTo>
                  <a:cubicBezTo>
                    <a:pt x="387" y="199"/>
                    <a:pt x="388" y="199"/>
                    <a:pt x="388" y="199"/>
                  </a:cubicBezTo>
                  <a:cubicBezTo>
                    <a:pt x="379" y="212"/>
                    <a:pt x="371" y="225"/>
                    <a:pt x="362" y="238"/>
                  </a:cubicBezTo>
                  <a:cubicBezTo>
                    <a:pt x="348" y="256"/>
                    <a:pt x="336" y="274"/>
                    <a:pt x="323" y="293"/>
                  </a:cubicBezTo>
                  <a:close/>
                  <a:moveTo>
                    <a:pt x="403" y="186"/>
                  </a:moveTo>
                  <a:cubicBezTo>
                    <a:pt x="405" y="183"/>
                    <a:pt x="408" y="180"/>
                    <a:pt x="410" y="177"/>
                  </a:cubicBezTo>
                  <a:cubicBezTo>
                    <a:pt x="414" y="171"/>
                    <a:pt x="417" y="166"/>
                    <a:pt x="421" y="161"/>
                  </a:cubicBezTo>
                  <a:cubicBezTo>
                    <a:pt x="435" y="144"/>
                    <a:pt x="448" y="128"/>
                    <a:pt x="458" y="109"/>
                  </a:cubicBezTo>
                  <a:cubicBezTo>
                    <a:pt x="465" y="102"/>
                    <a:pt x="441" y="139"/>
                    <a:pt x="434" y="148"/>
                  </a:cubicBezTo>
                  <a:cubicBezTo>
                    <a:pt x="424" y="161"/>
                    <a:pt x="414" y="173"/>
                    <a:pt x="403" y="186"/>
                  </a:cubicBezTo>
                  <a:close/>
                  <a:moveTo>
                    <a:pt x="448" y="92"/>
                  </a:moveTo>
                  <a:cubicBezTo>
                    <a:pt x="449" y="92"/>
                    <a:pt x="449" y="92"/>
                    <a:pt x="450" y="92"/>
                  </a:cubicBezTo>
                  <a:cubicBezTo>
                    <a:pt x="454" y="93"/>
                    <a:pt x="458" y="94"/>
                    <a:pt x="461" y="95"/>
                  </a:cubicBezTo>
                  <a:cubicBezTo>
                    <a:pt x="457" y="98"/>
                    <a:pt x="454" y="101"/>
                    <a:pt x="451" y="104"/>
                  </a:cubicBezTo>
                  <a:cubicBezTo>
                    <a:pt x="453" y="101"/>
                    <a:pt x="454" y="99"/>
                    <a:pt x="456" y="96"/>
                  </a:cubicBezTo>
                  <a:cubicBezTo>
                    <a:pt x="458" y="94"/>
                    <a:pt x="455" y="93"/>
                    <a:pt x="454" y="94"/>
                  </a:cubicBezTo>
                  <a:cubicBezTo>
                    <a:pt x="440" y="105"/>
                    <a:pt x="431" y="115"/>
                    <a:pt x="441" y="97"/>
                  </a:cubicBezTo>
                  <a:cubicBezTo>
                    <a:pt x="440" y="99"/>
                    <a:pt x="443" y="100"/>
                    <a:pt x="444" y="98"/>
                  </a:cubicBezTo>
                  <a:cubicBezTo>
                    <a:pt x="445" y="96"/>
                    <a:pt x="447" y="94"/>
                    <a:pt x="448" y="92"/>
                  </a:cubicBezTo>
                  <a:close/>
                  <a:moveTo>
                    <a:pt x="443" y="92"/>
                  </a:moveTo>
                  <a:cubicBezTo>
                    <a:pt x="441" y="96"/>
                    <a:pt x="438" y="100"/>
                    <a:pt x="435" y="104"/>
                  </a:cubicBezTo>
                  <a:cubicBezTo>
                    <a:pt x="434" y="97"/>
                    <a:pt x="436" y="92"/>
                    <a:pt x="443" y="92"/>
                  </a:cubicBezTo>
                  <a:close/>
                  <a:moveTo>
                    <a:pt x="429" y="119"/>
                  </a:moveTo>
                  <a:cubicBezTo>
                    <a:pt x="429" y="119"/>
                    <a:pt x="429" y="119"/>
                    <a:pt x="429" y="119"/>
                  </a:cubicBezTo>
                  <a:cubicBezTo>
                    <a:pt x="431" y="117"/>
                    <a:pt x="432" y="116"/>
                    <a:pt x="433" y="115"/>
                  </a:cubicBezTo>
                  <a:cubicBezTo>
                    <a:pt x="434" y="116"/>
                    <a:pt x="435" y="117"/>
                    <a:pt x="436" y="118"/>
                  </a:cubicBezTo>
                  <a:cubicBezTo>
                    <a:pt x="429" y="125"/>
                    <a:pt x="423" y="132"/>
                    <a:pt x="417" y="139"/>
                  </a:cubicBezTo>
                  <a:cubicBezTo>
                    <a:pt x="415" y="142"/>
                    <a:pt x="413" y="144"/>
                    <a:pt x="412" y="145"/>
                  </a:cubicBezTo>
                  <a:cubicBezTo>
                    <a:pt x="411" y="146"/>
                    <a:pt x="411" y="147"/>
                    <a:pt x="410" y="148"/>
                  </a:cubicBezTo>
                  <a:cubicBezTo>
                    <a:pt x="417" y="138"/>
                    <a:pt x="423" y="129"/>
                    <a:pt x="429" y="119"/>
                  </a:cubicBezTo>
                  <a:close/>
                  <a:moveTo>
                    <a:pt x="417" y="105"/>
                  </a:moveTo>
                  <a:cubicBezTo>
                    <a:pt x="419" y="105"/>
                    <a:pt x="421" y="106"/>
                    <a:pt x="424" y="108"/>
                  </a:cubicBezTo>
                  <a:cubicBezTo>
                    <a:pt x="416" y="117"/>
                    <a:pt x="408" y="125"/>
                    <a:pt x="401" y="134"/>
                  </a:cubicBezTo>
                  <a:cubicBezTo>
                    <a:pt x="406" y="125"/>
                    <a:pt x="412" y="115"/>
                    <a:pt x="417" y="105"/>
                  </a:cubicBezTo>
                  <a:cubicBezTo>
                    <a:pt x="417" y="105"/>
                    <a:pt x="417" y="105"/>
                    <a:pt x="417" y="105"/>
                  </a:cubicBezTo>
                  <a:close/>
                  <a:moveTo>
                    <a:pt x="321" y="246"/>
                  </a:moveTo>
                  <a:cubicBezTo>
                    <a:pt x="320" y="247"/>
                    <a:pt x="319" y="248"/>
                    <a:pt x="319" y="248"/>
                  </a:cubicBezTo>
                  <a:cubicBezTo>
                    <a:pt x="319" y="247"/>
                    <a:pt x="319" y="245"/>
                    <a:pt x="319" y="244"/>
                  </a:cubicBezTo>
                  <a:cubicBezTo>
                    <a:pt x="319" y="244"/>
                    <a:pt x="319" y="244"/>
                    <a:pt x="319" y="243"/>
                  </a:cubicBezTo>
                  <a:cubicBezTo>
                    <a:pt x="343" y="208"/>
                    <a:pt x="369" y="176"/>
                    <a:pt x="397" y="143"/>
                  </a:cubicBezTo>
                  <a:cubicBezTo>
                    <a:pt x="403" y="136"/>
                    <a:pt x="413" y="126"/>
                    <a:pt x="418" y="118"/>
                  </a:cubicBezTo>
                  <a:cubicBezTo>
                    <a:pt x="413" y="126"/>
                    <a:pt x="408" y="133"/>
                    <a:pt x="403" y="141"/>
                  </a:cubicBezTo>
                  <a:cubicBezTo>
                    <a:pt x="399" y="146"/>
                    <a:pt x="395" y="151"/>
                    <a:pt x="391" y="156"/>
                  </a:cubicBezTo>
                  <a:cubicBezTo>
                    <a:pt x="386" y="163"/>
                    <a:pt x="381" y="170"/>
                    <a:pt x="375" y="177"/>
                  </a:cubicBezTo>
                  <a:cubicBezTo>
                    <a:pt x="357" y="200"/>
                    <a:pt x="338" y="222"/>
                    <a:pt x="321" y="246"/>
                  </a:cubicBezTo>
                  <a:close/>
                  <a:moveTo>
                    <a:pt x="362" y="199"/>
                  </a:moveTo>
                  <a:cubicBezTo>
                    <a:pt x="348" y="218"/>
                    <a:pt x="334" y="236"/>
                    <a:pt x="320" y="255"/>
                  </a:cubicBezTo>
                  <a:cubicBezTo>
                    <a:pt x="330" y="241"/>
                    <a:pt x="339" y="227"/>
                    <a:pt x="350" y="213"/>
                  </a:cubicBezTo>
                  <a:cubicBezTo>
                    <a:pt x="354" y="208"/>
                    <a:pt x="358" y="203"/>
                    <a:pt x="362" y="199"/>
                  </a:cubicBezTo>
                  <a:close/>
                  <a:moveTo>
                    <a:pt x="413" y="104"/>
                  </a:moveTo>
                  <a:cubicBezTo>
                    <a:pt x="397" y="122"/>
                    <a:pt x="383" y="142"/>
                    <a:pt x="368" y="161"/>
                  </a:cubicBezTo>
                  <a:cubicBezTo>
                    <a:pt x="382" y="142"/>
                    <a:pt x="394" y="123"/>
                    <a:pt x="405" y="103"/>
                  </a:cubicBezTo>
                  <a:cubicBezTo>
                    <a:pt x="408" y="103"/>
                    <a:pt x="410" y="103"/>
                    <a:pt x="413" y="104"/>
                  </a:cubicBezTo>
                  <a:close/>
                  <a:moveTo>
                    <a:pt x="400" y="104"/>
                  </a:moveTo>
                  <a:cubicBezTo>
                    <a:pt x="395" y="109"/>
                    <a:pt x="391" y="115"/>
                    <a:pt x="386" y="121"/>
                  </a:cubicBezTo>
                  <a:cubicBezTo>
                    <a:pt x="388" y="117"/>
                    <a:pt x="390" y="112"/>
                    <a:pt x="392" y="108"/>
                  </a:cubicBezTo>
                  <a:cubicBezTo>
                    <a:pt x="393" y="107"/>
                    <a:pt x="392" y="107"/>
                    <a:pt x="392" y="106"/>
                  </a:cubicBezTo>
                  <a:cubicBezTo>
                    <a:pt x="394" y="105"/>
                    <a:pt x="397" y="105"/>
                    <a:pt x="400" y="104"/>
                  </a:cubicBezTo>
                  <a:close/>
                  <a:moveTo>
                    <a:pt x="371" y="117"/>
                  </a:moveTo>
                  <a:cubicBezTo>
                    <a:pt x="371" y="116"/>
                    <a:pt x="371" y="116"/>
                    <a:pt x="371" y="115"/>
                  </a:cubicBezTo>
                  <a:cubicBezTo>
                    <a:pt x="377" y="112"/>
                    <a:pt x="383" y="109"/>
                    <a:pt x="389" y="107"/>
                  </a:cubicBezTo>
                  <a:cubicBezTo>
                    <a:pt x="377" y="120"/>
                    <a:pt x="366" y="133"/>
                    <a:pt x="355" y="147"/>
                  </a:cubicBezTo>
                  <a:cubicBezTo>
                    <a:pt x="361" y="137"/>
                    <a:pt x="366" y="127"/>
                    <a:pt x="371" y="117"/>
                  </a:cubicBezTo>
                  <a:close/>
                  <a:moveTo>
                    <a:pt x="361" y="114"/>
                  </a:moveTo>
                  <a:cubicBezTo>
                    <a:pt x="353" y="121"/>
                    <a:pt x="345" y="128"/>
                    <a:pt x="338" y="135"/>
                  </a:cubicBezTo>
                  <a:cubicBezTo>
                    <a:pt x="344" y="126"/>
                    <a:pt x="350" y="116"/>
                    <a:pt x="356" y="107"/>
                  </a:cubicBezTo>
                  <a:cubicBezTo>
                    <a:pt x="358" y="109"/>
                    <a:pt x="359" y="111"/>
                    <a:pt x="361" y="114"/>
                  </a:cubicBezTo>
                  <a:close/>
                  <a:moveTo>
                    <a:pt x="353" y="102"/>
                  </a:moveTo>
                  <a:cubicBezTo>
                    <a:pt x="353" y="102"/>
                    <a:pt x="354" y="103"/>
                    <a:pt x="354" y="103"/>
                  </a:cubicBezTo>
                  <a:cubicBezTo>
                    <a:pt x="347" y="111"/>
                    <a:pt x="335" y="122"/>
                    <a:pt x="321" y="135"/>
                  </a:cubicBezTo>
                  <a:cubicBezTo>
                    <a:pt x="322" y="134"/>
                    <a:pt x="323" y="133"/>
                    <a:pt x="324" y="132"/>
                  </a:cubicBezTo>
                  <a:cubicBezTo>
                    <a:pt x="332" y="121"/>
                    <a:pt x="342" y="111"/>
                    <a:pt x="353" y="102"/>
                  </a:cubicBezTo>
                  <a:cubicBezTo>
                    <a:pt x="353" y="102"/>
                    <a:pt x="353" y="102"/>
                    <a:pt x="353" y="102"/>
                  </a:cubicBezTo>
                  <a:close/>
                  <a:moveTo>
                    <a:pt x="352" y="99"/>
                  </a:moveTo>
                  <a:cubicBezTo>
                    <a:pt x="352" y="99"/>
                    <a:pt x="351" y="99"/>
                    <a:pt x="351" y="99"/>
                  </a:cubicBezTo>
                  <a:cubicBezTo>
                    <a:pt x="347" y="102"/>
                    <a:pt x="344" y="105"/>
                    <a:pt x="340" y="108"/>
                  </a:cubicBezTo>
                  <a:cubicBezTo>
                    <a:pt x="343" y="104"/>
                    <a:pt x="345" y="100"/>
                    <a:pt x="348" y="96"/>
                  </a:cubicBezTo>
                  <a:cubicBezTo>
                    <a:pt x="349" y="94"/>
                    <a:pt x="347" y="93"/>
                    <a:pt x="345" y="94"/>
                  </a:cubicBezTo>
                  <a:cubicBezTo>
                    <a:pt x="342" y="97"/>
                    <a:pt x="339" y="100"/>
                    <a:pt x="336" y="102"/>
                  </a:cubicBezTo>
                  <a:cubicBezTo>
                    <a:pt x="339" y="97"/>
                    <a:pt x="342" y="92"/>
                    <a:pt x="345" y="87"/>
                  </a:cubicBezTo>
                  <a:cubicBezTo>
                    <a:pt x="348" y="91"/>
                    <a:pt x="350" y="95"/>
                    <a:pt x="352" y="99"/>
                  </a:cubicBezTo>
                  <a:close/>
                  <a:moveTo>
                    <a:pt x="343" y="84"/>
                  </a:moveTo>
                  <a:cubicBezTo>
                    <a:pt x="343" y="84"/>
                    <a:pt x="343" y="84"/>
                    <a:pt x="343" y="84"/>
                  </a:cubicBezTo>
                  <a:cubicBezTo>
                    <a:pt x="340" y="87"/>
                    <a:pt x="337" y="91"/>
                    <a:pt x="334" y="94"/>
                  </a:cubicBezTo>
                  <a:cubicBezTo>
                    <a:pt x="337" y="89"/>
                    <a:pt x="338" y="83"/>
                    <a:pt x="338" y="77"/>
                  </a:cubicBezTo>
                  <a:cubicBezTo>
                    <a:pt x="340" y="79"/>
                    <a:pt x="342" y="81"/>
                    <a:pt x="343" y="84"/>
                  </a:cubicBezTo>
                  <a:close/>
                  <a:moveTo>
                    <a:pt x="331" y="70"/>
                  </a:moveTo>
                  <a:cubicBezTo>
                    <a:pt x="333" y="71"/>
                    <a:pt x="334" y="72"/>
                    <a:pt x="335" y="73"/>
                  </a:cubicBezTo>
                  <a:cubicBezTo>
                    <a:pt x="328" y="81"/>
                    <a:pt x="322" y="89"/>
                    <a:pt x="316" y="97"/>
                  </a:cubicBezTo>
                  <a:cubicBezTo>
                    <a:pt x="322" y="88"/>
                    <a:pt x="327" y="79"/>
                    <a:pt x="331" y="70"/>
                  </a:cubicBezTo>
                  <a:close/>
                  <a:moveTo>
                    <a:pt x="193" y="284"/>
                  </a:moveTo>
                  <a:cubicBezTo>
                    <a:pt x="203" y="271"/>
                    <a:pt x="213" y="257"/>
                    <a:pt x="222" y="243"/>
                  </a:cubicBezTo>
                  <a:cubicBezTo>
                    <a:pt x="230" y="233"/>
                    <a:pt x="238" y="223"/>
                    <a:pt x="246" y="212"/>
                  </a:cubicBezTo>
                  <a:cubicBezTo>
                    <a:pt x="247" y="211"/>
                    <a:pt x="248" y="210"/>
                    <a:pt x="249" y="209"/>
                  </a:cubicBezTo>
                  <a:cubicBezTo>
                    <a:pt x="230" y="236"/>
                    <a:pt x="212" y="263"/>
                    <a:pt x="194" y="289"/>
                  </a:cubicBezTo>
                  <a:cubicBezTo>
                    <a:pt x="160" y="337"/>
                    <a:pt x="182" y="300"/>
                    <a:pt x="193" y="284"/>
                  </a:cubicBezTo>
                  <a:close/>
                  <a:moveTo>
                    <a:pt x="166" y="321"/>
                  </a:moveTo>
                  <a:cubicBezTo>
                    <a:pt x="166" y="321"/>
                    <a:pt x="166" y="321"/>
                    <a:pt x="166" y="322"/>
                  </a:cubicBezTo>
                  <a:cubicBezTo>
                    <a:pt x="165" y="322"/>
                    <a:pt x="165" y="322"/>
                    <a:pt x="165" y="322"/>
                  </a:cubicBezTo>
                  <a:cubicBezTo>
                    <a:pt x="165" y="320"/>
                    <a:pt x="164" y="319"/>
                    <a:pt x="164" y="317"/>
                  </a:cubicBezTo>
                  <a:cubicBezTo>
                    <a:pt x="168" y="313"/>
                    <a:pt x="172" y="308"/>
                    <a:pt x="176" y="304"/>
                  </a:cubicBezTo>
                  <a:cubicBezTo>
                    <a:pt x="172" y="310"/>
                    <a:pt x="169" y="315"/>
                    <a:pt x="166" y="321"/>
                  </a:cubicBezTo>
                  <a:close/>
                  <a:moveTo>
                    <a:pt x="237" y="230"/>
                  </a:moveTo>
                  <a:cubicBezTo>
                    <a:pt x="250" y="212"/>
                    <a:pt x="263" y="195"/>
                    <a:pt x="277" y="178"/>
                  </a:cubicBezTo>
                  <a:cubicBezTo>
                    <a:pt x="271" y="187"/>
                    <a:pt x="265" y="196"/>
                    <a:pt x="259" y="205"/>
                  </a:cubicBezTo>
                  <a:cubicBezTo>
                    <a:pt x="247" y="220"/>
                    <a:pt x="235" y="236"/>
                    <a:pt x="223" y="251"/>
                  </a:cubicBezTo>
                  <a:cubicBezTo>
                    <a:pt x="228" y="244"/>
                    <a:pt x="232" y="237"/>
                    <a:pt x="237" y="230"/>
                  </a:cubicBezTo>
                  <a:close/>
                  <a:moveTo>
                    <a:pt x="258" y="184"/>
                  </a:moveTo>
                  <a:cubicBezTo>
                    <a:pt x="244" y="202"/>
                    <a:pt x="233" y="222"/>
                    <a:pt x="220" y="240"/>
                  </a:cubicBezTo>
                  <a:cubicBezTo>
                    <a:pt x="207" y="262"/>
                    <a:pt x="180" y="285"/>
                    <a:pt x="170" y="304"/>
                  </a:cubicBezTo>
                  <a:cubicBezTo>
                    <a:pt x="173" y="299"/>
                    <a:pt x="175" y="295"/>
                    <a:pt x="178" y="291"/>
                  </a:cubicBezTo>
                  <a:cubicBezTo>
                    <a:pt x="189" y="277"/>
                    <a:pt x="198" y="262"/>
                    <a:pt x="207" y="246"/>
                  </a:cubicBezTo>
                  <a:cubicBezTo>
                    <a:pt x="238" y="203"/>
                    <a:pt x="273" y="163"/>
                    <a:pt x="302" y="119"/>
                  </a:cubicBezTo>
                  <a:cubicBezTo>
                    <a:pt x="296" y="130"/>
                    <a:pt x="290" y="141"/>
                    <a:pt x="284" y="151"/>
                  </a:cubicBezTo>
                  <a:cubicBezTo>
                    <a:pt x="275" y="162"/>
                    <a:pt x="266" y="173"/>
                    <a:pt x="258" y="184"/>
                  </a:cubicBezTo>
                  <a:close/>
                  <a:moveTo>
                    <a:pt x="215" y="231"/>
                  </a:moveTo>
                  <a:cubicBezTo>
                    <a:pt x="243" y="185"/>
                    <a:pt x="278" y="141"/>
                    <a:pt x="310" y="98"/>
                  </a:cubicBezTo>
                  <a:cubicBezTo>
                    <a:pt x="341" y="55"/>
                    <a:pt x="302" y="112"/>
                    <a:pt x="295" y="121"/>
                  </a:cubicBezTo>
                  <a:cubicBezTo>
                    <a:pt x="280" y="143"/>
                    <a:pt x="265" y="165"/>
                    <a:pt x="250" y="186"/>
                  </a:cubicBezTo>
                  <a:cubicBezTo>
                    <a:pt x="238" y="201"/>
                    <a:pt x="227" y="216"/>
                    <a:pt x="215" y="231"/>
                  </a:cubicBezTo>
                  <a:close/>
                  <a:moveTo>
                    <a:pt x="321" y="96"/>
                  </a:moveTo>
                  <a:cubicBezTo>
                    <a:pt x="322" y="107"/>
                    <a:pt x="318" y="115"/>
                    <a:pt x="310" y="121"/>
                  </a:cubicBezTo>
                  <a:cubicBezTo>
                    <a:pt x="305" y="126"/>
                    <a:pt x="301" y="131"/>
                    <a:pt x="297" y="136"/>
                  </a:cubicBezTo>
                  <a:cubicBezTo>
                    <a:pt x="305" y="123"/>
                    <a:pt x="313" y="109"/>
                    <a:pt x="321" y="96"/>
                  </a:cubicBezTo>
                  <a:close/>
                  <a:moveTo>
                    <a:pt x="323" y="64"/>
                  </a:moveTo>
                  <a:cubicBezTo>
                    <a:pt x="325" y="65"/>
                    <a:pt x="326" y="66"/>
                    <a:pt x="328" y="67"/>
                  </a:cubicBezTo>
                  <a:cubicBezTo>
                    <a:pt x="298" y="107"/>
                    <a:pt x="270" y="147"/>
                    <a:pt x="241" y="188"/>
                  </a:cubicBezTo>
                  <a:cubicBezTo>
                    <a:pt x="230" y="204"/>
                    <a:pt x="218" y="220"/>
                    <a:pt x="208" y="237"/>
                  </a:cubicBezTo>
                  <a:cubicBezTo>
                    <a:pt x="204" y="245"/>
                    <a:pt x="199" y="252"/>
                    <a:pt x="195" y="260"/>
                  </a:cubicBezTo>
                  <a:cubicBezTo>
                    <a:pt x="194" y="261"/>
                    <a:pt x="193" y="262"/>
                    <a:pt x="193" y="263"/>
                  </a:cubicBezTo>
                  <a:cubicBezTo>
                    <a:pt x="192" y="264"/>
                    <a:pt x="192" y="264"/>
                    <a:pt x="192" y="264"/>
                  </a:cubicBezTo>
                  <a:cubicBezTo>
                    <a:pt x="184" y="275"/>
                    <a:pt x="170" y="287"/>
                    <a:pt x="167" y="293"/>
                  </a:cubicBezTo>
                  <a:cubicBezTo>
                    <a:pt x="185" y="254"/>
                    <a:pt x="215" y="220"/>
                    <a:pt x="241" y="186"/>
                  </a:cubicBezTo>
                  <a:cubicBezTo>
                    <a:pt x="271" y="147"/>
                    <a:pt x="296" y="105"/>
                    <a:pt x="323" y="64"/>
                  </a:cubicBezTo>
                  <a:close/>
                  <a:moveTo>
                    <a:pt x="319" y="62"/>
                  </a:moveTo>
                  <a:cubicBezTo>
                    <a:pt x="307" y="76"/>
                    <a:pt x="295" y="91"/>
                    <a:pt x="283" y="105"/>
                  </a:cubicBezTo>
                  <a:cubicBezTo>
                    <a:pt x="294" y="90"/>
                    <a:pt x="304" y="75"/>
                    <a:pt x="315" y="60"/>
                  </a:cubicBezTo>
                  <a:cubicBezTo>
                    <a:pt x="316" y="61"/>
                    <a:pt x="318" y="61"/>
                    <a:pt x="319" y="62"/>
                  </a:cubicBezTo>
                  <a:close/>
                  <a:moveTo>
                    <a:pt x="291" y="56"/>
                  </a:moveTo>
                  <a:cubicBezTo>
                    <a:pt x="293" y="56"/>
                    <a:pt x="295" y="57"/>
                    <a:pt x="297" y="57"/>
                  </a:cubicBezTo>
                  <a:cubicBezTo>
                    <a:pt x="271" y="88"/>
                    <a:pt x="244" y="118"/>
                    <a:pt x="218" y="150"/>
                  </a:cubicBezTo>
                  <a:cubicBezTo>
                    <a:pt x="221" y="146"/>
                    <a:pt x="224" y="142"/>
                    <a:pt x="227" y="137"/>
                  </a:cubicBezTo>
                  <a:cubicBezTo>
                    <a:pt x="249" y="111"/>
                    <a:pt x="271" y="84"/>
                    <a:pt x="291" y="56"/>
                  </a:cubicBezTo>
                  <a:close/>
                  <a:moveTo>
                    <a:pt x="286" y="57"/>
                  </a:moveTo>
                  <a:cubicBezTo>
                    <a:pt x="269" y="79"/>
                    <a:pt x="251" y="101"/>
                    <a:pt x="234" y="124"/>
                  </a:cubicBezTo>
                  <a:cubicBezTo>
                    <a:pt x="225" y="135"/>
                    <a:pt x="215" y="147"/>
                    <a:pt x="206" y="158"/>
                  </a:cubicBezTo>
                  <a:cubicBezTo>
                    <a:pt x="192" y="175"/>
                    <a:pt x="170" y="196"/>
                    <a:pt x="162" y="215"/>
                  </a:cubicBezTo>
                  <a:cubicBezTo>
                    <a:pt x="187" y="155"/>
                    <a:pt x="242" y="110"/>
                    <a:pt x="279" y="57"/>
                  </a:cubicBezTo>
                  <a:cubicBezTo>
                    <a:pt x="281" y="57"/>
                    <a:pt x="284" y="57"/>
                    <a:pt x="286" y="57"/>
                  </a:cubicBezTo>
                  <a:close/>
                  <a:moveTo>
                    <a:pt x="266" y="59"/>
                  </a:moveTo>
                  <a:cubicBezTo>
                    <a:pt x="269" y="58"/>
                    <a:pt x="271" y="58"/>
                    <a:pt x="274" y="58"/>
                  </a:cubicBezTo>
                  <a:cubicBezTo>
                    <a:pt x="254" y="80"/>
                    <a:pt x="235" y="102"/>
                    <a:pt x="216" y="125"/>
                  </a:cubicBezTo>
                  <a:cubicBezTo>
                    <a:pt x="233" y="103"/>
                    <a:pt x="250" y="82"/>
                    <a:pt x="266" y="60"/>
                  </a:cubicBezTo>
                  <a:cubicBezTo>
                    <a:pt x="266" y="59"/>
                    <a:pt x="266" y="59"/>
                    <a:pt x="266" y="59"/>
                  </a:cubicBezTo>
                  <a:close/>
                  <a:moveTo>
                    <a:pt x="257" y="60"/>
                  </a:moveTo>
                  <a:cubicBezTo>
                    <a:pt x="259" y="60"/>
                    <a:pt x="260" y="60"/>
                    <a:pt x="262" y="60"/>
                  </a:cubicBezTo>
                  <a:cubicBezTo>
                    <a:pt x="249" y="76"/>
                    <a:pt x="236" y="92"/>
                    <a:pt x="223" y="109"/>
                  </a:cubicBezTo>
                  <a:cubicBezTo>
                    <a:pt x="218" y="114"/>
                    <a:pt x="213" y="119"/>
                    <a:pt x="208" y="125"/>
                  </a:cubicBezTo>
                  <a:cubicBezTo>
                    <a:pt x="196" y="140"/>
                    <a:pt x="169" y="166"/>
                    <a:pt x="161" y="182"/>
                  </a:cubicBezTo>
                  <a:cubicBezTo>
                    <a:pt x="184" y="137"/>
                    <a:pt x="230" y="105"/>
                    <a:pt x="257" y="62"/>
                  </a:cubicBezTo>
                  <a:cubicBezTo>
                    <a:pt x="257" y="61"/>
                    <a:pt x="257" y="61"/>
                    <a:pt x="257" y="60"/>
                  </a:cubicBezTo>
                  <a:close/>
                  <a:moveTo>
                    <a:pt x="191" y="157"/>
                  </a:moveTo>
                  <a:cubicBezTo>
                    <a:pt x="185" y="165"/>
                    <a:pt x="178" y="174"/>
                    <a:pt x="172" y="182"/>
                  </a:cubicBezTo>
                  <a:cubicBezTo>
                    <a:pt x="150" y="211"/>
                    <a:pt x="163" y="193"/>
                    <a:pt x="175" y="176"/>
                  </a:cubicBezTo>
                  <a:cubicBezTo>
                    <a:pt x="181" y="170"/>
                    <a:pt x="186" y="163"/>
                    <a:pt x="191" y="157"/>
                  </a:cubicBezTo>
                  <a:close/>
                  <a:moveTo>
                    <a:pt x="244" y="64"/>
                  </a:moveTo>
                  <a:cubicBezTo>
                    <a:pt x="247" y="63"/>
                    <a:pt x="249" y="62"/>
                    <a:pt x="252" y="61"/>
                  </a:cubicBezTo>
                  <a:cubicBezTo>
                    <a:pt x="246" y="67"/>
                    <a:pt x="239" y="72"/>
                    <a:pt x="233" y="78"/>
                  </a:cubicBezTo>
                  <a:cubicBezTo>
                    <a:pt x="237" y="73"/>
                    <a:pt x="240" y="68"/>
                    <a:pt x="244" y="64"/>
                  </a:cubicBezTo>
                  <a:close/>
                  <a:moveTo>
                    <a:pt x="221" y="71"/>
                  </a:moveTo>
                  <a:cubicBezTo>
                    <a:pt x="223" y="70"/>
                    <a:pt x="226" y="69"/>
                    <a:pt x="228" y="68"/>
                  </a:cubicBezTo>
                  <a:cubicBezTo>
                    <a:pt x="202" y="93"/>
                    <a:pt x="179" y="122"/>
                    <a:pt x="156" y="150"/>
                  </a:cubicBezTo>
                  <a:cubicBezTo>
                    <a:pt x="138" y="170"/>
                    <a:pt x="142" y="163"/>
                    <a:pt x="148" y="153"/>
                  </a:cubicBezTo>
                  <a:cubicBezTo>
                    <a:pt x="173" y="126"/>
                    <a:pt x="196" y="98"/>
                    <a:pt x="221" y="71"/>
                  </a:cubicBezTo>
                  <a:close/>
                  <a:moveTo>
                    <a:pt x="155" y="135"/>
                  </a:moveTo>
                  <a:cubicBezTo>
                    <a:pt x="152" y="141"/>
                    <a:pt x="148" y="146"/>
                    <a:pt x="145" y="151"/>
                  </a:cubicBezTo>
                  <a:cubicBezTo>
                    <a:pt x="129" y="169"/>
                    <a:pt x="144" y="150"/>
                    <a:pt x="155" y="135"/>
                  </a:cubicBezTo>
                  <a:close/>
                  <a:moveTo>
                    <a:pt x="161" y="133"/>
                  </a:moveTo>
                  <a:cubicBezTo>
                    <a:pt x="171" y="119"/>
                    <a:pt x="184" y="105"/>
                    <a:pt x="196" y="93"/>
                  </a:cubicBezTo>
                  <a:cubicBezTo>
                    <a:pt x="184" y="106"/>
                    <a:pt x="173" y="120"/>
                    <a:pt x="161" y="133"/>
                  </a:cubicBezTo>
                  <a:close/>
                  <a:moveTo>
                    <a:pt x="187" y="86"/>
                  </a:moveTo>
                  <a:cubicBezTo>
                    <a:pt x="191" y="84"/>
                    <a:pt x="194" y="82"/>
                    <a:pt x="197" y="81"/>
                  </a:cubicBezTo>
                  <a:cubicBezTo>
                    <a:pt x="190" y="87"/>
                    <a:pt x="184" y="93"/>
                    <a:pt x="177" y="99"/>
                  </a:cubicBezTo>
                  <a:cubicBezTo>
                    <a:pt x="182" y="93"/>
                    <a:pt x="186" y="89"/>
                    <a:pt x="187" y="87"/>
                  </a:cubicBezTo>
                  <a:cubicBezTo>
                    <a:pt x="187" y="86"/>
                    <a:pt x="187" y="86"/>
                    <a:pt x="187" y="86"/>
                  </a:cubicBezTo>
                  <a:close/>
                  <a:moveTo>
                    <a:pt x="174" y="93"/>
                  </a:moveTo>
                  <a:cubicBezTo>
                    <a:pt x="176" y="92"/>
                    <a:pt x="178" y="91"/>
                    <a:pt x="179" y="90"/>
                  </a:cubicBezTo>
                  <a:cubicBezTo>
                    <a:pt x="166" y="104"/>
                    <a:pt x="153" y="118"/>
                    <a:pt x="140" y="133"/>
                  </a:cubicBezTo>
                  <a:cubicBezTo>
                    <a:pt x="125" y="150"/>
                    <a:pt x="127" y="146"/>
                    <a:pt x="133" y="136"/>
                  </a:cubicBezTo>
                  <a:cubicBezTo>
                    <a:pt x="146" y="123"/>
                    <a:pt x="157" y="108"/>
                    <a:pt x="170" y="95"/>
                  </a:cubicBezTo>
                  <a:cubicBezTo>
                    <a:pt x="172" y="94"/>
                    <a:pt x="173" y="93"/>
                    <a:pt x="174" y="93"/>
                  </a:cubicBezTo>
                  <a:close/>
                  <a:moveTo>
                    <a:pt x="152" y="105"/>
                  </a:moveTo>
                  <a:cubicBezTo>
                    <a:pt x="155" y="103"/>
                    <a:pt x="158" y="101"/>
                    <a:pt x="161" y="100"/>
                  </a:cubicBezTo>
                  <a:cubicBezTo>
                    <a:pt x="159" y="102"/>
                    <a:pt x="157" y="104"/>
                    <a:pt x="155" y="106"/>
                  </a:cubicBezTo>
                  <a:cubicBezTo>
                    <a:pt x="156" y="104"/>
                    <a:pt x="157" y="103"/>
                    <a:pt x="158" y="102"/>
                  </a:cubicBezTo>
                  <a:cubicBezTo>
                    <a:pt x="155" y="105"/>
                    <a:pt x="151" y="109"/>
                    <a:pt x="147" y="113"/>
                  </a:cubicBezTo>
                  <a:cubicBezTo>
                    <a:pt x="147" y="113"/>
                    <a:pt x="147" y="113"/>
                    <a:pt x="146" y="113"/>
                  </a:cubicBezTo>
                  <a:cubicBezTo>
                    <a:pt x="149" y="110"/>
                    <a:pt x="151" y="107"/>
                    <a:pt x="152" y="105"/>
                  </a:cubicBezTo>
                  <a:close/>
                  <a:moveTo>
                    <a:pt x="142" y="111"/>
                  </a:moveTo>
                  <a:cubicBezTo>
                    <a:pt x="140" y="113"/>
                    <a:pt x="139" y="114"/>
                    <a:pt x="138" y="116"/>
                  </a:cubicBezTo>
                  <a:cubicBezTo>
                    <a:pt x="130" y="126"/>
                    <a:pt x="122" y="135"/>
                    <a:pt x="114" y="145"/>
                  </a:cubicBezTo>
                  <a:cubicBezTo>
                    <a:pt x="112" y="133"/>
                    <a:pt x="126" y="121"/>
                    <a:pt x="142" y="111"/>
                  </a:cubicBezTo>
                  <a:close/>
                  <a:moveTo>
                    <a:pt x="118" y="152"/>
                  </a:moveTo>
                  <a:cubicBezTo>
                    <a:pt x="117" y="151"/>
                    <a:pt x="116" y="150"/>
                    <a:pt x="116" y="149"/>
                  </a:cubicBezTo>
                  <a:cubicBezTo>
                    <a:pt x="116" y="149"/>
                    <a:pt x="117" y="149"/>
                    <a:pt x="117" y="148"/>
                  </a:cubicBezTo>
                  <a:cubicBezTo>
                    <a:pt x="118" y="149"/>
                    <a:pt x="119" y="149"/>
                    <a:pt x="120" y="149"/>
                  </a:cubicBezTo>
                  <a:cubicBezTo>
                    <a:pt x="123" y="146"/>
                    <a:pt x="126" y="143"/>
                    <a:pt x="128" y="140"/>
                  </a:cubicBezTo>
                  <a:cubicBezTo>
                    <a:pt x="126" y="145"/>
                    <a:pt x="123" y="149"/>
                    <a:pt x="120" y="154"/>
                  </a:cubicBezTo>
                  <a:cubicBezTo>
                    <a:pt x="119" y="153"/>
                    <a:pt x="119" y="153"/>
                    <a:pt x="118" y="152"/>
                  </a:cubicBezTo>
                  <a:close/>
                  <a:moveTo>
                    <a:pt x="127" y="170"/>
                  </a:moveTo>
                  <a:cubicBezTo>
                    <a:pt x="127" y="168"/>
                    <a:pt x="126" y="166"/>
                    <a:pt x="125" y="164"/>
                  </a:cubicBezTo>
                  <a:cubicBezTo>
                    <a:pt x="135" y="153"/>
                    <a:pt x="145" y="142"/>
                    <a:pt x="155" y="130"/>
                  </a:cubicBezTo>
                  <a:cubicBezTo>
                    <a:pt x="145" y="143"/>
                    <a:pt x="136" y="156"/>
                    <a:pt x="127" y="170"/>
                  </a:cubicBezTo>
                  <a:close/>
                  <a:moveTo>
                    <a:pt x="136" y="184"/>
                  </a:moveTo>
                  <a:cubicBezTo>
                    <a:pt x="133" y="182"/>
                    <a:pt x="131" y="178"/>
                    <a:pt x="129" y="173"/>
                  </a:cubicBezTo>
                  <a:cubicBezTo>
                    <a:pt x="129" y="173"/>
                    <a:pt x="129" y="173"/>
                    <a:pt x="130" y="173"/>
                  </a:cubicBezTo>
                  <a:cubicBezTo>
                    <a:pt x="133" y="170"/>
                    <a:pt x="136" y="166"/>
                    <a:pt x="139" y="163"/>
                  </a:cubicBezTo>
                  <a:cubicBezTo>
                    <a:pt x="137" y="167"/>
                    <a:pt x="135" y="170"/>
                    <a:pt x="133" y="174"/>
                  </a:cubicBezTo>
                  <a:cubicBezTo>
                    <a:pt x="133" y="176"/>
                    <a:pt x="135" y="178"/>
                    <a:pt x="136" y="176"/>
                  </a:cubicBezTo>
                  <a:cubicBezTo>
                    <a:pt x="139" y="173"/>
                    <a:pt x="141" y="171"/>
                    <a:pt x="144" y="168"/>
                  </a:cubicBezTo>
                  <a:cubicBezTo>
                    <a:pt x="141" y="173"/>
                    <a:pt x="138" y="178"/>
                    <a:pt x="136" y="183"/>
                  </a:cubicBezTo>
                  <a:cubicBezTo>
                    <a:pt x="136" y="183"/>
                    <a:pt x="136" y="184"/>
                    <a:pt x="136" y="184"/>
                  </a:cubicBezTo>
                  <a:close/>
                  <a:moveTo>
                    <a:pt x="138" y="185"/>
                  </a:moveTo>
                  <a:cubicBezTo>
                    <a:pt x="138" y="185"/>
                    <a:pt x="138" y="185"/>
                    <a:pt x="138" y="185"/>
                  </a:cubicBezTo>
                  <a:cubicBezTo>
                    <a:pt x="145" y="178"/>
                    <a:pt x="152" y="170"/>
                    <a:pt x="159" y="163"/>
                  </a:cubicBezTo>
                  <a:cubicBezTo>
                    <a:pt x="153" y="170"/>
                    <a:pt x="147" y="178"/>
                    <a:pt x="142" y="186"/>
                  </a:cubicBezTo>
                  <a:cubicBezTo>
                    <a:pt x="140" y="186"/>
                    <a:pt x="139" y="186"/>
                    <a:pt x="138" y="185"/>
                  </a:cubicBezTo>
                  <a:close/>
                  <a:moveTo>
                    <a:pt x="148" y="188"/>
                  </a:moveTo>
                  <a:cubicBezTo>
                    <a:pt x="148" y="187"/>
                    <a:pt x="147" y="186"/>
                    <a:pt x="146" y="186"/>
                  </a:cubicBezTo>
                  <a:cubicBezTo>
                    <a:pt x="161" y="170"/>
                    <a:pt x="175" y="152"/>
                    <a:pt x="189" y="134"/>
                  </a:cubicBezTo>
                  <a:cubicBezTo>
                    <a:pt x="200" y="118"/>
                    <a:pt x="212" y="104"/>
                    <a:pt x="225" y="89"/>
                  </a:cubicBezTo>
                  <a:cubicBezTo>
                    <a:pt x="235" y="78"/>
                    <a:pt x="268" y="48"/>
                    <a:pt x="228" y="96"/>
                  </a:cubicBezTo>
                  <a:cubicBezTo>
                    <a:pt x="200" y="129"/>
                    <a:pt x="166" y="159"/>
                    <a:pt x="151" y="199"/>
                  </a:cubicBezTo>
                  <a:cubicBezTo>
                    <a:pt x="150" y="195"/>
                    <a:pt x="149" y="191"/>
                    <a:pt x="148" y="188"/>
                  </a:cubicBezTo>
                  <a:close/>
                  <a:moveTo>
                    <a:pt x="153" y="213"/>
                  </a:moveTo>
                  <a:cubicBezTo>
                    <a:pt x="174" y="184"/>
                    <a:pt x="196" y="155"/>
                    <a:pt x="219" y="126"/>
                  </a:cubicBezTo>
                  <a:cubicBezTo>
                    <a:pt x="229" y="114"/>
                    <a:pt x="297" y="31"/>
                    <a:pt x="250" y="91"/>
                  </a:cubicBezTo>
                  <a:cubicBezTo>
                    <a:pt x="216" y="134"/>
                    <a:pt x="178" y="173"/>
                    <a:pt x="155" y="224"/>
                  </a:cubicBezTo>
                  <a:cubicBezTo>
                    <a:pt x="154" y="220"/>
                    <a:pt x="154" y="217"/>
                    <a:pt x="153" y="213"/>
                  </a:cubicBezTo>
                  <a:close/>
                  <a:moveTo>
                    <a:pt x="161" y="244"/>
                  </a:moveTo>
                  <a:cubicBezTo>
                    <a:pt x="161" y="244"/>
                    <a:pt x="161" y="244"/>
                    <a:pt x="161" y="245"/>
                  </a:cubicBezTo>
                  <a:cubicBezTo>
                    <a:pt x="159" y="240"/>
                    <a:pt x="157" y="234"/>
                    <a:pt x="156" y="229"/>
                  </a:cubicBezTo>
                  <a:cubicBezTo>
                    <a:pt x="156" y="229"/>
                    <a:pt x="156" y="229"/>
                    <a:pt x="156" y="229"/>
                  </a:cubicBezTo>
                  <a:cubicBezTo>
                    <a:pt x="168" y="212"/>
                    <a:pt x="181" y="195"/>
                    <a:pt x="194" y="179"/>
                  </a:cubicBezTo>
                  <a:cubicBezTo>
                    <a:pt x="182" y="196"/>
                    <a:pt x="171" y="213"/>
                    <a:pt x="160" y="231"/>
                  </a:cubicBezTo>
                  <a:cubicBezTo>
                    <a:pt x="159" y="232"/>
                    <a:pt x="162" y="234"/>
                    <a:pt x="163" y="232"/>
                  </a:cubicBezTo>
                  <a:cubicBezTo>
                    <a:pt x="184" y="198"/>
                    <a:pt x="208" y="167"/>
                    <a:pt x="234" y="136"/>
                  </a:cubicBezTo>
                  <a:cubicBezTo>
                    <a:pt x="245" y="122"/>
                    <a:pt x="256" y="109"/>
                    <a:pt x="268" y="96"/>
                  </a:cubicBezTo>
                  <a:cubicBezTo>
                    <a:pt x="272" y="91"/>
                    <a:pt x="304" y="48"/>
                    <a:pt x="283" y="80"/>
                  </a:cubicBezTo>
                  <a:cubicBezTo>
                    <a:pt x="244" y="137"/>
                    <a:pt x="192" y="181"/>
                    <a:pt x="161" y="244"/>
                  </a:cubicBezTo>
                  <a:close/>
                  <a:moveTo>
                    <a:pt x="171" y="233"/>
                  </a:moveTo>
                  <a:cubicBezTo>
                    <a:pt x="194" y="185"/>
                    <a:pt x="232" y="147"/>
                    <a:pt x="266" y="106"/>
                  </a:cubicBezTo>
                  <a:cubicBezTo>
                    <a:pt x="259" y="116"/>
                    <a:pt x="251" y="127"/>
                    <a:pt x="244" y="138"/>
                  </a:cubicBezTo>
                  <a:cubicBezTo>
                    <a:pt x="238" y="146"/>
                    <a:pt x="232" y="154"/>
                    <a:pt x="227" y="162"/>
                  </a:cubicBezTo>
                  <a:cubicBezTo>
                    <a:pt x="226" y="164"/>
                    <a:pt x="224" y="165"/>
                    <a:pt x="223" y="167"/>
                  </a:cubicBezTo>
                  <a:cubicBezTo>
                    <a:pt x="218" y="174"/>
                    <a:pt x="212" y="181"/>
                    <a:pt x="207" y="189"/>
                  </a:cubicBezTo>
                  <a:cubicBezTo>
                    <a:pt x="195" y="202"/>
                    <a:pt x="177" y="220"/>
                    <a:pt x="171" y="233"/>
                  </a:cubicBezTo>
                  <a:close/>
                  <a:moveTo>
                    <a:pt x="178" y="243"/>
                  </a:moveTo>
                  <a:cubicBezTo>
                    <a:pt x="187" y="232"/>
                    <a:pt x="195" y="211"/>
                    <a:pt x="205" y="199"/>
                  </a:cubicBezTo>
                  <a:cubicBezTo>
                    <a:pt x="240" y="154"/>
                    <a:pt x="273" y="106"/>
                    <a:pt x="306" y="59"/>
                  </a:cubicBezTo>
                  <a:cubicBezTo>
                    <a:pt x="306" y="58"/>
                    <a:pt x="306" y="58"/>
                    <a:pt x="306" y="58"/>
                  </a:cubicBezTo>
                  <a:cubicBezTo>
                    <a:pt x="308" y="58"/>
                    <a:pt x="309" y="59"/>
                    <a:pt x="311" y="59"/>
                  </a:cubicBezTo>
                  <a:cubicBezTo>
                    <a:pt x="297" y="77"/>
                    <a:pt x="284" y="95"/>
                    <a:pt x="272" y="113"/>
                  </a:cubicBezTo>
                  <a:cubicBezTo>
                    <a:pt x="266" y="122"/>
                    <a:pt x="259" y="132"/>
                    <a:pt x="253" y="141"/>
                  </a:cubicBezTo>
                  <a:cubicBezTo>
                    <a:pt x="237" y="163"/>
                    <a:pt x="221" y="186"/>
                    <a:pt x="205" y="208"/>
                  </a:cubicBezTo>
                  <a:cubicBezTo>
                    <a:pt x="196" y="220"/>
                    <a:pt x="188" y="232"/>
                    <a:pt x="178" y="243"/>
                  </a:cubicBezTo>
                  <a:close/>
                  <a:moveTo>
                    <a:pt x="159" y="302"/>
                  </a:moveTo>
                  <a:cubicBezTo>
                    <a:pt x="158" y="300"/>
                    <a:pt x="157" y="298"/>
                    <a:pt x="156" y="295"/>
                  </a:cubicBezTo>
                  <a:cubicBezTo>
                    <a:pt x="156" y="295"/>
                    <a:pt x="156" y="295"/>
                    <a:pt x="156" y="295"/>
                  </a:cubicBezTo>
                  <a:cubicBezTo>
                    <a:pt x="174" y="273"/>
                    <a:pt x="190" y="249"/>
                    <a:pt x="205" y="226"/>
                  </a:cubicBezTo>
                  <a:cubicBezTo>
                    <a:pt x="215" y="212"/>
                    <a:pt x="225" y="199"/>
                    <a:pt x="234" y="185"/>
                  </a:cubicBezTo>
                  <a:cubicBezTo>
                    <a:pt x="254" y="157"/>
                    <a:pt x="272" y="128"/>
                    <a:pt x="293" y="100"/>
                  </a:cubicBezTo>
                  <a:cubicBezTo>
                    <a:pt x="342" y="33"/>
                    <a:pt x="284" y="116"/>
                    <a:pt x="275" y="131"/>
                  </a:cubicBezTo>
                  <a:cubicBezTo>
                    <a:pt x="240" y="191"/>
                    <a:pt x="189" y="240"/>
                    <a:pt x="159" y="302"/>
                  </a:cubicBezTo>
                  <a:close/>
                  <a:moveTo>
                    <a:pt x="160" y="307"/>
                  </a:moveTo>
                  <a:cubicBezTo>
                    <a:pt x="163" y="305"/>
                    <a:pt x="166" y="302"/>
                    <a:pt x="169" y="299"/>
                  </a:cubicBezTo>
                  <a:cubicBezTo>
                    <a:pt x="167" y="304"/>
                    <a:pt x="164" y="308"/>
                    <a:pt x="162" y="312"/>
                  </a:cubicBezTo>
                  <a:cubicBezTo>
                    <a:pt x="161" y="311"/>
                    <a:pt x="161" y="309"/>
                    <a:pt x="160" y="307"/>
                  </a:cubicBezTo>
                  <a:close/>
                  <a:moveTo>
                    <a:pt x="102" y="354"/>
                  </a:moveTo>
                  <a:cubicBezTo>
                    <a:pt x="104" y="354"/>
                    <a:pt x="106" y="354"/>
                    <a:pt x="108" y="353"/>
                  </a:cubicBezTo>
                  <a:cubicBezTo>
                    <a:pt x="101" y="363"/>
                    <a:pt x="94" y="372"/>
                    <a:pt x="86" y="381"/>
                  </a:cubicBezTo>
                  <a:cubicBezTo>
                    <a:pt x="92" y="372"/>
                    <a:pt x="97" y="363"/>
                    <a:pt x="102" y="354"/>
                  </a:cubicBezTo>
                  <a:close/>
                  <a:moveTo>
                    <a:pt x="88" y="352"/>
                  </a:moveTo>
                  <a:cubicBezTo>
                    <a:pt x="88" y="351"/>
                    <a:pt x="88" y="351"/>
                    <a:pt x="88" y="351"/>
                  </a:cubicBezTo>
                  <a:cubicBezTo>
                    <a:pt x="89" y="351"/>
                    <a:pt x="90" y="351"/>
                    <a:pt x="91" y="352"/>
                  </a:cubicBezTo>
                  <a:cubicBezTo>
                    <a:pt x="88" y="356"/>
                    <a:pt x="85" y="359"/>
                    <a:pt x="81" y="363"/>
                  </a:cubicBezTo>
                  <a:cubicBezTo>
                    <a:pt x="83" y="359"/>
                    <a:pt x="85" y="355"/>
                    <a:pt x="88" y="352"/>
                  </a:cubicBezTo>
                  <a:close/>
                  <a:moveTo>
                    <a:pt x="85" y="363"/>
                  </a:moveTo>
                  <a:cubicBezTo>
                    <a:pt x="88" y="360"/>
                    <a:pt x="91" y="357"/>
                    <a:pt x="94" y="353"/>
                  </a:cubicBezTo>
                  <a:cubicBezTo>
                    <a:pt x="94" y="353"/>
                    <a:pt x="94" y="353"/>
                    <a:pt x="94" y="353"/>
                  </a:cubicBezTo>
                  <a:cubicBezTo>
                    <a:pt x="94" y="353"/>
                    <a:pt x="94" y="353"/>
                    <a:pt x="94" y="353"/>
                  </a:cubicBezTo>
                  <a:cubicBezTo>
                    <a:pt x="94" y="353"/>
                    <a:pt x="94" y="353"/>
                    <a:pt x="94" y="353"/>
                  </a:cubicBezTo>
                  <a:cubicBezTo>
                    <a:pt x="94" y="353"/>
                    <a:pt x="94" y="353"/>
                    <a:pt x="94" y="353"/>
                  </a:cubicBezTo>
                  <a:cubicBezTo>
                    <a:pt x="95" y="353"/>
                    <a:pt x="96" y="353"/>
                    <a:pt x="97" y="353"/>
                  </a:cubicBezTo>
                  <a:cubicBezTo>
                    <a:pt x="91" y="363"/>
                    <a:pt x="84" y="373"/>
                    <a:pt x="78" y="382"/>
                  </a:cubicBezTo>
                  <a:cubicBezTo>
                    <a:pt x="78" y="380"/>
                    <a:pt x="78" y="377"/>
                    <a:pt x="77" y="374"/>
                  </a:cubicBezTo>
                  <a:cubicBezTo>
                    <a:pt x="80" y="371"/>
                    <a:pt x="82" y="367"/>
                    <a:pt x="85" y="363"/>
                  </a:cubicBezTo>
                  <a:close/>
                  <a:moveTo>
                    <a:pt x="71" y="362"/>
                  </a:moveTo>
                  <a:cubicBezTo>
                    <a:pt x="71" y="362"/>
                    <a:pt x="71" y="361"/>
                    <a:pt x="71" y="361"/>
                  </a:cubicBezTo>
                  <a:cubicBezTo>
                    <a:pt x="64" y="354"/>
                    <a:pt x="72" y="351"/>
                    <a:pt x="79" y="350"/>
                  </a:cubicBezTo>
                  <a:cubicBezTo>
                    <a:pt x="79" y="350"/>
                    <a:pt x="79" y="351"/>
                    <a:pt x="78" y="351"/>
                  </a:cubicBezTo>
                  <a:cubicBezTo>
                    <a:pt x="76" y="355"/>
                    <a:pt x="74" y="358"/>
                    <a:pt x="71" y="362"/>
                  </a:cubicBezTo>
                  <a:close/>
                  <a:moveTo>
                    <a:pt x="80" y="389"/>
                  </a:moveTo>
                  <a:cubicBezTo>
                    <a:pt x="81" y="389"/>
                    <a:pt x="81" y="388"/>
                    <a:pt x="81" y="388"/>
                  </a:cubicBezTo>
                  <a:cubicBezTo>
                    <a:pt x="98" y="372"/>
                    <a:pt x="111" y="354"/>
                    <a:pt x="124" y="335"/>
                  </a:cubicBezTo>
                  <a:cubicBezTo>
                    <a:pt x="120" y="342"/>
                    <a:pt x="117" y="349"/>
                    <a:pt x="113" y="355"/>
                  </a:cubicBezTo>
                  <a:cubicBezTo>
                    <a:pt x="112" y="356"/>
                    <a:pt x="112" y="357"/>
                    <a:pt x="111" y="358"/>
                  </a:cubicBezTo>
                  <a:cubicBezTo>
                    <a:pt x="101" y="374"/>
                    <a:pt x="89" y="387"/>
                    <a:pt x="77" y="400"/>
                  </a:cubicBezTo>
                  <a:cubicBezTo>
                    <a:pt x="73" y="404"/>
                    <a:pt x="70" y="408"/>
                    <a:pt x="66" y="412"/>
                  </a:cubicBezTo>
                  <a:cubicBezTo>
                    <a:pt x="72" y="406"/>
                    <a:pt x="76" y="396"/>
                    <a:pt x="80" y="389"/>
                  </a:cubicBezTo>
                  <a:close/>
                  <a:moveTo>
                    <a:pt x="64" y="382"/>
                  </a:moveTo>
                  <a:cubicBezTo>
                    <a:pt x="65" y="384"/>
                    <a:pt x="67" y="385"/>
                    <a:pt x="68" y="387"/>
                  </a:cubicBezTo>
                  <a:cubicBezTo>
                    <a:pt x="68" y="387"/>
                    <a:pt x="67" y="387"/>
                    <a:pt x="67" y="387"/>
                  </a:cubicBezTo>
                  <a:cubicBezTo>
                    <a:pt x="61" y="394"/>
                    <a:pt x="52" y="402"/>
                    <a:pt x="48" y="410"/>
                  </a:cubicBezTo>
                  <a:cubicBezTo>
                    <a:pt x="52" y="401"/>
                    <a:pt x="59" y="392"/>
                    <a:pt x="64" y="383"/>
                  </a:cubicBezTo>
                  <a:cubicBezTo>
                    <a:pt x="64" y="383"/>
                    <a:pt x="64" y="383"/>
                    <a:pt x="64" y="382"/>
                  </a:cubicBezTo>
                  <a:close/>
                  <a:moveTo>
                    <a:pt x="49" y="371"/>
                  </a:moveTo>
                  <a:cubicBezTo>
                    <a:pt x="54" y="373"/>
                    <a:pt x="57" y="377"/>
                    <a:pt x="61" y="380"/>
                  </a:cubicBezTo>
                  <a:cubicBezTo>
                    <a:pt x="61" y="380"/>
                    <a:pt x="61" y="380"/>
                    <a:pt x="61" y="380"/>
                  </a:cubicBezTo>
                  <a:cubicBezTo>
                    <a:pt x="53" y="387"/>
                    <a:pt x="47" y="396"/>
                    <a:pt x="43" y="401"/>
                  </a:cubicBezTo>
                  <a:cubicBezTo>
                    <a:pt x="48" y="394"/>
                    <a:pt x="51" y="385"/>
                    <a:pt x="54" y="377"/>
                  </a:cubicBezTo>
                  <a:cubicBezTo>
                    <a:pt x="55" y="375"/>
                    <a:pt x="52" y="373"/>
                    <a:pt x="51" y="375"/>
                  </a:cubicBezTo>
                  <a:cubicBezTo>
                    <a:pt x="44" y="382"/>
                    <a:pt x="38" y="390"/>
                    <a:pt x="31" y="397"/>
                  </a:cubicBezTo>
                  <a:cubicBezTo>
                    <a:pt x="36" y="392"/>
                    <a:pt x="44" y="381"/>
                    <a:pt x="49" y="372"/>
                  </a:cubicBezTo>
                  <a:cubicBezTo>
                    <a:pt x="49" y="371"/>
                    <a:pt x="49" y="371"/>
                    <a:pt x="49" y="371"/>
                  </a:cubicBezTo>
                  <a:close/>
                  <a:moveTo>
                    <a:pt x="17" y="362"/>
                  </a:moveTo>
                  <a:cubicBezTo>
                    <a:pt x="29" y="362"/>
                    <a:pt x="39" y="364"/>
                    <a:pt x="47" y="369"/>
                  </a:cubicBezTo>
                  <a:cubicBezTo>
                    <a:pt x="47" y="369"/>
                    <a:pt x="46" y="369"/>
                    <a:pt x="46" y="369"/>
                  </a:cubicBezTo>
                  <a:cubicBezTo>
                    <a:pt x="38" y="376"/>
                    <a:pt x="30" y="384"/>
                    <a:pt x="23" y="393"/>
                  </a:cubicBezTo>
                  <a:cubicBezTo>
                    <a:pt x="27" y="388"/>
                    <a:pt x="32" y="379"/>
                    <a:pt x="36" y="372"/>
                  </a:cubicBezTo>
                  <a:cubicBezTo>
                    <a:pt x="37" y="370"/>
                    <a:pt x="35" y="368"/>
                    <a:pt x="33" y="369"/>
                  </a:cubicBezTo>
                  <a:cubicBezTo>
                    <a:pt x="17" y="384"/>
                    <a:pt x="21" y="385"/>
                    <a:pt x="26" y="365"/>
                  </a:cubicBezTo>
                  <a:cubicBezTo>
                    <a:pt x="27" y="363"/>
                    <a:pt x="24" y="362"/>
                    <a:pt x="23" y="363"/>
                  </a:cubicBezTo>
                  <a:cubicBezTo>
                    <a:pt x="13" y="372"/>
                    <a:pt x="14" y="373"/>
                    <a:pt x="17" y="362"/>
                  </a:cubicBezTo>
                  <a:close/>
                  <a:moveTo>
                    <a:pt x="10" y="381"/>
                  </a:moveTo>
                  <a:cubicBezTo>
                    <a:pt x="27" y="364"/>
                    <a:pt x="18" y="379"/>
                    <a:pt x="14" y="389"/>
                  </a:cubicBezTo>
                  <a:cubicBezTo>
                    <a:pt x="13" y="391"/>
                    <a:pt x="16" y="392"/>
                    <a:pt x="17" y="391"/>
                  </a:cubicBezTo>
                  <a:cubicBezTo>
                    <a:pt x="37" y="369"/>
                    <a:pt x="25" y="383"/>
                    <a:pt x="17" y="398"/>
                  </a:cubicBezTo>
                  <a:cubicBezTo>
                    <a:pt x="13" y="395"/>
                    <a:pt x="12" y="388"/>
                    <a:pt x="10" y="381"/>
                  </a:cubicBezTo>
                  <a:close/>
                  <a:moveTo>
                    <a:pt x="21" y="401"/>
                  </a:moveTo>
                  <a:cubicBezTo>
                    <a:pt x="28" y="393"/>
                    <a:pt x="35" y="385"/>
                    <a:pt x="43" y="377"/>
                  </a:cubicBezTo>
                  <a:cubicBezTo>
                    <a:pt x="36" y="384"/>
                    <a:pt x="31" y="395"/>
                    <a:pt x="26" y="404"/>
                  </a:cubicBezTo>
                  <a:cubicBezTo>
                    <a:pt x="24" y="403"/>
                    <a:pt x="22" y="402"/>
                    <a:pt x="21" y="401"/>
                  </a:cubicBezTo>
                  <a:close/>
                  <a:moveTo>
                    <a:pt x="29" y="406"/>
                  </a:moveTo>
                  <a:cubicBezTo>
                    <a:pt x="35" y="399"/>
                    <a:pt x="41" y="392"/>
                    <a:pt x="47" y="385"/>
                  </a:cubicBezTo>
                  <a:cubicBezTo>
                    <a:pt x="42" y="390"/>
                    <a:pt x="39" y="400"/>
                    <a:pt x="36" y="406"/>
                  </a:cubicBezTo>
                  <a:cubicBezTo>
                    <a:pt x="35" y="408"/>
                    <a:pt x="38" y="411"/>
                    <a:pt x="39" y="409"/>
                  </a:cubicBezTo>
                  <a:cubicBezTo>
                    <a:pt x="45" y="402"/>
                    <a:pt x="53" y="395"/>
                    <a:pt x="57" y="388"/>
                  </a:cubicBezTo>
                  <a:cubicBezTo>
                    <a:pt x="53" y="397"/>
                    <a:pt x="47" y="405"/>
                    <a:pt x="42" y="414"/>
                  </a:cubicBezTo>
                  <a:cubicBezTo>
                    <a:pt x="38" y="411"/>
                    <a:pt x="33" y="409"/>
                    <a:pt x="29" y="406"/>
                  </a:cubicBezTo>
                  <a:close/>
                  <a:moveTo>
                    <a:pt x="52" y="419"/>
                  </a:moveTo>
                  <a:cubicBezTo>
                    <a:pt x="50" y="418"/>
                    <a:pt x="48" y="417"/>
                    <a:pt x="47" y="416"/>
                  </a:cubicBezTo>
                  <a:cubicBezTo>
                    <a:pt x="46" y="416"/>
                    <a:pt x="46" y="416"/>
                    <a:pt x="46" y="416"/>
                  </a:cubicBezTo>
                  <a:cubicBezTo>
                    <a:pt x="50" y="413"/>
                    <a:pt x="54" y="409"/>
                    <a:pt x="58" y="404"/>
                  </a:cubicBezTo>
                  <a:cubicBezTo>
                    <a:pt x="65" y="396"/>
                    <a:pt x="66" y="395"/>
                    <a:pt x="61" y="401"/>
                  </a:cubicBezTo>
                  <a:cubicBezTo>
                    <a:pt x="57" y="407"/>
                    <a:pt x="54" y="412"/>
                    <a:pt x="52" y="419"/>
                  </a:cubicBezTo>
                  <a:close/>
                  <a:moveTo>
                    <a:pt x="129" y="426"/>
                  </a:moveTo>
                  <a:cubicBezTo>
                    <a:pt x="126" y="427"/>
                    <a:pt x="122" y="427"/>
                    <a:pt x="119" y="427"/>
                  </a:cubicBezTo>
                  <a:cubicBezTo>
                    <a:pt x="126" y="420"/>
                    <a:pt x="134" y="413"/>
                    <a:pt x="141" y="406"/>
                  </a:cubicBezTo>
                  <a:cubicBezTo>
                    <a:pt x="137" y="410"/>
                    <a:pt x="132" y="419"/>
                    <a:pt x="129" y="425"/>
                  </a:cubicBezTo>
                  <a:cubicBezTo>
                    <a:pt x="129" y="426"/>
                    <a:pt x="129" y="426"/>
                    <a:pt x="129" y="426"/>
                  </a:cubicBezTo>
                  <a:close/>
                  <a:moveTo>
                    <a:pt x="133" y="426"/>
                  </a:moveTo>
                  <a:cubicBezTo>
                    <a:pt x="138" y="421"/>
                    <a:pt x="143" y="416"/>
                    <a:pt x="148" y="411"/>
                  </a:cubicBezTo>
                  <a:cubicBezTo>
                    <a:pt x="163" y="398"/>
                    <a:pt x="145" y="419"/>
                    <a:pt x="142" y="423"/>
                  </a:cubicBezTo>
                  <a:cubicBezTo>
                    <a:pt x="142" y="424"/>
                    <a:pt x="142" y="425"/>
                    <a:pt x="142" y="425"/>
                  </a:cubicBezTo>
                  <a:cubicBezTo>
                    <a:pt x="140" y="426"/>
                    <a:pt x="136" y="426"/>
                    <a:pt x="133" y="426"/>
                  </a:cubicBezTo>
                  <a:close/>
                  <a:moveTo>
                    <a:pt x="151" y="424"/>
                  </a:moveTo>
                  <a:cubicBezTo>
                    <a:pt x="149" y="425"/>
                    <a:pt x="148" y="425"/>
                    <a:pt x="146" y="425"/>
                  </a:cubicBezTo>
                  <a:cubicBezTo>
                    <a:pt x="156" y="417"/>
                    <a:pt x="175" y="396"/>
                    <a:pt x="160" y="421"/>
                  </a:cubicBezTo>
                  <a:cubicBezTo>
                    <a:pt x="159" y="422"/>
                    <a:pt x="160" y="423"/>
                    <a:pt x="160" y="423"/>
                  </a:cubicBezTo>
                  <a:cubicBezTo>
                    <a:pt x="157" y="424"/>
                    <a:pt x="154" y="424"/>
                    <a:pt x="151" y="424"/>
                  </a:cubicBezTo>
                  <a:close/>
                  <a:moveTo>
                    <a:pt x="172" y="421"/>
                  </a:moveTo>
                  <a:cubicBezTo>
                    <a:pt x="169" y="422"/>
                    <a:pt x="166" y="422"/>
                    <a:pt x="163" y="423"/>
                  </a:cubicBezTo>
                  <a:cubicBezTo>
                    <a:pt x="169" y="416"/>
                    <a:pt x="178" y="408"/>
                    <a:pt x="172" y="421"/>
                  </a:cubicBezTo>
                  <a:close/>
                  <a:moveTo>
                    <a:pt x="168" y="400"/>
                  </a:moveTo>
                  <a:cubicBezTo>
                    <a:pt x="164" y="403"/>
                    <a:pt x="161" y="406"/>
                    <a:pt x="158" y="409"/>
                  </a:cubicBezTo>
                  <a:cubicBezTo>
                    <a:pt x="155" y="412"/>
                    <a:pt x="152" y="416"/>
                    <a:pt x="149" y="419"/>
                  </a:cubicBezTo>
                  <a:cubicBezTo>
                    <a:pt x="153" y="413"/>
                    <a:pt x="157" y="408"/>
                    <a:pt x="161" y="402"/>
                  </a:cubicBezTo>
                  <a:cubicBezTo>
                    <a:pt x="162" y="401"/>
                    <a:pt x="161" y="400"/>
                    <a:pt x="160" y="399"/>
                  </a:cubicBezTo>
                  <a:cubicBezTo>
                    <a:pt x="163" y="399"/>
                    <a:pt x="165" y="399"/>
                    <a:pt x="168" y="400"/>
                  </a:cubicBezTo>
                  <a:close/>
                  <a:moveTo>
                    <a:pt x="148" y="400"/>
                  </a:moveTo>
                  <a:cubicBezTo>
                    <a:pt x="149" y="400"/>
                    <a:pt x="150" y="400"/>
                    <a:pt x="152" y="399"/>
                  </a:cubicBezTo>
                  <a:cubicBezTo>
                    <a:pt x="154" y="399"/>
                    <a:pt x="156" y="399"/>
                    <a:pt x="158" y="399"/>
                  </a:cubicBezTo>
                  <a:cubicBezTo>
                    <a:pt x="158" y="399"/>
                    <a:pt x="158" y="399"/>
                    <a:pt x="158" y="399"/>
                  </a:cubicBezTo>
                  <a:cubicBezTo>
                    <a:pt x="152" y="404"/>
                    <a:pt x="146" y="408"/>
                    <a:pt x="140" y="414"/>
                  </a:cubicBezTo>
                  <a:cubicBezTo>
                    <a:pt x="140" y="414"/>
                    <a:pt x="140" y="414"/>
                    <a:pt x="140" y="414"/>
                  </a:cubicBezTo>
                  <a:cubicBezTo>
                    <a:pt x="143" y="409"/>
                    <a:pt x="145" y="405"/>
                    <a:pt x="148" y="401"/>
                  </a:cubicBezTo>
                  <a:cubicBezTo>
                    <a:pt x="148" y="400"/>
                    <a:pt x="148" y="400"/>
                    <a:pt x="148" y="400"/>
                  </a:cubicBezTo>
                  <a:close/>
                  <a:moveTo>
                    <a:pt x="135" y="400"/>
                  </a:moveTo>
                  <a:cubicBezTo>
                    <a:pt x="137" y="401"/>
                    <a:pt x="140" y="400"/>
                    <a:pt x="142" y="400"/>
                  </a:cubicBezTo>
                  <a:cubicBezTo>
                    <a:pt x="135" y="406"/>
                    <a:pt x="128" y="413"/>
                    <a:pt x="121" y="419"/>
                  </a:cubicBezTo>
                  <a:cubicBezTo>
                    <a:pt x="124" y="417"/>
                    <a:pt x="131" y="408"/>
                    <a:pt x="134" y="402"/>
                  </a:cubicBezTo>
                  <a:cubicBezTo>
                    <a:pt x="135" y="401"/>
                    <a:pt x="135" y="401"/>
                    <a:pt x="135" y="400"/>
                  </a:cubicBezTo>
                  <a:close/>
                  <a:moveTo>
                    <a:pt x="124" y="411"/>
                  </a:moveTo>
                  <a:cubicBezTo>
                    <a:pt x="134" y="400"/>
                    <a:pt x="118" y="422"/>
                    <a:pt x="116" y="425"/>
                  </a:cubicBezTo>
                  <a:cubicBezTo>
                    <a:pt x="115" y="426"/>
                    <a:pt x="115" y="427"/>
                    <a:pt x="116" y="427"/>
                  </a:cubicBezTo>
                  <a:cubicBezTo>
                    <a:pt x="114" y="427"/>
                    <a:pt x="111" y="427"/>
                    <a:pt x="109" y="427"/>
                  </a:cubicBezTo>
                  <a:cubicBezTo>
                    <a:pt x="114" y="421"/>
                    <a:pt x="118" y="416"/>
                    <a:pt x="124" y="411"/>
                  </a:cubicBezTo>
                  <a:close/>
                  <a:moveTo>
                    <a:pt x="121" y="401"/>
                  </a:moveTo>
                  <a:cubicBezTo>
                    <a:pt x="115" y="408"/>
                    <a:pt x="109" y="419"/>
                    <a:pt x="104" y="427"/>
                  </a:cubicBezTo>
                  <a:cubicBezTo>
                    <a:pt x="102" y="427"/>
                    <a:pt x="100" y="427"/>
                    <a:pt x="99" y="427"/>
                  </a:cubicBezTo>
                  <a:cubicBezTo>
                    <a:pt x="106" y="418"/>
                    <a:pt x="113" y="410"/>
                    <a:pt x="121" y="401"/>
                  </a:cubicBezTo>
                  <a:close/>
                  <a:moveTo>
                    <a:pt x="110" y="399"/>
                  </a:moveTo>
                  <a:cubicBezTo>
                    <a:pt x="107" y="406"/>
                    <a:pt x="103" y="413"/>
                    <a:pt x="99" y="419"/>
                  </a:cubicBezTo>
                  <a:cubicBezTo>
                    <a:pt x="99" y="419"/>
                    <a:pt x="99" y="419"/>
                    <a:pt x="99" y="419"/>
                  </a:cubicBezTo>
                  <a:cubicBezTo>
                    <a:pt x="98" y="421"/>
                    <a:pt x="96" y="424"/>
                    <a:pt x="95" y="426"/>
                  </a:cubicBezTo>
                  <a:cubicBezTo>
                    <a:pt x="94" y="427"/>
                    <a:pt x="95" y="427"/>
                    <a:pt x="95" y="427"/>
                  </a:cubicBezTo>
                  <a:cubicBezTo>
                    <a:pt x="92" y="427"/>
                    <a:pt x="89" y="427"/>
                    <a:pt x="86" y="427"/>
                  </a:cubicBezTo>
                  <a:cubicBezTo>
                    <a:pt x="91" y="421"/>
                    <a:pt x="95" y="415"/>
                    <a:pt x="99" y="408"/>
                  </a:cubicBezTo>
                  <a:cubicBezTo>
                    <a:pt x="99" y="408"/>
                    <a:pt x="100" y="408"/>
                    <a:pt x="100" y="408"/>
                  </a:cubicBezTo>
                  <a:cubicBezTo>
                    <a:pt x="103" y="404"/>
                    <a:pt x="118" y="381"/>
                    <a:pt x="110" y="399"/>
                  </a:cubicBezTo>
                  <a:close/>
                  <a:moveTo>
                    <a:pt x="78" y="421"/>
                  </a:moveTo>
                  <a:cubicBezTo>
                    <a:pt x="84" y="417"/>
                    <a:pt x="88" y="412"/>
                    <a:pt x="93" y="407"/>
                  </a:cubicBezTo>
                  <a:cubicBezTo>
                    <a:pt x="95" y="404"/>
                    <a:pt x="99" y="399"/>
                    <a:pt x="101" y="395"/>
                  </a:cubicBezTo>
                  <a:cubicBezTo>
                    <a:pt x="105" y="390"/>
                    <a:pt x="117" y="367"/>
                    <a:pt x="108" y="387"/>
                  </a:cubicBezTo>
                  <a:cubicBezTo>
                    <a:pt x="105" y="393"/>
                    <a:pt x="102" y="399"/>
                    <a:pt x="98" y="404"/>
                  </a:cubicBezTo>
                  <a:cubicBezTo>
                    <a:pt x="92" y="411"/>
                    <a:pt x="87" y="419"/>
                    <a:pt x="82" y="426"/>
                  </a:cubicBezTo>
                  <a:cubicBezTo>
                    <a:pt x="78" y="426"/>
                    <a:pt x="75" y="425"/>
                    <a:pt x="71" y="425"/>
                  </a:cubicBezTo>
                  <a:cubicBezTo>
                    <a:pt x="72" y="424"/>
                    <a:pt x="72" y="424"/>
                    <a:pt x="72" y="424"/>
                  </a:cubicBezTo>
                  <a:cubicBezTo>
                    <a:pt x="72" y="424"/>
                    <a:pt x="72" y="424"/>
                    <a:pt x="72" y="424"/>
                  </a:cubicBezTo>
                  <a:cubicBezTo>
                    <a:pt x="71" y="424"/>
                    <a:pt x="71" y="424"/>
                    <a:pt x="70" y="424"/>
                  </a:cubicBezTo>
                  <a:cubicBezTo>
                    <a:pt x="70" y="424"/>
                    <a:pt x="71" y="424"/>
                    <a:pt x="71" y="424"/>
                  </a:cubicBezTo>
                  <a:cubicBezTo>
                    <a:pt x="73" y="423"/>
                    <a:pt x="77" y="422"/>
                    <a:pt x="78" y="421"/>
                  </a:cubicBezTo>
                  <a:close/>
                  <a:moveTo>
                    <a:pt x="77" y="408"/>
                  </a:moveTo>
                  <a:cubicBezTo>
                    <a:pt x="74" y="410"/>
                    <a:pt x="73" y="411"/>
                    <a:pt x="73" y="413"/>
                  </a:cubicBezTo>
                  <a:cubicBezTo>
                    <a:pt x="71" y="416"/>
                    <a:pt x="69" y="419"/>
                    <a:pt x="67" y="422"/>
                  </a:cubicBezTo>
                  <a:cubicBezTo>
                    <a:pt x="66" y="422"/>
                    <a:pt x="67" y="423"/>
                    <a:pt x="67" y="424"/>
                  </a:cubicBezTo>
                  <a:cubicBezTo>
                    <a:pt x="63" y="423"/>
                    <a:pt x="60" y="422"/>
                    <a:pt x="56" y="421"/>
                  </a:cubicBezTo>
                  <a:cubicBezTo>
                    <a:pt x="59" y="417"/>
                    <a:pt x="61" y="414"/>
                    <a:pt x="63" y="411"/>
                  </a:cubicBezTo>
                  <a:cubicBezTo>
                    <a:pt x="62" y="413"/>
                    <a:pt x="61" y="415"/>
                    <a:pt x="60" y="418"/>
                  </a:cubicBezTo>
                  <a:cubicBezTo>
                    <a:pt x="59" y="420"/>
                    <a:pt x="62" y="421"/>
                    <a:pt x="63" y="420"/>
                  </a:cubicBezTo>
                  <a:cubicBezTo>
                    <a:pt x="69" y="415"/>
                    <a:pt x="75" y="409"/>
                    <a:pt x="80" y="404"/>
                  </a:cubicBezTo>
                  <a:cubicBezTo>
                    <a:pt x="79" y="405"/>
                    <a:pt x="78" y="407"/>
                    <a:pt x="77" y="408"/>
                  </a:cubicBezTo>
                  <a:close/>
                  <a:moveTo>
                    <a:pt x="102" y="379"/>
                  </a:moveTo>
                  <a:cubicBezTo>
                    <a:pt x="105" y="375"/>
                    <a:pt x="108" y="371"/>
                    <a:pt x="111" y="366"/>
                  </a:cubicBezTo>
                  <a:cubicBezTo>
                    <a:pt x="115" y="361"/>
                    <a:pt x="118" y="355"/>
                    <a:pt x="121" y="350"/>
                  </a:cubicBezTo>
                  <a:cubicBezTo>
                    <a:pt x="125" y="347"/>
                    <a:pt x="126" y="344"/>
                    <a:pt x="126" y="341"/>
                  </a:cubicBezTo>
                  <a:cubicBezTo>
                    <a:pt x="127" y="338"/>
                    <a:pt x="129" y="336"/>
                    <a:pt x="130" y="333"/>
                  </a:cubicBezTo>
                  <a:cubicBezTo>
                    <a:pt x="131" y="333"/>
                    <a:pt x="132" y="333"/>
                    <a:pt x="132" y="334"/>
                  </a:cubicBezTo>
                  <a:cubicBezTo>
                    <a:pt x="133" y="334"/>
                    <a:pt x="134" y="333"/>
                    <a:pt x="134" y="332"/>
                  </a:cubicBezTo>
                  <a:cubicBezTo>
                    <a:pt x="135" y="327"/>
                    <a:pt x="136" y="322"/>
                    <a:pt x="136" y="317"/>
                  </a:cubicBezTo>
                  <a:cubicBezTo>
                    <a:pt x="137" y="314"/>
                    <a:pt x="141" y="316"/>
                    <a:pt x="147" y="318"/>
                  </a:cubicBezTo>
                  <a:cubicBezTo>
                    <a:pt x="133" y="340"/>
                    <a:pt x="118" y="360"/>
                    <a:pt x="102" y="379"/>
                  </a:cubicBezTo>
                  <a:close/>
                  <a:moveTo>
                    <a:pt x="150" y="320"/>
                  </a:moveTo>
                  <a:cubicBezTo>
                    <a:pt x="152" y="321"/>
                    <a:pt x="153" y="322"/>
                    <a:pt x="154" y="323"/>
                  </a:cubicBezTo>
                  <a:cubicBezTo>
                    <a:pt x="145" y="334"/>
                    <a:pt x="134" y="350"/>
                    <a:pt x="128" y="360"/>
                  </a:cubicBezTo>
                  <a:cubicBezTo>
                    <a:pt x="136" y="347"/>
                    <a:pt x="144" y="334"/>
                    <a:pt x="150" y="320"/>
                  </a:cubicBezTo>
                  <a:close/>
                  <a:moveTo>
                    <a:pt x="130" y="361"/>
                  </a:moveTo>
                  <a:cubicBezTo>
                    <a:pt x="140" y="350"/>
                    <a:pt x="148" y="337"/>
                    <a:pt x="157" y="325"/>
                  </a:cubicBezTo>
                  <a:cubicBezTo>
                    <a:pt x="159" y="326"/>
                    <a:pt x="160" y="326"/>
                    <a:pt x="161" y="327"/>
                  </a:cubicBezTo>
                  <a:cubicBezTo>
                    <a:pt x="151" y="339"/>
                    <a:pt x="140" y="351"/>
                    <a:pt x="130" y="363"/>
                  </a:cubicBezTo>
                  <a:cubicBezTo>
                    <a:pt x="131" y="362"/>
                    <a:pt x="130" y="361"/>
                    <a:pt x="130" y="361"/>
                  </a:cubicBezTo>
                  <a:close/>
                  <a:moveTo>
                    <a:pt x="144" y="363"/>
                  </a:moveTo>
                  <a:cubicBezTo>
                    <a:pt x="140" y="363"/>
                    <a:pt x="135" y="364"/>
                    <a:pt x="131" y="364"/>
                  </a:cubicBezTo>
                  <a:cubicBezTo>
                    <a:pt x="141" y="355"/>
                    <a:pt x="156" y="339"/>
                    <a:pt x="154" y="347"/>
                  </a:cubicBezTo>
                  <a:cubicBezTo>
                    <a:pt x="150" y="352"/>
                    <a:pt x="147" y="357"/>
                    <a:pt x="144" y="363"/>
                  </a:cubicBezTo>
                  <a:close/>
                  <a:moveTo>
                    <a:pt x="149" y="362"/>
                  </a:moveTo>
                  <a:cubicBezTo>
                    <a:pt x="149" y="362"/>
                    <a:pt x="149" y="362"/>
                    <a:pt x="149" y="362"/>
                  </a:cubicBezTo>
                  <a:cubicBezTo>
                    <a:pt x="150" y="362"/>
                    <a:pt x="150" y="362"/>
                    <a:pt x="150" y="361"/>
                  </a:cubicBezTo>
                  <a:cubicBezTo>
                    <a:pt x="151" y="360"/>
                    <a:pt x="151" y="359"/>
                    <a:pt x="152" y="357"/>
                  </a:cubicBezTo>
                  <a:cubicBezTo>
                    <a:pt x="155" y="352"/>
                    <a:pt x="158" y="347"/>
                    <a:pt x="160" y="342"/>
                  </a:cubicBezTo>
                  <a:cubicBezTo>
                    <a:pt x="170" y="328"/>
                    <a:pt x="184" y="315"/>
                    <a:pt x="195" y="302"/>
                  </a:cubicBezTo>
                  <a:cubicBezTo>
                    <a:pt x="188" y="314"/>
                    <a:pt x="181" y="325"/>
                    <a:pt x="174" y="336"/>
                  </a:cubicBezTo>
                  <a:cubicBezTo>
                    <a:pt x="168" y="345"/>
                    <a:pt x="162" y="353"/>
                    <a:pt x="155" y="362"/>
                  </a:cubicBezTo>
                  <a:cubicBezTo>
                    <a:pt x="153" y="362"/>
                    <a:pt x="151" y="362"/>
                    <a:pt x="149" y="362"/>
                  </a:cubicBezTo>
                  <a:close/>
                  <a:moveTo>
                    <a:pt x="160" y="362"/>
                  </a:moveTo>
                  <a:cubicBezTo>
                    <a:pt x="161" y="361"/>
                    <a:pt x="162" y="359"/>
                    <a:pt x="163" y="358"/>
                  </a:cubicBezTo>
                  <a:cubicBezTo>
                    <a:pt x="183" y="334"/>
                    <a:pt x="202" y="310"/>
                    <a:pt x="220" y="285"/>
                  </a:cubicBezTo>
                  <a:cubicBezTo>
                    <a:pt x="227" y="275"/>
                    <a:pt x="234" y="265"/>
                    <a:pt x="241" y="255"/>
                  </a:cubicBezTo>
                  <a:cubicBezTo>
                    <a:pt x="253" y="241"/>
                    <a:pt x="237" y="263"/>
                    <a:pt x="235" y="266"/>
                  </a:cubicBezTo>
                  <a:cubicBezTo>
                    <a:pt x="223" y="286"/>
                    <a:pt x="210" y="305"/>
                    <a:pt x="196" y="324"/>
                  </a:cubicBezTo>
                  <a:cubicBezTo>
                    <a:pt x="195" y="326"/>
                    <a:pt x="194" y="327"/>
                    <a:pt x="193" y="329"/>
                  </a:cubicBezTo>
                  <a:cubicBezTo>
                    <a:pt x="183" y="340"/>
                    <a:pt x="173" y="351"/>
                    <a:pt x="165" y="364"/>
                  </a:cubicBezTo>
                  <a:cubicBezTo>
                    <a:pt x="163" y="363"/>
                    <a:pt x="162" y="362"/>
                    <a:pt x="160" y="362"/>
                  </a:cubicBezTo>
                  <a:close/>
                  <a:moveTo>
                    <a:pt x="173" y="367"/>
                  </a:moveTo>
                  <a:cubicBezTo>
                    <a:pt x="173" y="368"/>
                    <a:pt x="173" y="368"/>
                    <a:pt x="173" y="368"/>
                  </a:cubicBezTo>
                  <a:cubicBezTo>
                    <a:pt x="173" y="368"/>
                    <a:pt x="173" y="368"/>
                    <a:pt x="173" y="368"/>
                  </a:cubicBezTo>
                  <a:cubicBezTo>
                    <a:pt x="172" y="367"/>
                    <a:pt x="170" y="366"/>
                    <a:pt x="168" y="365"/>
                  </a:cubicBezTo>
                  <a:cubicBezTo>
                    <a:pt x="170" y="364"/>
                    <a:pt x="171" y="362"/>
                    <a:pt x="172" y="360"/>
                  </a:cubicBezTo>
                  <a:cubicBezTo>
                    <a:pt x="173" y="361"/>
                    <a:pt x="174" y="360"/>
                    <a:pt x="175" y="360"/>
                  </a:cubicBezTo>
                  <a:cubicBezTo>
                    <a:pt x="174" y="362"/>
                    <a:pt x="174" y="364"/>
                    <a:pt x="173" y="367"/>
                  </a:cubicBezTo>
                  <a:close/>
                  <a:moveTo>
                    <a:pt x="177" y="364"/>
                  </a:moveTo>
                  <a:cubicBezTo>
                    <a:pt x="178" y="364"/>
                    <a:pt x="178" y="363"/>
                    <a:pt x="178" y="362"/>
                  </a:cubicBezTo>
                  <a:cubicBezTo>
                    <a:pt x="182" y="356"/>
                    <a:pt x="187" y="350"/>
                    <a:pt x="193" y="345"/>
                  </a:cubicBezTo>
                  <a:cubicBezTo>
                    <a:pt x="191" y="349"/>
                    <a:pt x="189" y="352"/>
                    <a:pt x="187" y="356"/>
                  </a:cubicBezTo>
                  <a:cubicBezTo>
                    <a:pt x="184" y="359"/>
                    <a:pt x="181" y="362"/>
                    <a:pt x="177" y="364"/>
                  </a:cubicBezTo>
                  <a:close/>
                  <a:moveTo>
                    <a:pt x="182" y="373"/>
                  </a:moveTo>
                  <a:cubicBezTo>
                    <a:pt x="188" y="367"/>
                    <a:pt x="193" y="361"/>
                    <a:pt x="197" y="354"/>
                  </a:cubicBezTo>
                  <a:cubicBezTo>
                    <a:pt x="193" y="361"/>
                    <a:pt x="189" y="368"/>
                    <a:pt x="186" y="375"/>
                  </a:cubicBezTo>
                  <a:cubicBezTo>
                    <a:pt x="185" y="374"/>
                    <a:pt x="184" y="374"/>
                    <a:pt x="182" y="373"/>
                  </a:cubicBezTo>
                  <a:close/>
                  <a:moveTo>
                    <a:pt x="190" y="376"/>
                  </a:moveTo>
                  <a:cubicBezTo>
                    <a:pt x="194" y="371"/>
                    <a:pt x="199" y="365"/>
                    <a:pt x="203" y="359"/>
                  </a:cubicBezTo>
                  <a:cubicBezTo>
                    <a:pt x="201" y="364"/>
                    <a:pt x="198" y="369"/>
                    <a:pt x="195" y="374"/>
                  </a:cubicBezTo>
                  <a:cubicBezTo>
                    <a:pt x="195" y="375"/>
                    <a:pt x="195" y="376"/>
                    <a:pt x="196" y="377"/>
                  </a:cubicBezTo>
                  <a:cubicBezTo>
                    <a:pt x="194" y="377"/>
                    <a:pt x="192" y="377"/>
                    <a:pt x="190" y="376"/>
                  </a:cubicBezTo>
                  <a:close/>
                  <a:moveTo>
                    <a:pt x="204" y="373"/>
                  </a:moveTo>
                  <a:cubicBezTo>
                    <a:pt x="202" y="375"/>
                    <a:pt x="201" y="375"/>
                    <a:pt x="199" y="376"/>
                  </a:cubicBezTo>
                  <a:cubicBezTo>
                    <a:pt x="201" y="373"/>
                    <a:pt x="202" y="371"/>
                    <a:pt x="204" y="369"/>
                  </a:cubicBezTo>
                  <a:cubicBezTo>
                    <a:pt x="204" y="370"/>
                    <a:pt x="206" y="371"/>
                    <a:pt x="207" y="370"/>
                  </a:cubicBezTo>
                  <a:cubicBezTo>
                    <a:pt x="210" y="365"/>
                    <a:pt x="212" y="361"/>
                    <a:pt x="214" y="357"/>
                  </a:cubicBezTo>
                  <a:cubicBezTo>
                    <a:pt x="214" y="363"/>
                    <a:pt x="211" y="369"/>
                    <a:pt x="204" y="373"/>
                  </a:cubicBezTo>
                  <a:close/>
                  <a:moveTo>
                    <a:pt x="207" y="341"/>
                  </a:moveTo>
                  <a:cubicBezTo>
                    <a:pt x="210" y="344"/>
                    <a:pt x="212" y="347"/>
                    <a:pt x="213" y="351"/>
                  </a:cubicBezTo>
                  <a:cubicBezTo>
                    <a:pt x="213" y="351"/>
                    <a:pt x="213" y="351"/>
                    <a:pt x="213" y="351"/>
                  </a:cubicBezTo>
                  <a:cubicBezTo>
                    <a:pt x="211" y="353"/>
                    <a:pt x="209" y="356"/>
                    <a:pt x="207" y="358"/>
                  </a:cubicBezTo>
                  <a:cubicBezTo>
                    <a:pt x="209" y="355"/>
                    <a:pt x="210" y="352"/>
                    <a:pt x="211" y="348"/>
                  </a:cubicBezTo>
                  <a:cubicBezTo>
                    <a:pt x="211" y="346"/>
                    <a:pt x="209" y="345"/>
                    <a:pt x="208" y="347"/>
                  </a:cubicBezTo>
                  <a:cubicBezTo>
                    <a:pt x="204" y="351"/>
                    <a:pt x="201" y="355"/>
                    <a:pt x="198" y="360"/>
                  </a:cubicBezTo>
                  <a:cubicBezTo>
                    <a:pt x="201" y="353"/>
                    <a:pt x="205" y="347"/>
                    <a:pt x="207" y="341"/>
                  </a:cubicBezTo>
                  <a:close/>
                  <a:moveTo>
                    <a:pt x="201" y="329"/>
                  </a:moveTo>
                  <a:cubicBezTo>
                    <a:pt x="202" y="327"/>
                    <a:pt x="202" y="326"/>
                    <a:pt x="202" y="324"/>
                  </a:cubicBezTo>
                  <a:cubicBezTo>
                    <a:pt x="202" y="324"/>
                    <a:pt x="202" y="323"/>
                    <a:pt x="201" y="323"/>
                  </a:cubicBezTo>
                  <a:cubicBezTo>
                    <a:pt x="210" y="313"/>
                    <a:pt x="218" y="303"/>
                    <a:pt x="226" y="292"/>
                  </a:cubicBezTo>
                  <a:cubicBezTo>
                    <a:pt x="228" y="289"/>
                    <a:pt x="243" y="262"/>
                    <a:pt x="238" y="277"/>
                  </a:cubicBezTo>
                  <a:cubicBezTo>
                    <a:pt x="236" y="282"/>
                    <a:pt x="234" y="287"/>
                    <a:pt x="232" y="291"/>
                  </a:cubicBezTo>
                  <a:cubicBezTo>
                    <a:pt x="221" y="303"/>
                    <a:pt x="208" y="313"/>
                    <a:pt x="201" y="329"/>
                  </a:cubicBezTo>
                  <a:close/>
                  <a:moveTo>
                    <a:pt x="224" y="304"/>
                  </a:moveTo>
                  <a:cubicBezTo>
                    <a:pt x="223" y="305"/>
                    <a:pt x="223" y="305"/>
                    <a:pt x="222" y="306"/>
                  </a:cubicBezTo>
                  <a:cubicBezTo>
                    <a:pt x="220" y="309"/>
                    <a:pt x="193" y="341"/>
                    <a:pt x="213" y="315"/>
                  </a:cubicBezTo>
                  <a:cubicBezTo>
                    <a:pt x="216" y="311"/>
                    <a:pt x="220" y="307"/>
                    <a:pt x="224" y="304"/>
                  </a:cubicBezTo>
                  <a:close/>
                  <a:moveTo>
                    <a:pt x="245" y="266"/>
                  </a:moveTo>
                  <a:cubicBezTo>
                    <a:pt x="237" y="291"/>
                    <a:pt x="231" y="317"/>
                    <a:pt x="206" y="331"/>
                  </a:cubicBezTo>
                  <a:cubicBezTo>
                    <a:pt x="206" y="330"/>
                    <a:pt x="206" y="330"/>
                    <a:pt x="205" y="330"/>
                  </a:cubicBezTo>
                  <a:cubicBezTo>
                    <a:pt x="217" y="320"/>
                    <a:pt x="227" y="307"/>
                    <a:pt x="235" y="292"/>
                  </a:cubicBezTo>
                  <a:cubicBezTo>
                    <a:pt x="235" y="292"/>
                    <a:pt x="235" y="292"/>
                    <a:pt x="236" y="291"/>
                  </a:cubicBezTo>
                  <a:cubicBezTo>
                    <a:pt x="236" y="291"/>
                    <a:pt x="236" y="290"/>
                    <a:pt x="236" y="290"/>
                  </a:cubicBezTo>
                  <a:cubicBezTo>
                    <a:pt x="239" y="282"/>
                    <a:pt x="242" y="275"/>
                    <a:pt x="244" y="267"/>
                  </a:cubicBezTo>
                  <a:cubicBezTo>
                    <a:pt x="244" y="266"/>
                    <a:pt x="242" y="264"/>
                    <a:pt x="241" y="266"/>
                  </a:cubicBezTo>
                  <a:cubicBezTo>
                    <a:pt x="238" y="269"/>
                    <a:pt x="236" y="272"/>
                    <a:pt x="233" y="276"/>
                  </a:cubicBezTo>
                  <a:cubicBezTo>
                    <a:pt x="239" y="267"/>
                    <a:pt x="244" y="258"/>
                    <a:pt x="249" y="249"/>
                  </a:cubicBezTo>
                  <a:cubicBezTo>
                    <a:pt x="248" y="255"/>
                    <a:pt x="246" y="261"/>
                    <a:pt x="245" y="266"/>
                  </a:cubicBezTo>
                  <a:close/>
                  <a:moveTo>
                    <a:pt x="262" y="218"/>
                  </a:moveTo>
                  <a:cubicBezTo>
                    <a:pt x="262" y="219"/>
                    <a:pt x="261" y="219"/>
                    <a:pt x="261" y="219"/>
                  </a:cubicBezTo>
                  <a:cubicBezTo>
                    <a:pt x="260" y="221"/>
                    <a:pt x="258" y="223"/>
                    <a:pt x="257" y="225"/>
                  </a:cubicBezTo>
                  <a:cubicBezTo>
                    <a:pt x="239" y="251"/>
                    <a:pt x="220" y="277"/>
                    <a:pt x="200" y="302"/>
                  </a:cubicBezTo>
                  <a:cubicBezTo>
                    <a:pt x="209" y="288"/>
                    <a:pt x="218" y="273"/>
                    <a:pt x="227" y="259"/>
                  </a:cubicBezTo>
                  <a:cubicBezTo>
                    <a:pt x="236" y="247"/>
                    <a:pt x="244" y="235"/>
                    <a:pt x="252" y="224"/>
                  </a:cubicBezTo>
                  <a:cubicBezTo>
                    <a:pt x="260" y="213"/>
                    <a:pt x="269" y="202"/>
                    <a:pt x="278" y="191"/>
                  </a:cubicBezTo>
                  <a:cubicBezTo>
                    <a:pt x="277" y="194"/>
                    <a:pt x="276" y="196"/>
                    <a:pt x="275" y="199"/>
                  </a:cubicBezTo>
                  <a:cubicBezTo>
                    <a:pt x="271" y="205"/>
                    <a:pt x="267" y="212"/>
                    <a:pt x="262" y="218"/>
                  </a:cubicBezTo>
                  <a:close/>
                  <a:moveTo>
                    <a:pt x="269" y="214"/>
                  </a:moveTo>
                  <a:cubicBezTo>
                    <a:pt x="271" y="211"/>
                    <a:pt x="273" y="208"/>
                    <a:pt x="275" y="205"/>
                  </a:cubicBezTo>
                  <a:cubicBezTo>
                    <a:pt x="275" y="207"/>
                    <a:pt x="275" y="209"/>
                    <a:pt x="276" y="211"/>
                  </a:cubicBezTo>
                  <a:cubicBezTo>
                    <a:pt x="276" y="212"/>
                    <a:pt x="278" y="211"/>
                    <a:pt x="277" y="210"/>
                  </a:cubicBezTo>
                  <a:cubicBezTo>
                    <a:pt x="277" y="207"/>
                    <a:pt x="277" y="204"/>
                    <a:pt x="277" y="201"/>
                  </a:cubicBezTo>
                  <a:cubicBezTo>
                    <a:pt x="277" y="201"/>
                    <a:pt x="278" y="201"/>
                    <a:pt x="278" y="201"/>
                  </a:cubicBezTo>
                  <a:cubicBezTo>
                    <a:pt x="286" y="189"/>
                    <a:pt x="295" y="175"/>
                    <a:pt x="303" y="162"/>
                  </a:cubicBezTo>
                  <a:cubicBezTo>
                    <a:pt x="312" y="152"/>
                    <a:pt x="322" y="143"/>
                    <a:pt x="327" y="137"/>
                  </a:cubicBezTo>
                  <a:cubicBezTo>
                    <a:pt x="336" y="127"/>
                    <a:pt x="345" y="118"/>
                    <a:pt x="354" y="108"/>
                  </a:cubicBezTo>
                  <a:cubicBezTo>
                    <a:pt x="342" y="122"/>
                    <a:pt x="332" y="138"/>
                    <a:pt x="322" y="154"/>
                  </a:cubicBezTo>
                  <a:cubicBezTo>
                    <a:pt x="307" y="171"/>
                    <a:pt x="294" y="188"/>
                    <a:pt x="280" y="206"/>
                  </a:cubicBezTo>
                  <a:cubicBezTo>
                    <a:pt x="278" y="208"/>
                    <a:pt x="281" y="210"/>
                    <a:pt x="282" y="208"/>
                  </a:cubicBezTo>
                  <a:cubicBezTo>
                    <a:pt x="299" y="192"/>
                    <a:pt x="313" y="173"/>
                    <a:pt x="326" y="154"/>
                  </a:cubicBezTo>
                  <a:cubicBezTo>
                    <a:pt x="332" y="147"/>
                    <a:pt x="338" y="140"/>
                    <a:pt x="345" y="133"/>
                  </a:cubicBezTo>
                  <a:cubicBezTo>
                    <a:pt x="372" y="104"/>
                    <a:pt x="327" y="160"/>
                    <a:pt x="321" y="168"/>
                  </a:cubicBezTo>
                  <a:cubicBezTo>
                    <a:pt x="310" y="182"/>
                    <a:pt x="299" y="197"/>
                    <a:pt x="289" y="212"/>
                  </a:cubicBezTo>
                  <a:cubicBezTo>
                    <a:pt x="282" y="211"/>
                    <a:pt x="275" y="211"/>
                    <a:pt x="269" y="214"/>
                  </a:cubicBezTo>
                  <a:close/>
                  <a:moveTo>
                    <a:pt x="301" y="218"/>
                  </a:moveTo>
                  <a:cubicBezTo>
                    <a:pt x="298" y="216"/>
                    <a:pt x="295" y="215"/>
                    <a:pt x="292" y="214"/>
                  </a:cubicBezTo>
                  <a:cubicBezTo>
                    <a:pt x="313" y="188"/>
                    <a:pt x="331" y="159"/>
                    <a:pt x="353" y="134"/>
                  </a:cubicBezTo>
                  <a:cubicBezTo>
                    <a:pt x="375" y="109"/>
                    <a:pt x="350" y="147"/>
                    <a:pt x="347" y="151"/>
                  </a:cubicBezTo>
                  <a:cubicBezTo>
                    <a:pt x="340" y="162"/>
                    <a:pt x="332" y="173"/>
                    <a:pt x="325" y="185"/>
                  </a:cubicBezTo>
                  <a:cubicBezTo>
                    <a:pt x="317" y="195"/>
                    <a:pt x="309" y="206"/>
                    <a:pt x="301" y="217"/>
                  </a:cubicBezTo>
                  <a:cubicBezTo>
                    <a:pt x="300" y="217"/>
                    <a:pt x="301" y="218"/>
                    <a:pt x="301" y="218"/>
                  </a:cubicBezTo>
                  <a:close/>
                  <a:moveTo>
                    <a:pt x="303" y="219"/>
                  </a:moveTo>
                  <a:cubicBezTo>
                    <a:pt x="303" y="219"/>
                    <a:pt x="303" y="219"/>
                    <a:pt x="303" y="219"/>
                  </a:cubicBezTo>
                  <a:cubicBezTo>
                    <a:pt x="316" y="204"/>
                    <a:pt x="329" y="187"/>
                    <a:pt x="340" y="170"/>
                  </a:cubicBezTo>
                  <a:cubicBezTo>
                    <a:pt x="344" y="166"/>
                    <a:pt x="347" y="161"/>
                    <a:pt x="351" y="157"/>
                  </a:cubicBezTo>
                  <a:cubicBezTo>
                    <a:pt x="354" y="152"/>
                    <a:pt x="390" y="108"/>
                    <a:pt x="378" y="128"/>
                  </a:cubicBezTo>
                  <a:cubicBezTo>
                    <a:pt x="360" y="161"/>
                    <a:pt x="329" y="192"/>
                    <a:pt x="306" y="222"/>
                  </a:cubicBezTo>
                  <a:cubicBezTo>
                    <a:pt x="305" y="221"/>
                    <a:pt x="304" y="220"/>
                    <a:pt x="303" y="219"/>
                  </a:cubicBezTo>
                  <a:close/>
                  <a:moveTo>
                    <a:pt x="360" y="158"/>
                  </a:moveTo>
                  <a:cubicBezTo>
                    <a:pt x="348" y="175"/>
                    <a:pt x="336" y="192"/>
                    <a:pt x="323" y="207"/>
                  </a:cubicBezTo>
                  <a:cubicBezTo>
                    <a:pt x="336" y="192"/>
                    <a:pt x="347" y="174"/>
                    <a:pt x="360" y="158"/>
                  </a:cubicBezTo>
                  <a:close/>
                  <a:moveTo>
                    <a:pt x="309" y="225"/>
                  </a:moveTo>
                  <a:cubicBezTo>
                    <a:pt x="317" y="218"/>
                    <a:pt x="324" y="211"/>
                    <a:pt x="330" y="203"/>
                  </a:cubicBezTo>
                  <a:cubicBezTo>
                    <a:pt x="324" y="212"/>
                    <a:pt x="318" y="220"/>
                    <a:pt x="312" y="228"/>
                  </a:cubicBezTo>
                  <a:cubicBezTo>
                    <a:pt x="311" y="227"/>
                    <a:pt x="310" y="226"/>
                    <a:pt x="309" y="225"/>
                  </a:cubicBezTo>
                  <a:close/>
                  <a:moveTo>
                    <a:pt x="314" y="232"/>
                  </a:moveTo>
                  <a:cubicBezTo>
                    <a:pt x="328" y="217"/>
                    <a:pt x="341" y="203"/>
                    <a:pt x="353" y="187"/>
                  </a:cubicBezTo>
                  <a:cubicBezTo>
                    <a:pt x="369" y="166"/>
                    <a:pt x="396" y="140"/>
                    <a:pt x="408" y="116"/>
                  </a:cubicBezTo>
                  <a:cubicBezTo>
                    <a:pt x="402" y="128"/>
                    <a:pt x="395" y="139"/>
                    <a:pt x="387" y="150"/>
                  </a:cubicBezTo>
                  <a:cubicBezTo>
                    <a:pt x="366" y="175"/>
                    <a:pt x="344" y="201"/>
                    <a:pt x="325" y="229"/>
                  </a:cubicBezTo>
                  <a:cubicBezTo>
                    <a:pt x="326" y="227"/>
                    <a:pt x="328" y="224"/>
                    <a:pt x="330" y="222"/>
                  </a:cubicBezTo>
                  <a:cubicBezTo>
                    <a:pt x="326" y="228"/>
                    <a:pt x="322" y="233"/>
                    <a:pt x="318" y="239"/>
                  </a:cubicBezTo>
                  <a:cubicBezTo>
                    <a:pt x="317" y="237"/>
                    <a:pt x="316" y="234"/>
                    <a:pt x="314" y="232"/>
                  </a:cubicBezTo>
                  <a:close/>
                  <a:moveTo>
                    <a:pt x="305" y="261"/>
                  </a:moveTo>
                  <a:cubicBezTo>
                    <a:pt x="307" y="260"/>
                    <a:pt x="310" y="259"/>
                    <a:pt x="312" y="258"/>
                  </a:cubicBezTo>
                  <a:cubicBezTo>
                    <a:pt x="304" y="270"/>
                    <a:pt x="296" y="284"/>
                    <a:pt x="287" y="296"/>
                  </a:cubicBezTo>
                  <a:cubicBezTo>
                    <a:pt x="278" y="299"/>
                    <a:pt x="279" y="295"/>
                    <a:pt x="289" y="285"/>
                  </a:cubicBezTo>
                  <a:cubicBezTo>
                    <a:pt x="294" y="277"/>
                    <a:pt x="299" y="270"/>
                    <a:pt x="305" y="262"/>
                  </a:cubicBezTo>
                  <a:cubicBezTo>
                    <a:pt x="305" y="262"/>
                    <a:pt x="305" y="262"/>
                    <a:pt x="305" y="261"/>
                  </a:cubicBezTo>
                  <a:close/>
                  <a:moveTo>
                    <a:pt x="298" y="265"/>
                  </a:moveTo>
                  <a:cubicBezTo>
                    <a:pt x="290" y="276"/>
                    <a:pt x="282" y="287"/>
                    <a:pt x="273" y="298"/>
                  </a:cubicBezTo>
                  <a:cubicBezTo>
                    <a:pt x="277" y="285"/>
                    <a:pt x="285" y="274"/>
                    <a:pt x="298" y="265"/>
                  </a:cubicBezTo>
                  <a:close/>
                  <a:moveTo>
                    <a:pt x="272" y="305"/>
                  </a:moveTo>
                  <a:cubicBezTo>
                    <a:pt x="272" y="305"/>
                    <a:pt x="272" y="305"/>
                    <a:pt x="272" y="304"/>
                  </a:cubicBezTo>
                  <a:cubicBezTo>
                    <a:pt x="277" y="298"/>
                    <a:pt x="282" y="291"/>
                    <a:pt x="286" y="284"/>
                  </a:cubicBezTo>
                  <a:cubicBezTo>
                    <a:pt x="280" y="295"/>
                    <a:pt x="275" y="305"/>
                    <a:pt x="271" y="317"/>
                  </a:cubicBezTo>
                  <a:cubicBezTo>
                    <a:pt x="271" y="313"/>
                    <a:pt x="271" y="309"/>
                    <a:pt x="272" y="305"/>
                  </a:cubicBezTo>
                  <a:close/>
                  <a:moveTo>
                    <a:pt x="271" y="324"/>
                  </a:moveTo>
                  <a:cubicBezTo>
                    <a:pt x="271" y="324"/>
                    <a:pt x="272" y="324"/>
                    <a:pt x="272" y="324"/>
                  </a:cubicBezTo>
                  <a:cubicBezTo>
                    <a:pt x="275" y="320"/>
                    <a:pt x="277" y="316"/>
                    <a:pt x="280" y="312"/>
                  </a:cubicBezTo>
                  <a:cubicBezTo>
                    <a:pt x="283" y="308"/>
                    <a:pt x="287" y="303"/>
                    <a:pt x="290" y="298"/>
                  </a:cubicBezTo>
                  <a:cubicBezTo>
                    <a:pt x="324" y="253"/>
                    <a:pt x="360" y="209"/>
                    <a:pt x="392" y="161"/>
                  </a:cubicBezTo>
                  <a:cubicBezTo>
                    <a:pt x="393" y="160"/>
                    <a:pt x="428" y="112"/>
                    <a:pt x="420" y="127"/>
                  </a:cubicBezTo>
                  <a:cubicBezTo>
                    <a:pt x="412" y="142"/>
                    <a:pt x="402" y="155"/>
                    <a:pt x="392" y="168"/>
                  </a:cubicBezTo>
                  <a:cubicBezTo>
                    <a:pt x="384" y="180"/>
                    <a:pt x="375" y="192"/>
                    <a:pt x="366" y="204"/>
                  </a:cubicBezTo>
                  <a:cubicBezTo>
                    <a:pt x="364" y="206"/>
                    <a:pt x="363" y="207"/>
                    <a:pt x="361" y="209"/>
                  </a:cubicBezTo>
                  <a:cubicBezTo>
                    <a:pt x="331" y="248"/>
                    <a:pt x="295" y="288"/>
                    <a:pt x="272" y="332"/>
                  </a:cubicBezTo>
                  <a:cubicBezTo>
                    <a:pt x="272" y="329"/>
                    <a:pt x="271" y="327"/>
                    <a:pt x="271" y="324"/>
                  </a:cubicBezTo>
                  <a:close/>
                  <a:moveTo>
                    <a:pt x="382" y="190"/>
                  </a:moveTo>
                  <a:cubicBezTo>
                    <a:pt x="366" y="213"/>
                    <a:pt x="349" y="234"/>
                    <a:pt x="332" y="256"/>
                  </a:cubicBezTo>
                  <a:cubicBezTo>
                    <a:pt x="332" y="255"/>
                    <a:pt x="332" y="255"/>
                    <a:pt x="332" y="255"/>
                  </a:cubicBezTo>
                  <a:cubicBezTo>
                    <a:pt x="349" y="233"/>
                    <a:pt x="365" y="212"/>
                    <a:pt x="382" y="190"/>
                  </a:cubicBezTo>
                  <a:close/>
                  <a:moveTo>
                    <a:pt x="276" y="345"/>
                  </a:moveTo>
                  <a:cubicBezTo>
                    <a:pt x="276" y="344"/>
                    <a:pt x="275" y="343"/>
                    <a:pt x="275" y="342"/>
                  </a:cubicBezTo>
                  <a:cubicBezTo>
                    <a:pt x="276" y="341"/>
                    <a:pt x="278" y="339"/>
                    <a:pt x="279" y="338"/>
                  </a:cubicBezTo>
                  <a:cubicBezTo>
                    <a:pt x="279" y="338"/>
                    <a:pt x="279" y="337"/>
                    <a:pt x="279" y="337"/>
                  </a:cubicBezTo>
                  <a:cubicBezTo>
                    <a:pt x="284" y="332"/>
                    <a:pt x="290" y="323"/>
                    <a:pt x="295" y="313"/>
                  </a:cubicBezTo>
                  <a:cubicBezTo>
                    <a:pt x="304" y="300"/>
                    <a:pt x="313" y="286"/>
                    <a:pt x="321" y="272"/>
                  </a:cubicBezTo>
                  <a:cubicBezTo>
                    <a:pt x="337" y="252"/>
                    <a:pt x="353" y="232"/>
                    <a:pt x="370" y="212"/>
                  </a:cubicBezTo>
                  <a:cubicBezTo>
                    <a:pt x="381" y="198"/>
                    <a:pt x="392" y="183"/>
                    <a:pt x="402" y="167"/>
                  </a:cubicBezTo>
                  <a:cubicBezTo>
                    <a:pt x="406" y="161"/>
                    <a:pt x="411" y="155"/>
                    <a:pt x="415" y="149"/>
                  </a:cubicBezTo>
                  <a:cubicBezTo>
                    <a:pt x="417" y="146"/>
                    <a:pt x="419" y="144"/>
                    <a:pt x="421" y="142"/>
                  </a:cubicBezTo>
                  <a:cubicBezTo>
                    <a:pt x="429" y="133"/>
                    <a:pt x="454" y="111"/>
                    <a:pt x="456" y="107"/>
                  </a:cubicBezTo>
                  <a:cubicBezTo>
                    <a:pt x="455" y="108"/>
                    <a:pt x="455" y="110"/>
                    <a:pt x="454" y="111"/>
                  </a:cubicBezTo>
                  <a:cubicBezTo>
                    <a:pt x="433" y="134"/>
                    <a:pt x="414" y="160"/>
                    <a:pt x="396" y="186"/>
                  </a:cubicBezTo>
                  <a:cubicBezTo>
                    <a:pt x="385" y="198"/>
                    <a:pt x="374" y="210"/>
                    <a:pt x="364" y="221"/>
                  </a:cubicBezTo>
                  <a:cubicBezTo>
                    <a:pt x="331" y="261"/>
                    <a:pt x="305" y="304"/>
                    <a:pt x="276" y="346"/>
                  </a:cubicBezTo>
                  <a:cubicBezTo>
                    <a:pt x="276" y="346"/>
                    <a:pt x="276" y="346"/>
                    <a:pt x="276" y="345"/>
                  </a:cubicBezTo>
                  <a:close/>
                  <a:moveTo>
                    <a:pt x="283" y="358"/>
                  </a:moveTo>
                  <a:cubicBezTo>
                    <a:pt x="281" y="356"/>
                    <a:pt x="279" y="353"/>
                    <a:pt x="278" y="350"/>
                  </a:cubicBezTo>
                  <a:cubicBezTo>
                    <a:pt x="278" y="350"/>
                    <a:pt x="278" y="350"/>
                    <a:pt x="278" y="350"/>
                  </a:cubicBezTo>
                  <a:cubicBezTo>
                    <a:pt x="289" y="341"/>
                    <a:pt x="298" y="330"/>
                    <a:pt x="306" y="319"/>
                  </a:cubicBezTo>
                  <a:cubicBezTo>
                    <a:pt x="303" y="324"/>
                    <a:pt x="301" y="328"/>
                    <a:pt x="299" y="332"/>
                  </a:cubicBezTo>
                  <a:cubicBezTo>
                    <a:pt x="293" y="341"/>
                    <a:pt x="288" y="349"/>
                    <a:pt x="283" y="358"/>
                  </a:cubicBezTo>
                  <a:close/>
                  <a:moveTo>
                    <a:pt x="289" y="364"/>
                  </a:moveTo>
                  <a:cubicBezTo>
                    <a:pt x="289" y="364"/>
                    <a:pt x="289" y="364"/>
                    <a:pt x="289" y="363"/>
                  </a:cubicBezTo>
                  <a:cubicBezTo>
                    <a:pt x="290" y="358"/>
                    <a:pt x="292" y="352"/>
                    <a:pt x="294" y="347"/>
                  </a:cubicBezTo>
                  <a:cubicBezTo>
                    <a:pt x="296" y="343"/>
                    <a:pt x="298" y="340"/>
                    <a:pt x="300" y="337"/>
                  </a:cubicBezTo>
                  <a:cubicBezTo>
                    <a:pt x="300" y="337"/>
                    <a:pt x="300" y="336"/>
                    <a:pt x="300" y="336"/>
                  </a:cubicBezTo>
                  <a:cubicBezTo>
                    <a:pt x="306" y="329"/>
                    <a:pt x="313" y="320"/>
                    <a:pt x="316" y="316"/>
                  </a:cubicBezTo>
                  <a:cubicBezTo>
                    <a:pt x="329" y="301"/>
                    <a:pt x="343" y="288"/>
                    <a:pt x="353" y="274"/>
                  </a:cubicBezTo>
                  <a:cubicBezTo>
                    <a:pt x="392" y="222"/>
                    <a:pt x="435" y="173"/>
                    <a:pt x="477" y="122"/>
                  </a:cubicBezTo>
                  <a:cubicBezTo>
                    <a:pt x="485" y="112"/>
                    <a:pt x="494" y="101"/>
                    <a:pt x="504" y="91"/>
                  </a:cubicBezTo>
                  <a:cubicBezTo>
                    <a:pt x="513" y="81"/>
                    <a:pt x="523" y="71"/>
                    <a:pt x="532" y="61"/>
                  </a:cubicBezTo>
                  <a:cubicBezTo>
                    <a:pt x="532" y="60"/>
                    <a:pt x="532" y="60"/>
                    <a:pt x="532" y="60"/>
                  </a:cubicBezTo>
                  <a:cubicBezTo>
                    <a:pt x="557" y="34"/>
                    <a:pt x="559" y="38"/>
                    <a:pt x="534" y="64"/>
                  </a:cubicBezTo>
                  <a:cubicBezTo>
                    <a:pt x="522" y="76"/>
                    <a:pt x="510" y="89"/>
                    <a:pt x="498" y="103"/>
                  </a:cubicBezTo>
                  <a:cubicBezTo>
                    <a:pt x="469" y="135"/>
                    <a:pt x="441" y="168"/>
                    <a:pt x="414" y="200"/>
                  </a:cubicBezTo>
                  <a:cubicBezTo>
                    <a:pt x="387" y="233"/>
                    <a:pt x="364" y="270"/>
                    <a:pt x="336" y="302"/>
                  </a:cubicBezTo>
                  <a:cubicBezTo>
                    <a:pt x="319" y="323"/>
                    <a:pt x="302" y="341"/>
                    <a:pt x="292" y="366"/>
                  </a:cubicBezTo>
                  <a:cubicBezTo>
                    <a:pt x="291" y="366"/>
                    <a:pt x="290" y="365"/>
                    <a:pt x="289" y="364"/>
                  </a:cubicBezTo>
                  <a:close/>
                  <a:moveTo>
                    <a:pt x="299" y="370"/>
                  </a:moveTo>
                  <a:cubicBezTo>
                    <a:pt x="298" y="369"/>
                    <a:pt x="296" y="369"/>
                    <a:pt x="295" y="368"/>
                  </a:cubicBezTo>
                  <a:cubicBezTo>
                    <a:pt x="299" y="365"/>
                    <a:pt x="302" y="361"/>
                    <a:pt x="306" y="358"/>
                  </a:cubicBezTo>
                  <a:cubicBezTo>
                    <a:pt x="304" y="362"/>
                    <a:pt x="301" y="366"/>
                    <a:pt x="299" y="370"/>
                  </a:cubicBezTo>
                  <a:close/>
                  <a:moveTo>
                    <a:pt x="312" y="352"/>
                  </a:moveTo>
                  <a:cubicBezTo>
                    <a:pt x="322" y="341"/>
                    <a:pt x="332" y="329"/>
                    <a:pt x="342" y="316"/>
                  </a:cubicBezTo>
                  <a:cubicBezTo>
                    <a:pt x="336" y="326"/>
                    <a:pt x="330" y="335"/>
                    <a:pt x="324" y="346"/>
                  </a:cubicBezTo>
                  <a:cubicBezTo>
                    <a:pt x="321" y="354"/>
                    <a:pt x="315" y="360"/>
                    <a:pt x="306" y="363"/>
                  </a:cubicBezTo>
                  <a:cubicBezTo>
                    <a:pt x="308" y="359"/>
                    <a:pt x="310" y="355"/>
                    <a:pt x="312" y="352"/>
                  </a:cubicBezTo>
                  <a:close/>
                  <a:moveTo>
                    <a:pt x="325" y="377"/>
                  </a:moveTo>
                  <a:cubicBezTo>
                    <a:pt x="324" y="377"/>
                    <a:pt x="323" y="377"/>
                    <a:pt x="322" y="377"/>
                  </a:cubicBezTo>
                  <a:cubicBezTo>
                    <a:pt x="316" y="375"/>
                    <a:pt x="311" y="374"/>
                    <a:pt x="306" y="372"/>
                  </a:cubicBezTo>
                  <a:cubicBezTo>
                    <a:pt x="321" y="362"/>
                    <a:pt x="329" y="345"/>
                    <a:pt x="337" y="328"/>
                  </a:cubicBezTo>
                  <a:cubicBezTo>
                    <a:pt x="360" y="288"/>
                    <a:pt x="393" y="249"/>
                    <a:pt x="422" y="215"/>
                  </a:cubicBezTo>
                  <a:cubicBezTo>
                    <a:pt x="432" y="202"/>
                    <a:pt x="443" y="191"/>
                    <a:pt x="454" y="179"/>
                  </a:cubicBezTo>
                  <a:cubicBezTo>
                    <a:pt x="404" y="241"/>
                    <a:pt x="362" y="309"/>
                    <a:pt x="314" y="372"/>
                  </a:cubicBezTo>
                  <a:cubicBezTo>
                    <a:pt x="313" y="374"/>
                    <a:pt x="315" y="376"/>
                    <a:pt x="317" y="374"/>
                  </a:cubicBezTo>
                  <a:cubicBezTo>
                    <a:pt x="362" y="326"/>
                    <a:pt x="398" y="270"/>
                    <a:pt x="436" y="216"/>
                  </a:cubicBezTo>
                  <a:cubicBezTo>
                    <a:pt x="459" y="183"/>
                    <a:pt x="483" y="153"/>
                    <a:pt x="509" y="123"/>
                  </a:cubicBezTo>
                  <a:cubicBezTo>
                    <a:pt x="527" y="105"/>
                    <a:pt x="545" y="86"/>
                    <a:pt x="562" y="68"/>
                  </a:cubicBezTo>
                  <a:cubicBezTo>
                    <a:pt x="570" y="59"/>
                    <a:pt x="579" y="52"/>
                    <a:pt x="587" y="44"/>
                  </a:cubicBezTo>
                  <a:cubicBezTo>
                    <a:pt x="587" y="46"/>
                    <a:pt x="588" y="47"/>
                    <a:pt x="588" y="49"/>
                  </a:cubicBezTo>
                  <a:cubicBezTo>
                    <a:pt x="582" y="56"/>
                    <a:pt x="575" y="62"/>
                    <a:pt x="569" y="69"/>
                  </a:cubicBezTo>
                  <a:cubicBezTo>
                    <a:pt x="557" y="80"/>
                    <a:pt x="546" y="92"/>
                    <a:pt x="535" y="104"/>
                  </a:cubicBezTo>
                  <a:cubicBezTo>
                    <a:pt x="508" y="132"/>
                    <a:pt x="483" y="162"/>
                    <a:pt x="459" y="192"/>
                  </a:cubicBezTo>
                  <a:cubicBezTo>
                    <a:pt x="411" y="251"/>
                    <a:pt x="372" y="317"/>
                    <a:pt x="325" y="377"/>
                  </a:cubicBezTo>
                  <a:cubicBezTo>
                    <a:pt x="325" y="377"/>
                    <a:pt x="325" y="377"/>
                    <a:pt x="325" y="377"/>
                  </a:cubicBezTo>
                  <a:close/>
                  <a:moveTo>
                    <a:pt x="441" y="202"/>
                  </a:moveTo>
                  <a:cubicBezTo>
                    <a:pt x="407" y="251"/>
                    <a:pt x="374" y="302"/>
                    <a:pt x="338" y="346"/>
                  </a:cubicBezTo>
                  <a:cubicBezTo>
                    <a:pt x="348" y="332"/>
                    <a:pt x="358" y="318"/>
                    <a:pt x="367" y="304"/>
                  </a:cubicBezTo>
                  <a:cubicBezTo>
                    <a:pt x="391" y="269"/>
                    <a:pt x="416" y="235"/>
                    <a:pt x="441" y="202"/>
                  </a:cubicBezTo>
                  <a:close/>
                  <a:moveTo>
                    <a:pt x="329" y="379"/>
                  </a:moveTo>
                  <a:cubicBezTo>
                    <a:pt x="384" y="333"/>
                    <a:pt x="418" y="263"/>
                    <a:pt x="462" y="208"/>
                  </a:cubicBezTo>
                  <a:cubicBezTo>
                    <a:pt x="510" y="147"/>
                    <a:pt x="566" y="94"/>
                    <a:pt x="617" y="35"/>
                  </a:cubicBezTo>
                  <a:cubicBezTo>
                    <a:pt x="617" y="34"/>
                    <a:pt x="617" y="33"/>
                    <a:pt x="617" y="33"/>
                  </a:cubicBezTo>
                  <a:cubicBezTo>
                    <a:pt x="619" y="34"/>
                    <a:pt x="621" y="36"/>
                    <a:pt x="623" y="38"/>
                  </a:cubicBezTo>
                  <a:cubicBezTo>
                    <a:pt x="520" y="146"/>
                    <a:pt x="438" y="273"/>
                    <a:pt x="332" y="380"/>
                  </a:cubicBezTo>
                  <a:cubicBezTo>
                    <a:pt x="331" y="379"/>
                    <a:pt x="330" y="379"/>
                    <a:pt x="329" y="379"/>
                  </a:cubicBezTo>
                  <a:close/>
                  <a:moveTo>
                    <a:pt x="343" y="383"/>
                  </a:moveTo>
                  <a:cubicBezTo>
                    <a:pt x="340" y="382"/>
                    <a:pt x="338" y="381"/>
                    <a:pt x="335" y="381"/>
                  </a:cubicBezTo>
                  <a:cubicBezTo>
                    <a:pt x="348" y="367"/>
                    <a:pt x="361" y="353"/>
                    <a:pt x="374" y="339"/>
                  </a:cubicBezTo>
                  <a:cubicBezTo>
                    <a:pt x="363" y="353"/>
                    <a:pt x="353" y="368"/>
                    <a:pt x="343" y="383"/>
                  </a:cubicBezTo>
                  <a:cubicBezTo>
                    <a:pt x="343" y="383"/>
                    <a:pt x="343" y="383"/>
                    <a:pt x="343" y="383"/>
                  </a:cubicBezTo>
                  <a:close/>
                  <a:moveTo>
                    <a:pt x="346" y="385"/>
                  </a:moveTo>
                  <a:cubicBezTo>
                    <a:pt x="356" y="377"/>
                    <a:pt x="366" y="369"/>
                    <a:pt x="375" y="359"/>
                  </a:cubicBezTo>
                  <a:cubicBezTo>
                    <a:pt x="369" y="369"/>
                    <a:pt x="363" y="379"/>
                    <a:pt x="357" y="389"/>
                  </a:cubicBezTo>
                  <a:cubicBezTo>
                    <a:pt x="356" y="390"/>
                    <a:pt x="358" y="392"/>
                    <a:pt x="360" y="391"/>
                  </a:cubicBezTo>
                  <a:cubicBezTo>
                    <a:pt x="364" y="386"/>
                    <a:pt x="369" y="381"/>
                    <a:pt x="373" y="377"/>
                  </a:cubicBezTo>
                  <a:cubicBezTo>
                    <a:pt x="370" y="383"/>
                    <a:pt x="368" y="389"/>
                    <a:pt x="366" y="395"/>
                  </a:cubicBezTo>
                  <a:cubicBezTo>
                    <a:pt x="365" y="396"/>
                    <a:pt x="367" y="397"/>
                    <a:pt x="369" y="396"/>
                  </a:cubicBezTo>
                  <a:cubicBezTo>
                    <a:pt x="377" y="390"/>
                    <a:pt x="383" y="382"/>
                    <a:pt x="390" y="374"/>
                  </a:cubicBezTo>
                  <a:cubicBezTo>
                    <a:pt x="383" y="384"/>
                    <a:pt x="377" y="393"/>
                    <a:pt x="371" y="403"/>
                  </a:cubicBezTo>
                  <a:cubicBezTo>
                    <a:pt x="364" y="395"/>
                    <a:pt x="355" y="389"/>
                    <a:pt x="346" y="385"/>
                  </a:cubicBezTo>
                  <a:close/>
                  <a:moveTo>
                    <a:pt x="373" y="407"/>
                  </a:moveTo>
                  <a:cubicBezTo>
                    <a:pt x="373" y="406"/>
                    <a:pt x="373" y="406"/>
                    <a:pt x="373" y="405"/>
                  </a:cubicBezTo>
                  <a:cubicBezTo>
                    <a:pt x="373" y="405"/>
                    <a:pt x="373" y="405"/>
                    <a:pt x="373" y="405"/>
                  </a:cubicBezTo>
                  <a:cubicBezTo>
                    <a:pt x="381" y="399"/>
                    <a:pt x="389" y="392"/>
                    <a:pt x="396" y="385"/>
                  </a:cubicBezTo>
                  <a:cubicBezTo>
                    <a:pt x="389" y="394"/>
                    <a:pt x="382" y="403"/>
                    <a:pt x="376" y="413"/>
                  </a:cubicBezTo>
                  <a:cubicBezTo>
                    <a:pt x="375" y="410"/>
                    <a:pt x="374" y="408"/>
                    <a:pt x="373" y="407"/>
                  </a:cubicBezTo>
                  <a:close/>
                  <a:moveTo>
                    <a:pt x="378" y="418"/>
                  </a:moveTo>
                  <a:cubicBezTo>
                    <a:pt x="398" y="397"/>
                    <a:pt x="416" y="373"/>
                    <a:pt x="432" y="349"/>
                  </a:cubicBezTo>
                  <a:cubicBezTo>
                    <a:pt x="452" y="323"/>
                    <a:pt x="471" y="296"/>
                    <a:pt x="490" y="270"/>
                  </a:cubicBezTo>
                  <a:cubicBezTo>
                    <a:pt x="520" y="230"/>
                    <a:pt x="552" y="191"/>
                    <a:pt x="583" y="151"/>
                  </a:cubicBezTo>
                  <a:cubicBezTo>
                    <a:pt x="597" y="134"/>
                    <a:pt x="611" y="116"/>
                    <a:pt x="625" y="99"/>
                  </a:cubicBezTo>
                  <a:cubicBezTo>
                    <a:pt x="632" y="91"/>
                    <a:pt x="639" y="83"/>
                    <a:pt x="647" y="75"/>
                  </a:cubicBezTo>
                  <a:cubicBezTo>
                    <a:pt x="658" y="64"/>
                    <a:pt x="642" y="85"/>
                    <a:pt x="632" y="99"/>
                  </a:cubicBezTo>
                  <a:cubicBezTo>
                    <a:pt x="607" y="126"/>
                    <a:pt x="584" y="155"/>
                    <a:pt x="562" y="185"/>
                  </a:cubicBezTo>
                  <a:cubicBezTo>
                    <a:pt x="571" y="173"/>
                    <a:pt x="580" y="162"/>
                    <a:pt x="590" y="151"/>
                  </a:cubicBezTo>
                  <a:cubicBezTo>
                    <a:pt x="568" y="178"/>
                    <a:pt x="547" y="206"/>
                    <a:pt x="526" y="234"/>
                  </a:cubicBezTo>
                  <a:cubicBezTo>
                    <a:pt x="530" y="229"/>
                    <a:pt x="533" y="223"/>
                    <a:pt x="537" y="217"/>
                  </a:cubicBezTo>
                  <a:cubicBezTo>
                    <a:pt x="529" y="228"/>
                    <a:pt x="521" y="239"/>
                    <a:pt x="513" y="250"/>
                  </a:cubicBezTo>
                  <a:cubicBezTo>
                    <a:pt x="469" y="306"/>
                    <a:pt x="414" y="362"/>
                    <a:pt x="385" y="427"/>
                  </a:cubicBezTo>
                  <a:cubicBezTo>
                    <a:pt x="384" y="429"/>
                    <a:pt x="386" y="431"/>
                    <a:pt x="387" y="430"/>
                  </a:cubicBezTo>
                  <a:cubicBezTo>
                    <a:pt x="398" y="419"/>
                    <a:pt x="406" y="408"/>
                    <a:pt x="414" y="397"/>
                  </a:cubicBezTo>
                  <a:cubicBezTo>
                    <a:pt x="424" y="390"/>
                    <a:pt x="433" y="382"/>
                    <a:pt x="442" y="373"/>
                  </a:cubicBezTo>
                  <a:cubicBezTo>
                    <a:pt x="424" y="396"/>
                    <a:pt x="405" y="418"/>
                    <a:pt x="384" y="436"/>
                  </a:cubicBezTo>
                  <a:cubicBezTo>
                    <a:pt x="382" y="429"/>
                    <a:pt x="380" y="423"/>
                    <a:pt x="378" y="418"/>
                  </a:cubicBezTo>
                  <a:close/>
                  <a:moveTo>
                    <a:pt x="384" y="438"/>
                  </a:moveTo>
                  <a:cubicBezTo>
                    <a:pt x="384" y="438"/>
                    <a:pt x="384" y="438"/>
                    <a:pt x="385" y="438"/>
                  </a:cubicBezTo>
                  <a:cubicBezTo>
                    <a:pt x="397" y="427"/>
                    <a:pt x="409" y="415"/>
                    <a:pt x="421" y="402"/>
                  </a:cubicBezTo>
                  <a:cubicBezTo>
                    <a:pt x="409" y="417"/>
                    <a:pt x="398" y="431"/>
                    <a:pt x="387" y="445"/>
                  </a:cubicBezTo>
                  <a:cubicBezTo>
                    <a:pt x="386" y="443"/>
                    <a:pt x="385" y="440"/>
                    <a:pt x="384" y="438"/>
                  </a:cubicBezTo>
                  <a:close/>
                  <a:moveTo>
                    <a:pt x="388" y="449"/>
                  </a:moveTo>
                  <a:cubicBezTo>
                    <a:pt x="405" y="442"/>
                    <a:pt x="415" y="426"/>
                    <a:pt x="427" y="411"/>
                  </a:cubicBezTo>
                  <a:cubicBezTo>
                    <a:pt x="416" y="427"/>
                    <a:pt x="404" y="442"/>
                    <a:pt x="392" y="457"/>
                  </a:cubicBezTo>
                  <a:cubicBezTo>
                    <a:pt x="391" y="459"/>
                    <a:pt x="392" y="460"/>
                    <a:pt x="394" y="459"/>
                  </a:cubicBezTo>
                  <a:cubicBezTo>
                    <a:pt x="401" y="453"/>
                    <a:pt x="407" y="447"/>
                    <a:pt x="414" y="440"/>
                  </a:cubicBezTo>
                  <a:cubicBezTo>
                    <a:pt x="407" y="450"/>
                    <a:pt x="400" y="459"/>
                    <a:pt x="394" y="470"/>
                  </a:cubicBezTo>
                  <a:cubicBezTo>
                    <a:pt x="392" y="463"/>
                    <a:pt x="390" y="456"/>
                    <a:pt x="388" y="449"/>
                  </a:cubicBezTo>
                  <a:close/>
                  <a:moveTo>
                    <a:pt x="726" y="169"/>
                  </a:moveTo>
                  <a:cubicBezTo>
                    <a:pt x="723" y="174"/>
                    <a:pt x="720" y="178"/>
                    <a:pt x="717" y="182"/>
                  </a:cubicBezTo>
                  <a:cubicBezTo>
                    <a:pt x="717" y="182"/>
                    <a:pt x="716" y="182"/>
                    <a:pt x="716" y="183"/>
                  </a:cubicBezTo>
                  <a:cubicBezTo>
                    <a:pt x="693" y="209"/>
                    <a:pt x="670" y="235"/>
                    <a:pt x="647" y="261"/>
                  </a:cubicBezTo>
                  <a:cubicBezTo>
                    <a:pt x="641" y="267"/>
                    <a:pt x="635" y="273"/>
                    <a:pt x="628" y="278"/>
                  </a:cubicBezTo>
                  <a:cubicBezTo>
                    <a:pt x="639" y="265"/>
                    <a:pt x="650" y="252"/>
                    <a:pt x="661" y="240"/>
                  </a:cubicBezTo>
                  <a:cubicBezTo>
                    <a:pt x="687" y="213"/>
                    <a:pt x="713" y="187"/>
                    <a:pt x="733" y="156"/>
                  </a:cubicBezTo>
                  <a:cubicBezTo>
                    <a:pt x="732" y="161"/>
                    <a:pt x="730" y="165"/>
                    <a:pt x="726" y="169"/>
                  </a:cubicBezTo>
                  <a:close/>
                  <a:moveTo>
                    <a:pt x="619" y="290"/>
                  </a:moveTo>
                  <a:cubicBezTo>
                    <a:pt x="625" y="284"/>
                    <a:pt x="630" y="279"/>
                    <a:pt x="636" y="274"/>
                  </a:cubicBezTo>
                  <a:cubicBezTo>
                    <a:pt x="619" y="294"/>
                    <a:pt x="602" y="314"/>
                    <a:pt x="585" y="334"/>
                  </a:cubicBezTo>
                  <a:cubicBezTo>
                    <a:pt x="596" y="319"/>
                    <a:pt x="607" y="304"/>
                    <a:pt x="619" y="290"/>
                  </a:cubicBezTo>
                  <a:close/>
                  <a:moveTo>
                    <a:pt x="488" y="446"/>
                  </a:moveTo>
                  <a:cubicBezTo>
                    <a:pt x="470" y="467"/>
                    <a:pt x="454" y="491"/>
                    <a:pt x="435" y="512"/>
                  </a:cubicBezTo>
                  <a:cubicBezTo>
                    <a:pt x="433" y="509"/>
                    <a:pt x="431" y="507"/>
                    <a:pt x="428" y="505"/>
                  </a:cubicBezTo>
                  <a:cubicBezTo>
                    <a:pt x="436" y="493"/>
                    <a:pt x="445" y="481"/>
                    <a:pt x="455" y="470"/>
                  </a:cubicBezTo>
                  <a:cubicBezTo>
                    <a:pt x="465" y="459"/>
                    <a:pt x="475" y="448"/>
                    <a:pt x="485" y="437"/>
                  </a:cubicBezTo>
                  <a:cubicBezTo>
                    <a:pt x="526" y="394"/>
                    <a:pt x="560" y="347"/>
                    <a:pt x="603" y="305"/>
                  </a:cubicBezTo>
                  <a:cubicBezTo>
                    <a:pt x="603" y="305"/>
                    <a:pt x="603" y="305"/>
                    <a:pt x="603" y="305"/>
                  </a:cubicBezTo>
                  <a:cubicBezTo>
                    <a:pt x="566" y="353"/>
                    <a:pt x="529" y="401"/>
                    <a:pt x="488" y="446"/>
                  </a:cubicBezTo>
                  <a:close/>
                  <a:moveTo>
                    <a:pt x="732" y="149"/>
                  </a:moveTo>
                  <a:cubicBezTo>
                    <a:pt x="679" y="197"/>
                    <a:pt x="633" y="258"/>
                    <a:pt x="585" y="312"/>
                  </a:cubicBezTo>
                  <a:cubicBezTo>
                    <a:pt x="566" y="333"/>
                    <a:pt x="548" y="354"/>
                    <a:pt x="529" y="376"/>
                  </a:cubicBezTo>
                  <a:cubicBezTo>
                    <a:pt x="556" y="347"/>
                    <a:pt x="584" y="319"/>
                    <a:pt x="609" y="289"/>
                  </a:cubicBezTo>
                  <a:cubicBezTo>
                    <a:pt x="647" y="245"/>
                    <a:pt x="686" y="202"/>
                    <a:pt x="726" y="160"/>
                  </a:cubicBezTo>
                  <a:cubicBezTo>
                    <a:pt x="709" y="177"/>
                    <a:pt x="690" y="206"/>
                    <a:pt x="670" y="227"/>
                  </a:cubicBezTo>
                  <a:cubicBezTo>
                    <a:pt x="650" y="247"/>
                    <a:pt x="632" y="269"/>
                    <a:pt x="614" y="291"/>
                  </a:cubicBezTo>
                  <a:cubicBezTo>
                    <a:pt x="606" y="298"/>
                    <a:pt x="598" y="306"/>
                    <a:pt x="590" y="313"/>
                  </a:cubicBezTo>
                  <a:cubicBezTo>
                    <a:pt x="551" y="351"/>
                    <a:pt x="519" y="395"/>
                    <a:pt x="483" y="435"/>
                  </a:cubicBezTo>
                  <a:cubicBezTo>
                    <a:pt x="474" y="445"/>
                    <a:pt x="465" y="455"/>
                    <a:pt x="457" y="464"/>
                  </a:cubicBezTo>
                  <a:cubicBezTo>
                    <a:pt x="462" y="457"/>
                    <a:pt x="468" y="450"/>
                    <a:pt x="473" y="442"/>
                  </a:cubicBezTo>
                  <a:cubicBezTo>
                    <a:pt x="476" y="439"/>
                    <a:pt x="478" y="436"/>
                    <a:pt x="481" y="432"/>
                  </a:cubicBezTo>
                  <a:cubicBezTo>
                    <a:pt x="467" y="449"/>
                    <a:pt x="452" y="466"/>
                    <a:pt x="437" y="482"/>
                  </a:cubicBezTo>
                  <a:cubicBezTo>
                    <a:pt x="432" y="489"/>
                    <a:pt x="397" y="516"/>
                    <a:pt x="427" y="486"/>
                  </a:cubicBezTo>
                  <a:cubicBezTo>
                    <a:pt x="443" y="470"/>
                    <a:pt x="459" y="452"/>
                    <a:pt x="475" y="435"/>
                  </a:cubicBezTo>
                  <a:cubicBezTo>
                    <a:pt x="507" y="401"/>
                    <a:pt x="534" y="362"/>
                    <a:pt x="563" y="326"/>
                  </a:cubicBezTo>
                  <a:cubicBezTo>
                    <a:pt x="615" y="262"/>
                    <a:pt x="678" y="207"/>
                    <a:pt x="729" y="142"/>
                  </a:cubicBezTo>
                  <a:cubicBezTo>
                    <a:pt x="731" y="145"/>
                    <a:pt x="732" y="147"/>
                    <a:pt x="732" y="149"/>
                  </a:cubicBezTo>
                  <a:close/>
                  <a:moveTo>
                    <a:pt x="410" y="499"/>
                  </a:moveTo>
                  <a:cubicBezTo>
                    <a:pt x="411" y="492"/>
                    <a:pt x="415" y="485"/>
                    <a:pt x="420" y="479"/>
                  </a:cubicBezTo>
                  <a:cubicBezTo>
                    <a:pt x="423" y="475"/>
                    <a:pt x="426" y="472"/>
                    <a:pt x="430" y="468"/>
                  </a:cubicBezTo>
                  <a:cubicBezTo>
                    <a:pt x="440" y="457"/>
                    <a:pt x="453" y="447"/>
                    <a:pt x="461" y="438"/>
                  </a:cubicBezTo>
                  <a:cubicBezTo>
                    <a:pt x="488" y="411"/>
                    <a:pt x="511" y="378"/>
                    <a:pt x="536" y="348"/>
                  </a:cubicBezTo>
                  <a:cubicBezTo>
                    <a:pt x="572" y="305"/>
                    <a:pt x="613" y="265"/>
                    <a:pt x="652" y="224"/>
                  </a:cubicBezTo>
                  <a:cubicBezTo>
                    <a:pt x="625" y="252"/>
                    <a:pt x="598" y="280"/>
                    <a:pt x="572" y="310"/>
                  </a:cubicBezTo>
                  <a:cubicBezTo>
                    <a:pt x="518" y="373"/>
                    <a:pt x="468" y="439"/>
                    <a:pt x="410" y="499"/>
                  </a:cubicBezTo>
                  <a:close/>
                  <a:moveTo>
                    <a:pt x="676" y="198"/>
                  </a:moveTo>
                  <a:cubicBezTo>
                    <a:pt x="686" y="186"/>
                    <a:pt x="696" y="175"/>
                    <a:pt x="706" y="163"/>
                  </a:cubicBezTo>
                  <a:cubicBezTo>
                    <a:pt x="709" y="159"/>
                    <a:pt x="740" y="128"/>
                    <a:pt x="714" y="157"/>
                  </a:cubicBezTo>
                  <a:cubicBezTo>
                    <a:pt x="701" y="171"/>
                    <a:pt x="688" y="184"/>
                    <a:pt x="676" y="198"/>
                  </a:cubicBezTo>
                  <a:close/>
                  <a:moveTo>
                    <a:pt x="578" y="281"/>
                  </a:moveTo>
                  <a:cubicBezTo>
                    <a:pt x="604" y="253"/>
                    <a:pt x="631" y="225"/>
                    <a:pt x="657" y="196"/>
                  </a:cubicBezTo>
                  <a:cubicBezTo>
                    <a:pt x="667" y="184"/>
                    <a:pt x="678" y="173"/>
                    <a:pt x="689" y="161"/>
                  </a:cubicBezTo>
                  <a:cubicBezTo>
                    <a:pt x="696" y="154"/>
                    <a:pt x="704" y="147"/>
                    <a:pt x="713" y="141"/>
                  </a:cubicBezTo>
                  <a:cubicBezTo>
                    <a:pt x="706" y="150"/>
                    <a:pt x="699" y="158"/>
                    <a:pt x="692" y="166"/>
                  </a:cubicBezTo>
                  <a:cubicBezTo>
                    <a:pt x="656" y="206"/>
                    <a:pt x="615" y="242"/>
                    <a:pt x="578" y="281"/>
                  </a:cubicBezTo>
                  <a:cubicBezTo>
                    <a:pt x="578" y="281"/>
                    <a:pt x="578" y="281"/>
                    <a:pt x="578" y="281"/>
                  </a:cubicBezTo>
                  <a:close/>
                  <a:moveTo>
                    <a:pt x="557" y="307"/>
                  </a:moveTo>
                  <a:cubicBezTo>
                    <a:pt x="609" y="247"/>
                    <a:pt x="671" y="196"/>
                    <a:pt x="722" y="134"/>
                  </a:cubicBezTo>
                  <a:cubicBezTo>
                    <a:pt x="724" y="136"/>
                    <a:pt x="725" y="137"/>
                    <a:pt x="727" y="139"/>
                  </a:cubicBezTo>
                  <a:cubicBezTo>
                    <a:pt x="699" y="161"/>
                    <a:pt x="678" y="192"/>
                    <a:pt x="653" y="218"/>
                  </a:cubicBezTo>
                  <a:cubicBezTo>
                    <a:pt x="612" y="260"/>
                    <a:pt x="571" y="301"/>
                    <a:pt x="534" y="346"/>
                  </a:cubicBezTo>
                  <a:cubicBezTo>
                    <a:pt x="506" y="379"/>
                    <a:pt x="482" y="413"/>
                    <a:pt x="452" y="443"/>
                  </a:cubicBezTo>
                  <a:cubicBezTo>
                    <a:pt x="449" y="446"/>
                    <a:pt x="446" y="450"/>
                    <a:pt x="442" y="453"/>
                  </a:cubicBezTo>
                  <a:cubicBezTo>
                    <a:pt x="481" y="405"/>
                    <a:pt x="515" y="354"/>
                    <a:pt x="557" y="307"/>
                  </a:cubicBezTo>
                  <a:close/>
                  <a:moveTo>
                    <a:pt x="431" y="448"/>
                  </a:moveTo>
                  <a:cubicBezTo>
                    <a:pt x="451" y="424"/>
                    <a:pt x="471" y="401"/>
                    <a:pt x="491" y="377"/>
                  </a:cubicBezTo>
                  <a:cubicBezTo>
                    <a:pt x="486" y="385"/>
                    <a:pt x="480" y="392"/>
                    <a:pt x="474" y="400"/>
                  </a:cubicBezTo>
                  <a:cubicBezTo>
                    <a:pt x="461" y="418"/>
                    <a:pt x="447" y="434"/>
                    <a:pt x="433" y="451"/>
                  </a:cubicBezTo>
                  <a:cubicBezTo>
                    <a:pt x="426" y="459"/>
                    <a:pt x="419" y="467"/>
                    <a:pt x="411" y="474"/>
                  </a:cubicBezTo>
                  <a:cubicBezTo>
                    <a:pt x="417" y="465"/>
                    <a:pt x="424" y="457"/>
                    <a:pt x="431" y="448"/>
                  </a:cubicBezTo>
                  <a:close/>
                  <a:moveTo>
                    <a:pt x="402" y="494"/>
                  </a:moveTo>
                  <a:cubicBezTo>
                    <a:pt x="401" y="492"/>
                    <a:pt x="400" y="489"/>
                    <a:pt x="400" y="487"/>
                  </a:cubicBezTo>
                  <a:cubicBezTo>
                    <a:pt x="400" y="487"/>
                    <a:pt x="401" y="487"/>
                    <a:pt x="402" y="487"/>
                  </a:cubicBezTo>
                  <a:cubicBezTo>
                    <a:pt x="446" y="445"/>
                    <a:pt x="481" y="395"/>
                    <a:pt x="518" y="347"/>
                  </a:cubicBezTo>
                  <a:cubicBezTo>
                    <a:pt x="524" y="340"/>
                    <a:pt x="529" y="334"/>
                    <a:pt x="535" y="327"/>
                  </a:cubicBezTo>
                  <a:cubicBezTo>
                    <a:pt x="489" y="382"/>
                    <a:pt x="452" y="442"/>
                    <a:pt x="402" y="494"/>
                  </a:cubicBezTo>
                  <a:close/>
                  <a:moveTo>
                    <a:pt x="405" y="503"/>
                  </a:moveTo>
                  <a:cubicBezTo>
                    <a:pt x="405" y="501"/>
                    <a:pt x="404" y="499"/>
                    <a:pt x="403" y="497"/>
                  </a:cubicBezTo>
                  <a:cubicBezTo>
                    <a:pt x="406" y="494"/>
                    <a:pt x="409" y="491"/>
                    <a:pt x="411" y="488"/>
                  </a:cubicBezTo>
                  <a:cubicBezTo>
                    <a:pt x="409" y="492"/>
                    <a:pt x="408" y="496"/>
                    <a:pt x="407" y="500"/>
                  </a:cubicBezTo>
                  <a:cubicBezTo>
                    <a:pt x="407" y="500"/>
                    <a:pt x="407" y="501"/>
                    <a:pt x="408" y="501"/>
                  </a:cubicBezTo>
                  <a:cubicBezTo>
                    <a:pt x="407" y="502"/>
                    <a:pt x="406" y="502"/>
                    <a:pt x="405" y="503"/>
                  </a:cubicBezTo>
                  <a:close/>
                  <a:moveTo>
                    <a:pt x="407" y="509"/>
                  </a:moveTo>
                  <a:cubicBezTo>
                    <a:pt x="421" y="502"/>
                    <a:pt x="433" y="492"/>
                    <a:pt x="443" y="480"/>
                  </a:cubicBezTo>
                  <a:cubicBezTo>
                    <a:pt x="432" y="495"/>
                    <a:pt x="422" y="510"/>
                    <a:pt x="415" y="528"/>
                  </a:cubicBezTo>
                  <a:cubicBezTo>
                    <a:pt x="412" y="522"/>
                    <a:pt x="410" y="515"/>
                    <a:pt x="407" y="509"/>
                  </a:cubicBezTo>
                  <a:close/>
                  <a:moveTo>
                    <a:pt x="416" y="530"/>
                  </a:moveTo>
                  <a:cubicBezTo>
                    <a:pt x="417" y="530"/>
                    <a:pt x="417" y="530"/>
                    <a:pt x="417" y="530"/>
                  </a:cubicBezTo>
                  <a:cubicBezTo>
                    <a:pt x="443" y="512"/>
                    <a:pt x="459" y="486"/>
                    <a:pt x="479" y="462"/>
                  </a:cubicBezTo>
                  <a:cubicBezTo>
                    <a:pt x="490" y="448"/>
                    <a:pt x="501" y="435"/>
                    <a:pt x="513" y="422"/>
                  </a:cubicBezTo>
                  <a:cubicBezTo>
                    <a:pt x="483" y="461"/>
                    <a:pt x="453" y="500"/>
                    <a:pt x="420" y="537"/>
                  </a:cubicBezTo>
                  <a:cubicBezTo>
                    <a:pt x="419" y="535"/>
                    <a:pt x="417" y="533"/>
                    <a:pt x="416" y="530"/>
                  </a:cubicBezTo>
                  <a:close/>
                  <a:moveTo>
                    <a:pt x="547" y="385"/>
                  </a:moveTo>
                  <a:cubicBezTo>
                    <a:pt x="522" y="416"/>
                    <a:pt x="498" y="447"/>
                    <a:pt x="473" y="478"/>
                  </a:cubicBezTo>
                  <a:cubicBezTo>
                    <a:pt x="470" y="482"/>
                    <a:pt x="467" y="486"/>
                    <a:pt x="463" y="491"/>
                  </a:cubicBezTo>
                  <a:cubicBezTo>
                    <a:pt x="471" y="481"/>
                    <a:pt x="478" y="472"/>
                    <a:pt x="485" y="462"/>
                  </a:cubicBezTo>
                  <a:cubicBezTo>
                    <a:pt x="506" y="436"/>
                    <a:pt x="526" y="411"/>
                    <a:pt x="547" y="385"/>
                  </a:cubicBezTo>
                  <a:close/>
                  <a:moveTo>
                    <a:pt x="427" y="548"/>
                  </a:moveTo>
                  <a:cubicBezTo>
                    <a:pt x="425" y="546"/>
                    <a:pt x="423" y="543"/>
                    <a:pt x="421" y="539"/>
                  </a:cubicBezTo>
                  <a:cubicBezTo>
                    <a:pt x="421" y="539"/>
                    <a:pt x="421" y="539"/>
                    <a:pt x="422" y="539"/>
                  </a:cubicBezTo>
                  <a:cubicBezTo>
                    <a:pt x="464" y="497"/>
                    <a:pt x="500" y="450"/>
                    <a:pt x="535" y="402"/>
                  </a:cubicBezTo>
                  <a:cubicBezTo>
                    <a:pt x="578" y="344"/>
                    <a:pt x="625" y="291"/>
                    <a:pt x="677" y="240"/>
                  </a:cubicBezTo>
                  <a:cubicBezTo>
                    <a:pt x="630" y="293"/>
                    <a:pt x="586" y="349"/>
                    <a:pt x="542" y="405"/>
                  </a:cubicBezTo>
                  <a:cubicBezTo>
                    <a:pt x="506" y="452"/>
                    <a:pt x="461" y="494"/>
                    <a:pt x="427" y="542"/>
                  </a:cubicBezTo>
                  <a:cubicBezTo>
                    <a:pt x="426" y="543"/>
                    <a:pt x="428" y="545"/>
                    <a:pt x="430" y="543"/>
                  </a:cubicBezTo>
                  <a:cubicBezTo>
                    <a:pt x="466" y="491"/>
                    <a:pt x="516" y="444"/>
                    <a:pt x="556" y="393"/>
                  </a:cubicBezTo>
                  <a:cubicBezTo>
                    <a:pt x="578" y="365"/>
                    <a:pt x="600" y="336"/>
                    <a:pt x="622" y="308"/>
                  </a:cubicBezTo>
                  <a:cubicBezTo>
                    <a:pt x="634" y="294"/>
                    <a:pt x="645" y="280"/>
                    <a:pt x="657" y="266"/>
                  </a:cubicBezTo>
                  <a:cubicBezTo>
                    <a:pt x="656" y="267"/>
                    <a:pt x="693" y="223"/>
                    <a:pt x="682" y="247"/>
                  </a:cubicBezTo>
                  <a:cubicBezTo>
                    <a:pt x="679" y="255"/>
                    <a:pt x="675" y="262"/>
                    <a:pt x="670" y="269"/>
                  </a:cubicBezTo>
                  <a:cubicBezTo>
                    <a:pt x="659" y="282"/>
                    <a:pt x="648" y="296"/>
                    <a:pt x="637" y="309"/>
                  </a:cubicBezTo>
                  <a:cubicBezTo>
                    <a:pt x="645" y="301"/>
                    <a:pt x="653" y="292"/>
                    <a:pt x="660" y="283"/>
                  </a:cubicBezTo>
                  <a:cubicBezTo>
                    <a:pt x="649" y="298"/>
                    <a:pt x="636" y="312"/>
                    <a:pt x="623" y="326"/>
                  </a:cubicBezTo>
                  <a:cubicBezTo>
                    <a:pt x="598" y="357"/>
                    <a:pt x="573" y="388"/>
                    <a:pt x="548" y="418"/>
                  </a:cubicBezTo>
                  <a:cubicBezTo>
                    <a:pt x="531" y="438"/>
                    <a:pt x="514" y="459"/>
                    <a:pt x="498" y="480"/>
                  </a:cubicBezTo>
                  <a:cubicBezTo>
                    <a:pt x="496" y="484"/>
                    <a:pt x="493" y="488"/>
                    <a:pt x="490" y="491"/>
                  </a:cubicBezTo>
                  <a:cubicBezTo>
                    <a:pt x="479" y="505"/>
                    <a:pt x="467" y="518"/>
                    <a:pt x="456" y="531"/>
                  </a:cubicBezTo>
                  <a:cubicBezTo>
                    <a:pt x="453" y="530"/>
                    <a:pt x="451" y="528"/>
                    <a:pt x="449" y="523"/>
                  </a:cubicBezTo>
                  <a:cubicBezTo>
                    <a:pt x="456" y="514"/>
                    <a:pt x="463" y="505"/>
                    <a:pt x="471" y="497"/>
                  </a:cubicBezTo>
                  <a:cubicBezTo>
                    <a:pt x="510" y="449"/>
                    <a:pt x="552" y="402"/>
                    <a:pt x="593" y="356"/>
                  </a:cubicBezTo>
                  <a:cubicBezTo>
                    <a:pt x="581" y="367"/>
                    <a:pt x="570" y="379"/>
                    <a:pt x="561" y="389"/>
                  </a:cubicBezTo>
                  <a:cubicBezTo>
                    <a:pt x="515" y="442"/>
                    <a:pt x="469" y="493"/>
                    <a:pt x="427" y="548"/>
                  </a:cubicBezTo>
                  <a:close/>
                  <a:moveTo>
                    <a:pt x="676" y="267"/>
                  </a:moveTo>
                  <a:cubicBezTo>
                    <a:pt x="665" y="283"/>
                    <a:pt x="652" y="298"/>
                    <a:pt x="639" y="312"/>
                  </a:cubicBezTo>
                  <a:cubicBezTo>
                    <a:pt x="634" y="317"/>
                    <a:pt x="629" y="323"/>
                    <a:pt x="624" y="328"/>
                  </a:cubicBezTo>
                  <a:cubicBezTo>
                    <a:pt x="634" y="316"/>
                    <a:pt x="644" y="304"/>
                    <a:pt x="654" y="292"/>
                  </a:cubicBezTo>
                  <a:cubicBezTo>
                    <a:pt x="660" y="285"/>
                    <a:pt x="670" y="276"/>
                    <a:pt x="676" y="267"/>
                  </a:cubicBezTo>
                  <a:close/>
                  <a:moveTo>
                    <a:pt x="615" y="340"/>
                  </a:moveTo>
                  <a:cubicBezTo>
                    <a:pt x="601" y="356"/>
                    <a:pt x="589" y="373"/>
                    <a:pt x="575" y="389"/>
                  </a:cubicBezTo>
                  <a:cubicBezTo>
                    <a:pt x="560" y="407"/>
                    <a:pt x="545" y="426"/>
                    <a:pt x="529" y="444"/>
                  </a:cubicBezTo>
                  <a:cubicBezTo>
                    <a:pt x="557" y="409"/>
                    <a:pt x="586" y="375"/>
                    <a:pt x="615" y="340"/>
                  </a:cubicBezTo>
                  <a:close/>
                  <a:moveTo>
                    <a:pt x="437" y="553"/>
                  </a:moveTo>
                  <a:cubicBezTo>
                    <a:pt x="435" y="554"/>
                    <a:pt x="432" y="553"/>
                    <a:pt x="429" y="550"/>
                  </a:cubicBezTo>
                  <a:cubicBezTo>
                    <a:pt x="436" y="548"/>
                    <a:pt x="441" y="544"/>
                    <a:pt x="447" y="540"/>
                  </a:cubicBezTo>
                  <a:cubicBezTo>
                    <a:pt x="444" y="544"/>
                    <a:pt x="440" y="548"/>
                    <a:pt x="437" y="551"/>
                  </a:cubicBezTo>
                  <a:cubicBezTo>
                    <a:pt x="437" y="552"/>
                    <a:pt x="437" y="553"/>
                    <a:pt x="437" y="553"/>
                  </a:cubicBezTo>
                  <a:close/>
                  <a:moveTo>
                    <a:pt x="439" y="556"/>
                  </a:moveTo>
                  <a:cubicBezTo>
                    <a:pt x="441" y="555"/>
                    <a:pt x="440" y="554"/>
                    <a:pt x="440" y="553"/>
                  </a:cubicBezTo>
                  <a:cubicBezTo>
                    <a:pt x="490" y="525"/>
                    <a:pt x="525" y="465"/>
                    <a:pt x="562" y="422"/>
                  </a:cubicBezTo>
                  <a:cubicBezTo>
                    <a:pt x="569" y="414"/>
                    <a:pt x="575" y="406"/>
                    <a:pt x="582" y="399"/>
                  </a:cubicBezTo>
                  <a:cubicBezTo>
                    <a:pt x="578" y="405"/>
                    <a:pt x="574" y="410"/>
                    <a:pt x="569" y="416"/>
                  </a:cubicBezTo>
                  <a:cubicBezTo>
                    <a:pt x="568" y="417"/>
                    <a:pt x="567" y="419"/>
                    <a:pt x="567" y="420"/>
                  </a:cubicBezTo>
                  <a:cubicBezTo>
                    <a:pt x="566" y="420"/>
                    <a:pt x="566" y="421"/>
                    <a:pt x="565" y="421"/>
                  </a:cubicBezTo>
                  <a:cubicBezTo>
                    <a:pt x="530" y="461"/>
                    <a:pt x="499" y="505"/>
                    <a:pt x="464" y="544"/>
                  </a:cubicBezTo>
                  <a:cubicBezTo>
                    <a:pt x="454" y="554"/>
                    <a:pt x="444" y="563"/>
                    <a:pt x="434" y="573"/>
                  </a:cubicBezTo>
                  <a:cubicBezTo>
                    <a:pt x="437" y="567"/>
                    <a:pt x="439" y="564"/>
                    <a:pt x="439" y="556"/>
                  </a:cubicBezTo>
                  <a:close/>
                  <a:moveTo>
                    <a:pt x="520" y="508"/>
                  </a:moveTo>
                  <a:cubicBezTo>
                    <a:pt x="528" y="497"/>
                    <a:pt x="537" y="486"/>
                    <a:pt x="545" y="475"/>
                  </a:cubicBezTo>
                  <a:cubicBezTo>
                    <a:pt x="549" y="469"/>
                    <a:pt x="553" y="464"/>
                    <a:pt x="557" y="459"/>
                  </a:cubicBezTo>
                  <a:cubicBezTo>
                    <a:pt x="579" y="432"/>
                    <a:pt x="603" y="406"/>
                    <a:pt x="626" y="379"/>
                  </a:cubicBezTo>
                  <a:cubicBezTo>
                    <a:pt x="605" y="406"/>
                    <a:pt x="585" y="434"/>
                    <a:pt x="563" y="460"/>
                  </a:cubicBezTo>
                  <a:cubicBezTo>
                    <a:pt x="549" y="478"/>
                    <a:pt x="533" y="495"/>
                    <a:pt x="517" y="511"/>
                  </a:cubicBezTo>
                  <a:cubicBezTo>
                    <a:pt x="518" y="510"/>
                    <a:pt x="519" y="509"/>
                    <a:pt x="520" y="508"/>
                  </a:cubicBezTo>
                  <a:close/>
                  <a:moveTo>
                    <a:pt x="508" y="513"/>
                  </a:moveTo>
                  <a:cubicBezTo>
                    <a:pt x="486" y="541"/>
                    <a:pt x="449" y="570"/>
                    <a:pt x="434" y="587"/>
                  </a:cubicBezTo>
                  <a:cubicBezTo>
                    <a:pt x="452" y="568"/>
                    <a:pt x="472" y="553"/>
                    <a:pt x="488" y="531"/>
                  </a:cubicBezTo>
                  <a:cubicBezTo>
                    <a:pt x="514" y="496"/>
                    <a:pt x="538" y="463"/>
                    <a:pt x="568" y="431"/>
                  </a:cubicBezTo>
                  <a:cubicBezTo>
                    <a:pt x="576" y="422"/>
                    <a:pt x="585" y="412"/>
                    <a:pt x="594" y="403"/>
                  </a:cubicBezTo>
                  <a:cubicBezTo>
                    <a:pt x="583" y="418"/>
                    <a:pt x="571" y="433"/>
                    <a:pt x="559" y="448"/>
                  </a:cubicBezTo>
                  <a:cubicBezTo>
                    <a:pt x="542" y="469"/>
                    <a:pt x="525" y="491"/>
                    <a:pt x="508" y="513"/>
                  </a:cubicBezTo>
                  <a:close/>
                  <a:moveTo>
                    <a:pt x="596" y="432"/>
                  </a:moveTo>
                  <a:cubicBezTo>
                    <a:pt x="583" y="447"/>
                    <a:pt x="569" y="463"/>
                    <a:pt x="556" y="479"/>
                  </a:cubicBezTo>
                  <a:cubicBezTo>
                    <a:pt x="543" y="495"/>
                    <a:pt x="530" y="511"/>
                    <a:pt x="517" y="527"/>
                  </a:cubicBezTo>
                  <a:cubicBezTo>
                    <a:pt x="528" y="512"/>
                    <a:pt x="539" y="496"/>
                    <a:pt x="551" y="482"/>
                  </a:cubicBezTo>
                  <a:cubicBezTo>
                    <a:pt x="565" y="465"/>
                    <a:pt x="580" y="449"/>
                    <a:pt x="596" y="432"/>
                  </a:cubicBezTo>
                  <a:close/>
                  <a:moveTo>
                    <a:pt x="581" y="440"/>
                  </a:moveTo>
                  <a:cubicBezTo>
                    <a:pt x="605" y="410"/>
                    <a:pt x="629" y="380"/>
                    <a:pt x="653" y="350"/>
                  </a:cubicBezTo>
                  <a:cubicBezTo>
                    <a:pt x="657" y="345"/>
                    <a:pt x="687" y="309"/>
                    <a:pt x="669" y="340"/>
                  </a:cubicBezTo>
                  <a:cubicBezTo>
                    <a:pt x="655" y="365"/>
                    <a:pt x="632" y="386"/>
                    <a:pt x="612" y="407"/>
                  </a:cubicBezTo>
                  <a:cubicBezTo>
                    <a:pt x="601" y="418"/>
                    <a:pt x="591" y="429"/>
                    <a:pt x="581" y="440"/>
                  </a:cubicBezTo>
                  <a:close/>
                  <a:moveTo>
                    <a:pt x="635" y="363"/>
                  </a:moveTo>
                  <a:cubicBezTo>
                    <a:pt x="616" y="387"/>
                    <a:pt x="596" y="410"/>
                    <a:pt x="576" y="432"/>
                  </a:cubicBezTo>
                  <a:cubicBezTo>
                    <a:pt x="575" y="433"/>
                    <a:pt x="574" y="434"/>
                    <a:pt x="574" y="435"/>
                  </a:cubicBezTo>
                  <a:cubicBezTo>
                    <a:pt x="577" y="431"/>
                    <a:pt x="579" y="427"/>
                    <a:pt x="582" y="424"/>
                  </a:cubicBezTo>
                  <a:cubicBezTo>
                    <a:pt x="595" y="406"/>
                    <a:pt x="609" y="389"/>
                    <a:pt x="622" y="371"/>
                  </a:cubicBezTo>
                  <a:cubicBezTo>
                    <a:pt x="628" y="365"/>
                    <a:pt x="634" y="358"/>
                    <a:pt x="640" y="351"/>
                  </a:cubicBezTo>
                  <a:cubicBezTo>
                    <a:pt x="652" y="339"/>
                    <a:pt x="670" y="325"/>
                    <a:pt x="678" y="314"/>
                  </a:cubicBezTo>
                  <a:cubicBezTo>
                    <a:pt x="678" y="314"/>
                    <a:pt x="678" y="314"/>
                    <a:pt x="678" y="314"/>
                  </a:cubicBezTo>
                  <a:cubicBezTo>
                    <a:pt x="668" y="331"/>
                    <a:pt x="647" y="349"/>
                    <a:pt x="635" y="363"/>
                  </a:cubicBezTo>
                  <a:close/>
                  <a:moveTo>
                    <a:pt x="607" y="386"/>
                  </a:moveTo>
                  <a:cubicBezTo>
                    <a:pt x="589" y="405"/>
                    <a:pt x="571" y="423"/>
                    <a:pt x="554" y="441"/>
                  </a:cubicBezTo>
                  <a:cubicBezTo>
                    <a:pt x="564" y="429"/>
                    <a:pt x="574" y="416"/>
                    <a:pt x="584" y="403"/>
                  </a:cubicBezTo>
                  <a:cubicBezTo>
                    <a:pt x="597" y="388"/>
                    <a:pt x="610" y="373"/>
                    <a:pt x="623" y="358"/>
                  </a:cubicBezTo>
                  <a:cubicBezTo>
                    <a:pt x="641" y="337"/>
                    <a:pt x="667" y="315"/>
                    <a:pt x="680" y="291"/>
                  </a:cubicBezTo>
                  <a:cubicBezTo>
                    <a:pt x="674" y="303"/>
                    <a:pt x="666" y="314"/>
                    <a:pt x="658" y="326"/>
                  </a:cubicBezTo>
                  <a:cubicBezTo>
                    <a:pt x="640" y="345"/>
                    <a:pt x="623" y="365"/>
                    <a:pt x="607" y="386"/>
                  </a:cubicBezTo>
                  <a:close/>
                  <a:moveTo>
                    <a:pt x="430" y="583"/>
                  </a:moveTo>
                  <a:cubicBezTo>
                    <a:pt x="450" y="564"/>
                    <a:pt x="469" y="544"/>
                    <a:pt x="486" y="522"/>
                  </a:cubicBezTo>
                  <a:cubicBezTo>
                    <a:pt x="482" y="527"/>
                    <a:pt x="477" y="531"/>
                    <a:pt x="473" y="536"/>
                  </a:cubicBezTo>
                  <a:cubicBezTo>
                    <a:pt x="480" y="528"/>
                    <a:pt x="487" y="520"/>
                    <a:pt x="495" y="512"/>
                  </a:cubicBezTo>
                  <a:cubicBezTo>
                    <a:pt x="510" y="493"/>
                    <a:pt x="525" y="473"/>
                    <a:pt x="540" y="455"/>
                  </a:cubicBezTo>
                  <a:cubicBezTo>
                    <a:pt x="537" y="459"/>
                    <a:pt x="534" y="463"/>
                    <a:pt x="531" y="466"/>
                  </a:cubicBezTo>
                  <a:cubicBezTo>
                    <a:pt x="525" y="474"/>
                    <a:pt x="520" y="481"/>
                    <a:pt x="514" y="488"/>
                  </a:cubicBezTo>
                  <a:cubicBezTo>
                    <a:pt x="511" y="492"/>
                    <a:pt x="508" y="496"/>
                    <a:pt x="505" y="500"/>
                  </a:cubicBezTo>
                  <a:cubicBezTo>
                    <a:pt x="506" y="498"/>
                    <a:pt x="508" y="496"/>
                    <a:pt x="509" y="495"/>
                  </a:cubicBezTo>
                  <a:cubicBezTo>
                    <a:pt x="504" y="502"/>
                    <a:pt x="499" y="509"/>
                    <a:pt x="494" y="517"/>
                  </a:cubicBezTo>
                  <a:cubicBezTo>
                    <a:pt x="475" y="546"/>
                    <a:pt x="451" y="565"/>
                    <a:pt x="428" y="589"/>
                  </a:cubicBezTo>
                  <a:cubicBezTo>
                    <a:pt x="428" y="587"/>
                    <a:pt x="429" y="585"/>
                    <a:pt x="430" y="583"/>
                  </a:cubicBezTo>
                  <a:close/>
                  <a:moveTo>
                    <a:pt x="425" y="597"/>
                  </a:moveTo>
                  <a:cubicBezTo>
                    <a:pt x="438" y="590"/>
                    <a:pt x="449" y="582"/>
                    <a:pt x="460" y="572"/>
                  </a:cubicBezTo>
                  <a:cubicBezTo>
                    <a:pt x="447" y="586"/>
                    <a:pt x="435" y="601"/>
                    <a:pt x="423" y="615"/>
                  </a:cubicBezTo>
                  <a:cubicBezTo>
                    <a:pt x="423" y="609"/>
                    <a:pt x="424" y="603"/>
                    <a:pt x="425" y="597"/>
                  </a:cubicBezTo>
                  <a:close/>
                  <a:moveTo>
                    <a:pt x="462" y="577"/>
                  </a:moveTo>
                  <a:cubicBezTo>
                    <a:pt x="458" y="582"/>
                    <a:pt x="455" y="586"/>
                    <a:pt x="451" y="591"/>
                  </a:cubicBezTo>
                  <a:cubicBezTo>
                    <a:pt x="424" y="620"/>
                    <a:pt x="429" y="611"/>
                    <a:pt x="453" y="587"/>
                  </a:cubicBezTo>
                  <a:cubicBezTo>
                    <a:pt x="456" y="584"/>
                    <a:pt x="459" y="581"/>
                    <a:pt x="462" y="577"/>
                  </a:cubicBezTo>
                  <a:close/>
                  <a:moveTo>
                    <a:pt x="423" y="621"/>
                  </a:moveTo>
                  <a:cubicBezTo>
                    <a:pt x="449" y="599"/>
                    <a:pt x="471" y="574"/>
                    <a:pt x="491" y="547"/>
                  </a:cubicBezTo>
                  <a:cubicBezTo>
                    <a:pt x="503" y="533"/>
                    <a:pt x="516" y="519"/>
                    <a:pt x="528" y="505"/>
                  </a:cubicBezTo>
                  <a:cubicBezTo>
                    <a:pt x="528" y="505"/>
                    <a:pt x="527" y="506"/>
                    <a:pt x="527" y="507"/>
                  </a:cubicBezTo>
                  <a:cubicBezTo>
                    <a:pt x="514" y="524"/>
                    <a:pt x="501" y="543"/>
                    <a:pt x="489" y="561"/>
                  </a:cubicBezTo>
                  <a:cubicBezTo>
                    <a:pt x="468" y="586"/>
                    <a:pt x="447" y="609"/>
                    <a:pt x="425" y="630"/>
                  </a:cubicBezTo>
                  <a:cubicBezTo>
                    <a:pt x="424" y="627"/>
                    <a:pt x="424" y="624"/>
                    <a:pt x="423" y="621"/>
                  </a:cubicBezTo>
                  <a:close/>
                  <a:moveTo>
                    <a:pt x="427" y="642"/>
                  </a:moveTo>
                  <a:cubicBezTo>
                    <a:pt x="426" y="639"/>
                    <a:pt x="426" y="637"/>
                    <a:pt x="425" y="634"/>
                  </a:cubicBezTo>
                  <a:cubicBezTo>
                    <a:pt x="454" y="612"/>
                    <a:pt x="476" y="585"/>
                    <a:pt x="496" y="556"/>
                  </a:cubicBezTo>
                  <a:cubicBezTo>
                    <a:pt x="509" y="540"/>
                    <a:pt x="522" y="523"/>
                    <a:pt x="535" y="508"/>
                  </a:cubicBezTo>
                  <a:cubicBezTo>
                    <a:pt x="563" y="477"/>
                    <a:pt x="588" y="444"/>
                    <a:pt x="615" y="413"/>
                  </a:cubicBezTo>
                  <a:cubicBezTo>
                    <a:pt x="624" y="403"/>
                    <a:pt x="633" y="393"/>
                    <a:pt x="641" y="383"/>
                  </a:cubicBezTo>
                  <a:cubicBezTo>
                    <a:pt x="652" y="371"/>
                    <a:pt x="663" y="360"/>
                    <a:pt x="674" y="349"/>
                  </a:cubicBezTo>
                  <a:cubicBezTo>
                    <a:pt x="674" y="349"/>
                    <a:pt x="674" y="349"/>
                    <a:pt x="674" y="349"/>
                  </a:cubicBezTo>
                  <a:cubicBezTo>
                    <a:pt x="655" y="370"/>
                    <a:pt x="638" y="393"/>
                    <a:pt x="620" y="414"/>
                  </a:cubicBezTo>
                  <a:cubicBezTo>
                    <a:pt x="586" y="456"/>
                    <a:pt x="550" y="497"/>
                    <a:pt x="517" y="539"/>
                  </a:cubicBezTo>
                  <a:cubicBezTo>
                    <a:pt x="489" y="576"/>
                    <a:pt x="454" y="607"/>
                    <a:pt x="428" y="645"/>
                  </a:cubicBezTo>
                  <a:cubicBezTo>
                    <a:pt x="428" y="644"/>
                    <a:pt x="428" y="643"/>
                    <a:pt x="427" y="642"/>
                  </a:cubicBezTo>
                  <a:close/>
                  <a:moveTo>
                    <a:pt x="673" y="398"/>
                  </a:moveTo>
                  <a:cubicBezTo>
                    <a:pt x="669" y="407"/>
                    <a:pt x="664" y="415"/>
                    <a:pt x="658" y="424"/>
                  </a:cubicBezTo>
                  <a:cubicBezTo>
                    <a:pt x="632" y="457"/>
                    <a:pt x="603" y="488"/>
                    <a:pt x="576" y="521"/>
                  </a:cubicBezTo>
                  <a:cubicBezTo>
                    <a:pt x="587" y="506"/>
                    <a:pt x="598" y="490"/>
                    <a:pt x="610" y="476"/>
                  </a:cubicBezTo>
                  <a:cubicBezTo>
                    <a:pt x="619" y="465"/>
                    <a:pt x="627" y="452"/>
                    <a:pt x="635" y="440"/>
                  </a:cubicBezTo>
                  <a:cubicBezTo>
                    <a:pt x="643" y="428"/>
                    <a:pt x="651" y="416"/>
                    <a:pt x="661" y="405"/>
                  </a:cubicBezTo>
                  <a:cubicBezTo>
                    <a:pt x="662" y="401"/>
                    <a:pt x="664" y="399"/>
                    <a:pt x="665" y="397"/>
                  </a:cubicBezTo>
                  <a:cubicBezTo>
                    <a:pt x="665" y="397"/>
                    <a:pt x="664" y="398"/>
                    <a:pt x="664" y="398"/>
                  </a:cubicBezTo>
                  <a:cubicBezTo>
                    <a:pt x="669" y="390"/>
                    <a:pt x="674" y="381"/>
                    <a:pt x="678" y="373"/>
                  </a:cubicBezTo>
                  <a:cubicBezTo>
                    <a:pt x="679" y="376"/>
                    <a:pt x="680" y="380"/>
                    <a:pt x="681" y="384"/>
                  </a:cubicBezTo>
                  <a:cubicBezTo>
                    <a:pt x="680" y="384"/>
                    <a:pt x="680" y="384"/>
                    <a:pt x="679" y="384"/>
                  </a:cubicBezTo>
                  <a:cubicBezTo>
                    <a:pt x="675" y="387"/>
                    <a:pt x="671" y="391"/>
                    <a:pt x="668" y="395"/>
                  </a:cubicBezTo>
                  <a:cubicBezTo>
                    <a:pt x="669" y="394"/>
                    <a:pt x="671" y="395"/>
                    <a:pt x="673" y="398"/>
                  </a:cubicBezTo>
                  <a:close/>
                  <a:moveTo>
                    <a:pt x="648" y="443"/>
                  </a:moveTo>
                  <a:cubicBezTo>
                    <a:pt x="651" y="439"/>
                    <a:pt x="654" y="435"/>
                    <a:pt x="656" y="431"/>
                  </a:cubicBezTo>
                  <a:cubicBezTo>
                    <a:pt x="662" y="424"/>
                    <a:pt x="668" y="416"/>
                    <a:pt x="674" y="409"/>
                  </a:cubicBezTo>
                  <a:cubicBezTo>
                    <a:pt x="674" y="411"/>
                    <a:pt x="674" y="414"/>
                    <a:pt x="675" y="416"/>
                  </a:cubicBezTo>
                  <a:cubicBezTo>
                    <a:pt x="666" y="424"/>
                    <a:pt x="657" y="433"/>
                    <a:pt x="648" y="443"/>
                  </a:cubicBezTo>
                  <a:close/>
                  <a:moveTo>
                    <a:pt x="664" y="440"/>
                  </a:moveTo>
                  <a:cubicBezTo>
                    <a:pt x="655" y="457"/>
                    <a:pt x="642" y="471"/>
                    <a:pt x="630" y="486"/>
                  </a:cubicBezTo>
                  <a:cubicBezTo>
                    <a:pt x="610" y="510"/>
                    <a:pt x="590" y="534"/>
                    <a:pt x="570" y="558"/>
                  </a:cubicBezTo>
                  <a:cubicBezTo>
                    <a:pt x="554" y="579"/>
                    <a:pt x="538" y="599"/>
                    <a:pt x="521" y="619"/>
                  </a:cubicBezTo>
                  <a:cubicBezTo>
                    <a:pt x="523" y="617"/>
                    <a:pt x="525" y="614"/>
                    <a:pt x="526" y="612"/>
                  </a:cubicBezTo>
                  <a:cubicBezTo>
                    <a:pt x="567" y="558"/>
                    <a:pt x="612" y="505"/>
                    <a:pt x="650" y="449"/>
                  </a:cubicBezTo>
                  <a:cubicBezTo>
                    <a:pt x="667" y="421"/>
                    <a:pt x="671" y="418"/>
                    <a:pt x="664" y="440"/>
                  </a:cubicBezTo>
                  <a:close/>
                  <a:moveTo>
                    <a:pt x="450" y="669"/>
                  </a:moveTo>
                  <a:cubicBezTo>
                    <a:pt x="469" y="650"/>
                    <a:pt x="489" y="618"/>
                    <a:pt x="507" y="595"/>
                  </a:cubicBezTo>
                  <a:cubicBezTo>
                    <a:pt x="525" y="574"/>
                    <a:pt x="541" y="552"/>
                    <a:pt x="557" y="530"/>
                  </a:cubicBezTo>
                  <a:cubicBezTo>
                    <a:pt x="571" y="511"/>
                    <a:pt x="587" y="493"/>
                    <a:pt x="603" y="474"/>
                  </a:cubicBezTo>
                  <a:cubicBezTo>
                    <a:pt x="591" y="492"/>
                    <a:pt x="579" y="509"/>
                    <a:pt x="566" y="525"/>
                  </a:cubicBezTo>
                  <a:cubicBezTo>
                    <a:pt x="527" y="572"/>
                    <a:pt x="495" y="626"/>
                    <a:pt x="450" y="669"/>
                  </a:cubicBezTo>
                  <a:close/>
                  <a:moveTo>
                    <a:pt x="502" y="623"/>
                  </a:moveTo>
                  <a:cubicBezTo>
                    <a:pt x="488" y="644"/>
                    <a:pt x="474" y="665"/>
                    <a:pt x="458" y="684"/>
                  </a:cubicBezTo>
                  <a:cubicBezTo>
                    <a:pt x="469" y="671"/>
                    <a:pt x="486" y="644"/>
                    <a:pt x="500" y="626"/>
                  </a:cubicBezTo>
                  <a:cubicBezTo>
                    <a:pt x="501" y="625"/>
                    <a:pt x="502" y="624"/>
                    <a:pt x="502" y="623"/>
                  </a:cubicBezTo>
                  <a:close/>
                  <a:moveTo>
                    <a:pt x="633" y="420"/>
                  </a:moveTo>
                  <a:cubicBezTo>
                    <a:pt x="618" y="439"/>
                    <a:pt x="601" y="457"/>
                    <a:pt x="585" y="475"/>
                  </a:cubicBezTo>
                  <a:cubicBezTo>
                    <a:pt x="604" y="447"/>
                    <a:pt x="624" y="419"/>
                    <a:pt x="646" y="393"/>
                  </a:cubicBezTo>
                  <a:cubicBezTo>
                    <a:pt x="650" y="389"/>
                    <a:pt x="659" y="381"/>
                    <a:pt x="665" y="379"/>
                  </a:cubicBezTo>
                  <a:cubicBezTo>
                    <a:pt x="655" y="392"/>
                    <a:pt x="637" y="414"/>
                    <a:pt x="633" y="420"/>
                  </a:cubicBezTo>
                  <a:close/>
                  <a:moveTo>
                    <a:pt x="667" y="379"/>
                  </a:moveTo>
                  <a:cubicBezTo>
                    <a:pt x="670" y="379"/>
                    <a:pt x="670" y="383"/>
                    <a:pt x="663" y="394"/>
                  </a:cubicBezTo>
                  <a:cubicBezTo>
                    <a:pt x="659" y="401"/>
                    <a:pt x="655" y="407"/>
                    <a:pt x="650" y="413"/>
                  </a:cubicBezTo>
                  <a:cubicBezTo>
                    <a:pt x="646" y="418"/>
                    <a:pt x="642" y="423"/>
                    <a:pt x="638" y="427"/>
                  </a:cubicBezTo>
                  <a:cubicBezTo>
                    <a:pt x="634" y="432"/>
                    <a:pt x="629" y="437"/>
                    <a:pt x="625" y="442"/>
                  </a:cubicBezTo>
                  <a:cubicBezTo>
                    <a:pt x="604" y="466"/>
                    <a:pt x="584" y="489"/>
                    <a:pt x="565" y="514"/>
                  </a:cubicBezTo>
                  <a:cubicBezTo>
                    <a:pt x="549" y="536"/>
                    <a:pt x="531" y="557"/>
                    <a:pt x="514" y="578"/>
                  </a:cubicBezTo>
                  <a:cubicBezTo>
                    <a:pt x="519" y="571"/>
                    <a:pt x="523" y="565"/>
                    <a:pt x="528" y="558"/>
                  </a:cubicBezTo>
                  <a:cubicBezTo>
                    <a:pt x="543" y="537"/>
                    <a:pt x="558" y="515"/>
                    <a:pt x="573" y="493"/>
                  </a:cubicBezTo>
                  <a:cubicBezTo>
                    <a:pt x="606" y="457"/>
                    <a:pt x="639" y="420"/>
                    <a:pt x="667" y="379"/>
                  </a:cubicBezTo>
                  <a:close/>
                  <a:moveTo>
                    <a:pt x="619" y="422"/>
                  </a:moveTo>
                  <a:cubicBezTo>
                    <a:pt x="600" y="444"/>
                    <a:pt x="581" y="466"/>
                    <a:pt x="563" y="488"/>
                  </a:cubicBezTo>
                  <a:cubicBezTo>
                    <a:pt x="523" y="539"/>
                    <a:pt x="490" y="601"/>
                    <a:pt x="438" y="641"/>
                  </a:cubicBezTo>
                  <a:cubicBezTo>
                    <a:pt x="448" y="634"/>
                    <a:pt x="459" y="611"/>
                    <a:pt x="468" y="602"/>
                  </a:cubicBezTo>
                  <a:cubicBezTo>
                    <a:pt x="479" y="591"/>
                    <a:pt x="490" y="579"/>
                    <a:pt x="500" y="568"/>
                  </a:cubicBezTo>
                  <a:cubicBezTo>
                    <a:pt x="523" y="542"/>
                    <a:pt x="542" y="512"/>
                    <a:pt x="565" y="486"/>
                  </a:cubicBezTo>
                  <a:cubicBezTo>
                    <a:pt x="585" y="461"/>
                    <a:pt x="606" y="436"/>
                    <a:pt x="626" y="411"/>
                  </a:cubicBezTo>
                  <a:cubicBezTo>
                    <a:pt x="624" y="415"/>
                    <a:pt x="621" y="419"/>
                    <a:pt x="619" y="422"/>
                  </a:cubicBezTo>
                  <a:close/>
                  <a:moveTo>
                    <a:pt x="617" y="425"/>
                  </a:moveTo>
                  <a:cubicBezTo>
                    <a:pt x="611" y="434"/>
                    <a:pt x="605" y="443"/>
                    <a:pt x="600" y="452"/>
                  </a:cubicBezTo>
                  <a:cubicBezTo>
                    <a:pt x="594" y="460"/>
                    <a:pt x="589" y="469"/>
                    <a:pt x="583" y="477"/>
                  </a:cubicBezTo>
                  <a:cubicBezTo>
                    <a:pt x="579" y="482"/>
                    <a:pt x="574" y="487"/>
                    <a:pt x="570" y="492"/>
                  </a:cubicBezTo>
                  <a:cubicBezTo>
                    <a:pt x="557" y="506"/>
                    <a:pt x="546" y="519"/>
                    <a:pt x="534" y="533"/>
                  </a:cubicBezTo>
                  <a:cubicBezTo>
                    <a:pt x="561" y="497"/>
                    <a:pt x="588" y="460"/>
                    <a:pt x="617" y="425"/>
                  </a:cubicBezTo>
                  <a:close/>
                  <a:moveTo>
                    <a:pt x="550" y="518"/>
                  </a:moveTo>
                  <a:cubicBezTo>
                    <a:pt x="557" y="510"/>
                    <a:pt x="564" y="503"/>
                    <a:pt x="572" y="495"/>
                  </a:cubicBezTo>
                  <a:cubicBezTo>
                    <a:pt x="547" y="532"/>
                    <a:pt x="521" y="569"/>
                    <a:pt x="493" y="604"/>
                  </a:cubicBezTo>
                  <a:cubicBezTo>
                    <a:pt x="487" y="612"/>
                    <a:pt x="481" y="620"/>
                    <a:pt x="474" y="628"/>
                  </a:cubicBezTo>
                  <a:cubicBezTo>
                    <a:pt x="473" y="630"/>
                    <a:pt x="472" y="632"/>
                    <a:pt x="470" y="633"/>
                  </a:cubicBezTo>
                  <a:cubicBezTo>
                    <a:pt x="467" y="637"/>
                    <a:pt x="430" y="671"/>
                    <a:pt x="446" y="652"/>
                  </a:cubicBezTo>
                  <a:cubicBezTo>
                    <a:pt x="453" y="643"/>
                    <a:pt x="461" y="632"/>
                    <a:pt x="468" y="623"/>
                  </a:cubicBezTo>
                  <a:cubicBezTo>
                    <a:pt x="494" y="587"/>
                    <a:pt x="521" y="552"/>
                    <a:pt x="550" y="518"/>
                  </a:cubicBezTo>
                  <a:close/>
                  <a:moveTo>
                    <a:pt x="590" y="508"/>
                  </a:moveTo>
                  <a:cubicBezTo>
                    <a:pt x="592" y="506"/>
                    <a:pt x="593" y="504"/>
                    <a:pt x="595" y="502"/>
                  </a:cubicBezTo>
                  <a:cubicBezTo>
                    <a:pt x="593" y="504"/>
                    <a:pt x="592" y="506"/>
                    <a:pt x="590" y="508"/>
                  </a:cubicBezTo>
                  <a:cubicBezTo>
                    <a:pt x="579" y="524"/>
                    <a:pt x="567" y="538"/>
                    <a:pt x="556" y="553"/>
                  </a:cubicBezTo>
                  <a:cubicBezTo>
                    <a:pt x="567" y="538"/>
                    <a:pt x="578" y="522"/>
                    <a:pt x="590" y="508"/>
                  </a:cubicBezTo>
                  <a:close/>
                  <a:moveTo>
                    <a:pt x="659" y="377"/>
                  </a:moveTo>
                  <a:cubicBezTo>
                    <a:pt x="652" y="382"/>
                    <a:pt x="646" y="388"/>
                    <a:pt x="640" y="394"/>
                  </a:cubicBezTo>
                  <a:cubicBezTo>
                    <a:pt x="651" y="380"/>
                    <a:pt x="662" y="366"/>
                    <a:pt x="673" y="352"/>
                  </a:cubicBezTo>
                  <a:cubicBezTo>
                    <a:pt x="673" y="353"/>
                    <a:pt x="673" y="354"/>
                    <a:pt x="673" y="355"/>
                  </a:cubicBezTo>
                  <a:cubicBezTo>
                    <a:pt x="673" y="356"/>
                    <a:pt x="674" y="358"/>
                    <a:pt x="674" y="360"/>
                  </a:cubicBezTo>
                  <a:cubicBezTo>
                    <a:pt x="669" y="366"/>
                    <a:pt x="664" y="371"/>
                    <a:pt x="659" y="377"/>
                  </a:cubicBezTo>
                  <a:close/>
                  <a:moveTo>
                    <a:pt x="430" y="650"/>
                  </a:moveTo>
                  <a:cubicBezTo>
                    <a:pt x="444" y="641"/>
                    <a:pt x="457" y="630"/>
                    <a:pt x="468" y="618"/>
                  </a:cubicBezTo>
                  <a:cubicBezTo>
                    <a:pt x="457" y="632"/>
                    <a:pt x="446" y="647"/>
                    <a:pt x="434" y="661"/>
                  </a:cubicBezTo>
                  <a:cubicBezTo>
                    <a:pt x="433" y="657"/>
                    <a:pt x="431" y="654"/>
                    <a:pt x="430" y="650"/>
                  </a:cubicBezTo>
                  <a:close/>
                  <a:moveTo>
                    <a:pt x="436" y="665"/>
                  </a:moveTo>
                  <a:cubicBezTo>
                    <a:pt x="444" y="661"/>
                    <a:pt x="451" y="656"/>
                    <a:pt x="458" y="650"/>
                  </a:cubicBezTo>
                  <a:cubicBezTo>
                    <a:pt x="452" y="658"/>
                    <a:pt x="446" y="667"/>
                    <a:pt x="441" y="675"/>
                  </a:cubicBezTo>
                  <a:cubicBezTo>
                    <a:pt x="439" y="672"/>
                    <a:pt x="437" y="668"/>
                    <a:pt x="436" y="665"/>
                  </a:cubicBezTo>
                  <a:close/>
                  <a:moveTo>
                    <a:pt x="443" y="679"/>
                  </a:moveTo>
                  <a:cubicBezTo>
                    <a:pt x="456" y="667"/>
                    <a:pt x="470" y="654"/>
                    <a:pt x="482" y="641"/>
                  </a:cubicBezTo>
                  <a:cubicBezTo>
                    <a:pt x="470" y="657"/>
                    <a:pt x="459" y="674"/>
                    <a:pt x="450" y="691"/>
                  </a:cubicBezTo>
                  <a:cubicBezTo>
                    <a:pt x="447" y="687"/>
                    <a:pt x="445" y="683"/>
                    <a:pt x="443" y="679"/>
                  </a:cubicBezTo>
                  <a:close/>
                  <a:moveTo>
                    <a:pt x="452" y="696"/>
                  </a:moveTo>
                  <a:cubicBezTo>
                    <a:pt x="496" y="647"/>
                    <a:pt x="530" y="590"/>
                    <a:pt x="571" y="539"/>
                  </a:cubicBezTo>
                  <a:cubicBezTo>
                    <a:pt x="582" y="524"/>
                    <a:pt x="594" y="510"/>
                    <a:pt x="606" y="496"/>
                  </a:cubicBezTo>
                  <a:cubicBezTo>
                    <a:pt x="595" y="512"/>
                    <a:pt x="584" y="528"/>
                    <a:pt x="573" y="542"/>
                  </a:cubicBezTo>
                  <a:cubicBezTo>
                    <a:pt x="552" y="569"/>
                    <a:pt x="533" y="597"/>
                    <a:pt x="513" y="625"/>
                  </a:cubicBezTo>
                  <a:cubicBezTo>
                    <a:pt x="505" y="636"/>
                    <a:pt x="497" y="649"/>
                    <a:pt x="489" y="661"/>
                  </a:cubicBezTo>
                  <a:cubicBezTo>
                    <a:pt x="485" y="666"/>
                    <a:pt x="482" y="671"/>
                    <a:pt x="478" y="676"/>
                  </a:cubicBezTo>
                  <a:cubicBezTo>
                    <a:pt x="472" y="684"/>
                    <a:pt x="466" y="691"/>
                    <a:pt x="458" y="697"/>
                  </a:cubicBezTo>
                  <a:cubicBezTo>
                    <a:pt x="459" y="696"/>
                    <a:pt x="458" y="694"/>
                    <a:pt x="456" y="695"/>
                  </a:cubicBezTo>
                  <a:cubicBezTo>
                    <a:pt x="455" y="696"/>
                    <a:pt x="454" y="697"/>
                    <a:pt x="453" y="698"/>
                  </a:cubicBezTo>
                  <a:cubicBezTo>
                    <a:pt x="453" y="697"/>
                    <a:pt x="452" y="696"/>
                    <a:pt x="452" y="696"/>
                  </a:cubicBezTo>
                  <a:close/>
                  <a:moveTo>
                    <a:pt x="458" y="706"/>
                  </a:moveTo>
                  <a:cubicBezTo>
                    <a:pt x="457" y="704"/>
                    <a:pt x="456" y="702"/>
                    <a:pt x="454" y="700"/>
                  </a:cubicBezTo>
                  <a:cubicBezTo>
                    <a:pt x="460" y="696"/>
                    <a:pt x="466" y="691"/>
                    <a:pt x="471" y="686"/>
                  </a:cubicBezTo>
                  <a:cubicBezTo>
                    <a:pt x="467" y="693"/>
                    <a:pt x="462" y="700"/>
                    <a:pt x="458" y="706"/>
                  </a:cubicBezTo>
                  <a:close/>
                  <a:moveTo>
                    <a:pt x="461" y="711"/>
                  </a:moveTo>
                  <a:cubicBezTo>
                    <a:pt x="474" y="697"/>
                    <a:pt x="487" y="683"/>
                    <a:pt x="499" y="669"/>
                  </a:cubicBezTo>
                  <a:cubicBezTo>
                    <a:pt x="487" y="685"/>
                    <a:pt x="475" y="701"/>
                    <a:pt x="464" y="717"/>
                  </a:cubicBezTo>
                  <a:cubicBezTo>
                    <a:pt x="463" y="715"/>
                    <a:pt x="462" y="713"/>
                    <a:pt x="461" y="711"/>
                  </a:cubicBezTo>
                  <a:close/>
                  <a:moveTo>
                    <a:pt x="470" y="726"/>
                  </a:moveTo>
                  <a:cubicBezTo>
                    <a:pt x="471" y="726"/>
                    <a:pt x="471" y="726"/>
                    <a:pt x="472" y="725"/>
                  </a:cubicBezTo>
                  <a:cubicBezTo>
                    <a:pt x="472" y="725"/>
                    <a:pt x="472" y="725"/>
                    <a:pt x="472" y="725"/>
                  </a:cubicBezTo>
                  <a:cubicBezTo>
                    <a:pt x="474" y="723"/>
                    <a:pt x="476" y="721"/>
                    <a:pt x="477" y="721"/>
                  </a:cubicBezTo>
                  <a:cubicBezTo>
                    <a:pt x="481" y="716"/>
                    <a:pt x="486" y="711"/>
                    <a:pt x="490" y="706"/>
                  </a:cubicBezTo>
                  <a:cubicBezTo>
                    <a:pt x="495" y="700"/>
                    <a:pt x="500" y="695"/>
                    <a:pt x="504" y="689"/>
                  </a:cubicBezTo>
                  <a:cubicBezTo>
                    <a:pt x="495" y="704"/>
                    <a:pt x="485" y="718"/>
                    <a:pt x="476" y="732"/>
                  </a:cubicBezTo>
                  <a:cubicBezTo>
                    <a:pt x="474" y="731"/>
                    <a:pt x="472" y="729"/>
                    <a:pt x="470" y="726"/>
                  </a:cubicBezTo>
                  <a:close/>
                  <a:moveTo>
                    <a:pt x="483" y="733"/>
                  </a:moveTo>
                  <a:cubicBezTo>
                    <a:pt x="489" y="726"/>
                    <a:pt x="495" y="718"/>
                    <a:pt x="502" y="711"/>
                  </a:cubicBezTo>
                  <a:cubicBezTo>
                    <a:pt x="498" y="718"/>
                    <a:pt x="493" y="725"/>
                    <a:pt x="489" y="733"/>
                  </a:cubicBezTo>
                  <a:cubicBezTo>
                    <a:pt x="487" y="733"/>
                    <a:pt x="485" y="733"/>
                    <a:pt x="483" y="733"/>
                  </a:cubicBezTo>
                  <a:close/>
                  <a:moveTo>
                    <a:pt x="496" y="732"/>
                  </a:moveTo>
                  <a:cubicBezTo>
                    <a:pt x="501" y="725"/>
                    <a:pt x="507" y="718"/>
                    <a:pt x="512" y="711"/>
                  </a:cubicBezTo>
                  <a:cubicBezTo>
                    <a:pt x="513" y="722"/>
                    <a:pt x="508" y="729"/>
                    <a:pt x="496" y="732"/>
                  </a:cubicBezTo>
                  <a:close/>
                  <a:moveTo>
                    <a:pt x="512" y="708"/>
                  </a:moveTo>
                  <a:cubicBezTo>
                    <a:pt x="512" y="708"/>
                    <a:pt x="511" y="708"/>
                    <a:pt x="510" y="708"/>
                  </a:cubicBezTo>
                  <a:cubicBezTo>
                    <a:pt x="508" y="710"/>
                    <a:pt x="506" y="713"/>
                    <a:pt x="504" y="715"/>
                  </a:cubicBezTo>
                  <a:cubicBezTo>
                    <a:pt x="506" y="711"/>
                    <a:pt x="508" y="707"/>
                    <a:pt x="510" y="702"/>
                  </a:cubicBezTo>
                  <a:cubicBezTo>
                    <a:pt x="510" y="700"/>
                    <a:pt x="508" y="699"/>
                    <a:pt x="507" y="700"/>
                  </a:cubicBezTo>
                  <a:cubicBezTo>
                    <a:pt x="499" y="708"/>
                    <a:pt x="492" y="717"/>
                    <a:pt x="485" y="725"/>
                  </a:cubicBezTo>
                  <a:cubicBezTo>
                    <a:pt x="495" y="709"/>
                    <a:pt x="507" y="694"/>
                    <a:pt x="515" y="676"/>
                  </a:cubicBezTo>
                  <a:cubicBezTo>
                    <a:pt x="516" y="674"/>
                    <a:pt x="513" y="673"/>
                    <a:pt x="512" y="674"/>
                  </a:cubicBezTo>
                  <a:cubicBezTo>
                    <a:pt x="499" y="692"/>
                    <a:pt x="484" y="708"/>
                    <a:pt x="469" y="725"/>
                  </a:cubicBezTo>
                  <a:cubicBezTo>
                    <a:pt x="468" y="723"/>
                    <a:pt x="467" y="722"/>
                    <a:pt x="466" y="720"/>
                  </a:cubicBezTo>
                  <a:cubicBezTo>
                    <a:pt x="487" y="700"/>
                    <a:pt x="507" y="678"/>
                    <a:pt x="525" y="656"/>
                  </a:cubicBezTo>
                  <a:cubicBezTo>
                    <a:pt x="514" y="671"/>
                    <a:pt x="513" y="688"/>
                    <a:pt x="512" y="708"/>
                  </a:cubicBezTo>
                  <a:close/>
                  <a:moveTo>
                    <a:pt x="588" y="605"/>
                  </a:moveTo>
                  <a:cubicBezTo>
                    <a:pt x="568" y="616"/>
                    <a:pt x="549" y="631"/>
                    <a:pt x="532" y="647"/>
                  </a:cubicBezTo>
                  <a:cubicBezTo>
                    <a:pt x="531" y="648"/>
                    <a:pt x="531" y="649"/>
                    <a:pt x="530" y="650"/>
                  </a:cubicBezTo>
                  <a:cubicBezTo>
                    <a:pt x="534" y="645"/>
                    <a:pt x="539" y="639"/>
                    <a:pt x="543" y="634"/>
                  </a:cubicBezTo>
                  <a:cubicBezTo>
                    <a:pt x="543" y="635"/>
                    <a:pt x="545" y="635"/>
                    <a:pt x="546" y="634"/>
                  </a:cubicBezTo>
                  <a:cubicBezTo>
                    <a:pt x="568" y="617"/>
                    <a:pt x="586" y="596"/>
                    <a:pt x="604" y="575"/>
                  </a:cubicBezTo>
                  <a:cubicBezTo>
                    <a:pt x="598" y="585"/>
                    <a:pt x="592" y="595"/>
                    <a:pt x="588" y="605"/>
                  </a:cubicBezTo>
                  <a:close/>
                  <a:moveTo>
                    <a:pt x="633" y="589"/>
                  </a:moveTo>
                  <a:cubicBezTo>
                    <a:pt x="623" y="595"/>
                    <a:pt x="613" y="599"/>
                    <a:pt x="602" y="601"/>
                  </a:cubicBezTo>
                  <a:cubicBezTo>
                    <a:pt x="603" y="600"/>
                    <a:pt x="602" y="599"/>
                    <a:pt x="601" y="598"/>
                  </a:cubicBezTo>
                  <a:cubicBezTo>
                    <a:pt x="621" y="575"/>
                    <a:pt x="638" y="548"/>
                    <a:pt x="658" y="525"/>
                  </a:cubicBezTo>
                  <a:cubicBezTo>
                    <a:pt x="687" y="491"/>
                    <a:pt x="633" y="562"/>
                    <a:pt x="638" y="556"/>
                  </a:cubicBezTo>
                  <a:cubicBezTo>
                    <a:pt x="628" y="568"/>
                    <a:pt x="619" y="581"/>
                    <a:pt x="610" y="595"/>
                  </a:cubicBezTo>
                  <a:cubicBezTo>
                    <a:pt x="609" y="596"/>
                    <a:pt x="612" y="598"/>
                    <a:pt x="613" y="597"/>
                  </a:cubicBezTo>
                  <a:cubicBezTo>
                    <a:pt x="634" y="578"/>
                    <a:pt x="650" y="557"/>
                    <a:pt x="667" y="536"/>
                  </a:cubicBezTo>
                  <a:cubicBezTo>
                    <a:pt x="655" y="551"/>
                    <a:pt x="643" y="571"/>
                    <a:pt x="633" y="589"/>
                  </a:cubicBezTo>
                  <a:close/>
                  <a:moveTo>
                    <a:pt x="647" y="579"/>
                  </a:moveTo>
                  <a:cubicBezTo>
                    <a:pt x="654" y="570"/>
                    <a:pt x="661" y="561"/>
                    <a:pt x="669" y="551"/>
                  </a:cubicBezTo>
                  <a:cubicBezTo>
                    <a:pt x="670" y="550"/>
                    <a:pt x="667" y="547"/>
                    <a:pt x="666" y="549"/>
                  </a:cubicBezTo>
                  <a:cubicBezTo>
                    <a:pt x="660" y="556"/>
                    <a:pt x="626" y="605"/>
                    <a:pt x="648" y="574"/>
                  </a:cubicBezTo>
                  <a:cubicBezTo>
                    <a:pt x="659" y="557"/>
                    <a:pt x="670" y="542"/>
                    <a:pt x="677" y="524"/>
                  </a:cubicBezTo>
                  <a:cubicBezTo>
                    <a:pt x="677" y="544"/>
                    <a:pt x="664" y="565"/>
                    <a:pt x="647" y="579"/>
                  </a:cubicBezTo>
                  <a:close/>
                  <a:moveTo>
                    <a:pt x="677" y="521"/>
                  </a:moveTo>
                  <a:cubicBezTo>
                    <a:pt x="677" y="521"/>
                    <a:pt x="675" y="520"/>
                    <a:pt x="675" y="521"/>
                  </a:cubicBezTo>
                  <a:cubicBezTo>
                    <a:pt x="658" y="541"/>
                    <a:pt x="636" y="562"/>
                    <a:pt x="622" y="583"/>
                  </a:cubicBezTo>
                  <a:cubicBezTo>
                    <a:pt x="639" y="558"/>
                    <a:pt x="659" y="535"/>
                    <a:pt x="676" y="509"/>
                  </a:cubicBezTo>
                  <a:cubicBezTo>
                    <a:pt x="677" y="513"/>
                    <a:pt x="677" y="517"/>
                    <a:pt x="677" y="521"/>
                  </a:cubicBezTo>
                  <a:close/>
                  <a:moveTo>
                    <a:pt x="674" y="505"/>
                  </a:moveTo>
                  <a:cubicBezTo>
                    <a:pt x="642" y="532"/>
                    <a:pt x="622" y="568"/>
                    <a:pt x="596" y="600"/>
                  </a:cubicBezTo>
                  <a:cubicBezTo>
                    <a:pt x="597" y="592"/>
                    <a:pt x="600" y="585"/>
                    <a:pt x="605" y="578"/>
                  </a:cubicBezTo>
                  <a:cubicBezTo>
                    <a:pt x="614" y="564"/>
                    <a:pt x="627" y="551"/>
                    <a:pt x="638" y="538"/>
                  </a:cubicBezTo>
                  <a:cubicBezTo>
                    <a:pt x="650" y="524"/>
                    <a:pt x="659" y="511"/>
                    <a:pt x="668" y="496"/>
                  </a:cubicBezTo>
                  <a:cubicBezTo>
                    <a:pt x="669" y="494"/>
                    <a:pt x="666" y="492"/>
                    <a:pt x="665" y="494"/>
                  </a:cubicBezTo>
                  <a:cubicBezTo>
                    <a:pt x="645" y="517"/>
                    <a:pt x="627" y="541"/>
                    <a:pt x="608" y="566"/>
                  </a:cubicBezTo>
                  <a:cubicBezTo>
                    <a:pt x="594" y="584"/>
                    <a:pt x="563" y="605"/>
                    <a:pt x="554" y="621"/>
                  </a:cubicBezTo>
                  <a:cubicBezTo>
                    <a:pt x="556" y="617"/>
                    <a:pt x="558" y="614"/>
                    <a:pt x="561" y="610"/>
                  </a:cubicBezTo>
                  <a:cubicBezTo>
                    <a:pt x="570" y="599"/>
                    <a:pt x="579" y="587"/>
                    <a:pt x="588" y="575"/>
                  </a:cubicBezTo>
                  <a:cubicBezTo>
                    <a:pt x="613" y="545"/>
                    <a:pt x="640" y="518"/>
                    <a:pt x="660" y="484"/>
                  </a:cubicBezTo>
                  <a:cubicBezTo>
                    <a:pt x="667" y="491"/>
                    <a:pt x="672" y="498"/>
                    <a:pt x="674" y="505"/>
                  </a:cubicBezTo>
                  <a:close/>
                  <a:moveTo>
                    <a:pt x="609" y="548"/>
                  </a:moveTo>
                  <a:cubicBezTo>
                    <a:pt x="618" y="537"/>
                    <a:pt x="627" y="526"/>
                    <a:pt x="637" y="515"/>
                  </a:cubicBezTo>
                  <a:cubicBezTo>
                    <a:pt x="639" y="511"/>
                    <a:pt x="642" y="508"/>
                    <a:pt x="645" y="504"/>
                  </a:cubicBezTo>
                  <a:cubicBezTo>
                    <a:pt x="634" y="519"/>
                    <a:pt x="622" y="533"/>
                    <a:pt x="610" y="547"/>
                  </a:cubicBezTo>
                  <a:cubicBezTo>
                    <a:pt x="609" y="548"/>
                    <a:pt x="609" y="548"/>
                    <a:pt x="609" y="548"/>
                  </a:cubicBezTo>
                  <a:close/>
                  <a:moveTo>
                    <a:pt x="661" y="476"/>
                  </a:moveTo>
                  <a:cubicBezTo>
                    <a:pt x="634" y="516"/>
                    <a:pt x="600" y="552"/>
                    <a:pt x="572" y="591"/>
                  </a:cubicBezTo>
                  <a:cubicBezTo>
                    <a:pt x="551" y="619"/>
                    <a:pt x="531" y="646"/>
                    <a:pt x="509" y="672"/>
                  </a:cubicBezTo>
                  <a:cubicBezTo>
                    <a:pt x="504" y="677"/>
                    <a:pt x="456" y="733"/>
                    <a:pt x="483" y="696"/>
                  </a:cubicBezTo>
                  <a:cubicBezTo>
                    <a:pt x="543" y="614"/>
                    <a:pt x="613" y="540"/>
                    <a:pt x="669" y="454"/>
                  </a:cubicBezTo>
                  <a:cubicBezTo>
                    <a:pt x="666" y="462"/>
                    <a:pt x="664" y="469"/>
                    <a:pt x="661" y="476"/>
                  </a:cubicBezTo>
                  <a:close/>
                  <a:moveTo>
                    <a:pt x="676" y="422"/>
                  </a:moveTo>
                  <a:cubicBezTo>
                    <a:pt x="677" y="426"/>
                    <a:pt x="677" y="431"/>
                    <a:pt x="677" y="435"/>
                  </a:cubicBezTo>
                  <a:cubicBezTo>
                    <a:pt x="644" y="478"/>
                    <a:pt x="612" y="522"/>
                    <a:pt x="579" y="566"/>
                  </a:cubicBezTo>
                  <a:cubicBezTo>
                    <a:pt x="563" y="585"/>
                    <a:pt x="548" y="605"/>
                    <a:pt x="532" y="625"/>
                  </a:cubicBezTo>
                  <a:cubicBezTo>
                    <a:pt x="525" y="634"/>
                    <a:pt x="518" y="643"/>
                    <a:pt x="511" y="651"/>
                  </a:cubicBezTo>
                  <a:cubicBezTo>
                    <a:pt x="505" y="659"/>
                    <a:pt x="447" y="729"/>
                    <a:pt x="474" y="687"/>
                  </a:cubicBezTo>
                  <a:cubicBezTo>
                    <a:pt x="476" y="683"/>
                    <a:pt x="479" y="680"/>
                    <a:pt x="481" y="676"/>
                  </a:cubicBezTo>
                  <a:cubicBezTo>
                    <a:pt x="492" y="663"/>
                    <a:pt x="501" y="649"/>
                    <a:pt x="511" y="635"/>
                  </a:cubicBezTo>
                  <a:cubicBezTo>
                    <a:pt x="541" y="596"/>
                    <a:pt x="573" y="559"/>
                    <a:pt x="604" y="521"/>
                  </a:cubicBezTo>
                  <a:cubicBezTo>
                    <a:pt x="630" y="488"/>
                    <a:pt x="659" y="460"/>
                    <a:pt x="676" y="422"/>
                  </a:cubicBezTo>
                  <a:close/>
                  <a:moveTo>
                    <a:pt x="678" y="404"/>
                  </a:moveTo>
                  <a:cubicBezTo>
                    <a:pt x="678" y="403"/>
                    <a:pt x="678" y="403"/>
                    <a:pt x="679" y="403"/>
                  </a:cubicBezTo>
                  <a:cubicBezTo>
                    <a:pt x="680" y="401"/>
                    <a:pt x="677" y="399"/>
                    <a:pt x="676" y="401"/>
                  </a:cubicBezTo>
                  <a:cubicBezTo>
                    <a:pt x="674" y="403"/>
                    <a:pt x="672" y="405"/>
                    <a:pt x="671" y="408"/>
                  </a:cubicBezTo>
                  <a:cubicBezTo>
                    <a:pt x="675" y="401"/>
                    <a:pt x="678" y="394"/>
                    <a:pt x="681" y="387"/>
                  </a:cubicBezTo>
                  <a:cubicBezTo>
                    <a:pt x="683" y="394"/>
                    <a:pt x="682" y="401"/>
                    <a:pt x="678" y="404"/>
                  </a:cubicBezTo>
                  <a:close/>
                  <a:moveTo>
                    <a:pt x="686" y="330"/>
                  </a:moveTo>
                  <a:cubicBezTo>
                    <a:pt x="676" y="341"/>
                    <a:pt x="666" y="353"/>
                    <a:pt x="656" y="364"/>
                  </a:cubicBezTo>
                  <a:cubicBezTo>
                    <a:pt x="666" y="351"/>
                    <a:pt x="675" y="336"/>
                    <a:pt x="682" y="321"/>
                  </a:cubicBezTo>
                  <a:cubicBezTo>
                    <a:pt x="685" y="325"/>
                    <a:pt x="686" y="327"/>
                    <a:pt x="687" y="330"/>
                  </a:cubicBezTo>
                  <a:cubicBezTo>
                    <a:pt x="686" y="330"/>
                    <a:pt x="686" y="330"/>
                    <a:pt x="686" y="330"/>
                  </a:cubicBezTo>
                  <a:close/>
                  <a:moveTo>
                    <a:pt x="684" y="299"/>
                  </a:moveTo>
                  <a:cubicBezTo>
                    <a:pt x="678" y="305"/>
                    <a:pt x="672" y="311"/>
                    <a:pt x="666" y="317"/>
                  </a:cubicBezTo>
                  <a:cubicBezTo>
                    <a:pt x="674" y="306"/>
                    <a:pt x="681" y="294"/>
                    <a:pt x="688" y="283"/>
                  </a:cubicBezTo>
                  <a:cubicBezTo>
                    <a:pt x="687" y="288"/>
                    <a:pt x="686" y="294"/>
                    <a:pt x="684" y="299"/>
                  </a:cubicBezTo>
                  <a:close/>
                  <a:moveTo>
                    <a:pt x="689" y="277"/>
                  </a:moveTo>
                  <a:cubicBezTo>
                    <a:pt x="689" y="277"/>
                    <a:pt x="688" y="277"/>
                    <a:pt x="688" y="277"/>
                  </a:cubicBezTo>
                  <a:cubicBezTo>
                    <a:pt x="663" y="307"/>
                    <a:pt x="638" y="337"/>
                    <a:pt x="612" y="367"/>
                  </a:cubicBezTo>
                  <a:cubicBezTo>
                    <a:pt x="616" y="361"/>
                    <a:pt x="620" y="356"/>
                    <a:pt x="624" y="351"/>
                  </a:cubicBezTo>
                  <a:cubicBezTo>
                    <a:pt x="647" y="325"/>
                    <a:pt x="670" y="298"/>
                    <a:pt x="689" y="269"/>
                  </a:cubicBezTo>
                  <a:cubicBezTo>
                    <a:pt x="689" y="272"/>
                    <a:pt x="689" y="274"/>
                    <a:pt x="689" y="277"/>
                  </a:cubicBezTo>
                  <a:close/>
                  <a:moveTo>
                    <a:pt x="689" y="267"/>
                  </a:moveTo>
                  <a:cubicBezTo>
                    <a:pt x="689" y="267"/>
                    <a:pt x="688" y="266"/>
                    <a:pt x="687" y="267"/>
                  </a:cubicBezTo>
                  <a:cubicBezTo>
                    <a:pt x="655" y="297"/>
                    <a:pt x="628" y="335"/>
                    <a:pt x="601" y="372"/>
                  </a:cubicBezTo>
                  <a:cubicBezTo>
                    <a:pt x="591" y="383"/>
                    <a:pt x="582" y="394"/>
                    <a:pt x="572" y="405"/>
                  </a:cubicBezTo>
                  <a:cubicBezTo>
                    <a:pt x="550" y="431"/>
                    <a:pt x="527" y="456"/>
                    <a:pt x="507" y="483"/>
                  </a:cubicBezTo>
                  <a:cubicBezTo>
                    <a:pt x="497" y="495"/>
                    <a:pt x="490" y="505"/>
                    <a:pt x="480" y="517"/>
                  </a:cubicBezTo>
                  <a:cubicBezTo>
                    <a:pt x="477" y="519"/>
                    <a:pt x="436" y="556"/>
                    <a:pt x="451" y="540"/>
                  </a:cubicBezTo>
                  <a:cubicBezTo>
                    <a:pt x="454" y="537"/>
                    <a:pt x="457" y="533"/>
                    <a:pt x="461" y="529"/>
                  </a:cubicBezTo>
                  <a:cubicBezTo>
                    <a:pt x="473" y="519"/>
                    <a:pt x="483" y="506"/>
                    <a:pt x="493" y="493"/>
                  </a:cubicBezTo>
                  <a:cubicBezTo>
                    <a:pt x="521" y="459"/>
                    <a:pt x="549" y="425"/>
                    <a:pt x="577" y="391"/>
                  </a:cubicBezTo>
                  <a:cubicBezTo>
                    <a:pt x="615" y="346"/>
                    <a:pt x="659" y="301"/>
                    <a:pt x="690" y="251"/>
                  </a:cubicBezTo>
                  <a:cubicBezTo>
                    <a:pt x="690" y="250"/>
                    <a:pt x="688" y="248"/>
                    <a:pt x="687" y="249"/>
                  </a:cubicBezTo>
                  <a:cubicBezTo>
                    <a:pt x="683" y="254"/>
                    <a:pt x="679" y="259"/>
                    <a:pt x="675" y="263"/>
                  </a:cubicBezTo>
                  <a:cubicBezTo>
                    <a:pt x="683" y="252"/>
                    <a:pt x="689" y="239"/>
                    <a:pt x="693" y="225"/>
                  </a:cubicBezTo>
                  <a:cubicBezTo>
                    <a:pt x="693" y="225"/>
                    <a:pt x="693" y="224"/>
                    <a:pt x="693" y="224"/>
                  </a:cubicBezTo>
                  <a:cubicBezTo>
                    <a:pt x="693" y="224"/>
                    <a:pt x="693" y="223"/>
                    <a:pt x="693" y="223"/>
                  </a:cubicBezTo>
                  <a:cubicBezTo>
                    <a:pt x="689" y="237"/>
                    <a:pt x="690" y="252"/>
                    <a:pt x="689" y="2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3" name="Freeform 34"/>
            <p:cNvSpPr>
              <a:spLocks noEditPoints="1"/>
            </p:cNvSpPr>
            <p:nvPr/>
          </p:nvSpPr>
          <p:spPr bwMode="auto">
            <a:xfrm>
              <a:off x="2346325" y="2136775"/>
              <a:ext cx="439738" cy="403225"/>
            </a:xfrm>
            <a:custGeom>
              <a:avLst/>
              <a:gdLst>
                <a:gd name="T0" fmla="*/ 143 w 178"/>
                <a:gd name="T1" fmla="*/ 78 h 163"/>
                <a:gd name="T2" fmla="*/ 132 w 178"/>
                <a:gd name="T3" fmla="*/ 87 h 163"/>
                <a:gd name="T4" fmla="*/ 122 w 178"/>
                <a:gd name="T5" fmla="*/ 108 h 163"/>
                <a:gd name="T6" fmla="*/ 113 w 178"/>
                <a:gd name="T7" fmla="*/ 95 h 163"/>
                <a:gd name="T8" fmla="*/ 92 w 178"/>
                <a:gd name="T9" fmla="*/ 78 h 163"/>
                <a:gd name="T10" fmla="*/ 113 w 178"/>
                <a:gd name="T11" fmla="*/ 52 h 163"/>
                <a:gd name="T12" fmla="*/ 122 w 178"/>
                <a:gd name="T13" fmla="*/ 1 h 163"/>
                <a:gd name="T14" fmla="*/ 87 w 178"/>
                <a:gd name="T15" fmla="*/ 32 h 163"/>
                <a:gd name="T16" fmla="*/ 55 w 178"/>
                <a:gd name="T17" fmla="*/ 116 h 163"/>
                <a:gd name="T18" fmla="*/ 69 w 178"/>
                <a:gd name="T19" fmla="*/ 129 h 163"/>
                <a:gd name="T20" fmla="*/ 109 w 178"/>
                <a:gd name="T21" fmla="*/ 152 h 163"/>
                <a:gd name="T22" fmla="*/ 120 w 178"/>
                <a:gd name="T23" fmla="*/ 156 h 163"/>
                <a:gd name="T24" fmla="*/ 129 w 178"/>
                <a:gd name="T25" fmla="*/ 155 h 163"/>
                <a:gd name="T26" fmla="*/ 173 w 178"/>
                <a:gd name="T27" fmla="*/ 100 h 163"/>
                <a:gd name="T28" fmla="*/ 159 w 178"/>
                <a:gd name="T29" fmla="*/ 143 h 163"/>
                <a:gd name="T30" fmla="*/ 160 w 178"/>
                <a:gd name="T31" fmla="*/ 117 h 163"/>
                <a:gd name="T32" fmla="*/ 172 w 178"/>
                <a:gd name="T33" fmla="*/ 110 h 163"/>
                <a:gd name="T34" fmla="*/ 160 w 178"/>
                <a:gd name="T35" fmla="*/ 91 h 163"/>
                <a:gd name="T36" fmla="*/ 128 w 178"/>
                <a:gd name="T37" fmla="*/ 124 h 163"/>
                <a:gd name="T38" fmla="*/ 120 w 178"/>
                <a:gd name="T39" fmla="*/ 115 h 163"/>
                <a:gd name="T40" fmla="*/ 113 w 178"/>
                <a:gd name="T41" fmla="*/ 102 h 163"/>
                <a:gd name="T42" fmla="*/ 100 w 178"/>
                <a:gd name="T43" fmla="*/ 89 h 163"/>
                <a:gd name="T44" fmla="*/ 110 w 178"/>
                <a:gd name="T45" fmla="*/ 100 h 163"/>
                <a:gd name="T46" fmla="*/ 100 w 178"/>
                <a:gd name="T47" fmla="*/ 90 h 163"/>
                <a:gd name="T48" fmla="*/ 76 w 178"/>
                <a:gd name="T49" fmla="*/ 110 h 163"/>
                <a:gd name="T50" fmla="*/ 74 w 178"/>
                <a:gd name="T51" fmla="*/ 98 h 163"/>
                <a:gd name="T52" fmla="*/ 105 w 178"/>
                <a:gd name="T53" fmla="*/ 47 h 163"/>
                <a:gd name="T54" fmla="*/ 117 w 178"/>
                <a:gd name="T55" fmla="*/ 29 h 163"/>
                <a:gd name="T56" fmla="*/ 118 w 178"/>
                <a:gd name="T57" fmla="*/ 41 h 163"/>
                <a:gd name="T58" fmla="*/ 122 w 178"/>
                <a:gd name="T59" fmla="*/ 25 h 163"/>
                <a:gd name="T60" fmla="*/ 117 w 178"/>
                <a:gd name="T61" fmla="*/ 12 h 163"/>
                <a:gd name="T62" fmla="*/ 117 w 178"/>
                <a:gd name="T63" fmla="*/ 12 h 163"/>
                <a:gd name="T64" fmla="*/ 115 w 178"/>
                <a:gd name="T65" fmla="*/ 10 h 163"/>
                <a:gd name="T66" fmla="*/ 80 w 178"/>
                <a:gd name="T67" fmla="*/ 62 h 163"/>
                <a:gd name="T68" fmla="*/ 80 w 178"/>
                <a:gd name="T69" fmla="*/ 62 h 163"/>
                <a:gd name="T70" fmla="*/ 58 w 178"/>
                <a:gd name="T71" fmla="*/ 64 h 163"/>
                <a:gd name="T72" fmla="*/ 13 w 178"/>
                <a:gd name="T73" fmla="*/ 105 h 163"/>
                <a:gd name="T74" fmla="*/ 28 w 178"/>
                <a:gd name="T75" fmla="*/ 91 h 163"/>
                <a:gd name="T76" fmla="*/ 43 w 178"/>
                <a:gd name="T77" fmla="*/ 79 h 163"/>
                <a:gd name="T78" fmla="*/ 39 w 178"/>
                <a:gd name="T79" fmla="*/ 100 h 163"/>
                <a:gd name="T80" fmla="*/ 80 w 178"/>
                <a:gd name="T81" fmla="*/ 67 h 163"/>
                <a:gd name="T82" fmla="*/ 57 w 178"/>
                <a:gd name="T83" fmla="*/ 114 h 163"/>
                <a:gd name="T84" fmla="*/ 57 w 178"/>
                <a:gd name="T85" fmla="*/ 114 h 163"/>
                <a:gd name="T86" fmla="*/ 67 w 178"/>
                <a:gd name="T87" fmla="*/ 120 h 163"/>
                <a:gd name="T88" fmla="*/ 87 w 178"/>
                <a:gd name="T89" fmla="*/ 104 h 163"/>
                <a:gd name="T90" fmla="*/ 76 w 178"/>
                <a:gd name="T91" fmla="*/ 128 h 163"/>
                <a:gd name="T92" fmla="*/ 86 w 178"/>
                <a:gd name="T93" fmla="*/ 134 h 163"/>
                <a:gd name="T94" fmla="*/ 96 w 178"/>
                <a:gd name="T95" fmla="*/ 140 h 163"/>
                <a:gd name="T96" fmla="*/ 153 w 178"/>
                <a:gd name="T97" fmla="*/ 88 h 163"/>
                <a:gd name="T98" fmla="*/ 148 w 178"/>
                <a:gd name="T99" fmla="*/ 85 h 163"/>
                <a:gd name="T100" fmla="*/ 114 w 178"/>
                <a:gd name="T101" fmla="*/ 152 h 163"/>
                <a:gd name="T102" fmla="*/ 156 w 178"/>
                <a:gd name="T103" fmla="*/ 11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8" h="163">
                  <a:moveTo>
                    <a:pt x="173" y="100"/>
                  </a:moveTo>
                  <a:cubicBezTo>
                    <a:pt x="173" y="99"/>
                    <a:pt x="172" y="98"/>
                    <a:pt x="171" y="98"/>
                  </a:cubicBezTo>
                  <a:cubicBezTo>
                    <a:pt x="170" y="96"/>
                    <a:pt x="167" y="94"/>
                    <a:pt x="165" y="92"/>
                  </a:cubicBezTo>
                  <a:cubicBezTo>
                    <a:pt x="165" y="91"/>
                    <a:pt x="164" y="90"/>
                    <a:pt x="163" y="90"/>
                  </a:cubicBezTo>
                  <a:cubicBezTo>
                    <a:pt x="157" y="86"/>
                    <a:pt x="150" y="83"/>
                    <a:pt x="143" y="78"/>
                  </a:cubicBezTo>
                  <a:cubicBezTo>
                    <a:pt x="143" y="77"/>
                    <a:pt x="142" y="77"/>
                    <a:pt x="141" y="77"/>
                  </a:cubicBezTo>
                  <a:cubicBezTo>
                    <a:pt x="141" y="77"/>
                    <a:pt x="141" y="77"/>
                    <a:pt x="140" y="77"/>
                  </a:cubicBezTo>
                  <a:cubicBezTo>
                    <a:pt x="139" y="75"/>
                    <a:pt x="137" y="78"/>
                    <a:pt x="138" y="79"/>
                  </a:cubicBezTo>
                  <a:cubicBezTo>
                    <a:pt x="136" y="82"/>
                    <a:pt x="133" y="86"/>
                    <a:pt x="131" y="90"/>
                  </a:cubicBezTo>
                  <a:cubicBezTo>
                    <a:pt x="131" y="89"/>
                    <a:pt x="132" y="88"/>
                    <a:pt x="132" y="87"/>
                  </a:cubicBezTo>
                  <a:cubicBezTo>
                    <a:pt x="132" y="86"/>
                    <a:pt x="130" y="85"/>
                    <a:pt x="129" y="87"/>
                  </a:cubicBezTo>
                  <a:cubicBezTo>
                    <a:pt x="129" y="91"/>
                    <a:pt x="127" y="95"/>
                    <a:pt x="126" y="99"/>
                  </a:cubicBezTo>
                  <a:cubicBezTo>
                    <a:pt x="125" y="100"/>
                    <a:pt x="125" y="100"/>
                    <a:pt x="125" y="100"/>
                  </a:cubicBezTo>
                  <a:cubicBezTo>
                    <a:pt x="125" y="100"/>
                    <a:pt x="125" y="100"/>
                    <a:pt x="125" y="101"/>
                  </a:cubicBezTo>
                  <a:cubicBezTo>
                    <a:pt x="124" y="103"/>
                    <a:pt x="123" y="105"/>
                    <a:pt x="122" y="108"/>
                  </a:cubicBezTo>
                  <a:cubicBezTo>
                    <a:pt x="121" y="109"/>
                    <a:pt x="122" y="111"/>
                    <a:pt x="123" y="112"/>
                  </a:cubicBezTo>
                  <a:cubicBezTo>
                    <a:pt x="123" y="112"/>
                    <a:pt x="123" y="112"/>
                    <a:pt x="123" y="112"/>
                  </a:cubicBezTo>
                  <a:cubicBezTo>
                    <a:pt x="122" y="112"/>
                    <a:pt x="122" y="112"/>
                    <a:pt x="122" y="111"/>
                  </a:cubicBezTo>
                  <a:cubicBezTo>
                    <a:pt x="120" y="107"/>
                    <a:pt x="118" y="104"/>
                    <a:pt x="117" y="101"/>
                  </a:cubicBezTo>
                  <a:cubicBezTo>
                    <a:pt x="116" y="99"/>
                    <a:pt x="114" y="97"/>
                    <a:pt x="113" y="95"/>
                  </a:cubicBezTo>
                  <a:cubicBezTo>
                    <a:pt x="113" y="95"/>
                    <a:pt x="113" y="94"/>
                    <a:pt x="113" y="94"/>
                  </a:cubicBezTo>
                  <a:cubicBezTo>
                    <a:pt x="113" y="93"/>
                    <a:pt x="113" y="93"/>
                    <a:pt x="112" y="93"/>
                  </a:cubicBezTo>
                  <a:cubicBezTo>
                    <a:pt x="107" y="88"/>
                    <a:pt x="100" y="84"/>
                    <a:pt x="94" y="81"/>
                  </a:cubicBezTo>
                  <a:cubicBezTo>
                    <a:pt x="94" y="81"/>
                    <a:pt x="95" y="80"/>
                    <a:pt x="95" y="80"/>
                  </a:cubicBezTo>
                  <a:cubicBezTo>
                    <a:pt x="96" y="78"/>
                    <a:pt x="94" y="76"/>
                    <a:pt x="92" y="78"/>
                  </a:cubicBezTo>
                  <a:cubicBezTo>
                    <a:pt x="92" y="78"/>
                    <a:pt x="91" y="79"/>
                    <a:pt x="91" y="79"/>
                  </a:cubicBezTo>
                  <a:cubicBezTo>
                    <a:pt x="90" y="79"/>
                    <a:pt x="89" y="79"/>
                    <a:pt x="89" y="78"/>
                  </a:cubicBezTo>
                  <a:cubicBezTo>
                    <a:pt x="87" y="78"/>
                    <a:pt x="86" y="79"/>
                    <a:pt x="86" y="80"/>
                  </a:cubicBezTo>
                  <a:cubicBezTo>
                    <a:pt x="86" y="72"/>
                    <a:pt x="79" y="65"/>
                    <a:pt x="89" y="58"/>
                  </a:cubicBezTo>
                  <a:cubicBezTo>
                    <a:pt x="96" y="53"/>
                    <a:pt x="105" y="51"/>
                    <a:pt x="113" y="52"/>
                  </a:cubicBezTo>
                  <a:cubicBezTo>
                    <a:pt x="118" y="54"/>
                    <a:pt x="121" y="52"/>
                    <a:pt x="125" y="49"/>
                  </a:cubicBezTo>
                  <a:cubicBezTo>
                    <a:pt x="134" y="43"/>
                    <a:pt x="140" y="27"/>
                    <a:pt x="134" y="17"/>
                  </a:cubicBezTo>
                  <a:cubicBezTo>
                    <a:pt x="131" y="10"/>
                    <a:pt x="127" y="7"/>
                    <a:pt x="124" y="5"/>
                  </a:cubicBezTo>
                  <a:cubicBezTo>
                    <a:pt x="124" y="4"/>
                    <a:pt x="125" y="4"/>
                    <a:pt x="125" y="3"/>
                  </a:cubicBezTo>
                  <a:cubicBezTo>
                    <a:pt x="126" y="2"/>
                    <a:pt x="124" y="0"/>
                    <a:pt x="122" y="1"/>
                  </a:cubicBezTo>
                  <a:cubicBezTo>
                    <a:pt x="122" y="2"/>
                    <a:pt x="121" y="2"/>
                    <a:pt x="121" y="3"/>
                  </a:cubicBezTo>
                  <a:cubicBezTo>
                    <a:pt x="109" y="0"/>
                    <a:pt x="98" y="19"/>
                    <a:pt x="90" y="32"/>
                  </a:cubicBezTo>
                  <a:cubicBezTo>
                    <a:pt x="89" y="32"/>
                    <a:pt x="89" y="32"/>
                    <a:pt x="89" y="32"/>
                  </a:cubicBezTo>
                  <a:cubicBezTo>
                    <a:pt x="88" y="32"/>
                    <a:pt x="88" y="32"/>
                    <a:pt x="88" y="32"/>
                  </a:cubicBezTo>
                  <a:cubicBezTo>
                    <a:pt x="88" y="32"/>
                    <a:pt x="88" y="32"/>
                    <a:pt x="87" y="32"/>
                  </a:cubicBezTo>
                  <a:cubicBezTo>
                    <a:pt x="87" y="32"/>
                    <a:pt x="87" y="33"/>
                    <a:pt x="86" y="33"/>
                  </a:cubicBezTo>
                  <a:cubicBezTo>
                    <a:pt x="81" y="35"/>
                    <a:pt x="76" y="38"/>
                    <a:pt x="72" y="42"/>
                  </a:cubicBezTo>
                  <a:cubicBezTo>
                    <a:pt x="46" y="57"/>
                    <a:pt x="12" y="77"/>
                    <a:pt x="4" y="102"/>
                  </a:cubicBezTo>
                  <a:cubicBezTo>
                    <a:pt x="0" y="113"/>
                    <a:pt x="13" y="114"/>
                    <a:pt x="21" y="113"/>
                  </a:cubicBezTo>
                  <a:cubicBezTo>
                    <a:pt x="34" y="109"/>
                    <a:pt x="37" y="100"/>
                    <a:pt x="55" y="116"/>
                  </a:cubicBezTo>
                  <a:cubicBezTo>
                    <a:pt x="55" y="116"/>
                    <a:pt x="55" y="116"/>
                    <a:pt x="55" y="116"/>
                  </a:cubicBezTo>
                  <a:cubicBezTo>
                    <a:pt x="55" y="117"/>
                    <a:pt x="55" y="117"/>
                    <a:pt x="55" y="118"/>
                  </a:cubicBezTo>
                  <a:cubicBezTo>
                    <a:pt x="54" y="119"/>
                    <a:pt x="56" y="121"/>
                    <a:pt x="57" y="120"/>
                  </a:cubicBezTo>
                  <a:cubicBezTo>
                    <a:pt x="57" y="119"/>
                    <a:pt x="58" y="119"/>
                    <a:pt x="58" y="119"/>
                  </a:cubicBezTo>
                  <a:cubicBezTo>
                    <a:pt x="61" y="123"/>
                    <a:pt x="65" y="127"/>
                    <a:pt x="69" y="129"/>
                  </a:cubicBezTo>
                  <a:cubicBezTo>
                    <a:pt x="78" y="134"/>
                    <a:pt x="86" y="138"/>
                    <a:pt x="95" y="143"/>
                  </a:cubicBezTo>
                  <a:cubicBezTo>
                    <a:pt x="94" y="144"/>
                    <a:pt x="94" y="144"/>
                    <a:pt x="94" y="144"/>
                  </a:cubicBezTo>
                  <a:cubicBezTo>
                    <a:pt x="93" y="146"/>
                    <a:pt x="96" y="148"/>
                    <a:pt x="97" y="147"/>
                  </a:cubicBezTo>
                  <a:cubicBezTo>
                    <a:pt x="97" y="146"/>
                    <a:pt x="98" y="146"/>
                    <a:pt x="98" y="145"/>
                  </a:cubicBezTo>
                  <a:cubicBezTo>
                    <a:pt x="102" y="148"/>
                    <a:pt x="105" y="150"/>
                    <a:pt x="109" y="152"/>
                  </a:cubicBezTo>
                  <a:cubicBezTo>
                    <a:pt x="108" y="154"/>
                    <a:pt x="110" y="156"/>
                    <a:pt x="111" y="154"/>
                  </a:cubicBezTo>
                  <a:cubicBezTo>
                    <a:pt x="111" y="154"/>
                    <a:pt x="111" y="154"/>
                    <a:pt x="111" y="154"/>
                  </a:cubicBezTo>
                  <a:cubicBezTo>
                    <a:pt x="115" y="157"/>
                    <a:pt x="119" y="159"/>
                    <a:pt x="123" y="162"/>
                  </a:cubicBezTo>
                  <a:cubicBezTo>
                    <a:pt x="124" y="163"/>
                    <a:pt x="126" y="162"/>
                    <a:pt x="125" y="160"/>
                  </a:cubicBezTo>
                  <a:cubicBezTo>
                    <a:pt x="123" y="159"/>
                    <a:pt x="121" y="158"/>
                    <a:pt x="120" y="156"/>
                  </a:cubicBezTo>
                  <a:cubicBezTo>
                    <a:pt x="127" y="150"/>
                    <a:pt x="133" y="144"/>
                    <a:pt x="140" y="138"/>
                  </a:cubicBezTo>
                  <a:cubicBezTo>
                    <a:pt x="137" y="143"/>
                    <a:pt x="134" y="147"/>
                    <a:pt x="131" y="152"/>
                  </a:cubicBezTo>
                  <a:cubicBezTo>
                    <a:pt x="129" y="153"/>
                    <a:pt x="127" y="153"/>
                    <a:pt x="126" y="154"/>
                  </a:cubicBezTo>
                  <a:cubicBezTo>
                    <a:pt x="125" y="154"/>
                    <a:pt x="125" y="156"/>
                    <a:pt x="126" y="155"/>
                  </a:cubicBezTo>
                  <a:cubicBezTo>
                    <a:pt x="127" y="155"/>
                    <a:pt x="128" y="155"/>
                    <a:pt x="129" y="155"/>
                  </a:cubicBezTo>
                  <a:cubicBezTo>
                    <a:pt x="129" y="156"/>
                    <a:pt x="131" y="158"/>
                    <a:pt x="133" y="156"/>
                  </a:cubicBezTo>
                  <a:cubicBezTo>
                    <a:pt x="134" y="156"/>
                    <a:pt x="134" y="154"/>
                    <a:pt x="135" y="153"/>
                  </a:cubicBezTo>
                  <a:cubicBezTo>
                    <a:pt x="144" y="152"/>
                    <a:pt x="153" y="151"/>
                    <a:pt x="160" y="147"/>
                  </a:cubicBezTo>
                  <a:cubicBezTo>
                    <a:pt x="169" y="142"/>
                    <a:pt x="172" y="133"/>
                    <a:pt x="175" y="123"/>
                  </a:cubicBezTo>
                  <a:cubicBezTo>
                    <a:pt x="178" y="113"/>
                    <a:pt x="176" y="106"/>
                    <a:pt x="173" y="100"/>
                  </a:cubicBezTo>
                  <a:close/>
                  <a:moveTo>
                    <a:pt x="159" y="143"/>
                  </a:moveTo>
                  <a:cubicBezTo>
                    <a:pt x="156" y="146"/>
                    <a:pt x="152" y="147"/>
                    <a:pt x="148" y="148"/>
                  </a:cubicBezTo>
                  <a:cubicBezTo>
                    <a:pt x="153" y="143"/>
                    <a:pt x="158" y="138"/>
                    <a:pt x="163" y="133"/>
                  </a:cubicBezTo>
                  <a:cubicBezTo>
                    <a:pt x="162" y="136"/>
                    <a:pt x="160" y="138"/>
                    <a:pt x="158" y="141"/>
                  </a:cubicBezTo>
                  <a:cubicBezTo>
                    <a:pt x="157" y="142"/>
                    <a:pt x="158" y="143"/>
                    <a:pt x="159" y="143"/>
                  </a:cubicBezTo>
                  <a:close/>
                  <a:moveTo>
                    <a:pt x="171" y="103"/>
                  </a:moveTo>
                  <a:cubicBezTo>
                    <a:pt x="171" y="104"/>
                    <a:pt x="172" y="106"/>
                    <a:pt x="172" y="107"/>
                  </a:cubicBezTo>
                  <a:cubicBezTo>
                    <a:pt x="171" y="107"/>
                    <a:pt x="170" y="107"/>
                    <a:pt x="169" y="108"/>
                  </a:cubicBezTo>
                  <a:cubicBezTo>
                    <a:pt x="162" y="118"/>
                    <a:pt x="154" y="127"/>
                    <a:pt x="146" y="136"/>
                  </a:cubicBezTo>
                  <a:cubicBezTo>
                    <a:pt x="150" y="130"/>
                    <a:pt x="155" y="124"/>
                    <a:pt x="160" y="117"/>
                  </a:cubicBezTo>
                  <a:cubicBezTo>
                    <a:pt x="164" y="113"/>
                    <a:pt x="167" y="108"/>
                    <a:pt x="171" y="103"/>
                  </a:cubicBezTo>
                  <a:close/>
                  <a:moveTo>
                    <a:pt x="173" y="116"/>
                  </a:moveTo>
                  <a:cubicBezTo>
                    <a:pt x="172" y="116"/>
                    <a:pt x="172" y="116"/>
                    <a:pt x="171" y="116"/>
                  </a:cubicBezTo>
                  <a:cubicBezTo>
                    <a:pt x="167" y="123"/>
                    <a:pt x="162" y="128"/>
                    <a:pt x="157" y="134"/>
                  </a:cubicBezTo>
                  <a:cubicBezTo>
                    <a:pt x="163" y="126"/>
                    <a:pt x="168" y="118"/>
                    <a:pt x="172" y="110"/>
                  </a:cubicBezTo>
                  <a:cubicBezTo>
                    <a:pt x="173" y="112"/>
                    <a:pt x="173" y="114"/>
                    <a:pt x="173" y="116"/>
                  </a:cubicBezTo>
                  <a:close/>
                  <a:moveTo>
                    <a:pt x="161" y="92"/>
                  </a:moveTo>
                  <a:cubicBezTo>
                    <a:pt x="155" y="99"/>
                    <a:pt x="148" y="106"/>
                    <a:pt x="141" y="113"/>
                  </a:cubicBezTo>
                  <a:cubicBezTo>
                    <a:pt x="148" y="106"/>
                    <a:pt x="155" y="97"/>
                    <a:pt x="156" y="89"/>
                  </a:cubicBezTo>
                  <a:cubicBezTo>
                    <a:pt x="157" y="90"/>
                    <a:pt x="159" y="91"/>
                    <a:pt x="160" y="91"/>
                  </a:cubicBezTo>
                  <a:cubicBezTo>
                    <a:pt x="161" y="92"/>
                    <a:pt x="161" y="92"/>
                    <a:pt x="161" y="92"/>
                  </a:cubicBezTo>
                  <a:close/>
                  <a:moveTo>
                    <a:pt x="110" y="149"/>
                  </a:moveTo>
                  <a:cubicBezTo>
                    <a:pt x="108" y="148"/>
                    <a:pt x="106" y="147"/>
                    <a:pt x="104" y="146"/>
                  </a:cubicBezTo>
                  <a:cubicBezTo>
                    <a:pt x="106" y="143"/>
                    <a:pt x="111" y="140"/>
                    <a:pt x="112" y="139"/>
                  </a:cubicBezTo>
                  <a:cubicBezTo>
                    <a:pt x="118" y="134"/>
                    <a:pt x="123" y="129"/>
                    <a:pt x="128" y="124"/>
                  </a:cubicBezTo>
                  <a:cubicBezTo>
                    <a:pt x="128" y="125"/>
                    <a:pt x="128" y="125"/>
                    <a:pt x="127" y="125"/>
                  </a:cubicBezTo>
                  <a:cubicBezTo>
                    <a:pt x="121" y="133"/>
                    <a:pt x="115" y="140"/>
                    <a:pt x="110" y="149"/>
                  </a:cubicBezTo>
                  <a:close/>
                  <a:moveTo>
                    <a:pt x="117" y="111"/>
                  </a:moveTo>
                  <a:cubicBezTo>
                    <a:pt x="117" y="111"/>
                    <a:pt x="117" y="110"/>
                    <a:pt x="117" y="110"/>
                  </a:cubicBezTo>
                  <a:cubicBezTo>
                    <a:pt x="118" y="112"/>
                    <a:pt x="119" y="113"/>
                    <a:pt x="120" y="115"/>
                  </a:cubicBezTo>
                  <a:cubicBezTo>
                    <a:pt x="120" y="115"/>
                    <a:pt x="120" y="115"/>
                    <a:pt x="120" y="115"/>
                  </a:cubicBezTo>
                  <a:cubicBezTo>
                    <a:pt x="119" y="116"/>
                    <a:pt x="118" y="118"/>
                    <a:pt x="117" y="119"/>
                  </a:cubicBezTo>
                  <a:cubicBezTo>
                    <a:pt x="111" y="126"/>
                    <a:pt x="103" y="135"/>
                    <a:pt x="100" y="140"/>
                  </a:cubicBezTo>
                  <a:cubicBezTo>
                    <a:pt x="105" y="130"/>
                    <a:pt x="111" y="120"/>
                    <a:pt x="117" y="111"/>
                  </a:cubicBezTo>
                  <a:close/>
                  <a:moveTo>
                    <a:pt x="113" y="102"/>
                  </a:moveTo>
                  <a:cubicBezTo>
                    <a:pt x="114" y="104"/>
                    <a:pt x="115" y="106"/>
                    <a:pt x="116" y="108"/>
                  </a:cubicBezTo>
                  <a:cubicBezTo>
                    <a:pt x="116" y="108"/>
                    <a:pt x="115" y="108"/>
                    <a:pt x="114" y="108"/>
                  </a:cubicBezTo>
                  <a:cubicBezTo>
                    <a:pt x="110" y="112"/>
                    <a:pt x="106" y="116"/>
                    <a:pt x="102" y="120"/>
                  </a:cubicBezTo>
                  <a:cubicBezTo>
                    <a:pt x="106" y="114"/>
                    <a:pt x="110" y="108"/>
                    <a:pt x="113" y="102"/>
                  </a:cubicBezTo>
                  <a:close/>
                  <a:moveTo>
                    <a:pt x="100" y="89"/>
                  </a:moveTo>
                  <a:cubicBezTo>
                    <a:pt x="101" y="90"/>
                    <a:pt x="102" y="91"/>
                    <a:pt x="103" y="91"/>
                  </a:cubicBezTo>
                  <a:cubicBezTo>
                    <a:pt x="108" y="94"/>
                    <a:pt x="108" y="91"/>
                    <a:pt x="111" y="92"/>
                  </a:cubicBezTo>
                  <a:cubicBezTo>
                    <a:pt x="109" y="91"/>
                    <a:pt x="108" y="93"/>
                    <a:pt x="109" y="95"/>
                  </a:cubicBezTo>
                  <a:cubicBezTo>
                    <a:pt x="109" y="96"/>
                    <a:pt x="110" y="98"/>
                    <a:pt x="111" y="99"/>
                  </a:cubicBezTo>
                  <a:cubicBezTo>
                    <a:pt x="111" y="99"/>
                    <a:pt x="110" y="99"/>
                    <a:pt x="110" y="100"/>
                  </a:cubicBezTo>
                  <a:cubicBezTo>
                    <a:pt x="106" y="103"/>
                    <a:pt x="103" y="106"/>
                    <a:pt x="100" y="110"/>
                  </a:cubicBezTo>
                  <a:cubicBezTo>
                    <a:pt x="103" y="105"/>
                    <a:pt x="105" y="100"/>
                    <a:pt x="107" y="95"/>
                  </a:cubicBezTo>
                  <a:cubicBezTo>
                    <a:pt x="108" y="93"/>
                    <a:pt x="106" y="92"/>
                    <a:pt x="104" y="93"/>
                  </a:cubicBezTo>
                  <a:cubicBezTo>
                    <a:pt x="98" y="98"/>
                    <a:pt x="93" y="104"/>
                    <a:pt x="87" y="110"/>
                  </a:cubicBezTo>
                  <a:cubicBezTo>
                    <a:pt x="91" y="104"/>
                    <a:pt x="96" y="97"/>
                    <a:pt x="100" y="90"/>
                  </a:cubicBezTo>
                  <a:cubicBezTo>
                    <a:pt x="100" y="89"/>
                    <a:pt x="100" y="89"/>
                    <a:pt x="100" y="89"/>
                  </a:cubicBezTo>
                  <a:close/>
                  <a:moveTo>
                    <a:pt x="92" y="85"/>
                  </a:moveTo>
                  <a:cubicBezTo>
                    <a:pt x="93" y="85"/>
                    <a:pt x="95" y="86"/>
                    <a:pt x="97" y="87"/>
                  </a:cubicBezTo>
                  <a:cubicBezTo>
                    <a:pt x="97" y="87"/>
                    <a:pt x="97" y="87"/>
                    <a:pt x="97" y="87"/>
                  </a:cubicBezTo>
                  <a:cubicBezTo>
                    <a:pt x="90" y="95"/>
                    <a:pt x="83" y="103"/>
                    <a:pt x="76" y="110"/>
                  </a:cubicBezTo>
                  <a:cubicBezTo>
                    <a:pt x="78" y="108"/>
                    <a:pt x="80" y="106"/>
                    <a:pt x="81" y="104"/>
                  </a:cubicBezTo>
                  <a:cubicBezTo>
                    <a:pt x="85" y="98"/>
                    <a:pt x="88" y="91"/>
                    <a:pt x="92" y="85"/>
                  </a:cubicBezTo>
                  <a:close/>
                  <a:moveTo>
                    <a:pt x="86" y="81"/>
                  </a:moveTo>
                  <a:cubicBezTo>
                    <a:pt x="87" y="82"/>
                    <a:pt x="88" y="82"/>
                    <a:pt x="89" y="82"/>
                  </a:cubicBezTo>
                  <a:cubicBezTo>
                    <a:pt x="84" y="87"/>
                    <a:pt x="79" y="93"/>
                    <a:pt x="74" y="98"/>
                  </a:cubicBezTo>
                  <a:cubicBezTo>
                    <a:pt x="66" y="105"/>
                    <a:pt x="66" y="105"/>
                    <a:pt x="66" y="105"/>
                  </a:cubicBezTo>
                  <a:cubicBezTo>
                    <a:pt x="73" y="95"/>
                    <a:pt x="79" y="86"/>
                    <a:pt x="82" y="74"/>
                  </a:cubicBezTo>
                  <a:cubicBezTo>
                    <a:pt x="83" y="76"/>
                    <a:pt x="85" y="78"/>
                    <a:pt x="86" y="81"/>
                  </a:cubicBezTo>
                  <a:close/>
                  <a:moveTo>
                    <a:pt x="105" y="47"/>
                  </a:moveTo>
                  <a:cubicBezTo>
                    <a:pt x="105" y="47"/>
                    <a:pt x="105" y="47"/>
                    <a:pt x="105" y="47"/>
                  </a:cubicBezTo>
                  <a:cubicBezTo>
                    <a:pt x="102" y="47"/>
                    <a:pt x="99" y="47"/>
                    <a:pt x="96" y="49"/>
                  </a:cubicBezTo>
                  <a:cubicBezTo>
                    <a:pt x="95" y="50"/>
                    <a:pt x="94" y="50"/>
                    <a:pt x="93" y="51"/>
                  </a:cubicBezTo>
                  <a:cubicBezTo>
                    <a:pt x="95" y="49"/>
                    <a:pt x="96" y="48"/>
                    <a:pt x="97" y="46"/>
                  </a:cubicBezTo>
                  <a:cubicBezTo>
                    <a:pt x="99" y="45"/>
                    <a:pt x="101" y="43"/>
                    <a:pt x="104" y="41"/>
                  </a:cubicBezTo>
                  <a:cubicBezTo>
                    <a:pt x="108" y="37"/>
                    <a:pt x="113" y="33"/>
                    <a:pt x="117" y="29"/>
                  </a:cubicBezTo>
                  <a:cubicBezTo>
                    <a:pt x="112" y="33"/>
                    <a:pt x="109" y="41"/>
                    <a:pt x="105" y="47"/>
                  </a:cubicBezTo>
                  <a:close/>
                  <a:moveTo>
                    <a:pt x="115" y="48"/>
                  </a:moveTo>
                  <a:cubicBezTo>
                    <a:pt x="115" y="48"/>
                    <a:pt x="115" y="48"/>
                    <a:pt x="115" y="48"/>
                  </a:cubicBezTo>
                  <a:cubicBezTo>
                    <a:pt x="113" y="48"/>
                    <a:pt x="111" y="48"/>
                    <a:pt x="109" y="48"/>
                  </a:cubicBezTo>
                  <a:cubicBezTo>
                    <a:pt x="113" y="46"/>
                    <a:pt x="114" y="44"/>
                    <a:pt x="118" y="41"/>
                  </a:cubicBezTo>
                  <a:cubicBezTo>
                    <a:pt x="128" y="33"/>
                    <a:pt x="117" y="45"/>
                    <a:pt x="115" y="48"/>
                  </a:cubicBezTo>
                  <a:close/>
                  <a:moveTo>
                    <a:pt x="125" y="32"/>
                  </a:moveTo>
                  <a:cubicBezTo>
                    <a:pt x="121" y="34"/>
                    <a:pt x="120" y="35"/>
                    <a:pt x="116" y="39"/>
                  </a:cubicBezTo>
                  <a:cubicBezTo>
                    <a:pt x="111" y="45"/>
                    <a:pt x="110" y="44"/>
                    <a:pt x="115" y="37"/>
                  </a:cubicBezTo>
                  <a:cubicBezTo>
                    <a:pt x="118" y="34"/>
                    <a:pt x="120" y="30"/>
                    <a:pt x="122" y="25"/>
                  </a:cubicBezTo>
                  <a:cubicBezTo>
                    <a:pt x="122" y="24"/>
                    <a:pt x="120" y="22"/>
                    <a:pt x="119" y="23"/>
                  </a:cubicBezTo>
                  <a:cubicBezTo>
                    <a:pt x="115" y="27"/>
                    <a:pt x="111" y="30"/>
                    <a:pt x="106" y="34"/>
                  </a:cubicBezTo>
                  <a:cubicBezTo>
                    <a:pt x="111" y="28"/>
                    <a:pt x="115" y="21"/>
                    <a:pt x="119" y="15"/>
                  </a:cubicBezTo>
                  <a:cubicBezTo>
                    <a:pt x="121" y="19"/>
                    <a:pt x="123" y="24"/>
                    <a:pt x="125" y="32"/>
                  </a:cubicBezTo>
                  <a:close/>
                  <a:moveTo>
                    <a:pt x="117" y="12"/>
                  </a:moveTo>
                  <a:cubicBezTo>
                    <a:pt x="117" y="12"/>
                    <a:pt x="117" y="12"/>
                    <a:pt x="117" y="12"/>
                  </a:cubicBezTo>
                  <a:cubicBezTo>
                    <a:pt x="111" y="23"/>
                    <a:pt x="104" y="32"/>
                    <a:pt x="97" y="42"/>
                  </a:cubicBezTo>
                  <a:cubicBezTo>
                    <a:pt x="93" y="45"/>
                    <a:pt x="89" y="48"/>
                    <a:pt x="85" y="52"/>
                  </a:cubicBezTo>
                  <a:cubicBezTo>
                    <a:pt x="88" y="49"/>
                    <a:pt x="90" y="45"/>
                    <a:pt x="93" y="42"/>
                  </a:cubicBezTo>
                  <a:cubicBezTo>
                    <a:pt x="100" y="33"/>
                    <a:pt x="111" y="21"/>
                    <a:pt x="117" y="12"/>
                  </a:cubicBezTo>
                  <a:close/>
                  <a:moveTo>
                    <a:pt x="88" y="39"/>
                  </a:moveTo>
                  <a:cubicBezTo>
                    <a:pt x="88" y="39"/>
                    <a:pt x="89" y="39"/>
                    <a:pt x="89" y="38"/>
                  </a:cubicBezTo>
                  <a:cubicBezTo>
                    <a:pt x="93" y="34"/>
                    <a:pt x="95" y="29"/>
                    <a:pt x="98" y="24"/>
                  </a:cubicBezTo>
                  <a:cubicBezTo>
                    <a:pt x="100" y="21"/>
                    <a:pt x="101" y="19"/>
                    <a:pt x="103" y="16"/>
                  </a:cubicBezTo>
                  <a:cubicBezTo>
                    <a:pt x="107" y="9"/>
                    <a:pt x="111" y="7"/>
                    <a:pt x="115" y="10"/>
                  </a:cubicBezTo>
                  <a:cubicBezTo>
                    <a:pt x="100" y="27"/>
                    <a:pt x="87" y="45"/>
                    <a:pt x="72" y="63"/>
                  </a:cubicBezTo>
                  <a:cubicBezTo>
                    <a:pt x="68" y="69"/>
                    <a:pt x="63" y="74"/>
                    <a:pt x="58" y="79"/>
                  </a:cubicBezTo>
                  <a:cubicBezTo>
                    <a:pt x="56" y="82"/>
                    <a:pt x="53" y="84"/>
                    <a:pt x="49" y="87"/>
                  </a:cubicBezTo>
                  <a:cubicBezTo>
                    <a:pt x="63" y="72"/>
                    <a:pt x="77" y="57"/>
                    <a:pt x="88" y="39"/>
                  </a:cubicBezTo>
                  <a:close/>
                  <a:moveTo>
                    <a:pt x="80" y="62"/>
                  </a:moveTo>
                  <a:cubicBezTo>
                    <a:pt x="71" y="73"/>
                    <a:pt x="62" y="83"/>
                    <a:pt x="53" y="94"/>
                  </a:cubicBezTo>
                  <a:cubicBezTo>
                    <a:pt x="53" y="94"/>
                    <a:pt x="53" y="94"/>
                    <a:pt x="53" y="94"/>
                  </a:cubicBezTo>
                  <a:cubicBezTo>
                    <a:pt x="53" y="93"/>
                    <a:pt x="54" y="93"/>
                    <a:pt x="54" y="93"/>
                  </a:cubicBezTo>
                  <a:cubicBezTo>
                    <a:pt x="59" y="84"/>
                    <a:pt x="67" y="76"/>
                    <a:pt x="74" y="68"/>
                  </a:cubicBezTo>
                  <a:cubicBezTo>
                    <a:pt x="76" y="66"/>
                    <a:pt x="78" y="64"/>
                    <a:pt x="80" y="62"/>
                  </a:cubicBezTo>
                  <a:close/>
                  <a:moveTo>
                    <a:pt x="68" y="49"/>
                  </a:moveTo>
                  <a:cubicBezTo>
                    <a:pt x="71" y="45"/>
                    <a:pt x="84" y="40"/>
                    <a:pt x="85" y="39"/>
                  </a:cubicBezTo>
                  <a:cubicBezTo>
                    <a:pt x="77" y="53"/>
                    <a:pt x="64" y="66"/>
                    <a:pt x="53" y="78"/>
                  </a:cubicBezTo>
                  <a:cubicBezTo>
                    <a:pt x="51" y="80"/>
                    <a:pt x="48" y="83"/>
                    <a:pt x="46" y="86"/>
                  </a:cubicBezTo>
                  <a:cubicBezTo>
                    <a:pt x="49" y="78"/>
                    <a:pt x="53" y="71"/>
                    <a:pt x="58" y="64"/>
                  </a:cubicBezTo>
                  <a:cubicBezTo>
                    <a:pt x="61" y="59"/>
                    <a:pt x="64" y="54"/>
                    <a:pt x="68" y="49"/>
                  </a:cubicBezTo>
                  <a:close/>
                  <a:moveTo>
                    <a:pt x="13" y="105"/>
                  </a:moveTo>
                  <a:cubicBezTo>
                    <a:pt x="11" y="104"/>
                    <a:pt x="11" y="103"/>
                    <a:pt x="10" y="102"/>
                  </a:cubicBezTo>
                  <a:cubicBezTo>
                    <a:pt x="14" y="99"/>
                    <a:pt x="19" y="92"/>
                    <a:pt x="24" y="86"/>
                  </a:cubicBezTo>
                  <a:cubicBezTo>
                    <a:pt x="20" y="92"/>
                    <a:pt x="16" y="99"/>
                    <a:pt x="13" y="105"/>
                  </a:cubicBezTo>
                  <a:close/>
                  <a:moveTo>
                    <a:pt x="21" y="98"/>
                  </a:moveTo>
                  <a:cubicBezTo>
                    <a:pt x="27" y="89"/>
                    <a:pt x="32" y="80"/>
                    <a:pt x="37" y="71"/>
                  </a:cubicBezTo>
                  <a:cubicBezTo>
                    <a:pt x="37" y="71"/>
                    <a:pt x="37" y="70"/>
                    <a:pt x="37" y="70"/>
                  </a:cubicBezTo>
                  <a:cubicBezTo>
                    <a:pt x="41" y="68"/>
                    <a:pt x="44" y="65"/>
                    <a:pt x="48" y="62"/>
                  </a:cubicBezTo>
                  <a:cubicBezTo>
                    <a:pt x="41" y="71"/>
                    <a:pt x="35" y="81"/>
                    <a:pt x="28" y="91"/>
                  </a:cubicBezTo>
                  <a:cubicBezTo>
                    <a:pt x="27" y="93"/>
                    <a:pt x="7" y="118"/>
                    <a:pt x="21" y="98"/>
                  </a:cubicBezTo>
                  <a:close/>
                  <a:moveTo>
                    <a:pt x="20" y="109"/>
                  </a:moveTo>
                  <a:cubicBezTo>
                    <a:pt x="19" y="109"/>
                    <a:pt x="18" y="108"/>
                    <a:pt x="17" y="108"/>
                  </a:cubicBezTo>
                  <a:cubicBezTo>
                    <a:pt x="29" y="97"/>
                    <a:pt x="37" y="83"/>
                    <a:pt x="46" y="69"/>
                  </a:cubicBezTo>
                  <a:cubicBezTo>
                    <a:pt x="64" y="43"/>
                    <a:pt x="46" y="74"/>
                    <a:pt x="43" y="79"/>
                  </a:cubicBezTo>
                  <a:cubicBezTo>
                    <a:pt x="37" y="88"/>
                    <a:pt x="33" y="97"/>
                    <a:pt x="29" y="106"/>
                  </a:cubicBezTo>
                  <a:cubicBezTo>
                    <a:pt x="26" y="107"/>
                    <a:pt x="23" y="108"/>
                    <a:pt x="20" y="109"/>
                  </a:cubicBezTo>
                  <a:close/>
                  <a:moveTo>
                    <a:pt x="34" y="105"/>
                  </a:moveTo>
                  <a:cubicBezTo>
                    <a:pt x="35" y="103"/>
                    <a:pt x="36" y="102"/>
                    <a:pt x="38" y="100"/>
                  </a:cubicBezTo>
                  <a:cubicBezTo>
                    <a:pt x="38" y="100"/>
                    <a:pt x="39" y="100"/>
                    <a:pt x="39" y="100"/>
                  </a:cubicBezTo>
                  <a:cubicBezTo>
                    <a:pt x="44" y="97"/>
                    <a:pt x="48" y="93"/>
                    <a:pt x="52" y="89"/>
                  </a:cubicBezTo>
                  <a:cubicBezTo>
                    <a:pt x="49" y="94"/>
                    <a:pt x="46" y="99"/>
                    <a:pt x="44" y="105"/>
                  </a:cubicBezTo>
                  <a:cubicBezTo>
                    <a:pt x="41" y="104"/>
                    <a:pt x="37" y="104"/>
                    <a:pt x="34" y="105"/>
                  </a:cubicBezTo>
                  <a:close/>
                  <a:moveTo>
                    <a:pt x="47" y="106"/>
                  </a:moveTo>
                  <a:cubicBezTo>
                    <a:pt x="58" y="93"/>
                    <a:pt x="69" y="80"/>
                    <a:pt x="80" y="67"/>
                  </a:cubicBezTo>
                  <a:cubicBezTo>
                    <a:pt x="81" y="68"/>
                    <a:pt x="81" y="69"/>
                    <a:pt x="81" y="71"/>
                  </a:cubicBezTo>
                  <a:cubicBezTo>
                    <a:pt x="81" y="71"/>
                    <a:pt x="80" y="71"/>
                    <a:pt x="80" y="71"/>
                  </a:cubicBezTo>
                  <a:cubicBezTo>
                    <a:pt x="70" y="84"/>
                    <a:pt x="59" y="95"/>
                    <a:pt x="48" y="107"/>
                  </a:cubicBezTo>
                  <a:cubicBezTo>
                    <a:pt x="48" y="106"/>
                    <a:pt x="47" y="106"/>
                    <a:pt x="47" y="106"/>
                  </a:cubicBezTo>
                  <a:close/>
                  <a:moveTo>
                    <a:pt x="57" y="114"/>
                  </a:moveTo>
                  <a:cubicBezTo>
                    <a:pt x="57" y="113"/>
                    <a:pt x="57" y="113"/>
                    <a:pt x="57" y="113"/>
                  </a:cubicBezTo>
                  <a:cubicBezTo>
                    <a:pt x="54" y="111"/>
                    <a:pt x="52" y="109"/>
                    <a:pt x="49" y="107"/>
                  </a:cubicBezTo>
                  <a:cubicBezTo>
                    <a:pt x="59" y="98"/>
                    <a:pt x="69" y="88"/>
                    <a:pt x="79" y="78"/>
                  </a:cubicBezTo>
                  <a:cubicBezTo>
                    <a:pt x="77" y="80"/>
                    <a:pt x="71" y="93"/>
                    <a:pt x="68" y="98"/>
                  </a:cubicBezTo>
                  <a:cubicBezTo>
                    <a:pt x="64" y="103"/>
                    <a:pt x="61" y="108"/>
                    <a:pt x="57" y="114"/>
                  </a:cubicBezTo>
                  <a:close/>
                  <a:moveTo>
                    <a:pt x="67" y="121"/>
                  </a:moveTo>
                  <a:cubicBezTo>
                    <a:pt x="64" y="120"/>
                    <a:pt x="62" y="118"/>
                    <a:pt x="60" y="116"/>
                  </a:cubicBezTo>
                  <a:cubicBezTo>
                    <a:pt x="68" y="108"/>
                    <a:pt x="77" y="100"/>
                    <a:pt x="84" y="92"/>
                  </a:cubicBezTo>
                  <a:cubicBezTo>
                    <a:pt x="84" y="93"/>
                    <a:pt x="83" y="95"/>
                    <a:pt x="82" y="96"/>
                  </a:cubicBezTo>
                  <a:cubicBezTo>
                    <a:pt x="77" y="104"/>
                    <a:pt x="72" y="112"/>
                    <a:pt x="67" y="120"/>
                  </a:cubicBezTo>
                  <a:cubicBezTo>
                    <a:pt x="66" y="120"/>
                    <a:pt x="66" y="121"/>
                    <a:pt x="67" y="121"/>
                  </a:cubicBezTo>
                  <a:close/>
                  <a:moveTo>
                    <a:pt x="68" y="122"/>
                  </a:moveTo>
                  <a:cubicBezTo>
                    <a:pt x="68" y="122"/>
                    <a:pt x="69" y="122"/>
                    <a:pt x="69" y="122"/>
                  </a:cubicBezTo>
                  <a:cubicBezTo>
                    <a:pt x="76" y="116"/>
                    <a:pt x="82" y="109"/>
                    <a:pt x="88" y="102"/>
                  </a:cubicBezTo>
                  <a:cubicBezTo>
                    <a:pt x="88" y="103"/>
                    <a:pt x="87" y="103"/>
                    <a:pt x="87" y="104"/>
                  </a:cubicBezTo>
                  <a:cubicBezTo>
                    <a:pt x="83" y="111"/>
                    <a:pt x="78" y="118"/>
                    <a:pt x="74" y="125"/>
                  </a:cubicBezTo>
                  <a:cubicBezTo>
                    <a:pt x="74" y="126"/>
                    <a:pt x="74" y="127"/>
                    <a:pt x="74" y="127"/>
                  </a:cubicBezTo>
                  <a:cubicBezTo>
                    <a:pt x="72" y="126"/>
                    <a:pt x="70" y="124"/>
                    <a:pt x="68" y="122"/>
                  </a:cubicBezTo>
                  <a:close/>
                  <a:moveTo>
                    <a:pt x="83" y="133"/>
                  </a:moveTo>
                  <a:cubicBezTo>
                    <a:pt x="81" y="131"/>
                    <a:pt x="78" y="130"/>
                    <a:pt x="76" y="128"/>
                  </a:cubicBezTo>
                  <a:cubicBezTo>
                    <a:pt x="76" y="128"/>
                    <a:pt x="77" y="128"/>
                    <a:pt x="77" y="128"/>
                  </a:cubicBezTo>
                  <a:cubicBezTo>
                    <a:pt x="85" y="118"/>
                    <a:pt x="93" y="108"/>
                    <a:pt x="102" y="100"/>
                  </a:cubicBezTo>
                  <a:cubicBezTo>
                    <a:pt x="94" y="107"/>
                    <a:pt x="88" y="122"/>
                    <a:pt x="83" y="132"/>
                  </a:cubicBezTo>
                  <a:cubicBezTo>
                    <a:pt x="83" y="132"/>
                    <a:pt x="83" y="132"/>
                    <a:pt x="83" y="133"/>
                  </a:cubicBezTo>
                  <a:close/>
                  <a:moveTo>
                    <a:pt x="86" y="134"/>
                  </a:moveTo>
                  <a:cubicBezTo>
                    <a:pt x="86" y="134"/>
                    <a:pt x="86" y="134"/>
                    <a:pt x="86" y="134"/>
                  </a:cubicBezTo>
                  <a:cubicBezTo>
                    <a:pt x="92" y="126"/>
                    <a:pt x="100" y="117"/>
                    <a:pt x="105" y="110"/>
                  </a:cubicBezTo>
                  <a:cubicBezTo>
                    <a:pt x="99" y="118"/>
                    <a:pt x="93" y="127"/>
                    <a:pt x="87" y="135"/>
                  </a:cubicBezTo>
                  <a:cubicBezTo>
                    <a:pt x="87" y="135"/>
                    <a:pt x="86" y="135"/>
                    <a:pt x="86" y="134"/>
                  </a:cubicBezTo>
                  <a:close/>
                  <a:moveTo>
                    <a:pt x="96" y="140"/>
                  </a:moveTo>
                  <a:cubicBezTo>
                    <a:pt x="94" y="139"/>
                    <a:pt x="92" y="138"/>
                    <a:pt x="91" y="137"/>
                  </a:cubicBezTo>
                  <a:cubicBezTo>
                    <a:pt x="98" y="130"/>
                    <a:pt x="104" y="122"/>
                    <a:pt x="112" y="115"/>
                  </a:cubicBezTo>
                  <a:cubicBezTo>
                    <a:pt x="106" y="121"/>
                    <a:pt x="100" y="131"/>
                    <a:pt x="96" y="140"/>
                  </a:cubicBezTo>
                  <a:close/>
                  <a:moveTo>
                    <a:pt x="148" y="85"/>
                  </a:moveTo>
                  <a:cubicBezTo>
                    <a:pt x="150" y="86"/>
                    <a:pt x="151" y="87"/>
                    <a:pt x="153" y="88"/>
                  </a:cubicBezTo>
                  <a:cubicBezTo>
                    <a:pt x="145" y="96"/>
                    <a:pt x="139" y="106"/>
                    <a:pt x="133" y="116"/>
                  </a:cubicBezTo>
                  <a:cubicBezTo>
                    <a:pt x="129" y="119"/>
                    <a:pt x="125" y="123"/>
                    <a:pt x="122" y="126"/>
                  </a:cubicBezTo>
                  <a:cubicBezTo>
                    <a:pt x="118" y="130"/>
                    <a:pt x="106" y="138"/>
                    <a:pt x="102" y="144"/>
                  </a:cubicBezTo>
                  <a:cubicBezTo>
                    <a:pt x="102" y="144"/>
                    <a:pt x="101" y="143"/>
                    <a:pt x="100" y="143"/>
                  </a:cubicBezTo>
                  <a:cubicBezTo>
                    <a:pt x="117" y="124"/>
                    <a:pt x="134" y="106"/>
                    <a:pt x="148" y="85"/>
                  </a:cubicBezTo>
                  <a:close/>
                  <a:moveTo>
                    <a:pt x="128" y="130"/>
                  </a:moveTo>
                  <a:cubicBezTo>
                    <a:pt x="135" y="122"/>
                    <a:pt x="143" y="115"/>
                    <a:pt x="151" y="108"/>
                  </a:cubicBezTo>
                  <a:cubicBezTo>
                    <a:pt x="140" y="124"/>
                    <a:pt x="129" y="139"/>
                    <a:pt x="117" y="154"/>
                  </a:cubicBezTo>
                  <a:cubicBezTo>
                    <a:pt x="117" y="154"/>
                    <a:pt x="117" y="154"/>
                    <a:pt x="117" y="154"/>
                  </a:cubicBezTo>
                  <a:cubicBezTo>
                    <a:pt x="115" y="153"/>
                    <a:pt x="115" y="152"/>
                    <a:pt x="114" y="152"/>
                  </a:cubicBezTo>
                  <a:cubicBezTo>
                    <a:pt x="119" y="145"/>
                    <a:pt x="124" y="138"/>
                    <a:pt x="128" y="130"/>
                  </a:cubicBezTo>
                  <a:close/>
                  <a:moveTo>
                    <a:pt x="132" y="140"/>
                  </a:moveTo>
                  <a:cubicBezTo>
                    <a:pt x="144" y="125"/>
                    <a:pt x="154" y="110"/>
                    <a:pt x="164" y="94"/>
                  </a:cubicBezTo>
                  <a:cubicBezTo>
                    <a:pt x="166" y="96"/>
                    <a:pt x="168" y="97"/>
                    <a:pt x="169" y="99"/>
                  </a:cubicBezTo>
                  <a:cubicBezTo>
                    <a:pt x="165" y="105"/>
                    <a:pt x="160" y="110"/>
                    <a:pt x="156" y="115"/>
                  </a:cubicBezTo>
                  <a:cubicBezTo>
                    <a:pt x="149" y="124"/>
                    <a:pt x="141" y="132"/>
                    <a:pt x="132" y="1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4" name="Freeform 35"/>
            <p:cNvSpPr>
              <a:spLocks noEditPoints="1"/>
            </p:cNvSpPr>
            <p:nvPr/>
          </p:nvSpPr>
          <p:spPr bwMode="auto">
            <a:xfrm>
              <a:off x="2736850" y="2225675"/>
              <a:ext cx="76200" cy="79375"/>
            </a:xfrm>
            <a:custGeom>
              <a:avLst/>
              <a:gdLst>
                <a:gd name="T0" fmla="*/ 30 w 31"/>
                <a:gd name="T1" fmla="*/ 18 h 32"/>
                <a:gd name="T2" fmla="*/ 7 w 31"/>
                <a:gd name="T3" fmla="*/ 0 h 32"/>
                <a:gd name="T4" fmla="*/ 6 w 31"/>
                <a:gd name="T5" fmla="*/ 3 h 32"/>
                <a:gd name="T6" fmla="*/ 7 w 31"/>
                <a:gd name="T7" fmla="*/ 4 h 32"/>
                <a:gd name="T8" fmla="*/ 3 w 31"/>
                <a:gd name="T9" fmla="*/ 12 h 32"/>
                <a:gd name="T10" fmla="*/ 3 w 31"/>
                <a:gd name="T11" fmla="*/ 6 h 32"/>
                <a:gd name="T12" fmla="*/ 1 w 31"/>
                <a:gd name="T13" fmla="*/ 6 h 32"/>
                <a:gd name="T14" fmla="*/ 8 w 31"/>
                <a:gd name="T15" fmla="*/ 29 h 32"/>
                <a:gd name="T16" fmla="*/ 12 w 31"/>
                <a:gd name="T17" fmla="*/ 31 h 32"/>
                <a:gd name="T18" fmla="*/ 13 w 31"/>
                <a:gd name="T19" fmla="*/ 31 h 32"/>
                <a:gd name="T20" fmla="*/ 24 w 31"/>
                <a:gd name="T21" fmla="*/ 30 h 32"/>
                <a:gd name="T22" fmla="*/ 30 w 31"/>
                <a:gd name="T23" fmla="*/ 18 h 32"/>
                <a:gd name="T24" fmla="*/ 23 w 31"/>
                <a:gd name="T25" fmla="*/ 28 h 32"/>
                <a:gd name="T26" fmla="*/ 22 w 31"/>
                <a:gd name="T27" fmla="*/ 28 h 32"/>
                <a:gd name="T28" fmla="*/ 26 w 31"/>
                <a:gd name="T29" fmla="*/ 19 h 32"/>
                <a:gd name="T30" fmla="*/ 23 w 31"/>
                <a:gd name="T31" fmla="*/ 17 h 32"/>
                <a:gd name="T32" fmla="*/ 18 w 31"/>
                <a:gd name="T33" fmla="*/ 22 h 32"/>
                <a:gd name="T34" fmla="*/ 21 w 31"/>
                <a:gd name="T35" fmla="*/ 12 h 32"/>
                <a:gd name="T36" fmla="*/ 26 w 31"/>
                <a:gd name="T37" fmla="*/ 18 h 32"/>
                <a:gd name="T38" fmla="*/ 23 w 31"/>
                <a:gd name="T3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32">
                  <a:moveTo>
                    <a:pt x="30" y="18"/>
                  </a:moveTo>
                  <a:cubicBezTo>
                    <a:pt x="27" y="9"/>
                    <a:pt x="15" y="3"/>
                    <a:pt x="7" y="0"/>
                  </a:cubicBezTo>
                  <a:cubicBezTo>
                    <a:pt x="5" y="0"/>
                    <a:pt x="4" y="2"/>
                    <a:pt x="6" y="3"/>
                  </a:cubicBezTo>
                  <a:cubicBezTo>
                    <a:pt x="6" y="3"/>
                    <a:pt x="7" y="3"/>
                    <a:pt x="7" y="4"/>
                  </a:cubicBezTo>
                  <a:cubicBezTo>
                    <a:pt x="5" y="6"/>
                    <a:pt x="4" y="9"/>
                    <a:pt x="3" y="12"/>
                  </a:cubicBezTo>
                  <a:cubicBezTo>
                    <a:pt x="3" y="10"/>
                    <a:pt x="3" y="8"/>
                    <a:pt x="3" y="6"/>
                  </a:cubicBezTo>
                  <a:cubicBezTo>
                    <a:pt x="3" y="5"/>
                    <a:pt x="1" y="5"/>
                    <a:pt x="1" y="6"/>
                  </a:cubicBezTo>
                  <a:cubicBezTo>
                    <a:pt x="0" y="14"/>
                    <a:pt x="2" y="23"/>
                    <a:pt x="8" y="29"/>
                  </a:cubicBezTo>
                  <a:cubicBezTo>
                    <a:pt x="9" y="30"/>
                    <a:pt x="11" y="30"/>
                    <a:pt x="12" y="31"/>
                  </a:cubicBezTo>
                  <a:cubicBezTo>
                    <a:pt x="12" y="31"/>
                    <a:pt x="13" y="31"/>
                    <a:pt x="13" y="31"/>
                  </a:cubicBezTo>
                  <a:cubicBezTo>
                    <a:pt x="17" y="32"/>
                    <a:pt x="21" y="32"/>
                    <a:pt x="24" y="30"/>
                  </a:cubicBezTo>
                  <a:cubicBezTo>
                    <a:pt x="29" y="28"/>
                    <a:pt x="31" y="23"/>
                    <a:pt x="30" y="18"/>
                  </a:cubicBezTo>
                  <a:close/>
                  <a:moveTo>
                    <a:pt x="23" y="28"/>
                  </a:moveTo>
                  <a:cubicBezTo>
                    <a:pt x="23" y="28"/>
                    <a:pt x="23" y="28"/>
                    <a:pt x="22" y="28"/>
                  </a:cubicBezTo>
                  <a:cubicBezTo>
                    <a:pt x="24" y="26"/>
                    <a:pt x="25" y="21"/>
                    <a:pt x="26" y="19"/>
                  </a:cubicBezTo>
                  <a:cubicBezTo>
                    <a:pt x="26" y="17"/>
                    <a:pt x="24" y="16"/>
                    <a:pt x="23" y="17"/>
                  </a:cubicBezTo>
                  <a:cubicBezTo>
                    <a:pt x="21" y="19"/>
                    <a:pt x="20" y="21"/>
                    <a:pt x="18" y="22"/>
                  </a:cubicBezTo>
                  <a:cubicBezTo>
                    <a:pt x="19" y="19"/>
                    <a:pt x="20" y="16"/>
                    <a:pt x="21" y="12"/>
                  </a:cubicBezTo>
                  <a:cubicBezTo>
                    <a:pt x="23" y="14"/>
                    <a:pt x="25" y="15"/>
                    <a:pt x="26" y="18"/>
                  </a:cubicBezTo>
                  <a:cubicBezTo>
                    <a:pt x="28" y="22"/>
                    <a:pt x="27" y="26"/>
                    <a:pt x="2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5" name="Freeform 36"/>
            <p:cNvSpPr>
              <a:spLocks noEditPoints="1"/>
            </p:cNvSpPr>
            <p:nvPr/>
          </p:nvSpPr>
          <p:spPr bwMode="auto">
            <a:xfrm>
              <a:off x="2744788" y="2054225"/>
              <a:ext cx="228600" cy="198437"/>
            </a:xfrm>
            <a:custGeom>
              <a:avLst/>
              <a:gdLst>
                <a:gd name="T0" fmla="*/ 81 w 93"/>
                <a:gd name="T1" fmla="*/ 35 h 80"/>
                <a:gd name="T2" fmla="*/ 76 w 93"/>
                <a:gd name="T3" fmla="*/ 35 h 80"/>
                <a:gd name="T4" fmla="*/ 36 w 93"/>
                <a:gd name="T5" fmla="*/ 17 h 80"/>
                <a:gd name="T6" fmla="*/ 34 w 93"/>
                <a:gd name="T7" fmla="*/ 14 h 80"/>
                <a:gd name="T8" fmla="*/ 1 w 93"/>
                <a:gd name="T9" fmla="*/ 18 h 80"/>
                <a:gd name="T10" fmla="*/ 2 w 93"/>
                <a:gd name="T11" fmla="*/ 34 h 80"/>
                <a:gd name="T12" fmla="*/ 34 w 93"/>
                <a:gd name="T13" fmla="*/ 72 h 80"/>
                <a:gd name="T14" fmla="*/ 57 w 93"/>
                <a:gd name="T15" fmla="*/ 63 h 80"/>
                <a:gd name="T16" fmla="*/ 68 w 93"/>
                <a:gd name="T17" fmla="*/ 48 h 80"/>
                <a:gd name="T18" fmla="*/ 65 w 93"/>
                <a:gd name="T19" fmla="*/ 60 h 80"/>
                <a:gd name="T20" fmla="*/ 67 w 93"/>
                <a:gd name="T21" fmla="*/ 66 h 80"/>
                <a:gd name="T22" fmla="*/ 59 w 93"/>
                <a:gd name="T23" fmla="*/ 68 h 80"/>
                <a:gd name="T24" fmla="*/ 70 w 93"/>
                <a:gd name="T25" fmla="*/ 69 h 80"/>
                <a:gd name="T26" fmla="*/ 79 w 93"/>
                <a:gd name="T27" fmla="*/ 38 h 80"/>
                <a:gd name="T28" fmla="*/ 61 w 93"/>
                <a:gd name="T29" fmla="*/ 49 h 80"/>
                <a:gd name="T30" fmla="*/ 64 w 93"/>
                <a:gd name="T31" fmla="*/ 40 h 80"/>
                <a:gd name="T32" fmla="*/ 54 w 93"/>
                <a:gd name="T33" fmla="*/ 39 h 80"/>
                <a:gd name="T34" fmla="*/ 73 w 93"/>
                <a:gd name="T35" fmla="*/ 38 h 80"/>
                <a:gd name="T36" fmla="*/ 17 w 93"/>
                <a:gd name="T37" fmla="*/ 43 h 80"/>
                <a:gd name="T38" fmla="*/ 28 w 93"/>
                <a:gd name="T39" fmla="*/ 24 h 80"/>
                <a:gd name="T40" fmla="*/ 20 w 93"/>
                <a:gd name="T41" fmla="*/ 45 h 80"/>
                <a:gd name="T42" fmla="*/ 23 w 93"/>
                <a:gd name="T43" fmla="*/ 48 h 80"/>
                <a:gd name="T44" fmla="*/ 28 w 93"/>
                <a:gd name="T45" fmla="*/ 56 h 80"/>
                <a:gd name="T46" fmla="*/ 38 w 93"/>
                <a:gd name="T47" fmla="*/ 40 h 80"/>
                <a:gd name="T48" fmla="*/ 45 w 93"/>
                <a:gd name="T49" fmla="*/ 47 h 80"/>
                <a:gd name="T50" fmla="*/ 31 w 93"/>
                <a:gd name="T51" fmla="*/ 60 h 80"/>
                <a:gd name="T52" fmla="*/ 51 w 93"/>
                <a:gd name="T53" fmla="*/ 36 h 80"/>
                <a:gd name="T54" fmla="*/ 46 w 93"/>
                <a:gd name="T55" fmla="*/ 34 h 80"/>
                <a:gd name="T56" fmla="*/ 51 w 93"/>
                <a:gd name="T57" fmla="*/ 36 h 80"/>
                <a:gd name="T58" fmla="*/ 32 w 93"/>
                <a:gd name="T59" fmla="*/ 41 h 80"/>
                <a:gd name="T60" fmla="*/ 42 w 93"/>
                <a:gd name="T61" fmla="*/ 32 h 80"/>
                <a:gd name="T62" fmla="*/ 36 w 93"/>
                <a:gd name="T63" fmla="*/ 24 h 80"/>
                <a:gd name="T64" fmla="*/ 34 w 93"/>
                <a:gd name="T65" fmla="*/ 19 h 80"/>
                <a:gd name="T66" fmla="*/ 32 w 93"/>
                <a:gd name="T67" fmla="*/ 15 h 80"/>
                <a:gd name="T68" fmla="*/ 27 w 93"/>
                <a:gd name="T69" fmla="*/ 9 h 80"/>
                <a:gd name="T70" fmla="*/ 28 w 93"/>
                <a:gd name="T71" fmla="*/ 8 h 80"/>
                <a:gd name="T72" fmla="*/ 26 w 93"/>
                <a:gd name="T73" fmla="*/ 7 h 80"/>
                <a:gd name="T74" fmla="*/ 9 w 93"/>
                <a:gd name="T75" fmla="*/ 26 h 80"/>
                <a:gd name="T76" fmla="*/ 26 w 93"/>
                <a:gd name="T77" fmla="*/ 7 h 80"/>
                <a:gd name="T78" fmla="*/ 6 w 93"/>
                <a:gd name="T79" fmla="*/ 33 h 80"/>
                <a:gd name="T80" fmla="*/ 17 w 93"/>
                <a:gd name="T81" fmla="*/ 24 h 80"/>
                <a:gd name="T82" fmla="*/ 6 w 93"/>
                <a:gd name="T83" fmla="*/ 35 h 80"/>
                <a:gd name="T84" fmla="*/ 53 w 93"/>
                <a:gd name="T85" fmla="*/ 54 h 80"/>
                <a:gd name="T86" fmla="*/ 43 w 93"/>
                <a:gd name="T87" fmla="*/ 71 h 80"/>
                <a:gd name="T88" fmla="*/ 84 w 93"/>
                <a:gd name="T89" fmla="*/ 60 h 80"/>
                <a:gd name="T90" fmla="*/ 80 w 93"/>
                <a:gd name="T91" fmla="*/ 59 h 80"/>
                <a:gd name="T92" fmla="*/ 85 w 93"/>
                <a:gd name="T93" fmla="*/ 5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3" h="80">
                  <a:moveTo>
                    <a:pt x="79" y="38"/>
                  </a:moveTo>
                  <a:cubicBezTo>
                    <a:pt x="80" y="37"/>
                    <a:pt x="81" y="36"/>
                    <a:pt x="81" y="35"/>
                  </a:cubicBezTo>
                  <a:cubicBezTo>
                    <a:pt x="83" y="33"/>
                    <a:pt x="80" y="32"/>
                    <a:pt x="78" y="33"/>
                  </a:cubicBezTo>
                  <a:cubicBezTo>
                    <a:pt x="77" y="34"/>
                    <a:pt x="77" y="35"/>
                    <a:pt x="76" y="35"/>
                  </a:cubicBezTo>
                  <a:cubicBezTo>
                    <a:pt x="64" y="29"/>
                    <a:pt x="48" y="38"/>
                    <a:pt x="40" y="25"/>
                  </a:cubicBezTo>
                  <a:cubicBezTo>
                    <a:pt x="38" y="22"/>
                    <a:pt x="37" y="19"/>
                    <a:pt x="36" y="17"/>
                  </a:cubicBezTo>
                  <a:cubicBezTo>
                    <a:pt x="36" y="16"/>
                    <a:pt x="36" y="16"/>
                    <a:pt x="36" y="16"/>
                  </a:cubicBezTo>
                  <a:cubicBezTo>
                    <a:pt x="37" y="15"/>
                    <a:pt x="36" y="14"/>
                    <a:pt x="34" y="14"/>
                  </a:cubicBezTo>
                  <a:cubicBezTo>
                    <a:pt x="31" y="7"/>
                    <a:pt x="27" y="2"/>
                    <a:pt x="17" y="1"/>
                  </a:cubicBezTo>
                  <a:cubicBezTo>
                    <a:pt x="7" y="0"/>
                    <a:pt x="2" y="9"/>
                    <a:pt x="1" y="18"/>
                  </a:cubicBezTo>
                  <a:cubicBezTo>
                    <a:pt x="0" y="22"/>
                    <a:pt x="0" y="28"/>
                    <a:pt x="2" y="33"/>
                  </a:cubicBezTo>
                  <a:cubicBezTo>
                    <a:pt x="2" y="33"/>
                    <a:pt x="2" y="34"/>
                    <a:pt x="2" y="34"/>
                  </a:cubicBezTo>
                  <a:cubicBezTo>
                    <a:pt x="3" y="39"/>
                    <a:pt x="6" y="42"/>
                    <a:pt x="9" y="44"/>
                  </a:cubicBezTo>
                  <a:cubicBezTo>
                    <a:pt x="24" y="49"/>
                    <a:pt x="24" y="62"/>
                    <a:pt x="34" y="72"/>
                  </a:cubicBezTo>
                  <a:cubicBezTo>
                    <a:pt x="42" y="80"/>
                    <a:pt x="52" y="70"/>
                    <a:pt x="58" y="64"/>
                  </a:cubicBezTo>
                  <a:cubicBezTo>
                    <a:pt x="59" y="64"/>
                    <a:pt x="57" y="62"/>
                    <a:pt x="57" y="63"/>
                  </a:cubicBezTo>
                  <a:cubicBezTo>
                    <a:pt x="54" y="66"/>
                    <a:pt x="51" y="68"/>
                    <a:pt x="49" y="69"/>
                  </a:cubicBezTo>
                  <a:cubicBezTo>
                    <a:pt x="55" y="62"/>
                    <a:pt x="61" y="55"/>
                    <a:pt x="68" y="48"/>
                  </a:cubicBezTo>
                  <a:cubicBezTo>
                    <a:pt x="66" y="52"/>
                    <a:pt x="64" y="55"/>
                    <a:pt x="61" y="58"/>
                  </a:cubicBezTo>
                  <a:cubicBezTo>
                    <a:pt x="60" y="60"/>
                    <a:pt x="63" y="61"/>
                    <a:pt x="65" y="60"/>
                  </a:cubicBezTo>
                  <a:cubicBezTo>
                    <a:pt x="68" y="57"/>
                    <a:pt x="71" y="55"/>
                    <a:pt x="74" y="52"/>
                  </a:cubicBezTo>
                  <a:cubicBezTo>
                    <a:pt x="71" y="56"/>
                    <a:pt x="69" y="61"/>
                    <a:pt x="67" y="66"/>
                  </a:cubicBezTo>
                  <a:cubicBezTo>
                    <a:pt x="65" y="65"/>
                    <a:pt x="62" y="65"/>
                    <a:pt x="60" y="64"/>
                  </a:cubicBezTo>
                  <a:cubicBezTo>
                    <a:pt x="58" y="64"/>
                    <a:pt x="57" y="67"/>
                    <a:pt x="59" y="68"/>
                  </a:cubicBezTo>
                  <a:cubicBezTo>
                    <a:pt x="62" y="68"/>
                    <a:pt x="64" y="69"/>
                    <a:pt x="67" y="69"/>
                  </a:cubicBezTo>
                  <a:cubicBezTo>
                    <a:pt x="68" y="70"/>
                    <a:pt x="69" y="70"/>
                    <a:pt x="70" y="69"/>
                  </a:cubicBezTo>
                  <a:cubicBezTo>
                    <a:pt x="77" y="69"/>
                    <a:pt x="83" y="67"/>
                    <a:pt x="87" y="62"/>
                  </a:cubicBezTo>
                  <a:cubicBezTo>
                    <a:pt x="93" y="54"/>
                    <a:pt x="85" y="43"/>
                    <a:pt x="79" y="38"/>
                  </a:cubicBezTo>
                  <a:close/>
                  <a:moveTo>
                    <a:pt x="73" y="38"/>
                  </a:moveTo>
                  <a:cubicBezTo>
                    <a:pt x="69" y="42"/>
                    <a:pt x="65" y="45"/>
                    <a:pt x="61" y="49"/>
                  </a:cubicBezTo>
                  <a:cubicBezTo>
                    <a:pt x="63" y="47"/>
                    <a:pt x="65" y="45"/>
                    <a:pt x="67" y="42"/>
                  </a:cubicBezTo>
                  <a:cubicBezTo>
                    <a:pt x="68" y="40"/>
                    <a:pt x="66" y="38"/>
                    <a:pt x="64" y="40"/>
                  </a:cubicBezTo>
                  <a:cubicBezTo>
                    <a:pt x="56" y="46"/>
                    <a:pt x="49" y="52"/>
                    <a:pt x="42" y="59"/>
                  </a:cubicBezTo>
                  <a:cubicBezTo>
                    <a:pt x="46" y="52"/>
                    <a:pt x="50" y="46"/>
                    <a:pt x="54" y="39"/>
                  </a:cubicBezTo>
                  <a:cubicBezTo>
                    <a:pt x="54" y="38"/>
                    <a:pt x="54" y="37"/>
                    <a:pt x="53" y="36"/>
                  </a:cubicBezTo>
                  <a:cubicBezTo>
                    <a:pt x="60" y="37"/>
                    <a:pt x="67" y="35"/>
                    <a:pt x="73" y="38"/>
                  </a:cubicBezTo>
                  <a:close/>
                  <a:moveTo>
                    <a:pt x="28" y="24"/>
                  </a:moveTo>
                  <a:cubicBezTo>
                    <a:pt x="24" y="30"/>
                    <a:pt x="21" y="37"/>
                    <a:pt x="17" y="43"/>
                  </a:cubicBezTo>
                  <a:cubicBezTo>
                    <a:pt x="15" y="42"/>
                    <a:pt x="13" y="42"/>
                    <a:pt x="12" y="41"/>
                  </a:cubicBezTo>
                  <a:cubicBezTo>
                    <a:pt x="17" y="35"/>
                    <a:pt x="22" y="30"/>
                    <a:pt x="28" y="24"/>
                  </a:cubicBezTo>
                  <a:close/>
                  <a:moveTo>
                    <a:pt x="23" y="48"/>
                  </a:moveTo>
                  <a:cubicBezTo>
                    <a:pt x="22" y="47"/>
                    <a:pt x="21" y="46"/>
                    <a:pt x="20" y="45"/>
                  </a:cubicBezTo>
                  <a:cubicBezTo>
                    <a:pt x="24" y="42"/>
                    <a:pt x="28" y="38"/>
                    <a:pt x="31" y="34"/>
                  </a:cubicBezTo>
                  <a:cubicBezTo>
                    <a:pt x="29" y="39"/>
                    <a:pt x="26" y="44"/>
                    <a:pt x="23" y="48"/>
                  </a:cubicBezTo>
                  <a:close/>
                  <a:moveTo>
                    <a:pt x="38" y="40"/>
                  </a:moveTo>
                  <a:cubicBezTo>
                    <a:pt x="35" y="46"/>
                    <a:pt x="31" y="51"/>
                    <a:pt x="28" y="56"/>
                  </a:cubicBezTo>
                  <a:cubicBezTo>
                    <a:pt x="28" y="55"/>
                    <a:pt x="27" y="53"/>
                    <a:pt x="26" y="52"/>
                  </a:cubicBezTo>
                  <a:cubicBezTo>
                    <a:pt x="30" y="48"/>
                    <a:pt x="34" y="44"/>
                    <a:pt x="38" y="40"/>
                  </a:cubicBezTo>
                  <a:close/>
                  <a:moveTo>
                    <a:pt x="31" y="60"/>
                  </a:moveTo>
                  <a:cubicBezTo>
                    <a:pt x="35" y="56"/>
                    <a:pt x="40" y="51"/>
                    <a:pt x="45" y="47"/>
                  </a:cubicBezTo>
                  <a:cubicBezTo>
                    <a:pt x="41" y="53"/>
                    <a:pt x="37" y="59"/>
                    <a:pt x="34" y="66"/>
                  </a:cubicBezTo>
                  <a:cubicBezTo>
                    <a:pt x="33" y="64"/>
                    <a:pt x="32" y="62"/>
                    <a:pt x="31" y="60"/>
                  </a:cubicBezTo>
                  <a:close/>
                  <a:moveTo>
                    <a:pt x="51" y="36"/>
                  </a:moveTo>
                  <a:cubicBezTo>
                    <a:pt x="51" y="36"/>
                    <a:pt x="51" y="36"/>
                    <a:pt x="51" y="36"/>
                  </a:cubicBezTo>
                  <a:cubicBezTo>
                    <a:pt x="46" y="41"/>
                    <a:pt x="41" y="45"/>
                    <a:pt x="37" y="49"/>
                  </a:cubicBezTo>
                  <a:cubicBezTo>
                    <a:pt x="40" y="45"/>
                    <a:pt x="43" y="40"/>
                    <a:pt x="46" y="34"/>
                  </a:cubicBezTo>
                  <a:cubicBezTo>
                    <a:pt x="47" y="35"/>
                    <a:pt x="48" y="35"/>
                    <a:pt x="50" y="36"/>
                  </a:cubicBezTo>
                  <a:cubicBezTo>
                    <a:pt x="50" y="36"/>
                    <a:pt x="51" y="36"/>
                    <a:pt x="51" y="36"/>
                  </a:cubicBezTo>
                  <a:close/>
                  <a:moveTo>
                    <a:pt x="42" y="32"/>
                  </a:moveTo>
                  <a:cubicBezTo>
                    <a:pt x="39" y="35"/>
                    <a:pt x="35" y="38"/>
                    <a:pt x="32" y="41"/>
                  </a:cubicBezTo>
                  <a:cubicBezTo>
                    <a:pt x="34" y="37"/>
                    <a:pt x="37" y="32"/>
                    <a:pt x="39" y="28"/>
                  </a:cubicBezTo>
                  <a:cubicBezTo>
                    <a:pt x="40" y="30"/>
                    <a:pt x="41" y="31"/>
                    <a:pt x="42" y="32"/>
                  </a:cubicBezTo>
                  <a:close/>
                  <a:moveTo>
                    <a:pt x="37" y="24"/>
                  </a:moveTo>
                  <a:cubicBezTo>
                    <a:pt x="37" y="24"/>
                    <a:pt x="36" y="24"/>
                    <a:pt x="36" y="24"/>
                  </a:cubicBezTo>
                  <a:cubicBezTo>
                    <a:pt x="33" y="27"/>
                    <a:pt x="30" y="30"/>
                    <a:pt x="27" y="33"/>
                  </a:cubicBezTo>
                  <a:cubicBezTo>
                    <a:pt x="29" y="29"/>
                    <a:pt x="32" y="24"/>
                    <a:pt x="34" y="19"/>
                  </a:cubicBezTo>
                  <a:cubicBezTo>
                    <a:pt x="35" y="21"/>
                    <a:pt x="36" y="22"/>
                    <a:pt x="37" y="24"/>
                  </a:cubicBezTo>
                  <a:close/>
                  <a:moveTo>
                    <a:pt x="32" y="15"/>
                  </a:moveTo>
                  <a:cubicBezTo>
                    <a:pt x="27" y="19"/>
                    <a:pt x="23" y="24"/>
                    <a:pt x="18" y="29"/>
                  </a:cubicBezTo>
                  <a:cubicBezTo>
                    <a:pt x="21" y="23"/>
                    <a:pt x="25" y="16"/>
                    <a:pt x="27" y="9"/>
                  </a:cubicBezTo>
                  <a:cubicBezTo>
                    <a:pt x="27" y="9"/>
                    <a:pt x="27" y="8"/>
                    <a:pt x="27" y="8"/>
                  </a:cubicBezTo>
                  <a:cubicBezTo>
                    <a:pt x="27" y="8"/>
                    <a:pt x="27" y="8"/>
                    <a:pt x="28" y="8"/>
                  </a:cubicBezTo>
                  <a:cubicBezTo>
                    <a:pt x="30" y="10"/>
                    <a:pt x="31" y="12"/>
                    <a:pt x="32" y="15"/>
                  </a:cubicBezTo>
                  <a:close/>
                  <a:moveTo>
                    <a:pt x="26" y="7"/>
                  </a:moveTo>
                  <a:cubicBezTo>
                    <a:pt x="25" y="7"/>
                    <a:pt x="25" y="7"/>
                    <a:pt x="24" y="8"/>
                  </a:cubicBezTo>
                  <a:cubicBezTo>
                    <a:pt x="19" y="14"/>
                    <a:pt x="14" y="20"/>
                    <a:pt x="9" y="26"/>
                  </a:cubicBezTo>
                  <a:cubicBezTo>
                    <a:pt x="12" y="22"/>
                    <a:pt x="15" y="11"/>
                    <a:pt x="17" y="5"/>
                  </a:cubicBezTo>
                  <a:cubicBezTo>
                    <a:pt x="20" y="4"/>
                    <a:pt x="23" y="5"/>
                    <a:pt x="26" y="7"/>
                  </a:cubicBezTo>
                  <a:close/>
                  <a:moveTo>
                    <a:pt x="6" y="35"/>
                  </a:moveTo>
                  <a:cubicBezTo>
                    <a:pt x="6" y="35"/>
                    <a:pt x="6" y="34"/>
                    <a:pt x="6" y="33"/>
                  </a:cubicBezTo>
                  <a:cubicBezTo>
                    <a:pt x="10" y="30"/>
                    <a:pt x="14" y="26"/>
                    <a:pt x="18" y="21"/>
                  </a:cubicBezTo>
                  <a:cubicBezTo>
                    <a:pt x="31" y="4"/>
                    <a:pt x="19" y="20"/>
                    <a:pt x="17" y="24"/>
                  </a:cubicBezTo>
                  <a:cubicBezTo>
                    <a:pt x="15" y="29"/>
                    <a:pt x="11" y="34"/>
                    <a:pt x="9" y="39"/>
                  </a:cubicBezTo>
                  <a:cubicBezTo>
                    <a:pt x="8" y="38"/>
                    <a:pt x="7" y="37"/>
                    <a:pt x="6" y="35"/>
                  </a:cubicBezTo>
                  <a:close/>
                  <a:moveTo>
                    <a:pt x="37" y="69"/>
                  </a:moveTo>
                  <a:cubicBezTo>
                    <a:pt x="42" y="64"/>
                    <a:pt x="48" y="59"/>
                    <a:pt x="53" y="54"/>
                  </a:cubicBezTo>
                  <a:cubicBezTo>
                    <a:pt x="50" y="59"/>
                    <a:pt x="46" y="65"/>
                    <a:pt x="43" y="71"/>
                  </a:cubicBezTo>
                  <a:cubicBezTo>
                    <a:pt x="43" y="71"/>
                    <a:pt x="43" y="71"/>
                    <a:pt x="43" y="71"/>
                  </a:cubicBezTo>
                  <a:cubicBezTo>
                    <a:pt x="41" y="71"/>
                    <a:pt x="39" y="71"/>
                    <a:pt x="37" y="69"/>
                  </a:cubicBezTo>
                  <a:close/>
                  <a:moveTo>
                    <a:pt x="84" y="60"/>
                  </a:moveTo>
                  <a:cubicBezTo>
                    <a:pt x="82" y="64"/>
                    <a:pt x="78" y="65"/>
                    <a:pt x="73" y="66"/>
                  </a:cubicBezTo>
                  <a:cubicBezTo>
                    <a:pt x="75" y="63"/>
                    <a:pt x="77" y="61"/>
                    <a:pt x="80" y="59"/>
                  </a:cubicBezTo>
                  <a:cubicBezTo>
                    <a:pt x="80" y="60"/>
                    <a:pt x="82" y="60"/>
                    <a:pt x="83" y="59"/>
                  </a:cubicBezTo>
                  <a:cubicBezTo>
                    <a:pt x="84" y="57"/>
                    <a:pt x="84" y="56"/>
                    <a:pt x="85" y="54"/>
                  </a:cubicBezTo>
                  <a:cubicBezTo>
                    <a:pt x="85" y="56"/>
                    <a:pt x="85" y="58"/>
                    <a:pt x="84"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6" name="Freeform 37"/>
            <p:cNvSpPr>
              <a:spLocks noEditPoints="1"/>
            </p:cNvSpPr>
            <p:nvPr/>
          </p:nvSpPr>
          <p:spPr bwMode="auto">
            <a:xfrm>
              <a:off x="2936875" y="1847850"/>
              <a:ext cx="196850" cy="330200"/>
            </a:xfrm>
            <a:custGeom>
              <a:avLst/>
              <a:gdLst>
                <a:gd name="T0" fmla="*/ 75 w 80"/>
                <a:gd name="T1" fmla="*/ 80 h 134"/>
                <a:gd name="T2" fmla="*/ 34 w 80"/>
                <a:gd name="T3" fmla="*/ 6 h 134"/>
                <a:gd name="T4" fmla="*/ 31 w 80"/>
                <a:gd name="T5" fmla="*/ 3 h 134"/>
                <a:gd name="T6" fmla="*/ 25 w 80"/>
                <a:gd name="T7" fmla="*/ 1 h 134"/>
                <a:gd name="T8" fmla="*/ 2 w 80"/>
                <a:gd name="T9" fmla="*/ 56 h 134"/>
                <a:gd name="T10" fmla="*/ 4 w 80"/>
                <a:gd name="T11" fmla="*/ 60 h 134"/>
                <a:gd name="T12" fmla="*/ 23 w 80"/>
                <a:gd name="T13" fmla="*/ 87 h 134"/>
                <a:gd name="T14" fmla="*/ 29 w 80"/>
                <a:gd name="T15" fmla="*/ 93 h 134"/>
                <a:gd name="T16" fmla="*/ 25 w 80"/>
                <a:gd name="T17" fmla="*/ 114 h 134"/>
                <a:gd name="T18" fmla="*/ 23 w 80"/>
                <a:gd name="T19" fmla="*/ 117 h 134"/>
                <a:gd name="T20" fmla="*/ 51 w 80"/>
                <a:gd name="T21" fmla="*/ 131 h 134"/>
                <a:gd name="T22" fmla="*/ 38 w 80"/>
                <a:gd name="T23" fmla="*/ 129 h 134"/>
                <a:gd name="T24" fmla="*/ 53 w 80"/>
                <a:gd name="T25" fmla="*/ 113 h 134"/>
                <a:gd name="T26" fmla="*/ 53 w 80"/>
                <a:gd name="T27" fmla="*/ 121 h 134"/>
                <a:gd name="T28" fmla="*/ 42 w 80"/>
                <a:gd name="T29" fmla="*/ 126 h 134"/>
                <a:gd name="T30" fmla="*/ 77 w 80"/>
                <a:gd name="T31" fmla="*/ 89 h 134"/>
                <a:gd name="T32" fmla="*/ 76 w 80"/>
                <a:gd name="T33" fmla="*/ 84 h 134"/>
                <a:gd name="T34" fmla="*/ 73 w 80"/>
                <a:gd name="T35" fmla="*/ 81 h 134"/>
                <a:gd name="T36" fmla="*/ 54 w 80"/>
                <a:gd name="T37" fmla="*/ 107 h 134"/>
                <a:gd name="T38" fmla="*/ 70 w 80"/>
                <a:gd name="T39" fmla="*/ 78 h 134"/>
                <a:gd name="T40" fmla="*/ 51 w 80"/>
                <a:gd name="T41" fmla="*/ 98 h 134"/>
                <a:gd name="T42" fmla="*/ 68 w 80"/>
                <a:gd name="T43" fmla="*/ 75 h 134"/>
                <a:gd name="T44" fmla="*/ 35 w 80"/>
                <a:gd name="T45" fmla="*/ 87 h 134"/>
                <a:gd name="T46" fmla="*/ 58 w 80"/>
                <a:gd name="T47" fmla="*/ 66 h 134"/>
                <a:gd name="T48" fmla="*/ 30 w 80"/>
                <a:gd name="T49" fmla="*/ 115 h 134"/>
                <a:gd name="T50" fmla="*/ 30 w 80"/>
                <a:gd name="T51" fmla="*/ 118 h 134"/>
                <a:gd name="T52" fmla="*/ 52 w 80"/>
                <a:gd name="T53" fmla="*/ 60 h 134"/>
                <a:gd name="T54" fmla="*/ 49 w 80"/>
                <a:gd name="T55" fmla="*/ 56 h 134"/>
                <a:gd name="T56" fmla="*/ 52 w 80"/>
                <a:gd name="T57" fmla="*/ 60 h 134"/>
                <a:gd name="T58" fmla="*/ 20 w 80"/>
                <a:gd name="T59" fmla="*/ 66 h 134"/>
                <a:gd name="T60" fmla="*/ 41 w 80"/>
                <a:gd name="T61" fmla="*/ 35 h 134"/>
                <a:gd name="T62" fmla="*/ 43 w 80"/>
                <a:gd name="T63" fmla="*/ 46 h 134"/>
                <a:gd name="T64" fmla="*/ 38 w 80"/>
                <a:gd name="T65" fmla="*/ 34 h 134"/>
                <a:gd name="T66" fmla="*/ 38 w 80"/>
                <a:gd name="T67" fmla="*/ 20 h 134"/>
                <a:gd name="T68" fmla="*/ 41 w 80"/>
                <a:gd name="T69" fmla="*/ 35 h 134"/>
                <a:gd name="T70" fmla="*/ 11 w 80"/>
                <a:gd name="T71" fmla="*/ 50 h 134"/>
                <a:gd name="T72" fmla="*/ 26 w 80"/>
                <a:gd name="T73" fmla="*/ 24 h 134"/>
                <a:gd name="T74" fmla="*/ 37 w 80"/>
                <a:gd name="T75" fmla="*/ 17 h 134"/>
                <a:gd name="T76" fmla="*/ 18 w 80"/>
                <a:gd name="T77" fmla="*/ 42 h 134"/>
                <a:gd name="T78" fmla="*/ 27 w 80"/>
                <a:gd name="T79" fmla="*/ 10 h 134"/>
                <a:gd name="T80" fmla="*/ 27 w 80"/>
                <a:gd name="T81" fmla="*/ 10 h 134"/>
                <a:gd name="T82" fmla="*/ 25 w 80"/>
                <a:gd name="T83" fmla="*/ 38 h 134"/>
                <a:gd name="T84" fmla="*/ 12 w 80"/>
                <a:gd name="T85" fmla="*/ 57 h 134"/>
                <a:gd name="T86" fmla="*/ 35 w 80"/>
                <a:gd name="T87" fmla="*/ 41 h 134"/>
                <a:gd name="T88" fmla="*/ 9 w 80"/>
                <a:gd name="T89" fmla="*/ 58 h 134"/>
                <a:gd name="T90" fmla="*/ 18 w 80"/>
                <a:gd name="T91" fmla="*/ 74 h 134"/>
                <a:gd name="T92" fmla="*/ 21 w 80"/>
                <a:gd name="T93" fmla="*/ 77 h 134"/>
                <a:gd name="T94" fmla="*/ 45 w 80"/>
                <a:gd name="T95" fmla="*/ 59 h 134"/>
                <a:gd name="T96" fmla="*/ 18 w 80"/>
                <a:gd name="T97" fmla="*/ 74 h 134"/>
                <a:gd name="T98" fmla="*/ 49 w 80"/>
                <a:gd name="T99" fmla="*/ 67 h 134"/>
                <a:gd name="T100" fmla="*/ 30 w 80"/>
                <a:gd name="T101" fmla="*/ 86 h 134"/>
                <a:gd name="T102" fmla="*/ 44 w 80"/>
                <a:gd name="T103" fmla="*/ 84 h 134"/>
                <a:gd name="T104" fmla="*/ 32 w 80"/>
                <a:gd name="T105" fmla="*/ 103 h 134"/>
                <a:gd name="T106" fmla="*/ 35 w 80"/>
                <a:gd name="T107" fmla="*/ 126 h 134"/>
                <a:gd name="T108" fmla="*/ 31 w 80"/>
                <a:gd name="T109" fmla="*/ 123 h 134"/>
                <a:gd name="T110" fmla="*/ 53 w 80"/>
                <a:gd name="T111" fmla="*/ 10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 h="134">
                  <a:moveTo>
                    <a:pt x="76" y="84"/>
                  </a:moveTo>
                  <a:cubicBezTo>
                    <a:pt x="76" y="83"/>
                    <a:pt x="76" y="81"/>
                    <a:pt x="75" y="80"/>
                  </a:cubicBezTo>
                  <a:cubicBezTo>
                    <a:pt x="71" y="65"/>
                    <a:pt x="52" y="57"/>
                    <a:pt x="46" y="42"/>
                  </a:cubicBezTo>
                  <a:cubicBezTo>
                    <a:pt x="40" y="27"/>
                    <a:pt x="43" y="16"/>
                    <a:pt x="34" y="6"/>
                  </a:cubicBezTo>
                  <a:cubicBezTo>
                    <a:pt x="34" y="6"/>
                    <a:pt x="34" y="5"/>
                    <a:pt x="34" y="5"/>
                  </a:cubicBezTo>
                  <a:cubicBezTo>
                    <a:pt x="35" y="3"/>
                    <a:pt x="32" y="2"/>
                    <a:pt x="31" y="3"/>
                  </a:cubicBezTo>
                  <a:cubicBezTo>
                    <a:pt x="30" y="2"/>
                    <a:pt x="29" y="1"/>
                    <a:pt x="27" y="0"/>
                  </a:cubicBezTo>
                  <a:cubicBezTo>
                    <a:pt x="27" y="0"/>
                    <a:pt x="25" y="0"/>
                    <a:pt x="25" y="1"/>
                  </a:cubicBezTo>
                  <a:cubicBezTo>
                    <a:pt x="14" y="18"/>
                    <a:pt x="9" y="36"/>
                    <a:pt x="2" y="55"/>
                  </a:cubicBezTo>
                  <a:cubicBezTo>
                    <a:pt x="2" y="56"/>
                    <a:pt x="2" y="56"/>
                    <a:pt x="2" y="56"/>
                  </a:cubicBezTo>
                  <a:cubicBezTo>
                    <a:pt x="2" y="57"/>
                    <a:pt x="2" y="57"/>
                    <a:pt x="1" y="58"/>
                  </a:cubicBezTo>
                  <a:cubicBezTo>
                    <a:pt x="0" y="59"/>
                    <a:pt x="3" y="61"/>
                    <a:pt x="4" y="60"/>
                  </a:cubicBezTo>
                  <a:cubicBezTo>
                    <a:pt x="4" y="60"/>
                    <a:pt x="4" y="59"/>
                    <a:pt x="5" y="59"/>
                  </a:cubicBezTo>
                  <a:cubicBezTo>
                    <a:pt x="12" y="68"/>
                    <a:pt x="13" y="80"/>
                    <a:pt x="23" y="87"/>
                  </a:cubicBezTo>
                  <a:cubicBezTo>
                    <a:pt x="23" y="87"/>
                    <a:pt x="28" y="89"/>
                    <a:pt x="30" y="91"/>
                  </a:cubicBezTo>
                  <a:cubicBezTo>
                    <a:pt x="30" y="92"/>
                    <a:pt x="29" y="92"/>
                    <a:pt x="29" y="93"/>
                  </a:cubicBezTo>
                  <a:cubicBezTo>
                    <a:pt x="27" y="95"/>
                    <a:pt x="30" y="96"/>
                    <a:pt x="31" y="96"/>
                  </a:cubicBezTo>
                  <a:cubicBezTo>
                    <a:pt x="29" y="102"/>
                    <a:pt x="27" y="108"/>
                    <a:pt x="25" y="114"/>
                  </a:cubicBezTo>
                  <a:cubicBezTo>
                    <a:pt x="25" y="115"/>
                    <a:pt x="25" y="115"/>
                    <a:pt x="25" y="115"/>
                  </a:cubicBezTo>
                  <a:cubicBezTo>
                    <a:pt x="24" y="115"/>
                    <a:pt x="24" y="116"/>
                    <a:pt x="23" y="117"/>
                  </a:cubicBezTo>
                  <a:cubicBezTo>
                    <a:pt x="22" y="119"/>
                    <a:pt x="23" y="120"/>
                    <a:pt x="24" y="120"/>
                  </a:cubicBezTo>
                  <a:cubicBezTo>
                    <a:pt x="24" y="134"/>
                    <a:pt x="39" y="133"/>
                    <a:pt x="51" y="131"/>
                  </a:cubicBezTo>
                  <a:cubicBezTo>
                    <a:pt x="53" y="130"/>
                    <a:pt x="52" y="129"/>
                    <a:pt x="51" y="129"/>
                  </a:cubicBezTo>
                  <a:cubicBezTo>
                    <a:pt x="45" y="130"/>
                    <a:pt x="41" y="130"/>
                    <a:pt x="38" y="129"/>
                  </a:cubicBezTo>
                  <a:cubicBezTo>
                    <a:pt x="38" y="129"/>
                    <a:pt x="38" y="129"/>
                    <a:pt x="39" y="129"/>
                  </a:cubicBezTo>
                  <a:cubicBezTo>
                    <a:pt x="43" y="123"/>
                    <a:pt x="48" y="118"/>
                    <a:pt x="53" y="113"/>
                  </a:cubicBezTo>
                  <a:cubicBezTo>
                    <a:pt x="52" y="115"/>
                    <a:pt x="51" y="116"/>
                    <a:pt x="50" y="118"/>
                  </a:cubicBezTo>
                  <a:cubicBezTo>
                    <a:pt x="48" y="120"/>
                    <a:pt x="51" y="122"/>
                    <a:pt x="53" y="121"/>
                  </a:cubicBezTo>
                  <a:cubicBezTo>
                    <a:pt x="61" y="114"/>
                    <a:pt x="67" y="105"/>
                    <a:pt x="75" y="99"/>
                  </a:cubicBezTo>
                  <a:cubicBezTo>
                    <a:pt x="71" y="113"/>
                    <a:pt x="56" y="125"/>
                    <a:pt x="42" y="126"/>
                  </a:cubicBezTo>
                  <a:cubicBezTo>
                    <a:pt x="40" y="126"/>
                    <a:pt x="40" y="130"/>
                    <a:pt x="42" y="129"/>
                  </a:cubicBezTo>
                  <a:cubicBezTo>
                    <a:pt x="65" y="127"/>
                    <a:pt x="79" y="110"/>
                    <a:pt x="77" y="89"/>
                  </a:cubicBezTo>
                  <a:cubicBezTo>
                    <a:pt x="78" y="89"/>
                    <a:pt x="78" y="88"/>
                    <a:pt x="79" y="87"/>
                  </a:cubicBezTo>
                  <a:cubicBezTo>
                    <a:pt x="80" y="86"/>
                    <a:pt x="78" y="84"/>
                    <a:pt x="76" y="84"/>
                  </a:cubicBezTo>
                  <a:close/>
                  <a:moveTo>
                    <a:pt x="54" y="107"/>
                  </a:moveTo>
                  <a:cubicBezTo>
                    <a:pt x="60" y="98"/>
                    <a:pt x="66" y="90"/>
                    <a:pt x="73" y="81"/>
                  </a:cubicBezTo>
                  <a:cubicBezTo>
                    <a:pt x="73" y="83"/>
                    <a:pt x="74" y="84"/>
                    <a:pt x="75" y="86"/>
                  </a:cubicBezTo>
                  <a:cubicBezTo>
                    <a:pt x="68" y="93"/>
                    <a:pt x="61" y="100"/>
                    <a:pt x="54" y="107"/>
                  </a:cubicBezTo>
                  <a:close/>
                  <a:moveTo>
                    <a:pt x="70" y="78"/>
                  </a:moveTo>
                  <a:cubicBezTo>
                    <a:pt x="70" y="78"/>
                    <a:pt x="70" y="78"/>
                    <a:pt x="70" y="78"/>
                  </a:cubicBezTo>
                  <a:cubicBezTo>
                    <a:pt x="65" y="84"/>
                    <a:pt x="59" y="90"/>
                    <a:pt x="53" y="96"/>
                  </a:cubicBezTo>
                  <a:cubicBezTo>
                    <a:pt x="52" y="96"/>
                    <a:pt x="52" y="97"/>
                    <a:pt x="51" y="98"/>
                  </a:cubicBezTo>
                  <a:cubicBezTo>
                    <a:pt x="57" y="90"/>
                    <a:pt x="62" y="83"/>
                    <a:pt x="66" y="74"/>
                  </a:cubicBezTo>
                  <a:cubicBezTo>
                    <a:pt x="67" y="74"/>
                    <a:pt x="67" y="75"/>
                    <a:pt x="68" y="75"/>
                  </a:cubicBezTo>
                  <a:cubicBezTo>
                    <a:pt x="69" y="76"/>
                    <a:pt x="70" y="77"/>
                    <a:pt x="70" y="78"/>
                  </a:cubicBezTo>
                  <a:close/>
                  <a:moveTo>
                    <a:pt x="35" y="87"/>
                  </a:moveTo>
                  <a:cubicBezTo>
                    <a:pt x="43" y="79"/>
                    <a:pt x="49" y="73"/>
                    <a:pt x="55" y="63"/>
                  </a:cubicBezTo>
                  <a:cubicBezTo>
                    <a:pt x="56" y="64"/>
                    <a:pt x="57" y="65"/>
                    <a:pt x="58" y="66"/>
                  </a:cubicBezTo>
                  <a:cubicBezTo>
                    <a:pt x="50" y="73"/>
                    <a:pt x="43" y="79"/>
                    <a:pt x="35" y="87"/>
                  </a:cubicBezTo>
                  <a:close/>
                  <a:moveTo>
                    <a:pt x="30" y="115"/>
                  </a:moveTo>
                  <a:cubicBezTo>
                    <a:pt x="40" y="103"/>
                    <a:pt x="55" y="90"/>
                    <a:pt x="60" y="78"/>
                  </a:cubicBezTo>
                  <a:cubicBezTo>
                    <a:pt x="54" y="93"/>
                    <a:pt x="40" y="105"/>
                    <a:pt x="30" y="118"/>
                  </a:cubicBezTo>
                  <a:cubicBezTo>
                    <a:pt x="30" y="117"/>
                    <a:pt x="30" y="116"/>
                    <a:pt x="30" y="115"/>
                  </a:cubicBezTo>
                  <a:close/>
                  <a:moveTo>
                    <a:pt x="52" y="60"/>
                  </a:moveTo>
                  <a:cubicBezTo>
                    <a:pt x="49" y="62"/>
                    <a:pt x="46" y="65"/>
                    <a:pt x="42" y="68"/>
                  </a:cubicBezTo>
                  <a:cubicBezTo>
                    <a:pt x="45" y="64"/>
                    <a:pt x="47" y="60"/>
                    <a:pt x="49" y="56"/>
                  </a:cubicBezTo>
                  <a:cubicBezTo>
                    <a:pt x="50" y="57"/>
                    <a:pt x="51" y="58"/>
                    <a:pt x="51" y="59"/>
                  </a:cubicBezTo>
                  <a:cubicBezTo>
                    <a:pt x="52" y="59"/>
                    <a:pt x="52" y="60"/>
                    <a:pt x="52" y="60"/>
                  </a:cubicBezTo>
                  <a:close/>
                  <a:moveTo>
                    <a:pt x="43" y="46"/>
                  </a:moveTo>
                  <a:cubicBezTo>
                    <a:pt x="34" y="52"/>
                    <a:pt x="27" y="58"/>
                    <a:pt x="20" y="66"/>
                  </a:cubicBezTo>
                  <a:cubicBezTo>
                    <a:pt x="25" y="61"/>
                    <a:pt x="35" y="46"/>
                    <a:pt x="41" y="36"/>
                  </a:cubicBezTo>
                  <a:cubicBezTo>
                    <a:pt x="41" y="36"/>
                    <a:pt x="41" y="36"/>
                    <a:pt x="41" y="35"/>
                  </a:cubicBezTo>
                  <a:cubicBezTo>
                    <a:pt x="42" y="39"/>
                    <a:pt x="43" y="42"/>
                    <a:pt x="44" y="46"/>
                  </a:cubicBezTo>
                  <a:cubicBezTo>
                    <a:pt x="44" y="46"/>
                    <a:pt x="43" y="46"/>
                    <a:pt x="43" y="46"/>
                  </a:cubicBezTo>
                  <a:close/>
                  <a:moveTo>
                    <a:pt x="41" y="35"/>
                  </a:moveTo>
                  <a:cubicBezTo>
                    <a:pt x="41" y="34"/>
                    <a:pt x="39" y="33"/>
                    <a:pt x="38" y="34"/>
                  </a:cubicBezTo>
                  <a:cubicBezTo>
                    <a:pt x="34" y="38"/>
                    <a:pt x="12" y="63"/>
                    <a:pt x="24" y="48"/>
                  </a:cubicBezTo>
                  <a:cubicBezTo>
                    <a:pt x="31" y="39"/>
                    <a:pt x="35" y="30"/>
                    <a:pt x="38" y="20"/>
                  </a:cubicBezTo>
                  <a:cubicBezTo>
                    <a:pt x="39" y="23"/>
                    <a:pt x="40" y="26"/>
                    <a:pt x="40" y="29"/>
                  </a:cubicBezTo>
                  <a:cubicBezTo>
                    <a:pt x="40" y="31"/>
                    <a:pt x="41" y="33"/>
                    <a:pt x="41" y="35"/>
                  </a:cubicBezTo>
                  <a:close/>
                  <a:moveTo>
                    <a:pt x="11" y="51"/>
                  </a:moveTo>
                  <a:cubicBezTo>
                    <a:pt x="11" y="51"/>
                    <a:pt x="11" y="50"/>
                    <a:pt x="11" y="50"/>
                  </a:cubicBezTo>
                  <a:cubicBezTo>
                    <a:pt x="11" y="49"/>
                    <a:pt x="12" y="48"/>
                    <a:pt x="13" y="47"/>
                  </a:cubicBezTo>
                  <a:cubicBezTo>
                    <a:pt x="18" y="39"/>
                    <a:pt x="22" y="32"/>
                    <a:pt x="26" y="24"/>
                  </a:cubicBezTo>
                  <a:cubicBezTo>
                    <a:pt x="29" y="20"/>
                    <a:pt x="32" y="16"/>
                    <a:pt x="35" y="12"/>
                  </a:cubicBezTo>
                  <a:cubicBezTo>
                    <a:pt x="36" y="13"/>
                    <a:pt x="36" y="15"/>
                    <a:pt x="37" y="17"/>
                  </a:cubicBezTo>
                  <a:cubicBezTo>
                    <a:pt x="37" y="17"/>
                    <a:pt x="36" y="17"/>
                    <a:pt x="36" y="18"/>
                  </a:cubicBezTo>
                  <a:cubicBezTo>
                    <a:pt x="30" y="26"/>
                    <a:pt x="24" y="34"/>
                    <a:pt x="18" y="42"/>
                  </a:cubicBezTo>
                  <a:cubicBezTo>
                    <a:pt x="17" y="43"/>
                    <a:pt x="13" y="48"/>
                    <a:pt x="11" y="51"/>
                  </a:cubicBezTo>
                  <a:close/>
                  <a:moveTo>
                    <a:pt x="27" y="10"/>
                  </a:moveTo>
                  <a:cubicBezTo>
                    <a:pt x="20" y="19"/>
                    <a:pt x="15" y="28"/>
                    <a:pt x="10" y="37"/>
                  </a:cubicBezTo>
                  <a:cubicBezTo>
                    <a:pt x="14" y="26"/>
                    <a:pt x="20" y="13"/>
                    <a:pt x="27" y="10"/>
                  </a:cubicBezTo>
                  <a:close/>
                  <a:moveTo>
                    <a:pt x="8" y="56"/>
                  </a:moveTo>
                  <a:cubicBezTo>
                    <a:pt x="14" y="51"/>
                    <a:pt x="20" y="45"/>
                    <a:pt x="25" y="38"/>
                  </a:cubicBezTo>
                  <a:cubicBezTo>
                    <a:pt x="28" y="35"/>
                    <a:pt x="38" y="15"/>
                    <a:pt x="30" y="32"/>
                  </a:cubicBezTo>
                  <a:cubicBezTo>
                    <a:pt x="26" y="42"/>
                    <a:pt x="18" y="50"/>
                    <a:pt x="12" y="57"/>
                  </a:cubicBezTo>
                  <a:cubicBezTo>
                    <a:pt x="10" y="59"/>
                    <a:pt x="12" y="61"/>
                    <a:pt x="14" y="60"/>
                  </a:cubicBezTo>
                  <a:cubicBezTo>
                    <a:pt x="21" y="54"/>
                    <a:pt x="28" y="48"/>
                    <a:pt x="35" y="41"/>
                  </a:cubicBezTo>
                  <a:cubicBezTo>
                    <a:pt x="28" y="48"/>
                    <a:pt x="21" y="59"/>
                    <a:pt x="16" y="69"/>
                  </a:cubicBezTo>
                  <a:cubicBezTo>
                    <a:pt x="14" y="66"/>
                    <a:pt x="12" y="62"/>
                    <a:pt x="9" y="58"/>
                  </a:cubicBezTo>
                  <a:cubicBezTo>
                    <a:pt x="8" y="58"/>
                    <a:pt x="8" y="57"/>
                    <a:pt x="8" y="56"/>
                  </a:cubicBezTo>
                  <a:close/>
                  <a:moveTo>
                    <a:pt x="18" y="74"/>
                  </a:moveTo>
                  <a:cubicBezTo>
                    <a:pt x="24" y="67"/>
                    <a:pt x="33" y="61"/>
                    <a:pt x="38" y="53"/>
                  </a:cubicBezTo>
                  <a:cubicBezTo>
                    <a:pt x="32" y="61"/>
                    <a:pt x="27" y="69"/>
                    <a:pt x="21" y="77"/>
                  </a:cubicBezTo>
                  <a:cubicBezTo>
                    <a:pt x="20" y="79"/>
                    <a:pt x="23" y="81"/>
                    <a:pt x="24" y="80"/>
                  </a:cubicBezTo>
                  <a:cubicBezTo>
                    <a:pt x="31" y="73"/>
                    <a:pt x="38" y="66"/>
                    <a:pt x="45" y="59"/>
                  </a:cubicBezTo>
                  <a:cubicBezTo>
                    <a:pt x="39" y="65"/>
                    <a:pt x="32" y="76"/>
                    <a:pt x="26" y="84"/>
                  </a:cubicBezTo>
                  <a:cubicBezTo>
                    <a:pt x="22" y="82"/>
                    <a:pt x="19" y="78"/>
                    <a:pt x="18" y="74"/>
                  </a:cubicBezTo>
                  <a:close/>
                  <a:moveTo>
                    <a:pt x="30" y="86"/>
                  </a:moveTo>
                  <a:cubicBezTo>
                    <a:pt x="36" y="80"/>
                    <a:pt x="45" y="74"/>
                    <a:pt x="49" y="67"/>
                  </a:cubicBezTo>
                  <a:cubicBezTo>
                    <a:pt x="44" y="74"/>
                    <a:pt x="39" y="80"/>
                    <a:pt x="33" y="87"/>
                  </a:cubicBezTo>
                  <a:cubicBezTo>
                    <a:pt x="32" y="87"/>
                    <a:pt x="31" y="86"/>
                    <a:pt x="30" y="86"/>
                  </a:cubicBezTo>
                  <a:close/>
                  <a:moveTo>
                    <a:pt x="37" y="90"/>
                  </a:moveTo>
                  <a:cubicBezTo>
                    <a:pt x="39" y="88"/>
                    <a:pt x="42" y="86"/>
                    <a:pt x="44" y="84"/>
                  </a:cubicBezTo>
                  <a:cubicBezTo>
                    <a:pt x="46" y="81"/>
                    <a:pt x="63" y="61"/>
                    <a:pt x="51" y="78"/>
                  </a:cubicBezTo>
                  <a:cubicBezTo>
                    <a:pt x="45" y="87"/>
                    <a:pt x="38" y="95"/>
                    <a:pt x="32" y="103"/>
                  </a:cubicBezTo>
                  <a:cubicBezTo>
                    <a:pt x="34" y="99"/>
                    <a:pt x="36" y="94"/>
                    <a:pt x="37" y="90"/>
                  </a:cubicBezTo>
                  <a:close/>
                  <a:moveTo>
                    <a:pt x="35" y="126"/>
                  </a:moveTo>
                  <a:cubicBezTo>
                    <a:pt x="35" y="127"/>
                    <a:pt x="35" y="127"/>
                    <a:pt x="35" y="128"/>
                  </a:cubicBezTo>
                  <a:cubicBezTo>
                    <a:pt x="33" y="126"/>
                    <a:pt x="31" y="125"/>
                    <a:pt x="31" y="123"/>
                  </a:cubicBezTo>
                  <a:cubicBezTo>
                    <a:pt x="31" y="123"/>
                    <a:pt x="32" y="122"/>
                    <a:pt x="32" y="122"/>
                  </a:cubicBezTo>
                  <a:cubicBezTo>
                    <a:pt x="39" y="115"/>
                    <a:pt x="46" y="108"/>
                    <a:pt x="53" y="101"/>
                  </a:cubicBezTo>
                  <a:cubicBezTo>
                    <a:pt x="47" y="110"/>
                    <a:pt x="41" y="118"/>
                    <a:pt x="35" y="1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7" name="Freeform 38"/>
            <p:cNvSpPr>
              <a:spLocks noEditPoints="1"/>
            </p:cNvSpPr>
            <p:nvPr/>
          </p:nvSpPr>
          <p:spPr bwMode="auto">
            <a:xfrm>
              <a:off x="4356100" y="2986088"/>
              <a:ext cx="231775" cy="188912"/>
            </a:xfrm>
            <a:custGeom>
              <a:avLst/>
              <a:gdLst>
                <a:gd name="T0" fmla="*/ 87 w 94"/>
                <a:gd name="T1" fmla="*/ 17 h 76"/>
                <a:gd name="T2" fmla="*/ 84 w 94"/>
                <a:gd name="T3" fmla="*/ 14 h 76"/>
                <a:gd name="T4" fmla="*/ 13 w 94"/>
                <a:gd name="T5" fmla="*/ 10 h 76"/>
                <a:gd name="T6" fmla="*/ 6 w 94"/>
                <a:gd name="T7" fmla="*/ 37 h 76"/>
                <a:gd name="T8" fmla="*/ 8 w 94"/>
                <a:gd name="T9" fmla="*/ 41 h 76"/>
                <a:gd name="T10" fmla="*/ 11 w 94"/>
                <a:gd name="T11" fmla="*/ 43 h 76"/>
                <a:gd name="T12" fmla="*/ 24 w 94"/>
                <a:gd name="T13" fmla="*/ 64 h 76"/>
                <a:gd name="T14" fmla="*/ 25 w 94"/>
                <a:gd name="T15" fmla="*/ 66 h 76"/>
                <a:gd name="T16" fmla="*/ 33 w 94"/>
                <a:gd name="T17" fmla="*/ 73 h 76"/>
                <a:gd name="T18" fmla="*/ 37 w 94"/>
                <a:gd name="T19" fmla="*/ 73 h 76"/>
                <a:gd name="T20" fmla="*/ 56 w 94"/>
                <a:gd name="T21" fmla="*/ 54 h 76"/>
                <a:gd name="T22" fmla="*/ 57 w 94"/>
                <a:gd name="T23" fmla="*/ 53 h 76"/>
                <a:gd name="T24" fmla="*/ 66 w 94"/>
                <a:gd name="T25" fmla="*/ 48 h 76"/>
                <a:gd name="T26" fmla="*/ 79 w 94"/>
                <a:gd name="T27" fmla="*/ 26 h 76"/>
                <a:gd name="T28" fmla="*/ 75 w 94"/>
                <a:gd name="T29" fmla="*/ 37 h 76"/>
                <a:gd name="T30" fmla="*/ 71 w 94"/>
                <a:gd name="T31" fmla="*/ 44 h 76"/>
                <a:gd name="T32" fmla="*/ 82 w 94"/>
                <a:gd name="T33" fmla="*/ 17 h 76"/>
                <a:gd name="T34" fmla="*/ 76 w 94"/>
                <a:gd name="T35" fmla="*/ 19 h 76"/>
                <a:gd name="T36" fmla="*/ 63 w 94"/>
                <a:gd name="T37" fmla="*/ 27 h 76"/>
                <a:gd name="T38" fmla="*/ 70 w 94"/>
                <a:gd name="T39" fmla="*/ 10 h 76"/>
                <a:gd name="T40" fmla="*/ 82 w 94"/>
                <a:gd name="T41" fmla="*/ 17 h 76"/>
                <a:gd name="T42" fmla="*/ 67 w 94"/>
                <a:gd name="T43" fmla="*/ 9 h 76"/>
                <a:gd name="T44" fmla="*/ 57 w 94"/>
                <a:gd name="T45" fmla="*/ 9 h 76"/>
                <a:gd name="T46" fmla="*/ 34 w 94"/>
                <a:gd name="T47" fmla="*/ 30 h 76"/>
                <a:gd name="T48" fmla="*/ 45 w 94"/>
                <a:gd name="T49" fmla="*/ 6 h 76"/>
                <a:gd name="T50" fmla="*/ 22 w 94"/>
                <a:gd name="T51" fmla="*/ 53 h 76"/>
                <a:gd name="T52" fmla="*/ 26 w 94"/>
                <a:gd name="T53" fmla="*/ 60 h 76"/>
                <a:gd name="T54" fmla="*/ 43 w 94"/>
                <a:gd name="T55" fmla="*/ 6 h 76"/>
                <a:gd name="T56" fmla="*/ 18 w 94"/>
                <a:gd name="T57" fmla="*/ 37 h 76"/>
                <a:gd name="T58" fmla="*/ 35 w 94"/>
                <a:gd name="T59" fmla="*/ 6 h 76"/>
                <a:gd name="T60" fmla="*/ 22 w 94"/>
                <a:gd name="T61" fmla="*/ 10 h 76"/>
                <a:gd name="T62" fmla="*/ 16 w 94"/>
                <a:gd name="T63" fmla="*/ 24 h 76"/>
                <a:gd name="T64" fmla="*/ 22 w 94"/>
                <a:gd name="T65" fmla="*/ 10 h 76"/>
                <a:gd name="T66" fmla="*/ 17 w 94"/>
                <a:gd name="T67" fmla="*/ 12 h 76"/>
                <a:gd name="T68" fmla="*/ 7 w 94"/>
                <a:gd name="T69" fmla="*/ 24 h 76"/>
                <a:gd name="T70" fmla="*/ 7 w 94"/>
                <a:gd name="T71" fmla="*/ 26 h 76"/>
                <a:gd name="T72" fmla="*/ 15 w 94"/>
                <a:gd name="T73" fmla="*/ 20 h 76"/>
                <a:gd name="T74" fmla="*/ 7 w 94"/>
                <a:gd name="T75" fmla="*/ 26 h 76"/>
                <a:gd name="T76" fmla="*/ 20 w 94"/>
                <a:gd name="T77" fmla="*/ 23 h 76"/>
                <a:gd name="T78" fmla="*/ 28 w 94"/>
                <a:gd name="T79" fmla="*/ 15 h 76"/>
                <a:gd name="T80" fmla="*/ 11 w 94"/>
                <a:gd name="T81" fmla="*/ 36 h 76"/>
                <a:gd name="T82" fmla="*/ 17 w 94"/>
                <a:gd name="T83" fmla="*/ 44 h 76"/>
                <a:gd name="T84" fmla="*/ 20 w 94"/>
                <a:gd name="T85" fmla="*/ 50 h 76"/>
                <a:gd name="T86" fmla="*/ 28 w 94"/>
                <a:gd name="T87" fmla="*/ 64 h 76"/>
                <a:gd name="T88" fmla="*/ 51 w 94"/>
                <a:gd name="T89" fmla="*/ 42 h 76"/>
                <a:gd name="T90" fmla="*/ 28 w 94"/>
                <a:gd name="T91" fmla="*/ 64 h 76"/>
                <a:gd name="T92" fmla="*/ 42 w 94"/>
                <a:gd name="T93" fmla="*/ 65 h 76"/>
                <a:gd name="T94" fmla="*/ 66 w 94"/>
                <a:gd name="T95" fmla="*/ 30 h 76"/>
                <a:gd name="T96" fmla="*/ 54 w 94"/>
                <a:gd name="T97" fmla="*/ 53 h 76"/>
                <a:gd name="T98" fmla="*/ 81 w 94"/>
                <a:gd name="T99" fmla="*/ 33 h 76"/>
                <a:gd name="T100" fmla="*/ 85 w 94"/>
                <a:gd name="T101" fmla="*/ 2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 h="76">
                  <a:moveTo>
                    <a:pt x="89" y="21"/>
                  </a:moveTo>
                  <a:cubicBezTo>
                    <a:pt x="88" y="20"/>
                    <a:pt x="88" y="18"/>
                    <a:pt x="87" y="17"/>
                  </a:cubicBezTo>
                  <a:cubicBezTo>
                    <a:pt x="87" y="17"/>
                    <a:pt x="87" y="17"/>
                    <a:pt x="87" y="16"/>
                  </a:cubicBezTo>
                  <a:cubicBezTo>
                    <a:pt x="88" y="15"/>
                    <a:pt x="85" y="13"/>
                    <a:pt x="84" y="14"/>
                  </a:cubicBezTo>
                  <a:cubicBezTo>
                    <a:pt x="77" y="8"/>
                    <a:pt x="66" y="5"/>
                    <a:pt x="57" y="4"/>
                  </a:cubicBezTo>
                  <a:cubicBezTo>
                    <a:pt x="41" y="0"/>
                    <a:pt x="28" y="3"/>
                    <a:pt x="13" y="10"/>
                  </a:cubicBezTo>
                  <a:cubicBezTo>
                    <a:pt x="0" y="17"/>
                    <a:pt x="3" y="23"/>
                    <a:pt x="5" y="36"/>
                  </a:cubicBezTo>
                  <a:cubicBezTo>
                    <a:pt x="5" y="37"/>
                    <a:pt x="6" y="37"/>
                    <a:pt x="6" y="37"/>
                  </a:cubicBezTo>
                  <a:cubicBezTo>
                    <a:pt x="6" y="38"/>
                    <a:pt x="6" y="39"/>
                    <a:pt x="5" y="39"/>
                  </a:cubicBezTo>
                  <a:cubicBezTo>
                    <a:pt x="5" y="41"/>
                    <a:pt x="7" y="43"/>
                    <a:pt x="8" y="41"/>
                  </a:cubicBezTo>
                  <a:cubicBezTo>
                    <a:pt x="8" y="40"/>
                    <a:pt x="8" y="40"/>
                    <a:pt x="9" y="40"/>
                  </a:cubicBezTo>
                  <a:cubicBezTo>
                    <a:pt x="9" y="41"/>
                    <a:pt x="10" y="42"/>
                    <a:pt x="11" y="43"/>
                  </a:cubicBezTo>
                  <a:cubicBezTo>
                    <a:pt x="14" y="47"/>
                    <a:pt x="16" y="51"/>
                    <a:pt x="18" y="55"/>
                  </a:cubicBezTo>
                  <a:cubicBezTo>
                    <a:pt x="20" y="58"/>
                    <a:pt x="22" y="61"/>
                    <a:pt x="24" y="64"/>
                  </a:cubicBezTo>
                  <a:cubicBezTo>
                    <a:pt x="24" y="64"/>
                    <a:pt x="24" y="64"/>
                    <a:pt x="24" y="64"/>
                  </a:cubicBezTo>
                  <a:cubicBezTo>
                    <a:pt x="23" y="65"/>
                    <a:pt x="24" y="66"/>
                    <a:pt x="25" y="66"/>
                  </a:cubicBezTo>
                  <a:cubicBezTo>
                    <a:pt x="27" y="68"/>
                    <a:pt x="28" y="70"/>
                    <a:pt x="30" y="72"/>
                  </a:cubicBezTo>
                  <a:cubicBezTo>
                    <a:pt x="30" y="73"/>
                    <a:pt x="31" y="73"/>
                    <a:pt x="33" y="73"/>
                  </a:cubicBezTo>
                  <a:cubicBezTo>
                    <a:pt x="33" y="75"/>
                    <a:pt x="35" y="76"/>
                    <a:pt x="36" y="74"/>
                  </a:cubicBezTo>
                  <a:cubicBezTo>
                    <a:pt x="36" y="74"/>
                    <a:pt x="37" y="73"/>
                    <a:pt x="37" y="73"/>
                  </a:cubicBezTo>
                  <a:cubicBezTo>
                    <a:pt x="38" y="72"/>
                    <a:pt x="39" y="71"/>
                    <a:pt x="40" y="71"/>
                  </a:cubicBezTo>
                  <a:cubicBezTo>
                    <a:pt x="46" y="66"/>
                    <a:pt x="50" y="59"/>
                    <a:pt x="56" y="54"/>
                  </a:cubicBezTo>
                  <a:cubicBezTo>
                    <a:pt x="56" y="54"/>
                    <a:pt x="56" y="54"/>
                    <a:pt x="57" y="54"/>
                  </a:cubicBezTo>
                  <a:cubicBezTo>
                    <a:pt x="57" y="54"/>
                    <a:pt x="57" y="54"/>
                    <a:pt x="57" y="53"/>
                  </a:cubicBezTo>
                  <a:cubicBezTo>
                    <a:pt x="59" y="52"/>
                    <a:pt x="62" y="50"/>
                    <a:pt x="66" y="50"/>
                  </a:cubicBezTo>
                  <a:cubicBezTo>
                    <a:pt x="66" y="49"/>
                    <a:pt x="66" y="48"/>
                    <a:pt x="66" y="48"/>
                  </a:cubicBezTo>
                  <a:cubicBezTo>
                    <a:pt x="64" y="48"/>
                    <a:pt x="62" y="49"/>
                    <a:pt x="60" y="49"/>
                  </a:cubicBezTo>
                  <a:cubicBezTo>
                    <a:pt x="67" y="41"/>
                    <a:pt x="73" y="33"/>
                    <a:pt x="79" y="26"/>
                  </a:cubicBezTo>
                  <a:cubicBezTo>
                    <a:pt x="78" y="29"/>
                    <a:pt x="76" y="32"/>
                    <a:pt x="75" y="35"/>
                  </a:cubicBezTo>
                  <a:cubicBezTo>
                    <a:pt x="74" y="36"/>
                    <a:pt x="75" y="37"/>
                    <a:pt x="75" y="37"/>
                  </a:cubicBezTo>
                  <a:cubicBezTo>
                    <a:pt x="73" y="39"/>
                    <a:pt x="71" y="40"/>
                    <a:pt x="69" y="41"/>
                  </a:cubicBezTo>
                  <a:cubicBezTo>
                    <a:pt x="67" y="42"/>
                    <a:pt x="69" y="45"/>
                    <a:pt x="71" y="44"/>
                  </a:cubicBezTo>
                  <a:cubicBezTo>
                    <a:pt x="79" y="40"/>
                    <a:pt x="94" y="32"/>
                    <a:pt x="89" y="21"/>
                  </a:cubicBezTo>
                  <a:close/>
                  <a:moveTo>
                    <a:pt x="82" y="17"/>
                  </a:moveTo>
                  <a:cubicBezTo>
                    <a:pt x="77" y="22"/>
                    <a:pt x="72" y="28"/>
                    <a:pt x="68" y="34"/>
                  </a:cubicBezTo>
                  <a:cubicBezTo>
                    <a:pt x="70" y="29"/>
                    <a:pt x="73" y="24"/>
                    <a:pt x="76" y="19"/>
                  </a:cubicBezTo>
                  <a:cubicBezTo>
                    <a:pt x="76" y="17"/>
                    <a:pt x="74" y="15"/>
                    <a:pt x="73" y="17"/>
                  </a:cubicBezTo>
                  <a:cubicBezTo>
                    <a:pt x="69" y="20"/>
                    <a:pt x="66" y="23"/>
                    <a:pt x="63" y="27"/>
                  </a:cubicBezTo>
                  <a:cubicBezTo>
                    <a:pt x="66" y="22"/>
                    <a:pt x="68" y="16"/>
                    <a:pt x="70" y="11"/>
                  </a:cubicBezTo>
                  <a:cubicBezTo>
                    <a:pt x="70" y="11"/>
                    <a:pt x="70" y="11"/>
                    <a:pt x="70" y="10"/>
                  </a:cubicBezTo>
                  <a:cubicBezTo>
                    <a:pt x="74" y="12"/>
                    <a:pt x="77" y="14"/>
                    <a:pt x="80" y="16"/>
                  </a:cubicBezTo>
                  <a:cubicBezTo>
                    <a:pt x="81" y="16"/>
                    <a:pt x="81" y="16"/>
                    <a:pt x="82" y="17"/>
                  </a:cubicBezTo>
                  <a:close/>
                  <a:moveTo>
                    <a:pt x="49" y="6"/>
                  </a:moveTo>
                  <a:cubicBezTo>
                    <a:pt x="55" y="6"/>
                    <a:pt x="61" y="7"/>
                    <a:pt x="67" y="9"/>
                  </a:cubicBezTo>
                  <a:cubicBezTo>
                    <a:pt x="57" y="19"/>
                    <a:pt x="48" y="30"/>
                    <a:pt x="39" y="41"/>
                  </a:cubicBezTo>
                  <a:cubicBezTo>
                    <a:pt x="45" y="31"/>
                    <a:pt x="51" y="20"/>
                    <a:pt x="57" y="9"/>
                  </a:cubicBezTo>
                  <a:cubicBezTo>
                    <a:pt x="58" y="7"/>
                    <a:pt x="55" y="5"/>
                    <a:pt x="54" y="7"/>
                  </a:cubicBezTo>
                  <a:cubicBezTo>
                    <a:pt x="47" y="14"/>
                    <a:pt x="41" y="22"/>
                    <a:pt x="34" y="30"/>
                  </a:cubicBezTo>
                  <a:cubicBezTo>
                    <a:pt x="38" y="23"/>
                    <a:pt x="42" y="15"/>
                    <a:pt x="46" y="8"/>
                  </a:cubicBezTo>
                  <a:cubicBezTo>
                    <a:pt x="46" y="7"/>
                    <a:pt x="46" y="6"/>
                    <a:pt x="45" y="6"/>
                  </a:cubicBezTo>
                  <a:cubicBezTo>
                    <a:pt x="46" y="6"/>
                    <a:pt x="48" y="6"/>
                    <a:pt x="49" y="6"/>
                  </a:cubicBezTo>
                  <a:close/>
                  <a:moveTo>
                    <a:pt x="22" y="53"/>
                  </a:moveTo>
                  <a:cubicBezTo>
                    <a:pt x="30" y="41"/>
                    <a:pt x="38" y="30"/>
                    <a:pt x="48" y="19"/>
                  </a:cubicBezTo>
                  <a:cubicBezTo>
                    <a:pt x="40" y="32"/>
                    <a:pt x="32" y="46"/>
                    <a:pt x="26" y="60"/>
                  </a:cubicBezTo>
                  <a:cubicBezTo>
                    <a:pt x="24" y="58"/>
                    <a:pt x="23" y="56"/>
                    <a:pt x="22" y="53"/>
                  </a:cubicBezTo>
                  <a:close/>
                  <a:moveTo>
                    <a:pt x="43" y="6"/>
                  </a:moveTo>
                  <a:cubicBezTo>
                    <a:pt x="43" y="6"/>
                    <a:pt x="43" y="6"/>
                    <a:pt x="43" y="6"/>
                  </a:cubicBezTo>
                  <a:cubicBezTo>
                    <a:pt x="33" y="15"/>
                    <a:pt x="26" y="27"/>
                    <a:pt x="18" y="37"/>
                  </a:cubicBezTo>
                  <a:cubicBezTo>
                    <a:pt x="25" y="28"/>
                    <a:pt x="30" y="18"/>
                    <a:pt x="35" y="7"/>
                  </a:cubicBezTo>
                  <a:cubicBezTo>
                    <a:pt x="35" y="7"/>
                    <a:pt x="35" y="7"/>
                    <a:pt x="35" y="6"/>
                  </a:cubicBezTo>
                  <a:cubicBezTo>
                    <a:pt x="37" y="6"/>
                    <a:pt x="40" y="6"/>
                    <a:pt x="43" y="6"/>
                  </a:cubicBezTo>
                  <a:close/>
                  <a:moveTo>
                    <a:pt x="22" y="10"/>
                  </a:moveTo>
                  <a:cubicBezTo>
                    <a:pt x="25" y="9"/>
                    <a:pt x="28" y="8"/>
                    <a:pt x="31" y="7"/>
                  </a:cubicBezTo>
                  <a:cubicBezTo>
                    <a:pt x="26" y="12"/>
                    <a:pt x="21" y="18"/>
                    <a:pt x="16" y="24"/>
                  </a:cubicBezTo>
                  <a:cubicBezTo>
                    <a:pt x="18" y="20"/>
                    <a:pt x="20" y="15"/>
                    <a:pt x="22" y="11"/>
                  </a:cubicBezTo>
                  <a:cubicBezTo>
                    <a:pt x="22" y="11"/>
                    <a:pt x="22" y="10"/>
                    <a:pt x="22" y="10"/>
                  </a:cubicBezTo>
                  <a:close/>
                  <a:moveTo>
                    <a:pt x="15" y="13"/>
                  </a:moveTo>
                  <a:cubicBezTo>
                    <a:pt x="16" y="13"/>
                    <a:pt x="17" y="13"/>
                    <a:pt x="17" y="12"/>
                  </a:cubicBezTo>
                  <a:cubicBezTo>
                    <a:pt x="13" y="16"/>
                    <a:pt x="10" y="20"/>
                    <a:pt x="7" y="24"/>
                  </a:cubicBezTo>
                  <a:cubicBezTo>
                    <a:pt x="7" y="24"/>
                    <a:pt x="7" y="24"/>
                    <a:pt x="7" y="24"/>
                  </a:cubicBezTo>
                  <a:cubicBezTo>
                    <a:pt x="5" y="18"/>
                    <a:pt x="10" y="16"/>
                    <a:pt x="15" y="13"/>
                  </a:cubicBezTo>
                  <a:close/>
                  <a:moveTo>
                    <a:pt x="7" y="26"/>
                  </a:moveTo>
                  <a:cubicBezTo>
                    <a:pt x="7" y="26"/>
                    <a:pt x="7" y="26"/>
                    <a:pt x="7" y="26"/>
                  </a:cubicBezTo>
                  <a:cubicBezTo>
                    <a:pt x="7" y="27"/>
                    <a:pt x="23" y="5"/>
                    <a:pt x="15" y="20"/>
                  </a:cubicBezTo>
                  <a:cubicBezTo>
                    <a:pt x="13" y="24"/>
                    <a:pt x="11" y="29"/>
                    <a:pt x="8" y="33"/>
                  </a:cubicBezTo>
                  <a:cubicBezTo>
                    <a:pt x="8" y="31"/>
                    <a:pt x="8" y="28"/>
                    <a:pt x="7" y="26"/>
                  </a:cubicBezTo>
                  <a:close/>
                  <a:moveTo>
                    <a:pt x="11" y="36"/>
                  </a:moveTo>
                  <a:cubicBezTo>
                    <a:pt x="13" y="32"/>
                    <a:pt x="16" y="28"/>
                    <a:pt x="20" y="23"/>
                  </a:cubicBezTo>
                  <a:cubicBezTo>
                    <a:pt x="22" y="21"/>
                    <a:pt x="24" y="18"/>
                    <a:pt x="27" y="16"/>
                  </a:cubicBezTo>
                  <a:cubicBezTo>
                    <a:pt x="31" y="11"/>
                    <a:pt x="32" y="11"/>
                    <a:pt x="28" y="15"/>
                  </a:cubicBezTo>
                  <a:cubicBezTo>
                    <a:pt x="23" y="24"/>
                    <a:pt x="18" y="32"/>
                    <a:pt x="14" y="41"/>
                  </a:cubicBezTo>
                  <a:cubicBezTo>
                    <a:pt x="13" y="40"/>
                    <a:pt x="12" y="38"/>
                    <a:pt x="11" y="36"/>
                  </a:cubicBezTo>
                  <a:close/>
                  <a:moveTo>
                    <a:pt x="16" y="44"/>
                  </a:moveTo>
                  <a:cubicBezTo>
                    <a:pt x="16" y="44"/>
                    <a:pt x="16" y="44"/>
                    <a:pt x="17" y="44"/>
                  </a:cubicBezTo>
                  <a:cubicBezTo>
                    <a:pt x="24" y="35"/>
                    <a:pt x="30" y="25"/>
                    <a:pt x="38" y="16"/>
                  </a:cubicBezTo>
                  <a:cubicBezTo>
                    <a:pt x="32" y="28"/>
                    <a:pt x="26" y="39"/>
                    <a:pt x="20" y="50"/>
                  </a:cubicBezTo>
                  <a:cubicBezTo>
                    <a:pt x="18" y="48"/>
                    <a:pt x="17" y="46"/>
                    <a:pt x="16" y="44"/>
                  </a:cubicBezTo>
                  <a:close/>
                  <a:moveTo>
                    <a:pt x="28" y="64"/>
                  </a:moveTo>
                  <a:cubicBezTo>
                    <a:pt x="38" y="47"/>
                    <a:pt x="50" y="33"/>
                    <a:pt x="63" y="19"/>
                  </a:cubicBezTo>
                  <a:cubicBezTo>
                    <a:pt x="59" y="27"/>
                    <a:pt x="55" y="35"/>
                    <a:pt x="51" y="42"/>
                  </a:cubicBezTo>
                  <a:cubicBezTo>
                    <a:pt x="45" y="51"/>
                    <a:pt x="39" y="60"/>
                    <a:pt x="34" y="70"/>
                  </a:cubicBezTo>
                  <a:cubicBezTo>
                    <a:pt x="31" y="70"/>
                    <a:pt x="29" y="66"/>
                    <a:pt x="28" y="64"/>
                  </a:cubicBezTo>
                  <a:close/>
                  <a:moveTo>
                    <a:pt x="48" y="58"/>
                  </a:moveTo>
                  <a:cubicBezTo>
                    <a:pt x="46" y="60"/>
                    <a:pt x="44" y="62"/>
                    <a:pt x="42" y="65"/>
                  </a:cubicBezTo>
                  <a:cubicBezTo>
                    <a:pt x="46" y="58"/>
                    <a:pt x="50" y="52"/>
                    <a:pt x="54" y="45"/>
                  </a:cubicBezTo>
                  <a:cubicBezTo>
                    <a:pt x="57" y="40"/>
                    <a:pt x="61" y="34"/>
                    <a:pt x="66" y="30"/>
                  </a:cubicBezTo>
                  <a:cubicBezTo>
                    <a:pt x="62" y="37"/>
                    <a:pt x="57" y="44"/>
                    <a:pt x="54" y="51"/>
                  </a:cubicBezTo>
                  <a:cubicBezTo>
                    <a:pt x="53" y="52"/>
                    <a:pt x="53" y="52"/>
                    <a:pt x="54" y="53"/>
                  </a:cubicBezTo>
                  <a:cubicBezTo>
                    <a:pt x="52" y="54"/>
                    <a:pt x="50" y="56"/>
                    <a:pt x="48" y="58"/>
                  </a:cubicBezTo>
                  <a:close/>
                  <a:moveTo>
                    <a:pt x="81" y="33"/>
                  </a:moveTo>
                  <a:cubicBezTo>
                    <a:pt x="82" y="32"/>
                    <a:pt x="81" y="31"/>
                    <a:pt x="81" y="31"/>
                  </a:cubicBezTo>
                  <a:cubicBezTo>
                    <a:pt x="82" y="28"/>
                    <a:pt x="84" y="24"/>
                    <a:pt x="85" y="21"/>
                  </a:cubicBezTo>
                  <a:cubicBezTo>
                    <a:pt x="88" y="25"/>
                    <a:pt x="85" y="29"/>
                    <a:pt x="81"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8" name="Freeform 39"/>
            <p:cNvSpPr>
              <a:spLocks noEditPoints="1"/>
            </p:cNvSpPr>
            <p:nvPr/>
          </p:nvSpPr>
          <p:spPr bwMode="auto">
            <a:xfrm>
              <a:off x="4676775" y="2820988"/>
              <a:ext cx="914400" cy="1193800"/>
            </a:xfrm>
            <a:custGeom>
              <a:avLst/>
              <a:gdLst>
                <a:gd name="T0" fmla="*/ 365 w 370"/>
                <a:gd name="T1" fmla="*/ 2 h 483"/>
                <a:gd name="T2" fmla="*/ 273 w 370"/>
                <a:gd name="T3" fmla="*/ 117 h 483"/>
                <a:gd name="T4" fmla="*/ 175 w 370"/>
                <a:gd name="T5" fmla="*/ 243 h 483"/>
                <a:gd name="T6" fmla="*/ 83 w 370"/>
                <a:gd name="T7" fmla="*/ 382 h 483"/>
                <a:gd name="T8" fmla="*/ 23 w 370"/>
                <a:gd name="T9" fmla="*/ 460 h 483"/>
                <a:gd name="T10" fmla="*/ 59 w 370"/>
                <a:gd name="T11" fmla="*/ 402 h 483"/>
                <a:gd name="T12" fmla="*/ 56 w 370"/>
                <a:gd name="T13" fmla="*/ 400 h 483"/>
                <a:gd name="T14" fmla="*/ 14 w 370"/>
                <a:gd name="T15" fmla="*/ 451 h 483"/>
                <a:gd name="T16" fmla="*/ 46 w 370"/>
                <a:gd name="T17" fmla="*/ 400 h 483"/>
                <a:gd name="T18" fmla="*/ 46 w 370"/>
                <a:gd name="T19" fmla="*/ 399 h 483"/>
                <a:gd name="T20" fmla="*/ 68 w 370"/>
                <a:gd name="T21" fmla="*/ 398 h 483"/>
                <a:gd name="T22" fmla="*/ 69 w 370"/>
                <a:gd name="T23" fmla="*/ 396 h 483"/>
                <a:gd name="T24" fmla="*/ 35 w 370"/>
                <a:gd name="T25" fmla="*/ 401 h 483"/>
                <a:gd name="T26" fmla="*/ 36 w 370"/>
                <a:gd name="T27" fmla="*/ 399 h 483"/>
                <a:gd name="T28" fmla="*/ 34 w 370"/>
                <a:gd name="T29" fmla="*/ 397 h 483"/>
                <a:gd name="T30" fmla="*/ 28 w 370"/>
                <a:gd name="T31" fmla="*/ 403 h 483"/>
                <a:gd name="T32" fmla="*/ 25 w 370"/>
                <a:gd name="T33" fmla="*/ 401 h 483"/>
                <a:gd name="T34" fmla="*/ 24 w 370"/>
                <a:gd name="T35" fmla="*/ 402 h 483"/>
                <a:gd name="T36" fmla="*/ 21 w 370"/>
                <a:gd name="T37" fmla="*/ 402 h 483"/>
                <a:gd name="T38" fmla="*/ 2 w 370"/>
                <a:gd name="T39" fmla="*/ 419 h 483"/>
                <a:gd name="T40" fmla="*/ 5 w 370"/>
                <a:gd name="T41" fmla="*/ 422 h 483"/>
                <a:gd name="T42" fmla="*/ 12 w 370"/>
                <a:gd name="T43" fmla="*/ 417 h 483"/>
                <a:gd name="T44" fmla="*/ 10 w 370"/>
                <a:gd name="T45" fmla="*/ 423 h 483"/>
                <a:gd name="T46" fmla="*/ 3 w 370"/>
                <a:gd name="T47" fmla="*/ 439 h 483"/>
                <a:gd name="T48" fmla="*/ 0 w 370"/>
                <a:gd name="T49" fmla="*/ 445 h 483"/>
                <a:gd name="T50" fmla="*/ 2 w 370"/>
                <a:gd name="T51" fmla="*/ 447 h 483"/>
                <a:gd name="T52" fmla="*/ 5 w 370"/>
                <a:gd name="T53" fmla="*/ 459 h 483"/>
                <a:gd name="T54" fmla="*/ 2 w 370"/>
                <a:gd name="T55" fmla="*/ 464 h 483"/>
                <a:gd name="T56" fmla="*/ 5 w 370"/>
                <a:gd name="T57" fmla="*/ 466 h 483"/>
                <a:gd name="T58" fmla="*/ 7 w 370"/>
                <a:gd name="T59" fmla="*/ 463 h 483"/>
                <a:gd name="T60" fmla="*/ 14 w 370"/>
                <a:gd name="T61" fmla="*/ 470 h 483"/>
                <a:gd name="T62" fmla="*/ 12 w 370"/>
                <a:gd name="T63" fmla="*/ 473 h 483"/>
                <a:gd name="T64" fmla="*/ 15 w 370"/>
                <a:gd name="T65" fmla="*/ 475 h 483"/>
                <a:gd name="T66" fmla="*/ 17 w 370"/>
                <a:gd name="T67" fmla="*/ 473 h 483"/>
                <a:gd name="T68" fmla="*/ 25 w 370"/>
                <a:gd name="T69" fmla="*/ 477 h 483"/>
                <a:gd name="T70" fmla="*/ 61 w 370"/>
                <a:gd name="T71" fmla="*/ 474 h 483"/>
                <a:gd name="T72" fmla="*/ 100 w 370"/>
                <a:gd name="T73" fmla="*/ 454 h 483"/>
                <a:gd name="T74" fmla="*/ 109 w 370"/>
                <a:gd name="T75" fmla="*/ 455 h 483"/>
                <a:gd name="T76" fmla="*/ 98 w 370"/>
                <a:gd name="T77" fmla="*/ 449 h 483"/>
                <a:gd name="T78" fmla="*/ 78 w 370"/>
                <a:gd name="T79" fmla="*/ 461 h 483"/>
                <a:gd name="T80" fmla="*/ 38 w 370"/>
                <a:gd name="T81" fmla="*/ 476 h 483"/>
                <a:gd name="T82" fmla="*/ 19 w 370"/>
                <a:gd name="T83" fmla="*/ 471 h 483"/>
                <a:gd name="T84" fmla="*/ 169 w 370"/>
                <a:gd name="T85" fmla="*/ 259 h 483"/>
                <a:gd name="T86" fmla="*/ 275 w 370"/>
                <a:gd name="T87" fmla="*/ 120 h 483"/>
                <a:gd name="T88" fmla="*/ 368 w 370"/>
                <a:gd name="T89" fmla="*/ 4 h 483"/>
                <a:gd name="T90" fmla="*/ 365 w 370"/>
                <a:gd name="T91" fmla="*/ 2 h 483"/>
                <a:gd name="T92" fmla="*/ 41 w 370"/>
                <a:gd name="T93" fmla="*/ 401 h 483"/>
                <a:gd name="T94" fmla="*/ 27 w 370"/>
                <a:gd name="T95" fmla="*/ 418 h 483"/>
                <a:gd name="T96" fmla="*/ 18 w 370"/>
                <a:gd name="T97" fmla="*/ 428 h 483"/>
                <a:gd name="T98" fmla="*/ 33 w 370"/>
                <a:gd name="T99" fmla="*/ 404 h 483"/>
                <a:gd name="T100" fmla="*/ 41 w 370"/>
                <a:gd name="T101" fmla="*/ 401 h 483"/>
                <a:gd name="T102" fmla="*/ 6 w 370"/>
                <a:gd name="T103" fmla="*/ 445 h 483"/>
                <a:gd name="T104" fmla="*/ 29 w 370"/>
                <a:gd name="T105" fmla="*/ 421 h 483"/>
                <a:gd name="T106" fmla="*/ 27 w 370"/>
                <a:gd name="T107" fmla="*/ 424 h 483"/>
                <a:gd name="T108" fmla="*/ 7 w 370"/>
                <a:gd name="T109" fmla="*/ 455 h 483"/>
                <a:gd name="T110" fmla="*/ 6 w 370"/>
                <a:gd name="T111" fmla="*/ 445 h 483"/>
                <a:gd name="T112" fmla="*/ 10 w 370"/>
                <a:gd name="T113" fmla="*/ 461 h 483"/>
                <a:gd name="T114" fmla="*/ 47 w 370"/>
                <a:gd name="T115" fmla="*/ 415 h 483"/>
                <a:gd name="T116" fmla="*/ 15 w 370"/>
                <a:gd name="T117" fmla="*/ 467 h 483"/>
                <a:gd name="T118" fmla="*/ 10 w 370"/>
                <a:gd name="T119" fmla="*/ 46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0" h="483">
                  <a:moveTo>
                    <a:pt x="365" y="2"/>
                  </a:moveTo>
                  <a:cubicBezTo>
                    <a:pt x="330" y="35"/>
                    <a:pt x="303" y="79"/>
                    <a:pt x="273" y="117"/>
                  </a:cubicBezTo>
                  <a:cubicBezTo>
                    <a:pt x="239" y="158"/>
                    <a:pt x="205" y="200"/>
                    <a:pt x="175" y="243"/>
                  </a:cubicBezTo>
                  <a:cubicBezTo>
                    <a:pt x="143" y="289"/>
                    <a:pt x="114" y="337"/>
                    <a:pt x="83" y="382"/>
                  </a:cubicBezTo>
                  <a:cubicBezTo>
                    <a:pt x="65" y="410"/>
                    <a:pt x="45" y="435"/>
                    <a:pt x="23" y="460"/>
                  </a:cubicBezTo>
                  <a:cubicBezTo>
                    <a:pt x="37" y="444"/>
                    <a:pt x="47" y="421"/>
                    <a:pt x="59" y="402"/>
                  </a:cubicBezTo>
                  <a:cubicBezTo>
                    <a:pt x="60" y="401"/>
                    <a:pt x="57" y="399"/>
                    <a:pt x="56" y="400"/>
                  </a:cubicBezTo>
                  <a:cubicBezTo>
                    <a:pt x="40" y="417"/>
                    <a:pt x="28" y="434"/>
                    <a:pt x="14" y="451"/>
                  </a:cubicBezTo>
                  <a:cubicBezTo>
                    <a:pt x="24" y="438"/>
                    <a:pt x="36" y="417"/>
                    <a:pt x="46" y="400"/>
                  </a:cubicBezTo>
                  <a:cubicBezTo>
                    <a:pt x="46" y="400"/>
                    <a:pt x="46" y="400"/>
                    <a:pt x="46" y="399"/>
                  </a:cubicBezTo>
                  <a:cubicBezTo>
                    <a:pt x="54" y="397"/>
                    <a:pt x="61" y="397"/>
                    <a:pt x="68" y="398"/>
                  </a:cubicBezTo>
                  <a:cubicBezTo>
                    <a:pt x="69" y="398"/>
                    <a:pt x="70" y="397"/>
                    <a:pt x="69" y="396"/>
                  </a:cubicBezTo>
                  <a:cubicBezTo>
                    <a:pt x="57" y="394"/>
                    <a:pt x="46" y="396"/>
                    <a:pt x="35" y="401"/>
                  </a:cubicBezTo>
                  <a:cubicBezTo>
                    <a:pt x="36" y="400"/>
                    <a:pt x="36" y="400"/>
                    <a:pt x="36" y="399"/>
                  </a:cubicBezTo>
                  <a:cubicBezTo>
                    <a:pt x="37" y="397"/>
                    <a:pt x="35" y="396"/>
                    <a:pt x="34" y="397"/>
                  </a:cubicBezTo>
                  <a:cubicBezTo>
                    <a:pt x="31" y="399"/>
                    <a:pt x="29" y="401"/>
                    <a:pt x="28" y="403"/>
                  </a:cubicBezTo>
                  <a:cubicBezTo>
                    <a:pt x="28" y="401"/>
                    <a:pt x="26" y="400"/>
                    <a:pt x="25" y="401"/>
                  </a:cubicBezTo>
                  <a:cubicBezTo>
                    <a:pt x="25" y="401"/>
                    <a:pt x="24" y="402"/>
                    <a:pt x="24" y="402"/>
                  </a:cubicBezTo>
                  <a:cubicBezTo>
                    <a:pt x="23" y="402"/>
                    <a:pt x="22" y="402"/>
                    <a:pt x="21" y="402"/>
                  </a:cubicBezTo>
                  <a:cubicBezTo>
                    <a:pt x="15" y="408"/>
                    <a:pt x="9" y="414"/>
                    <a:pt x="2" y="419"/>
                  </a:cubicBezTo>
                  <a:cubicBezTo>
                    <a:pt x="1" y="420"/>
                    <a:pt x="3" y="423"/>
                    <a:pt x="5" y="422"/>
                  </a:cubicBezTo>
                  <a:cubicBezTo>
                    <a:pt x="8" y="420"/>
                    <a:pt x="11" y="418"/>
                    <a:pt x="12" y="417"/>
                  </a:cubicBezTo>
                  <a:cubicBezTo>
                    <a:pt x="12" y="419"/>
                    <a:pt x="11" y="421"/>
                    <a:pt x="10" y="423"/>
                  </a:cubicBezTo>
                  <a:cubicBezTo>
                    <a:pt x="7" y="428"/>
                    <a:pt x="4" y="433"/>
                    <a:pt x="3" y="439"/>
                  </a:cubicBezTo>
                  <a:cubicBezTo>
                    <a:pt x="2" y="441"/>
                    <a:pt x="1" y="443"/>
                    <a:pt x="0" y="445"/>
                  </a:cubicBezTo>
                  <a:cubicBezTo>
                    <a:pt x="0" y="446"/>
                    <a:pt x="1" y="448"/>
                    <a:pt x="2" y="447"/>
                  </a:cubicBezTo>
                  <a:cubicBezTo>
                    <a:pt x="3" y="451"/>
                    <a:pt x="3" y="455"/>
                    <a:pt x="5" y="459"/>
                  </a:cubicBezTo>
                  <a:cubicBezTo>
                    <a:pt x="4" y="461"/>
                    <a:pt x="3" y="462"/>
                    <a:pt x="2" y="464"/>
                  </a:cubicBezTo>
                  <a:cubicBezTo>
                    <a:pt x="1" y="465"/>
                    <a:pt x="4" y="467"/>
                    <a:pt x="5" y="466"/>
                  </a:cubicBezTo>
                  <a:cubicBezTo>
                    <a:pt x="6" y="465"/>
                    <a:pt x="7" y="464"/>
                    <a:pt x="7" y="463"/>
                  </a:cubicBezTo>
                  <a:cubicBezTo>
                    <a:pt x="9" y="466"/>
                    <a:pt x="11" y="468"/>
                    <a:pt x="14" y="470"/>
                  </a:cubicBezTo>
                  <a:cubicBezTo>
                    <a:pt x="13" y="471"/>
                    <a:pt x="13" y="472"/>
                    <a:pt x="12" y="473"/>
                  </a:cubicBezTo>
                  <a:cubicBezTo>
                    <a:pt x="11" y="474"/>
                    <a:pt x="14" y="476"/>
                    <a:pt x="15" y="475"/>
                  </a:cubicBezTo>
                  <a:cubicBezTo>
                    <a:pt x="16" y="474"/>
                    <a:pt x="16" y="473"/>
                    <a:pt x="17" y="473"/>
                  </a:cubicBezTo>
                  <a:cubicBezTo>
                    <a:pt x="19" y="474"/>
                    <a:pt x="22" y="476"/>
                    <a:pt x="25" y="477"/>
                  </a:cubicBezTo>
                  <a:cubicBezTo>
                    <a:pt x="36" y="483"/>
                    <a:pt x="50" y="478"/>
                    <a:pt x="61" y="474"/>
                  </a:cubicBezTo>
                  <a:cubicBezTo>
                    <a:pt x="68" y="471"/>
                    <a:pt x="93" y="450"/>
                    <a:pt x="100" y="454"/>
                  </a:cubicBezTo>
                  <a:cubicBezTo>
                    <a:pt x="103" y="456"/>
                    <a:pt x="106" y="456"/>
                    <a:pt x="109" y="455"/>
                  </a:cubicBezTo>
                  <a:cubicBezTo>
                    <a:pt x="105" y="454"/>
                    <a:pt x="100" y="449"/>
                    <a:pt x="98" y="449"/>
                  </a:cubicBezTo>
                  <a:cubicBezTo>
                    <a:pt x="90" y="449"/>
                    <a:pt x="84" y="458"/>
                    <a:pt x="78" y="461"/>
                  </a:cubicBezTo>
                  <a:cubicBezTo>
                    <a:pt x="65" y="469"/>
                    <a:pt x="52" y="475"/>
                    <a:pt x="38" y="476"/>
                  </a:cubicBezTo>
                  <a:cubicBezTo>
                    <a:pt x="30" y="477"/>
                    <a:pt x="24" y="475"/>
                    <a:pt x="19" y="471"/>
                  </a:cubicBezTo>
                  <a:cubicBezTo>
                    <a:pt x="77" y="406"/>
                    <a:pt x="121" y="331"/>
                    <a:pt x="169" y="259"/>
                  </a:cubicBezTo>
                  <a:cubicBezTo>
                    <a:pt x="201" y="210"/>
                    <a:pt x="239" y="165"/>
                    <a:pt x="275" y="120"/>
                  </a:cubicBezTo>
                  <a:cubicBezTo>
                    <a:pt x="305" y="83"/>
                    <a:pt x="333" y="37"/>
                    <a:pt x="368" y="4"/>
                  </a:cubicBezTo>
                  <a:cubicBezTo>
                    <a:pt x="370" y="3"/>
                    <a:pt x="367" y="0"/>
                    <a:pt x="365" y="2"/>
                  </a:cubicBezTo>
                  <a:close/>
                  <a:moveTo>
                    <a:pt x="41" y="401"/>
                  </a:moveTo>
                  <a:cubicBezTo>
                    <a:pt x="33" y="409"/>
                    <a:pt x="36" y="407"/>
                    <a:pt x="27" y="418"/>
                  </a:cubicBezTo>
                  <a:cubicBezTo>
                    <a:pt x="22" y="425"/>
                    <a:pt x="20" y="427"/>
                    <a:pt x="18" y="428"/>
                  </a:cubicBezTo>
                  <a:cubicBezTo>
                    <a:pt x="24" y="421"/>
                    <a:pt x="29" y="413"/>
                    <a:pt x="33" y="404"/>
                  </a:cubicBezTo>
                  <a:cubicBezTo>
                    <a:pt x="36" y="403"/>
                    <a:pt x="38" y="402"/>
                    <a:pt x="41" y="401"/>
                  </a:cubicBezTo>
                  <a:close/>
                  <a:moveTo>
                    <a:pt x="6" y="445"/>
                  </a:moveTo>
                  <a:cubicBezTo>
                    <a:pt x="15" y="438"/>
                    <a:pt x="22" y="431"/>
                    <a:pt x="29" y="421"/>
                  </a:cubicBezTo>
                  <a:cubicBezTo>
                    <a:pt x="29" y="422"/>
                    <a:pt x="28" y="423"/>
                    <a:pt x="27" y="424"/>
                  </a:cubicBezTo>
                  <a:cubicBezTo>
                    <a:pt x="20" y="435"/>
                    <a:pt x="14" y="445"/>
                    <a:pt x="7" y="455"/>
                  </a:cubicBezTo>
                  <a:cubicBezTo>
                    <a:pt x="6" y="452"/>
                    <a:pt x="6" y="448"/>
                    <a:pt x="6" y="445"/>
                  </a:cubicBezTo>
                  <a:close/>
                  <a:moveTo>
                    <a:pt x="10" y="461"/>
                  </a:moveTo>
                  <a:cubicBezTo>
                    <a:pt x="23" y="446"/>
                    <a:pt x="34" y="430"/>
                    <a:pt x="47" y="415"/>
                  </a:cubicBezTo>
                  <a:cubicBezTo>
                    <a:pt x="35" y="430"/>
                    <a:pt x="25" y="450"/>
                    <a:pt x="15" y="467"/>
                  </a:cubicBezTo>
                  <a:cubicBezTo>
                    <a:pt x="13" y="465"/>
                    <a:pt x="11" y="463"/>
                    <a:pt x="10" y="4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9" name="Freeform 40"/>
            <p:cNvSpPr/>
            <p:nvPr/>
          </p:nvSpPr>
          <p:spPr bwMode="auto">
            <a:xfrm>
              <a:off x="4946650" y="3935413"/>
              <a:ext cx="9525" cy="12700"/>
            </a:xfrm>
            <a:custGeom>
              <a:avLst/>
              <a:gdLst>
                <a:gd name="T0" fmla="*/ 0 w 4"/>
                <a:gd name="T1" fmla="*/ 4 h 5"/>
                <a:gd name="T2" fmla="*/ 4 w 4"/>
                <a:gd name="T3" fmla="*/ 0 h 5"/>
                <a:gd name="T4" fmla="*/ 0 w 4"/>
                <a:gd name="T5" fmla="*/ 4 h 5"/>
              </a:gdLst>
              <a:ahLst/>
              <a:cxnLst>
                <a:cxn ang="0">
                  <a:pos x="T0" y="T1"/>
                </a:cxn>
                <a:cxn ang="0">
                  <a:pos x="T2" y="T3"/>
                </a:cxn>
                <a:cxn ang="0">
                  <a:pos x="T4" y="T5"/>
                </a:cxn>
              </a:cxnLst>
              <a:rect l="0" t="0" r="r" b="b"/>
              <a:pathLst>
                <a:path w="4" h="5">
                  <a:moveTo>
                    <a:pt x="0" y="4"/>
                  </a:moveTo>
                  <a:cubicBezTo>
                    <a:pt x="3" y="5"/>
                    <a:pt x="4" y="4"/>
                    <a:pt x="4" y="0"/>
                  </a:cubicBezTo>
                  <a:cubicBezTo>
                    <a:pt x="3" y="2"/>
                    <a:pt x="2" y="3"/>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0" name="Freeform 41"/>
            <p:cNvSpPr/>
            <p:nvPr/>
          </p:nvSpPr>
          <p:spPr bwMode="auto">
            <a:xfrm>
              <a:off x="4929188" y="3832225"/>
              <a:ext cx="61913" cy="103187"/>
            </a:xfrm>
            <a:custGeom>
              <a:avLst/>
              <a:gdLst>
                <a:gd name="T0" fmla="*/ 22 w 25"/>
                <a:gd name="T1" fmla="*/ 0 h 42"/>
                <a:gd name="T2" fmla="*/ 5 w 25"/>
                <a:gd name="T3" fmla="*/ 23 h 42"/>
                <a:gd name="T4" fmla="*/ 6 w 25"/>
                <a:gd name="T5" fmla="*/ 28 h 42"/>
                <a:gd name="T6" fmla="*/ 11 w 25"/>
                <a:gd name="T7" fmla="*/ 42 h 42"/>
                <a:gd name="T8" fmla="*/ 13 w 25"/>
                <a:gd name="T9" fmla="*/ 39 h 42"/>
                <a:gd name="T10" fmla="*/ 23 w 25"/>
                <a:gd name="T11" fmla="*/ 3 h 42"/>
                <a:gd name="T12" fmla="*/ 22 w 25"/>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25" h="42">
                  <a:moveTo>
                    <a:pt x="22" y="0"/>
                  </a:moveTo>
                  <a:cubicBezTo>
                    <a:pt x="8" y="2"/>
                    <a:pt x="6" y="9"/>
                    <a:pt x="5" y="23"/>
                  </a:cubicBezTo>
                  <a:cubicBezTo>
                    <a:pt x="5" y="25"/>
                    <a:pt x="6" y="26"/>
                    <a:pt x="6" y="28"/>
                  </a:cubicBezTo>
                  <a:cubicBezTo>
                    <a:pt x="10" y="35"/>
                    <a:pt x="11" y="39"/>
                    <a:pt x="11" y="42"/>
                  </a:cubicBezTo>
                  <a:cubicBezTo>
                    <a:pt x="12" y="41"/>
                    <a:pt x="12" y="40"/>
                    <a:pt x="13" y="39"/>
                  </a:cubicBezTo>
                  <a:cubicBezTo>
                    <a:pt x="16" y="26"/>
                    <a:pt x="0" y="7"/>
                    <a:pt x="23" y="3"/>
                  </a:cubicBezTo>
                  <a:cubicBezTo>
                    <a:pt x="25" y="3"/>
                    <a:pt x="24" y="0"/>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1" name="Freeform 42"/>
            <p:cNvSpPr/>
            <p:nvPr/>
          </p:nvSpPr>
          <p:spPr bwMode="auto">
            <a:xfrm>
              <a:off x="5399088" y="415290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2" name="Freeform 43"/>
            <p:cNvSpPr/>
            <p:nvPr/>
          </p:nvSpPr>
          <p:spPr bwMode="auto">
            <a:xfrm>
              <a:off x="4926013" y="4264025"/>
              <a:ext cx="7938" cy="12700"/>
            </a:xfrm>
            <a:custGeom>
              <a:avLst/>
              <a:gdLst>
                <a:gd name="T0" fmla="*/ 3 w 3"/>
                <a:gd name="T1" fmla="*/ 0 h 5"/>
                <a:gd name="T2" fmla="*/ 0 w 3"/>
                <a:gd name="T3" fmla="*/ 5 h 5"/>
                <a:gd name="T4" fmla="*/ 1 w 3"/>
                <a:gd name="T5" fmla="*/ 3 h 5"/>
                <a:gd name="T6" fmla="*/ 3 w 3"/>
                <a:gd name="T7" fmla="*/ 0 h 5"/>
              </a:gdLst>
              <a:ahLst/>
              <a:cxnLst>
                <a:cxn ang="0">
                  <a:pos x="T0" y="T1"/>
                </a:cxn>
                <a:cxn ang="0">
                  <a:pos x="T2" y="T3"/>
                </a:cxn>
                <a:cxn ang="0">
                  <a:pos x="T4" y="T5"/>
                </a:cxn>
                <a:cxn ang="0">
                  <a:pos x="T6" y="T7"/>
                </a:cxn>
              </a:cxnLst>
              <a:rect l="0" t="0" r="r" b="b"/>
              <a:pathLst>
                <a:path w="3" h="5">
                  <a:moveTo>
                    <a:pt x="3" y="0"/>
                  </a:moveTo>
                  <a:cubicBezTo>
                    <a:pt x="2" y="2"/>
                    <a:pt x="1" y="4"/>
                    <a:pt x="0" y="5"/>
                  </a:cubicBezTo>
                  <a:cubicBezTo>
                    <a:pt x="0" y="5"/>
                    <a:pt x="1" y="4"/>
                    <a:pt x="1" y="3"/>
                  </a:cubicBezTo>
                  <a:cubicBezTo>
                    <a:pt x="2" y="2"/>
                    <a:pt x="2"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3" name="Freeform 44"/>
            <p:cNvSpPr/>
            <p:nvPr/>
          </p:nvSpPr>
          <p:spPr bwMode="auto">
            <a:xfrm>
              <a:off x="5141913" y="4348163"/>
              <a:ext cx="61913" cy="80962"/>
            </a:xfrm>
            <a:custGeom>
              <a:avLst/>
              <a:gdLst>
                <a:gd name="T0" fmla="*/ 0 w 25"/>
                <a:gd name="T1" fmla="*/ 33 h 33"/>
                <a:gd name="T2" fmla="*/ 25 w 25"/>
                <a:gd name="T3" fmla="*/ 0 h 33"/>
                <a:gd name="T4" fmla="*/ 1 w 25"/>
                <a:gd name="T5" fmla="*/ 31 h 33"/>
                <a:gd name="T6" fmla="*/ 0 w 25"/>
                <a:gd name="T7" fmla="*/ 33 h 33"/>
              </a:gdLst>
              <a:ahLst/>
              <a:cxnLst>
                <a:cxn ang="0">
                  <a:pos x="T0" y="T1"/>
                </a:cxn>
                <a:cxn ang="0">
                  <a:pos x="T2" y="T3"/>
                </a:cxn>
                <a:cxn ang="0">
                  <a:pos x="T4" y="T5"/>
                </a:cxn>
                <a:cxn ang="0">
                  <a:pos x="T6" y="T7"/>
                </a:cxn>
              </a:cxnLst>
              <a:rect l="0" t="0" r="r" b="b"/>
              <a:pathLst>
                <a:path w="25" h="33">
                  <a:moveTo>
                    <a:pt x="0" y="33"/>
                  </a:moveTo>
                  <a:cubicBezTo>
                    <a:pt x="8" y="22"/>
                    <a:pt x="17" y="11"/>
                    <a:pt x="25" y="0"/>
                  </a:cubicBezTo>
                  <a:cubicBezTo>
                    <a:pt x="17" y="10"/>
                    <a:pt x="9" y="21"/>
                    <a:pt x="1" y="31"/>
                  </a:cubicBezTo>
                  <a:cubicBezTo>
                    <a:pt x="1" y="32"/>
                    <a:pt x="0" y="33"/>
                    <a:pt x="0"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4" name="Freeform 45"/>
            <p:cNvSpPr>
              <a:spLocks noEditPoints="1"/>
            </p:cNvSpPr>
            <p:nvPr/>
          </p:nvSpPr>
          <p:spPr bwMode="auto">
            <a:xfrm>
              <a:off x="4506913" y="3967163"/>
              <a:ext cx="1058863" cy="1079500"/>
            </a:xfrm>
            <a:custGeom>
              <a:avLst/>
              <a:gdLst>
                <a:gd name="T0" fmla="*/ 299 w 429"/>
                <a:gd name="T1" fmla="*/ 113 h 437"/>
                <a:gd name="T2" fmla="*/ 141 w 429"/>
                <a:gd name="T3" fmla="*/ 15 h 437"/>
                <a:gd name="T4" fmla="*/ 57 w 429"/>
                <a:gd name="T5" fmla="*/ 70 h 437"/>
                <a:gd name="T6" fmla="*/ 56 w 429"/>
                <a:gd name="T7" fmla="*/ 79 h 437"/>
                <a:gd name="T8" fmla="*/ 8 w 429"/>
                <a:gd name="T9" fmla="*/ 172 h 437"/>
                <a:gd name="T10" fmla="*/ 7 w 429"/>
                <a:gd name="T11" fmla="*/ 224 h 437"/>
                <a:gd name="T12" fmla="*/ 15 w 429"/>
                <a:gd name="T13" fmla="*/ 254 h 437"/>
                <a:gd name="T14" fmla="*/ 103 w 429"/>
                <a:gd name="T15" fmla="*/ 308 h 437"/>
                <a:gd name="T16" fmla="*/ 174 w 429"/>
                <a:gd name="T17" fmla="*/ 297 h 437"/>
                <a:gd name="T18" fmla="*/ 216 w 429"/>
                <a:gd name="T19" fmla="*/ 366 h 437"/>
                <a:gd name="T20" fmla="*/ 317 w 429"/>
                <a:gd name="T21" fmla="*/ 146 h 437"/>
                <a:gd name="T22" fmla="*/ 369 w 429"/>
                <a:gd name="T23" fmla="*/ 60 h 437"/>
                <a:gd name="T24" fmla="*/ 244 w 429"/>
                <a:gd name="T25" fmla="*/ 224 h 437"/>
                <a:gd name="T26" fmla="*/ 258 w 429"/>
                <a:gd name="T27" fmla="*/ 185 h 437"/>
                <a:gd name="T28" fmla="*/ 337 w 429"/>
                <a:gd name="T29" fmla="*/ 88 h 437"/>
                <a:gd name="T30" fmla="*/ 183 w 429"/>
                <a:gd name="T31" fmla="*/ 265 h 437"/>
                <a:gd name="T32" fmla="*/ 195 w 429"/>
                <a:gd name="T33" fmla="*/ 258 h 437"/>
                <a:gd name="T34" fmla="*/ 302 w 429"/>
                <a:gd name="T35" fmla="*/ 76 h 437"/>
                <a:gd name="T36" fmla="*/ 300 w 429"/>
                <a:gd name="T37" fmla="*/ 89 h 437"/>
                <a:gd name="T38" fmla="*/ 241 w 429"/>
                <a:gd name="T39" fmla="*/ 191 h 437"/>
                <a:gd name="T40" fmla="*/ 152 w 429"/>
                <a:gd name="T41" fmla="*/ 270 h 437"/>
                <a:gd name="T42" fmla="*/ 270 w 429"/>
                <a:gd name="T43" fmla="*/ 60 h 437"/>
                <a:gd name="T44" fmla="*/ 108 w 429"/>
                <a:gd name="T45" fmla="*/ 273 h 437"/>
                <a:gd name="T46" fmla="*/ 246 w 429"/>
                <a:gd name="T47" fmla="*/ 36 h 437"/>
                <a:gd name="T48" fmla="*/ 126 w 429"/>
                <a:gd name="T49" fmla="*/ 184 h 437"/>
                <a:gd name="T50" fmla="*/ 159 w 429"/>
                <a:gd name="T51" fmla="*/ 129 h 437"/>
                <a:gd name="T52" fmla="*/ 270 w 429"/>
                <a:gd name="T53" fmla="*/ 55 h 437"/>
                <a:gd name="T54" fmla="*/ 193 w 429"/>
                <a:gd name="T55" fmla="*/ 179 h 437"/>
                <a:gd name="T56" fmla="*/ 155 w 429"/>
                <a:gd name="T57" fmla="*/ 130 h 437"/>
                <a:gd name="T58" fmla="*/ 47 w 429"/>
                <a:gd name="T59" fmla="*/ 288 h 437"/>
                <a:gd name="T60" fmla="*/ 61 w 429"/>
                <a:gd name="T61" fmla="*/ 239 h 437"/>
                <a:gd name="T62" fmla="*/ 126 w 429"/>
                <a:gd name="T63" fmla="*/ 155 h 437"/>
                <a:gd name="T64" fmla="*/ 106 w 429"/>
                <a:gd name="T65" fmla="*/ 172 h 437"/>
                <a:gd name="T66" fmla="*/ 121 w 429"/>
                <a:gd name="T67" fmla="*/ 217 h 437"/>
                <a:gd name="T68" fmla="*/ 193 w 429"/>
                <a:gd name="T69" fmla="*/ 125 h 437"/>
                <a:gd name="T70" fmla="*/ 103 w 429"/>
                <a:gd name="T71" fmla="*/ 244 h 437"/>
                <a:gd name="T72" fmla="*/ 68 w 429"/>
                <a:gd name="T73" fmla="*/ 297 h 437"/>
                <a:gd name="T74" fmla="*/ 217 w 429"/>
                <a:gd name="T75" fmla="*/ 100 h 437"/>
                <a:gd name="T76" fmla="*/ 151 w 429"/>
                <a:gd name="T77" fmla="*/ 77 h 437"/>
                <a:gd name="T78" fmla="*/ 102 w 429"/>
                <a:gd name="T79" fmla="*/ 115 h 437"/>
                <a:gd name="T80" fmla="*/ 124 w 429"/>
                <a:gd name="T81" fmla="*/ 85 h 437"/>
                <a:gd name="T82" fmla="*/ 73 w 429"/>
                <a:gd name="T83" fmla="*/ 146 h 437"/>
                <a:gd name="T84" fmla="*/ 129 w 429"/>
                <a:gd name="T85" fmla="*/ 64 h 437"/>
                <a:gd name="T86" fmla="*/ 157 w 429"/>
                <a:gd name="T87" fmla="*/ 13 h 437"/>
                <a:gd name="T88" fmla="*/ 146 w 429"/>
                <a:gd name="T89" fmla="*/ 26 h 437"/>
                <a:gd name="T90" fmla="*/ 145 w 429"/>
                <a:gd name="T91" fmla="*/ 65 h 437"/>
                <a:gd name="T92" fmla="*/ 198 w 429"/>
                <a:gd name="T93" fmla="*/ 9 h 437"/>
                <a:gd name="T94" fmla="*/ 189 w 429"/>
                <a:gd name="T95" fmla="*/ 8 h 437"/>
                <a:gd name="T96" fmla="*/ 136 w 429"/>
                <a:gd name="T97" fmla="*/ 20 h 437"/>
                <a:gd name="T98" fmla="*/ 61 w 429"/>
                <a:gd name="T99" fmla="*/ 73 h 437"/>
                <a:gd name="T100" fmla="*/ 9 w 429"/>
                <a:gd name="T101" fmla="*/ 174 h 437"/>
                <a:gd name="T102" fmla="*/ 9 w 429"/>
                <a:gd name="T103" fmla="*/ 195 h 437"/>
                <a:gd name="T104" fmla="*/ 16 w 429"/>
                <a:gd name="T105" fmla="*/ 244 h 437"/>
                <a:gd name="T106" fmla="*/ 30 w 429"/>
                <a:gd name="T107" fmla="*/ 269 h 437"/>
                <a:gd name="T108" fmla="*/ 37 w 429"/>
                <a:gd name="T109" fmla="*/ 279 h 437"/>
                <a:gd name="T110" fmla="*/ 101 w 429"/>
                <a:gd name="T111" fmla="*/ 306 h 437"/>
                <a:gd name="T112" fmla="*/ 135 w 429"/>
                <a:gd name="T113" fmla="*/ 284 h 437"/>
                <a:gd name="T114" fmla="*/ 135 w 429"/>
                <a:gd name="T115" fmla="*/ 284 h 437"/>
                <a:gd name="T116" fmla="*/ 168 w 429"/>
                <a:gd name="T117" fmla="*/ 280 h 437"/>
                <a:gd name="T118" fmla="*/ 223 w 429"/>
                <a:gd name="T119" fmla="*/ 262 h 437"/>
                <a:gd name="T120" fmla="*/ 210 w 429"/>
                <a:gd name="T121" fmla="*/ 310 h 437"/>
                <a:gd name="T122" fmla="*/ 276 w 429"/>
                <a:gd name="T123" fmla="*/ 182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9" h="437">
                  <a:moveTo>
                    <a:pt x="427" y="54"/>
                  </a:moveTo>
                  <a:cubicBezTo>
                    <a:pt x="399" y="63"/>
                    <a:pt x="373" y="56"/>
                    <a:pt x="344" y="55"/>
                  </a:cubicBezTo>
                  <a:cubicBezTo>
                    <a:pt x="332" y="55"/>
                    <a:pt x="332" y="63"/>
                    <a:pt x="331" y="69"/>
                  </a:cubicBezTo>
                  <a:cubicBezTo>
                    <a:pt x="330" y="70"/>
                    <a:pt x="330" y="71"/>
                    <a:pt x="329" y="72"/>
                  </a:cubicBezTo>
                  <a:cubicBezTo>
                    <a:pt x="326" y="73"/>
                    <a:pt x="323" y="75"/>
                    <a:pt x="320" y="76"/>
                  </a:cubicBezTo>
                  <a:cubicBezTo>
                    <a:pt x="320" y="77"/>
                    <a:pt x="319" y="77"/>
                    <a:pt x="318" y="77"/>
                  </a:cubicBezTo>
                  <a:cubicBezTo>
                    <a:pt x="321" y="78"/>
                    <a:pt x="323" y="78"/>
                    <a:pt x="325" y="77"/>
                  </a:cubicBezTo>
                  <a:cubicBezTo>
                    <a:pt x="316" y="89"/>
                    <a:pt x="308" y="101"/>
                    <a:pt x="299" y="113"/>
                  </a:cubicBezTo>
                  <a:cubicBezTo>
                    <a:pt x="305" y="102"/>
                    <a:pt x="309" y="90"/>
                    <a:pt x="313" y="78"/>
                  </a:cubicBezTo>
                  <a:cubicBezTo>
                    <a:pt x="315" y="78"/>
                    <a:pt x="316" y="78"/>
                    <a:pt x="318" y="77"/>
                  </a:cubicBezTo>
                  <a:cubicBezTo>
                    <a:pt x="312" y="76"/>
                    <a:pt x="304" y="73"/>
                    <a:pt x="291" y="67"/>
                  </a:cubicBezTo>
                  <a:cubicBezTo>
                    <a:pt x="259" y="51"/>
                    <a:pt x="243" y="9"/>
                    <a:pt x="205" y="6"/>
                  </a:cubicBezTo>
                  <a:cubicBezTo>
                    <a:pt x="201" y="6"/>
                    <a:pt x="198" y="6"/>
                    <a:pt x="194" y="6"/>
                  </a:cubicBezTo>
                  <a:cubicBezTo>
                    <a:pt x="194" y="5"/>
                    <a:pt x="193" y="5"/>
                    <a:pt x="192" y="5"/>
                  </a:cubicBezTo>
                  <a:cubicBezTo>
                    <a:pt x="192" y="5"/>
                    <a:pt x="192" y="5"/>
                    <a:pt x="192" y="6"/>
                  </a:cubicBezTo>
                  <a:cubicBezTo>
                    <a:pt x="174" y="6"/>
                    <a:pt x="157" y="9"/>
                    <a:pt x="141" y="15"/>
                  </a:cubicBezTo>
                  <a:cubicBezTo>
                    <a:pt x="140" y="14"/>
                    <a:pt x="139" y="14"/>
                    <a:pt x="139" y="15"/>
                  </a:cubicBezTo>
                  <a:cubicBezTo>
                    <a:pt x="138" y="15"/>
                    <a:pt x="138" y="16"/>
                    <a:pt x="138" y="16"/>
                  </a:cubicBezTo>
                  <a:cubicBezTo>
                    <a:pt x="134" y="17"/>
                    <a:pt x="130" y="19"/>
                    <a:pt x="126" y="21"/>
                  </a:cubicBezTo>
                  <a:cubicBezTo>
                    <a:pt x="126" y="20"/>
                    <a:pt x="126" y="20"/>
                    <a:pt x="126" y="20"/>
                  </a:cubicBezTo>
                  <a:cubicBezTo>
                    <a:pt x="128" y="18"/>
                    <a:pt x="125" y="17"/>
                    <a:pt x="124" y="18"/>
                  </a:cubicBezTo>
                  <a:cubicBezTo>
                    <a:pt x="123" y="20"/>
                    <a:pt x="122" y="21"/>
                    <a:pt x="121" y="23"/>
                  </a:cubicBezTo>
                  <a:cubicBezTo>
                    <a:pt x="110" y="28"/>
                    <a:pt x="100" y="33"/>
                    <a:pt x="89" y="40"/>
                  </a:cubicBezTo>
                  <a:cubicBezTo>
                    <a:pt x="76" y="47"/>
                    <a:pt x="66" y="58"/>
                    <a:pt x="57" y="70"/>
                  </a:cubicBezTo>
                  <a:cubicBezTo>
                    <a:pt x="43" y="84"/>
                    <a:pt x="31" y="100"/>
                    <a:pt x="22" y="117"/>
                  </a:cubicBezTo>
                  <a:cubicBezTo>
                    <a:pt x="18" y="122"/>
                    <a:pt x="13" y="127"/>
                    <a:pt x="8" y="132"/>
                  </a:cubicBezTo>
                  <a:cubicBezTo>
                    <a:pt x="6" y="134"/>
                    <a:pt x="9" y="136"/>
                    <a:pt x="10" y="134"/>
                  </a:cubicBezTo>
                  <a:cubicBezTo>
                    <a:pt x="12" y="133"/>
                    <a:pt x="14" y="131"/>
                    <a:pt x="16" y="129"/>
                  </a:cubicBezTo>
                  <a:cubicBezTo>
                    <a:pt x="13" y="136"/>
                    <a:pt x="10" y="144"/>
                    <a:pt x="8" y="152"/>
                  </a:cubicBezTo>
                  <a:cubicBezTo>
                    <a:pt x="8" y="153"/>
                    <a:pt x="9" y="153"/>
                    <a:pt x="10" y="152"/>
                  </a:cubicBezTo>
                  <a:cubicBezTo>
                    <a:pt x="13" y="142"/>
                    <a:pt x="17" y="133"/>
                    <a:pt x="21" y="124"/>
                  </a:cubicBezTo>
                  <a:cubicBezTo>
                    <a:pt x="34" y="110"/>
                    <a:pt x="45" y="94"/>
                    <a:pt x="56" y="79"/>
                  </a:cubicBezTo>
                  <a:cubicBezTo>
                    <a:pt x="56" y="81"/>
                    <a:pt x="54" y="85"/>
                    <a:pt x="52" y="90"/>
                  </a:cubicBezTo>
                  <a:cubicBezTo>
                    <a:pt x="43" y="109"/>
                    <a:pt x="30" y="125"/>
                    <a:pt x="18" y="142"/>
                  </a:cubicBezTo>
                  <a:cubicBezTo>
                    <a:pt x="18" y="142"/>
                    <a:pt x="18" y="142"/>
                    <a:pt x="18" y="142"/>
                  </a:cubicBezTo>
                  <a:cubicBezTo>
                    <a:pt x="13" y="144"/>
                    <a:pt x="10" y="150"/>
                    <a:pt x="9" y="157"/>
                  </a:cubicBezTo>
                  <a:cubicBezTo>
                    <a:pt x="9" y="158"/>
                    <a:pt x="8" y="158"/>
                    <a:pt x="8" y="159"/>
                  </a:cubicBezTo>
                  <a:cubicBezTo>
                    <a:pt x="7" y="160"/>
                    <a:pt x="8" y="161"/>
                    <a:pt x="9" y="161"/>
                  </a:cubicBezTo>
                  <a:cubicBezTo>
                    <a:pt x="8" y="165"/>
                    <a:pt x="8" y="168"/>
                    <a:pt x="8" y="172"/>
                  </a:cubicBezTo>
                  <a:cubicBezTo>
                    <a:pt x="8" y="172"/>
                    <a:pt x="8" y="172"/>
                    <a:pt x="8" y="172"/>
                  </a:cubicBezTo>
                  <a:cubicBezTo>
                    <a:pt x="7" y="173"/>
                    <a:pt x="8" y="174"/>
                    <a:pt x="8" y="174"/>
                  </a:cubicBezTo>
                  <a:cubicBezTo>
                    <a:pt x="8" y="178"/>
                    <a:pt x="8" y="182"/>
                    <a:pt x="8" y="184"/>
                  </a:cubicBezTo>
                  <a:cubicBezTo>
                    <a:pt x="6" y="189"/>
                    <a:pt x="3" y="193"/>
                    <a:pt x="1" y="198"/>
                  </a:cubicBezTo>
                  <a:cubicBezTo>
                    <a:pt x="0" y="199"/>
                    <a:pt x="2" y="201"/>
                    <a:pt x="3" y="200"/>
                  </a:cubicBezTo>
                  <a:cubicBezTo>
                    <a:pt x="5" y="198"/>
                    <a:pt x="7" y="197"/>
                    <a:pt x="8" y="195"/>
                  </a:cubicBezTo>
                  <a:cubicBezTo>
                    <a:pt x="8" y="201"/>
                    <a:pt x="8" y="208"/>
                    <a:pt x="9" y="215"/>
                  </a:cubicBezTo>
                  <a:cubicBezTo>
                    <a:pt x="7" y="218"/>
                    <a:pt x="6" y="220"/>
                    <a:pt x="4" y="222"/>
                  </a:cubicBezTo>
                  <a:cubicBezTo>
                    <a:pt x="3" y="224"/>
                    <a:pt x="6" y="225"/>
                    <a:pt x="7" y="224"/>
                  </a:cubicBezTo>
                  <a:cubicBezTo>
                    <a:pt x="7" y="223"/>
                    <a:pt x="8" y="222"/>
                    <a:pt x="9" y="221"/>
                  </a:cubicBezTo>
                  <a:cubicBezTo>
                    <a:pt x="9" y="226"/>
                    <a:pt x="10" y="231"/>
                    <a:pt x="10" y="236"/>
                  </a:cubicBezTo>
                  <a:cubicBezTo>
                    <a:pt x="10" y="238"/>
                    <a:pt x="10" y="240"/>
                    <a:pt x="9" y="242"/>
                  </a:cubicBezTo>
                  <a:cubicBezTo>
                    <a:pt x="9" y="243"/>
                    <a:pt x="10" y="244"/>
                    <a:pt x="11" y="243"/>
                  </a:cubicBezTo>
                  <a:cubicBezTo>
                    <a:pt x="11" y="243"/>
                    <a:pt x="12" y="243"/>
                    <a:pt x="12" y="243"/>
                  </a:cubicBezTo>
                  <a:cubicBezTo>
                    <a:pt x="12" y="244"/>
                    <a:pt x="12" y="245"/>
                    <a:pt x="12" y="246"/>
                  </a:cubicBezTo>
                  <a:cubicBezTo>
                    <a:pt x="12" y="246"/>
                    <a:pt x="12" y="246"/>
                    <a:pt x="12" y="246"/>
                  </a:cubicBezTo>
                  <a:cubicBezTo>
                    <a:pt x="13" y="249"/>
                    <a:pt x="14" y="251"/>
                    <a:pt x="15" y="254"/>
                  </a:cubicBezTo>
                  <a:cubicBezTo>
                    <a:pt x="14" y="254"/>
                    <a:pt x="14" y="254"/>
                    <a:pt x="14" y="255"/>
                  </a:cubicBezTo>
                  <a:cubicBezTo>
                    <a:pt x="14" y="256"/>
                    <a:pt x="15" y="257"/>
                    <a:pt x="16" y="257"/>
                  </a:cubicBezTo>
                  <a:cubicBezTo>
                    <a:pt x="17" y="260"/>
                    <a:pt x="18" y="262"/>
                    <a:pt x="20" y="265"/>
                  </a:cubicBezTo>
                  <a:cubicBezTo>
                    <a:pt x="33" y="285"/>
                    <a:pt x="53" y="299"/>
                    <a:pt x="76" y="305"/>
                  </a:cubicBezTo>
                  <a:cubicBezTo>
                    <a:pt x="75" y="306"/>
                    <a:pt x="76" y="307"/>
                    <a:pt x="77" y="307"/>
                  </a:cubicBezTo>
                  <a:cubicBezTo>
                    <a:pt x="78" y="306"/>
                    <a:pt x="78" y="306"/>
                    <a:pt x="79" y="306"/>
                  </a:cubicBezTo>
                  <a:cubicBezTo>
                    <a:pt x="87" y="308"/>
                    <a:pt x="95" y="308"/>
                    <a:pt x="103" y="308"/>
                  </a:cubicBezTo>
                  <a:cubicBezTo>
                    <a:pt x="103" y="308"/>
                    <a:pt x="103" y="308"/>
                    <a:pt x="103" y="308"/>
                  </a:cubicBezTo>
                  <a:cubicBezTo>
                    <a:pt x="107" y="308"/>
                    <a:pt x="110" y="308"/>
                    <a:pt x="114" y="308"/>
                  </a:cubicBezTo>
                  <a:cubicBezTo>
                    <a:pt x="113" y="308"/>
                    <a:pt x="113" y="309"/>
                    <a:pt x="113" y="310"/>
                  </a:cubicBezTo>
                  <a:cubicBezTo>
                    <a:pt x="112" y="312"/>
                    <a:pt x="114" y="312"/>
                    <a:pt x="115" y="311"/>
                  </a:cubicBezTo>
                  <a:cubicBezTo>
                    <a:pt x="116" y="310"/>
                    <a:pt x="117" y="308"/>
                    <a:pt x="118" y="307"/>
                  </a:cubicBezTo>
                  <a:cubicBezTo>
                    <a:pt x="136" y="304"/>
                    <a:pt x="153" y="296"/>
                    <a:pt x="166" y="282"/>
                  </a:cubicBezTo>
                  <a:cubicBezTo>
                    <a:pt x="167" y="287"/>
                    <a:pt x="169" y="293"/>
                    <a:pt x="174" y="294"/>
                  </a:cubicBezTo>
                  <a:cubicBezTo>
                    <a:pt x="174" y="295"/>
                    <a:pt x="175" y="295"/>
                    <a:pt x="175" y="295"/>
                  </a:cubicBezTo>
                  <a:cubicBezTo>
                    <a:pt x="175" y="295"/>
                    <a:pt x="174" y="296"/>
                    <a:pt x="174" y="297"/>
                  </a:cubicBezTo>
                  <a:cubicBezTo>
                    <a:pt x="173" y="298"/>
                    <a:pt x="175" y="300"/>
                    <a:pt x="176" y="298"/>
                  </a:cubicBezTo>
                  <a:cubicBezTo>
                    <a:pt x="177" y="298"/>
                    <a:pt x="178" y="297"/>
                    <a:pt x="179" y="296"/>
                  </a:cubicBezTo>
                  <a:cubicBezTo>
                    <a:pt x="185" y="297"/>
                    <a:pt x="192" y="297"/>
                    <a:pt x="198" y="301"/>
                  </a:cubicBezTo>
                  <a:cubicBezTo>
                    <a:pt x="198" y="301"/>
                    <a:pt x="198" y="301"/>
                    <a:pt x="198" y="301"/>
                  </a:cubicBezTo>
                  <a:cubicBezTo>
                    <a:pt x="197" y="303"/>
                    <a:pt x="200" y="305"/>
                    <a:pt x="201" y="303"/>
                  </a:cubicBezTo>
                  <a:cubicBezTo>
                    <a:pt x="201" y="303"/>
                    <a:pt x="201" y="303"/>
                    <a:pt x="201" y="303"/>
                  </a:cubicBezTo>
                  <a:cubicBezTo>
                    <a:pt x="221" y="320"/>
                    <a:pt x="201" y="327"/>
                    <a:pt x="202" y="341"/>
                  </a:cubicBezTo>
                  <a:cubicBezTo>
                    <a:pt x="203" y="352"/>
                    <a:pt x="209" y="358"/>
                    <a:pt x="216" y="366"/>
                  </a:cubicBezTo>
                  <a:cubicBezTo>
                    <a:pt x="236" y="387"/>
                    <a:pt x="251" y="406"/>
                    <a:pt x="257" y="435"/>
                  </a:cubicBezTo>
                  <a:cubicBezTo>
                    <a:pt x="258" y="437"/>
                    <a:pt x="261" y="436"/>
                    <a:pt x="260" y="434"/>
                  </a:cubicBezTo>
                  <a:cubicBezTo>
                    <a:pt x="257" y="416"/>
                    <a:pt x="249" y="402"/>
                    <a:pt x="241" y="386"/>
                  </a:cubicBezTo>
                  <a:cubicBezTo>
                    <a:pt x="229" y="365"/>
                    <a:pt x="199" y="358"/>
                    <a:pt x="209" y="329"/>
                  </a:cubicBezTo>
                  <a:cubicBezTo>
                    <a:pt x="211" y="323"/>
                    <a:pt x="212" y="319"/>
                    <a:pt x="211" y="315"/>
                  </a:cubicBezTo>
                  <a:cubicBezTo>
                    <a:pt x="212" y="315"/>
                    <a:pt x="212" y="315"/>
                    <a:pt x="212" y="314"/>
                  </a:cubicBezTo>
                  <a:cubicBezTo>
                    <a:pt x="240" y="272"/>
                    <a:pt x="264" y="227"/>
                    <a:pt x="291" y="185"/>
                  </a:cubicBezTo>
                  <a:cubicBezTo>
                    <a:pt x="300" y="172"/>
                    <a:pt x="308" y="159"/>
                    <a:pt x="317" y="146"/>
                  </a:cubicBezTo>
                  <a:cubicBezTo>
                    <a:pt x="325" y="136"/>
                    <a:pt x="333" y="126"/>
                    <a:pt x="340" y="115"/>
                  </a:cubicBezTo>
                  <a:cubicBezTo>
                    <a:pt x="341" y="114"/>
                    <a:pt x="340" y="113"/>
                    <a:pt x="338" y="113"/>
                  </a:cubicBezTo>
                  <a:cubicBezTo>
                    <a:pt x="346" y="101"/>
                    <a:pt x="354" y="88"/>
                    <a:pt x="361" y="75"/>
                  </a:cubicBezTo>
                  <a:cubicBezTo>
                    <a:pt x="350" y="93"/>
                    <a:pt x="337" y="112"/>
                    <a:pt x="324" y="132"/>
                  </a:cubicBezTo>
                  <a:cubicBezTo>
                    <a:pt x="319" y="139"/>
                    <a:pt x="313" y="146"/>
                    <a:pt x="308" y="152"/>
                  </a:cubicBezTo>
                  <a:cubicBezTo>
                    <a:pt x="327" y="127"/>
                    <a:pt x="345" y="102"/>
                    <a:pt x="361" y="75"/>
                  </a:cubicBezTo>
                  <a:cubicBezTo>
                    <a:pt x="364" y="70"/>
                    <a:pt x="367" y="65"/>
                    <a:pt x="369" y="60"/>
                  </a:cubicBezTo>
                  <a:cubicBezTo>
                    <a:pt x="369" y="60"/>
                    <a:pt x="369" y="60"/>
                    <a:pt x="369" y="60"/>
                  </a:cubicBezTo>
                  <a:cubicBezTo>
                    <a:pt x="372" y="60"/>
                    <a:pt x="375" y="60"/>
                    <a:pt x="378" y="61"/>
                  </a:cubicBezTo>
                  <a:cubicBezTo>
                    <a:pt x="396" y="63"/>
                    <a:pt x="411" y="62"/>
                    <a:pt x="428" y="55"/>
                  </a:cubicBezTo>
                  <a:cubicBezTo>
                    <a:pt x="429" y="55"/>
                    <a:pt x="428" y="53"/>
                    <a:pt x="427" y="54"/>
                  </a:cubicBezTo>
                  <a:close/>
                  <a:moveTo>
                    <a:pt x="335" y="69"/>
                  </a:moveTo>
                  <a:cubicBezTo>
                    <a:pt x="339" y="67"/>
                    <a:pt x="344" y="65"/>
                    <a:pt x="348" y="64"/>
                  </a:cubicBezTo>
                  <a:cubicBezTo>
                    <a:pt x="326" y="99"/>
                    <a:pt x="303" y="133"/>
                    <a:pt x="281" y="168"/>
                  </a:cubicBezTo>
                  <a:cubicBezTo>
                    <a:pt x="275" y="177"/>
                    <a:pt x="269" y="187"/>
                    <a:pt x="263" y="196"/>
                  </a:cubicBezTo>
                  <a:cubicBezTo>
                    <a:pt x="256" y="205"/>
                    <a:pt x="250" y="215"/>
                    <a:pt x="244" y="224"/>
                  </a:cubicBezTo>
                  <a:cubicBezTo>
                    <a:pt x="242" y="227"/>
                    <a:pt x="240" y="231"/>
                    <a:pt x="238" y="235"/>
                  </a:cubicBezTo>
                  <a:cubicBezTo>
                    <a:pt x="235" y="239"/>
                    <a:pt x="232" y="243"/>
                    <a:pt x="228" y="248"/>
                  </a:cubicBezTo>
                  <a:cubicBezTo>
                    <a:pt x="236" y="237"/>
                    <a:pt x="183" y="312"/>
                    <a:pt x="202" y="271"/>
                  </a:cubicBezTo>
                  <a:cubicBezTo>
                    <a:pt x="204" y="268"/>
                    <a:pt x="205" y="265"/>
                    <a:pt x="207" y="262"/>
                  </a:cubicBezTo>
                  <a:cubicBezTo>
                    <a:pt x="222" y="241"/>
                    <a:pt x="237" y="220"/>
                    <a:pt x="250" y="198"/>
                  </a:cubicBezTo>
                  <a:cubicBezTo>
                    <a:pt x="252" y="194"/>
                    <a:pt x="255" y="191"/>
                    <a:pt x="257" y="187"/>
                  </a:cubicBezTo>
                  <a:cubicBezTo>
                    <a:pt x="251" y="194"/>
                    <a:pt x="245" y="202"/>
                    <a:pt x="240" y="209"/>
                  </a:cubicBezTo>
                  <a:cubicBezTo>
                    <a:pt x="246" y="201"/>
                    <a:pt x="252" y="193"/>
                    <a:pt x="258" y="185"/>
                  </a:cubicBezTo>
                  <a:cubicBezTo>
                    <a:pt x="266" y="172"/>
                    <a:pt x="274" y="158"/>
                    <a:pt x="283" y="145"/>
                  </a:cubicBezTo>
                  <a:cubicBezTo>
                    <a:pt x="293" y="128"/>
                    <a:pt x="315" y="106"/>
                    <a:pt x="321" y="92"/>
                  </a:cubicBezTo>
                  <a:cubicBezTo>
                    <a:pt x="311" y="114"/>
                    <a:pt x="297" y="135"/>
                    <a:pt x="282" y="154"/>
                  </a:cubicBezTo>
                  <a:cubicBezTo>
                    <a:pt x="303" y="128"/>
                    <a:pt x="322" y="100"/>
                    <a:pt x="335" y="69"/>
                  </a:cubicBezTo>
                  <a:close/>
                  <a:moveTo>
                    <a:pt x="333" y="96"/>
                  </a:moveTo>
                  <a:cubicBezTo>
                    <a:pt x="320" y="119"/>
                    <a:pt x="305" y="140"/>
                    <a:pt x="289" y="161"/>
                  </a:cubicBezTo>
                  <a:cubicBezTo>
                    <a:pt x="298" y="146"/>
                    <a:pt x="308" y="131"/>
                    <a:pt x="317" y="117"/>
                  </a:cubicBezTo>
                  <a:cubicBezTo>
                    <a:pt x="324" y="107"/>
                    <a:pt x="330" y="98"/>
                    <a:pt x="337" y="88"/>
                  </a:cubicBezTo>
                  <a:cubicBezTo>
                    <a:pt x="360" y="52"/>
                    <a:pt x="336" y="91"/>
                    <a:pt x="333" y="96"/>
                  </a:cubicBezTo>
                  <a:close/>
                  <a:moveTo>
                    <a:pt x="264" y="170"/>
                  </a:moveTo>
                  <a:cubicBezTo>
                    <a:pt x="255" y="184"/>
                    <a:pt x="247" y="198"/>
                    <a:pt x="238" y="211"/>
                  </a:cubicBezTo>
                  <a:cubicBezTo>
                    <a:pt x="231" y="221"/>
                    <a:pt x="223" y="231"/>
                    <a:pt x="217" y="241"/>
                  </a:cubicBezTo>
                  <a:cubicBezTo>
                    <a:pt x="204" y="257"/>
                    <a:pt x="189" y="273"/>
                    <a:pt x="184" y="283"/>
                  </a:cubicBezTo>
                  <a:cubicBezTo>
                    <a:pt x="204" y="241"/>
                    <a:pt x="237" y="205"/>
                    <a:pt x="265" y="167"/>
                  </a:cubicBezTo>
                  <a:cubicBezTo>
                    <a:pt x="265" y="168"/>
                    <a:pt x="264" y="169"/>
                    <a:pt x="264" y="170"/>
                  </a:cubicBezTo>
                  <a:close/>
                  <a:moveTo>
                    <a:pt x="183" y="265"/>
                  </a:moveTo>
                  <a:cubicBezTo>
                    <a:pt x="184" y="262"/>
                    <a:pt x="185" y="259"/>
                    <a:pt x="186" y="256"/>
                  </a:cubicBezTo>
                  <a:cubicBezTo>
                    <a:pt x="208" y="227"/>
                    <a:pt x="228" y="197"/>
                    <a:pt x="247" y="166"/>
                  </a:cubicBezTo>
                  <a:cubicBezTo>
                    <a:pt x="253" y="159"/>
                    <a:pt x="259" y="152"/>
                    <a:pt x="264" y="144"/>
                  </a:cubicBezTo>
                  <a:cubicBezTo>
                    <a:pt x="267" y="141"/>
                    <a:pt x="271" y="135"/>
                    <a:pt x="276" y="130"/>
                  </a:cubicBezTo>
                  <a:cubicBezTo>
                    <a:pt x="268" y="143"/>
                    <a:pt x="259" y="155"/>
                    <a:pt x="250" y="168"/>
                  </a:cubicBezTo>
                  <a:cubicBezTo>
                    <a:pt x="238" y="185"/>
                    <a:pt x="226" y="202"/>
                    <a:pt x="215" y="220"/>
                  </a:cubicBezTo>
                  <a:cubicBezTo>
                    <a:pt x="208" y="231"/>
                    <a:pt x="202" y="241"/>
                    <a:pt x="196" y="252"/>
                  </a:cubicBezTo>
                  <a:cubicBezTo>
                    <a:pt x="196" y="254"/>
                    <a:pt x="195" y="256"/>
                    <a:pt x="195" y="258"/>
                  </a:cubicBezTo>
                  <a:cubicBezTo>
                    <a:pt x="193" y="262"/>
                    <a:pt x="191" y="265"/>
                    <a:pt x="189" y="268"/>
                  </a:cubicBezTo>
                  <a:cubicBezTo>
                    <a:pt x="187" y="268"/>
                    <a:pt x="185" y="267"/>
                    <a:pt x="183" y="265"/>
                  </a:cubicBezTo>
                  <a:close/>
                  <a:moveTo>
                    <a:pt x="302" y="76"/>
                  </a:moveTo>
                  <a:cubicBezTo>
                    <a:pt x="302" y="76"/>
                    <a:pt x="302" y="76"/>
                    <a:pt x="302" y="77"/>
                  </a:cubicBezTo>
                  <a:cubicBezTo>
                    <a:pt x="283" y="103"/>
                    <a:pt x="266" y="130"/>
                    <a:pt x="249" y="157"/>
                  </a:cubicBezTo>
                  <a:cubicBezTo>
                    <a:pt x="239" y="171"/>
                    <a:pt x="229" y="184"/>
                    <a:pt x="219" y="198"/>
                  </a:cubicBezTo>
                  <a:cubicBezTo>
                    <a:pt x="243" y="155"/>
                    <a:pt x="265" y="110"/>
                    <a:pt x="291" y="71"/>
                  </a:cubicBezTo>
                  <a:cubicBezTo>
                    <a:pt x="295" y="73"/>
                    <a:pt x="298" y="75"/>
                    <a:pt x="302" y="76"/>
                  </a:cubicBezTo>
                  <a:close/>
                  <a:moveTo>
                    <a:pt x="274" y="124"/>
                  </a:moveTo>
                  <a:cubicBezTo>
                    <a:pt x="276" y="121"/>
                    <a:pt x="277" y="119"/>
                    <a:pt x="279" y="116"/>
                  </a:cubicBezTo>
                  <a:cubicBezTo>
                    <a:pt x="284" y="108"/>
                    <a:pt x="290" y="99"/>
                    <a:pt x="296" y="91"/>
                  </a:cubicBezTo>
                  <a:cubicBezTo>
                    <a:pt x="295" y="94"/>
                    <a:pt x="294" y="96"/>
                    <a:pt x="293" y="99"/>
                  </a:cubicBezTo>
                  <a:cubicBezTo>
                    <a:pt x="286" y="107"/>
                    <a:pt x="280" y="115"/>
                    <a:pt x="274" y="124"/>
                  </a:cubicBezTo>
                  <a:close/>
                  <a:moveTo>
                    <a:pt x="305" y="77"/>
                  </a:moveTo>
                  <a:cubicBezTo>
                    <a:pt x="306" y="78"/>
                    <a:pt x="308" y="78"/>
                    <a:pt x="309" y="78"/>
                  </a:cubicBezTo>
                  <a:cubicBezTo>
                    <a:pt x="306" y="82"/>
                    <a:pt x="303" y="85"/>
                    <a:pt x="300" y="89"/>
                  </a:cubicBezTo>
                  <a:cubicBezTo>
                    <a:pt x="302" y="85"/>
                    <a:pt x="303" y="82"/>
                    <a:pt x="305" y="78"/>
                  </a:cubicBezTo>
                  <a:cubicBezTo>
                    <a:pt x="305" y="78"/>
                    <a:pt x="305" y="77"/>
                    <a:pt x="305" y="77"/>
                  </a:cubicBezTo>
                  <a:close/>
                  <a:moveTo>
                    <a:pt x="193" y="239"/>
                  </a:moveTo>
                  <a:cubicBezTo>
                    <a:pt x="198" y="231"/>
                    <a:pt x="204" y="222"/>
                    <a:pt x="210" y="213"/>
                  </a:cubicBezTo>
                  <a:cubicBezTo>
                    <a:pt x="216" y="204"/>
                    <a:pt x="223" y="196"/>
                    <a:pt x="229" y="188"/>
                  </a:cubicBezTo>
                  <a:cubicBezTo>
                    <a:pt x="217" y="208"/>
                    <a:pt x="204" y="227"/>
                    <a:pt x="190" y="245"/>
                  </a:cubicBezTo>
                  <a:cubicBezTo>
                    <a:pt x="191" y="243"/>
                    <a:pt x="192" y="241"/>
                    <a:pt x="193" y="239"/>
                  </a:cubicBezTo>
                  <a:close/>
                  <a:moveTo>
                    <a:pt x="241" y="191"/>
                  </a:moveTo>
                  <a:cubicBezTo>
                    <a:pt x="231" y="204"/>
                    <a:pt x="221" y="218"/>
                    <a:pt x="212" y="232"/>
                  </a:cubicBezTo>
                  <a:cubicBezTo>
                    <a:pt x="225" y="211"/>
                    <a:pt x="238" y="190"/>
                    <a:pt x="253" y="169"/>
                  </a:cubicBezTo>
                  <a:cubicBezTo>
                    <a:pt x="264" y="153"/>
                    <a:pt x="276" y="137"/>
                    <a:pt x="286" y="119"/>
                  </a:cubicBezTo>
                  <a:cubicBezTo>
                    <a:pt x="295" y="108"/>
                    <a:pt x="305" y="96"/>
                    <a:pt x="307" y="88"/>
                  </a:cubicBezTo>
                  <a:cubicBezTo>
                    <a:pt x="297" y="126"/>
                    <a:pt x="264" y="160"/>
                    <a:pt x="241" y="191"/>
                  </a:cubicBezTo>
                  <a:close/>
                  <a:moveTo>
                    <a:pt x="270" y="55"/>
                  </a:moveTo>
                  <a:cubicBezTo>
                    <a:pt x="274" y="59"/>
                    <a:pt x="281" y="65"/>
                    <a:pt x="288" y="69"/>
                  </a:cubicBezTo>
                  <a:cubicBezTo>
                    <a:pt x="236" y="132"/>
                    <a:pt x="202" y="207"/>
                    <a:pt x="152" y="270"/>
                  </a:cubicBezTo>
                  <a:cubicBezTo>
                    <a:pt x="127" y="300"/>
                    <a:pt x="148" y="267"/>
                    <a:pt x="154" y="258"/>
                  </a:cubicBezTo>
                  <a:cubicBezTo>
                    <a:pt x="166" y="241"/>
                    <a:pt x="178" y="223"/>
                    <a:pt x="191" y="206"/>
                  </a:cubicBezTo>
                  <a:cubicBezTo>
                    <a:pt x="221" y="161"/>
                    <a:pt x="251" y="116"/>
                    <a:pt x="279" y="70"/>
                  </a:cubicBezTo>
                  <a:cubicBezTo>
                    <a:pt x="279" y="69"/>
                    <a:pt x="277" y="67"/>
                    <a:pt x="276" y="68"/>
                  </a:cubicBezTo>
                  <a:cubicBezTo>
                    <a:pt x="218" y="140"/>
                    <a:pt x="177" y="222"/>
                    <a:pt x="123" y="297"/>
                  </a:cubicBezTo>
                  <a:cubicBezTo>
                    <a:pt x="130" y="286"/>
                    <a:pt x="136" y="271"/>
                    <a:pt x="142" y="257"/>
                  </a:cubicBezTo>
                  <a:cubicBezTo>
                    <a:pt x="174" y="214"/>
                    <a:pt x="205" y="169"/>
                    <a:pt x="232" y="124"/>
                  </a:cubicBezTo>
                  <a:cubicBezTo>
                    <a:pt x="246" y="104"/>
                    <a:pt x="259" y="83"/>
                    <a:pt x="270" y="60"/>
                  </a:cubicBezTo>
                  <a:cubicBezTo>
                    <a:pt x="271" y="59"/>
                    <a:pt x="269" y="57"/>
                    <a:pt x="268" y="59"/>
                  </a:cubicBezTo>
                  <a:cubicBezTo>
                    <a:pt x="245" y="90"/>
                    <a:pt x="227" y="125"/>
                    <a:pt x="207" y="158"/>
                  </a:cubicBezTo>
                  <a:cubicBezTo>
                    <a:pt x="187" y="185"/>
                    <a:pt x="167" y="212"/>
                    <a:pt x="149" y="240"/>
                  </a:cubicBezTo>
                  <a:cubicBezTo>
                    <a:pt x="136" y="258"/>
                    <a:pt x="123" y="276"/>
                    <a:pt x="112" y="294"/>
                  </a:cubicBezTo>
                  <a:cubicBezTo>
                    <a:pt x="160" y="212"/>
                    <a:pt x="226" y="141"/>
                    <a:pt x="264" y="52"/>
                  </a:cubicBezTo>
                  <a:cubicBezTo>
                    <a:pt x="265" y="51"/>
                    <a:pt x="263" y="49"/>
                    <a:pt x="262" y="51"/>
                  </a:cubicBezTo>
                  <a:cubicBezTo>
                    <a:pt x="208" y="120"/>
                    <a:pt x="171" y="202"/>
                    <a:pt x="117" y="271"/>
                  </a:cubicBezTo>
                  <a:cubicBezTo>
                    <a:pt x="106" y="285"/>
                    <a:pt x="87" y="308"/>
                    <a:pt x="108" y="273"/>
                  </a:cubicBezTo>
                  <a:cubicBezTo>
                    <a:pt x="124" y="246"/>
                    <a:pt x="141" y="220"/>
                    <a:pt x="158" y="194"/>
                  </a:cubicBezTo>
                  <a:cubicBezTo>
                    <a:pt x="189" y="148"/>
                    <a:pt x="220" y="102"/>
                    <a:pt x="251" y="55"/>
                  </a:cubicBezTo>
                  <a:cubicBezTo>
                    <a:pt x="252" y="54"/>
                    <a:pt x="250" y="53"/>
                    <a:pt x="249" y="54"/>
                  </a:cubicBezTo>
                  <a:cubicBezTo>
                    <a:pt x="240" y="66"/>
                    <a:pt x="231" y="78"/>
                    <a:pt x="222" y="90"/>
                  </a:cubicBezTo>
                  <a:cubicBezTo>
                    <a:pt x="231" y="77"/>
                    <a:pt x="239" y="64"/>
                    <a:pt x="246" y="51"/>
                  </a:cubicBezTo>
                  <a:cubicBezTo>
                    <a:pt x="247" y="49"/>
                    <a:pt x="245" y="48"/>
                    <a:pt x="244" y="49"/>
                  </a:cubicBezTo>
                  <a:cubicBezTo>
                    <a:pt x="243" y="49"/>
                    <a:pt x="243" y="50"/>
                    <a:pt x="243" y="50"/>
                  </a:cubicBezTo>
                  <a:cubicBezTo>
                    <a:pt x="244" y="46"/>
                    <a:pt x="246" y="41"/>
                    <a:pt x="246" y="36"/>
                  </a:cubicBezTo>
                  <a:cubicBezTo>
                    <a:pt x="247" y="34"/>
                    <a:pt x="245" y="33"/>
                    <a:pt x="244" y="34"/>
                  </a:cubicBezTo>
                  <a:cubicBezTo>
                    <a:pt x="211" y="66"/>
                    <a:pt x="185" y="103"/>
                    <a:pt x="161" y="142"/>
                  </a:cubicBezTo>
                  <a:cubicBezTo>
                    <a:pt x="139" y="177"/>
                    <a:pt x="117" y="212"/>
                    <a:pt x="96" y="248"/>
                  </a:cubicBezTo>
                  <a:cubicBezTo>
                    <a:pt x="90" y="255"/>
                    <a:pt x="84" y="262"/>
                    <a:pt x="78" y="269"/>
                  </a:cubicBezTo>
                  <a:cubicBezTo>
                    <a:pt x="66" y="283"/>
                    <a:pt x="60" y="288"/>
                    <a:pt x="69" y="271"/>
                  </a:cubicBezTo>
                  <a:cubicBezTo>
                    <a:pt x="87" y="249"/>
                    <a:pt x="102" y="223"/>
                    <a:pt x="117" y="198"/>
                  </a:cubicBezTo>
                  <a:cubicBezTo>
                    <a:pt x="135" y="174"/>
                    <a:pt x="153" y="149"/>
                    <a:pt x="170" y="125"/>
                  </a:cubicBezTo>
                  <a:cubicBezTo>
                    <a:pt x="155" y="145"/>
                    <a:pt x="140" y="164"/>
                    <a:pt x="126" y="184"/>
                  </a:cubicBezTo>
                  <a:cubicBezTo>
                    <a:pt x="127" y="181"/>
                    <a:pt x="128" y="179"/>
                    <a:pt x="130" y="177"/>
                  </a:cubicBezTo>
                  <a:cubicBezTo>
                    <a:pt x="132" y="174"/>
                    <a:pt x="134" y="170"/>
                    <a:pt x="136" y="167"/>
                  </a:cubicBezTo>
                  <a:cubicBezTo>
                    <a:pt x="152" y="144"/>
                    <a:pt x="168" y="121"/>
                    <a:pt x="183" y="99"/>
                  </a:cubicBezTo>
                  <a:cubicBezTo>
                    <a:pt x="197" y="79"/>
                    <a:pt x="212" y="59"/>
                    <a:pt x="224" y="40"/>
                  </a:cubicBezTo>
                  <a:cubicBezTo>
                    <a:pt x="207" y="67"/>
                    <a:pt x="192" y="94"/>
                    <a:pt x="173" y="120"/>
                  </a:cubicBezTo>
                  <a:cubicBezTo>
                    <a:pt x="194" y="90"/>
                    <a:pt x="215" y="60"/>
                    <a:pt x="235" y="28"/>
                  </a:cubicBezTo>
                  <a:cubicBezTo>
                    <a:pt x="236" y="26"/>
                    <a:pt x="233" y="25"/>
                    <a:pt x="232" y="27"/>
                  </a:cubicBezTo>
                  <a:cubicBezTo>
                    <a:pt x="207" y="60"/>
                    <a:pt x="183" y="94"/>
                    <a:pt x="159" y="129"/>
                  </a:cubicBezTo>
                  <a:cubicBezTo>
                    <a:pt x="181" y="94"/>
                    <a:pt x="203" y="59"/>
                    <a:pt x="225" y="25"/>
                  </a:cubicBezTo>
                  <a:cubicBezTo>
                    <a:pt x="226" y="23"/>
                    <a:pt x="224" y="22"/>
                    <a:pt x="223" y="23"/>
                  </a:cubicBezTo>
                  <a:cubicBezTo>
                    <a:pt x="213" y="37"/>
                    <a:pt x="203" y="51"/>
                    <a:pt x="193" y="65"/>
                  </a:cubicBezTo>
                  <a:cubicBezTo>
                    <a:pt x="203" y="49"/>
                    <a:pt x="212" y="33"/>
                    <a:pt x="219" y="16"/>
                  </a:cubicBezTo>
                  <a:cubicBezTo>
                    <a:pt x="219" y="15"/>
                    <a:pt x="217" y="14"/>
                    <a:pt x="216" y="15"/>
                  </a:cubicBezTo>
                  <a:cubicBezTo>
                    <a:pt x="204" y="28"/>
                    <a:pt x="193" y="43"/>
                    <a:pt x="182" y="59"/>
                  </a:cubicBezTo>
                  <a:cubicBezTo>
                    <a:pt x="192" y="43"/>
                    <a:pt x="200" y="27"/>
                    <a:pt x="207" y="9"/>
                  </a:cubicBezTo>
                  <a:cubicBezTo>
                    <a:pt x="233" y="15"/>
                    <a:pt x="251" y="37"/>
                    <a:pt x="270" y="55"/>
                  </a:cubicBezTo>
                  <a:close/>
                  <a:moveTo>
                    <a:pt x="182" y="213"/>
                  </a:moveTo>
                  <a:cubicBezTo>
                    <a:pt x="209" y="168"/>
                    <a:pt x="236" y="124"/>
                    <a:pt x="268" y="83"/>
                  </a:cubicBezTo>
                  <a:cubicBezTo>
                    <a:pt x="243" y="116"/>
                    <a:pt x="222" y="155"/>
                    <a:pt x="198" y="189"/>
                  </a:cubicBezTo>
                  <a:cubicBezTo>
                    <a:pt x="193" y="197"/>
                    <a:pt x="187" y="205"/>
                    <a:pt x="182" y="213"/>
                  </a:cubicBezTo>
                  <a:close/>
                  <a:moveTo>
                    <a:pt x="163" y="222"/>
                  </a:moveTo>
                  <a:cubicBezTo>
                    <a:pt x="173" y="207"/>
                    <a:pt x="183" y="192"/>
                    <a:pt x="194" y="178"/>
                  </a:cubicBezTo>
                  <a:cubicBezTo>
                    <a:pt x="194" y="177"/>
                    <a:pt x="195" y="177"/>
                    <a:pt x="195" y="176"/>
                  </a:cubicBezTo>
                  <a:cubicBezTo>
                    <a:pt x="195" y="177"/>
                    <a:pt x="194" y="178"/>
                    <a:pt x="193" y="179"/>
                  </a:cubicBezTo>
                  <a:cubicBezTo>
                    <a:pt x="184" y="194"/>
                    <a:pt x="173" y="208"/>
                    <a:pt x="163" y="222"/>
                  </a:cubicBezTo>
                  <a:close/>
                  <a:moveTo>
                    <a:pt x="190" y="174"/>
                  </a:moveTo>
                  <a:cubicBezTo>
                    <a:pt x="180" y="190"/>
                    <a:pt x="169" y="205"/>
                    <a:pt x="158" y="221"/>
                  </a:cubicBezTo>
                  <a:cubicBezTo>
                    <a:pt x="189" y="175"/>
                    <a:pt x="216" y="125"/>
                    <a:pt x="245" y="79"/>
                  </a:cubicBezTo>
                  <a:cubicBezTo>
                    <a:pt x="269" y="40"/>
                    <a:pt x="238" y="100"/>
                    <a:pt x="234" y="107"/>
                  </a:cubicBezTo>
                  <a:cubicBezTo>
                    <a:pt x="221" y="131"/>
                    <a:pt x="205" y="153"/>
                    <a:pt x="190" y="174"/>
                  </a:cubicBezTo>
                  <a:close/>
                  <a:moveTo>
                    <a:pt x="47" y="288"/>
                  </a:moveTo>
                  <a:cubicBezTo>
                    <a:pt x="80" y="233"/>
                    <a:pt x="118" y="182"/>
                    <a:pt x="155" y="130"/>
                  </a:cubicBezTo>
                  <a:cubicBezTo>
                    <a:pt x="149" y="140"/>
                    <a:pt x="143" y="150"/>
                    <a:pt x="137" y="160"/>
                  </a:cubicBezTo>
                  <a:cubicBezTo>
                    <a:pt x="130" y="170"/>
                    <a:pt x="124" y="181"/>
                    <a:pt x="117" y="192"/>
                  </a:cubicBezTo>
                  <a:cubicBezTo>
                    <a:pt x="111" y="201"/>
                    <a:pt x="104" y="210"/>
                    <a:pt x="98" y="220"/>
                  </a:cubicBezTo>
                  <a:cubicBezTo>
                    <a:pt x="82" y="241"/>
                    <a:pt x="67" y="262"/>
                    <a:pt x="53" y="285"/>
                  </a:cubicBezTo>
                  <a:cubicBezTo>
                    <a:pt x="52" y="287"/>
                    <a:pt x="54" y="288"/>
                    <a:pt x="55" y="287"/>
                  </a:cubicBezTo>
                  <a:cubicBezTo>
                    <a:pt x="57" y="285"/>
                    <a:pt x="59" y="283"/>
                    <a:pt x="61" y="281"/>
                  </a:cubicBezTo>
                  <a:cubicBezTo>
                    <a:pt x="59" y="285"/>
                    <a:pt x="57" y="289"/>
                    <a:pt x="55" y="293"/>
                  </a:cubicBezTo>
                  <a:cubicBezTo>
                    <a:pt x="52" y="291"/>
                    <a:pt x="50" y="290"/>
                    <a:pt x="47" y="288"/>
                  </a:cubicBezTo>
                  <a:close/>
                  <a:moveTo>
                    <a:pt x="37" y="281"/>
                  </a:moveTo>
                  <a:cubicBezTo>
                    <a:pt x="38" y="281"/>
                    <a:pt x="38" y="281"/>
                    <a:pt x="39" y="281"/>
                  </a:cubicBezTo>
                  <a:cubicBezTo>
                    <a:pt x="61" y="252"/>
                    <a:pt x="78" y="220"/>
                    <a:pt x="96" y="189"/>
                  </a:cubicBezTo>
                  <a:cubicBezTo>
                    <a:pt x="100" y="184"/>
                    <a:pt x="103" y="180"/>
                    <a:pt x="107" y="175"/>
                  </a:cubicBezTo>
                  <a:cubicBezTo>
                    <a:pt x="111" y="169"/>
                    <a:pt x="116" y="164"/>
                    <a:pt x="120" y="159"/>
                  </a:cubicBezTo>
                  <a:cubicBezTo>
                    <a:pt x="94" y="201"/>
                    <a:pt x="70" y="244"/>
                    <a:pt x="45" y="287"/>
                  </a:cubicBezTo>
                  <a:cubicBezTo>
                    <a:pt x="42" y="285"/>
                    <a:pt x="40" y="283"/>
                    <a:pt x="37" y="281"/>
                  </a:cubicBezTo>
                  <a:close/>
                  <a:moveTo>
                    <a:pt x="61" y="239"/>
                  </a:moveTo>
                  <a:cubicBezTo>
                    <a:pt x="65" y="232"/>
                    <a:pt x="70" y="225"/>
                    <a:pt x="75" y="218"/>
                  </a:cubicBezTo>
                  <a:cubicBezTo>
                    <a:pt x="68" y="231"/>
                    <a:pt x="61" y="244"/>
                    <a:pt x="53" y="256"/>
                  </a:cubicBezTo>
                  <a:cubicBezTo>
                    <a:pt x="35" y="287"/>
                    <a:pt x="60" y="242"/>
                    <a:pt x="61" y="239"/>
                  </a:cubicBezTo>
                  <a:close/>
                  <a:moveTo>
                    <a:pt x="136" y="139"/>
                  </a:moveTo>
                  <a:cubicBezTo>
                    <a:pt x="152" y="120"/>
                    <a:pt x="168" y="101"/>
                    <a:pt x="183" y="80"/>
                  </a:cubicBezTo>
                  <a:cubicBezTo>
                    <a:pt x="156" y="120"/>
                    <a:pt x="130" y="161"/>
                    <a:pt x="102" y="199"/>
                  </a:cubicBezTo>
                  <a:cubicBezTo>
                    <a:pt x="99" y="203"/>
                    <a:pt x="96" y="207"/>
                    <a:pt x="93" y="211"/>
                  </a:cubicBezTo>
                  <a:cubicBezTo>
                    <a:pt x="104" y="193"/>
                    <a:pt x="115" y="174"/>
                    <a:pt x="126" y="155"/>
                  </a:cubicBezTo>
                  <a:cubicBezTo>
                    <a:pt x="129" y="150"/>
                    <a:pt x="133" y="145"/>
                    <a:pt x="136" y="139"/>
                  </a:cubicBezTo>
                  <a:close/>
                  <a:moveTo>
                    <a:pt x="151" y="116"/>
                  </a:moveTo>
                  <a:cubicBezTo>
                    <a:pt x="162" y="98"/>
                    <a:pt x="174" y="81"/>
                    <a:pt x="185" y="62"/>
                  </a:cubicBezTo>
                  <a:cubicBezTo>
                    <a:pt x="191" y="52"/>
                    <a:pt x="227" y="0"/>
                    <a:pt x="202" y="46"/>
                  </a:cubicBezTo>
                  <a:cubicBezTo>
                    <a:pt x="191" y="64"/>
                    <a:pt x="177" y="81"/>
                    <a:pt x="164" y="99"/>
                  </a:cubicBezTo>
                  <a:cubicBezTo>
                    <a:pt x="160" y="104"/>
                    <a:pt x="155" y="110"/>
                    <a:pt x="151" y="116"/>
                  </a:cubicBezTo>
                  <a:close/>
                  <a:moveTo>
                    <a:pt x="131" y="140"/>
                  </a:moveTo>
                  <a:cubicBezTo>
                    <a:pt x="123" y="151"/>
                    <a:pt x="115" y="162"/>
                    <a:pt x="106" y="172"/>
                  </a:cubicBezTo>
                  <a:cubicBezTo>
                    <a:pt x="110" y="167"/>
                    <a:pt x="113" y="161"/>
                    <a:pt x="117" y="156"/>
                  </a:cubicBezTo>
                  <a:cubicBezTo>
                    <a:pt x="132" y="135"/>
                    <a:pt x="147" y="114"/>
                    <a:pt x="161" y="92"/>
                  </a:cubicBezTo>
                  <a:cubicBezTo>
                    <a:pt x="155" y="104"/>
                    <a:pt x="148" y="115"/>
                    <a:pt x="141" y="125"/>
                  </a:cubicBezTo>
                  <a:cubicBezTo>
                    <a:pt x="138" y="130"/>
                    <a:pt x="135" y="135"/>
                    <a:pt x="131" y="140"/>
                  </a:cubicBezTo>
                  <a:close/>
                  <a:moveTo>
                    <a:pt x="239" y="55"/>
                  </a:moveTo>
                  <a:cubicBezTo>
                    <a:pt x="218" y="79"/>
                    <a:pt x="200" y="107"/>
                    <a:pt x="182" y="134"/>
                  </a:cubicBezTo>
                  <a:cubicBezTo>
                    <a:pt x="178" y="139"/>
                    <a:pt x="174" y="143"/>
                    <a:pt x="171" y="148"/>
                  </a:cubicBezTo>
                  <a:cubicBezTo>
                    <a:pt x="154" y="171"/>
                    <a:pt x="138" y="194"/>
                    <a:pt x="121" y="217"/>
                  </a:cubicBezTo>
                  <a:cubicBezTo>
                    <a:pt x="120" y="218"/>
                    <a:pt x="119" y="218"/>
                    <a:pt x="118" y="219"/>
                  </a:cubicBezTo>
                  <a:cubicBezTo>
                    <a:pt x="151" y="169"/>
                    <a:pt x="178" y="115"/>
                    <a:pt x="216" y="68"/>
                  </a:cubicBezTo>
                  <a:cubicBezTo>
                    <a:pt x="217" y="66"/>
                    <a:pt x="242" y="43"/>
                    <a:pt x="242" y="45"/>
                  </a:cubicBezTo>
                  <a:cubicBezTo>
                    <a:pt x="241" y="48"/>
                    <a:pt x="240" y="51"/>
                    <a:pt x="239" y="55"/>
                  </a:cubicBezTo>
                  <a:close/>
                  <a:moveTo>
                    <a:pt x="166" y="168"/>
                  </a:moveTo>
                  <a:cubicBezTo>
                    <a:pt x="162" y="173"/>
                    <a:pt x="158" y="178"/>
                    <a:pt x="154" y="183"/>
                  </a:cubicBezTo>
                  <a:cubicBezTo>
                    <a:pt x="148" y="192"/>
                    <a:pt x="141" y="201"/>
                    <a:pt x="135" y="209"/>
                  </a:cubicBezTo>
                  <a:cubicBezTo>
                    <a:pt x="154" y="182"/>
                    <a:pt x="174" y="153"/>
                    <a:pt x="193" y="125"/>
                  </a:cubicBezTo>
                  <a:cubicBezTo>
                    <a:pt x="197" y="120"/>
                    <a:pt x="202" y="115"/>
                    <a:pt x="206" y="109"/>
                  </a:cubicBezTo>
                  <a:cubicBezTo>
                    <a:pt x="195" y="127"/>
                    <a:pt x="183" y="143"/>
                    <a:pt x="171" y="160"/>
                  </a:cubicBezTo>
                  <a:cubicBezTo>
                    <a:pt x="169" y="163"/>
                    <a:pt x="167" y="165"/>
                    <a:pt x="166" y="168"/>
                  </a:cubicBezTo>
                  <a:close/>
                  <a:moveTo>
                    <a:pt x="156" y="173"/>
                  </a:moveTo>
                  <a:cubicBezTo>
                    <a:pt x="154" y="176"/>
                    <a:pt x="152" y="179"/>
                    <a:pt x="150" y="182"/>
                  </a:cubicBezTo>
                  <a:cubicBezTo>
                    <a:pt x="133" y="207"/>
                    <a:pt x="117" y="231"/>
                    <a:pt x="99" y="255"/>
                  </a:cubicBezTo>
                  <a:cubicBezTo>
                    <a:pt x="96" y="260"/>
                    <a:pt x="63" y="308"/>
                    <a:pt x="87" y="268"/>
                  </a:cubicBezTo>
                  <a:cubicBezTo>
                    <a:pt x="92" y="260"/>
                    <a:pt x="97" y="252"/>
                    <a:pt x="103" y="244"/>
                  </a:cubicBezTo>
                  <a:cubicBezTo>
                    <a:pt x="121" y="221"/>
                    <a:pt x="139" y="197"/>
                    <a:pt x="156" y="173"/>
                  </a:cubicBezTo>
                  <a:close/>
                  <a:moveTo>
                    <a:pt x="68" y="297"/>
                  </a:moveTo>
                  <a:cubicBezTo>
                    <a:pt x="67" y="298"/>
                    <a:pt x="69" y="300"/>
                    <a:pt x="70" y="298"/>
                  </a:cubicBezTo>
                  <a:cubicBezTo>
                    <a:pt x="82" y="282"/>
                    <a:pt x="94" y="266"/>
                    <a:pt x="106" y="249"/>
                  </a:cubicBezTo>
                  <a:cubicBezTo>
                    <a:pt x="95" y="266"/>
                    <a:pt x="85" y="284"/>
                    <a:pt x="76" y="303"/>
                  </a:cubicBezTo>
                  <a:cubicBezTo>
                    <a:pt x="70" y="301"/>
                    <a:pt x="64" y="298"/>
                    <a:pt x="57" y="294"/>
                  </a:cubicBezTo>
                  <a:cubicBezTo>
                    <a:pt x="68" y="284"/>
                    <a:pt x="78" y="273"/>
                    <a:pt x="88" y="262"/>
                  </a:cubicBezTo>
                  <a:cubicBezTo>
                    <a:pt x="81" y="273"/>
                    <a:pt x="74" y="285"/>
                    <a:pt x="68" y="297"/>
                  </a:cubicBezTo>
                  <a:close/>
                  <a:moveTo>
                    <a:pt x="91" y="278"/>
                  </a:moveTo>
                  <a:cubicBezTo>
                    <a:pt x="101" y="258"/>
                    <a:pt x="114" y="241"/>
                    <a:pt x="127" y="224"/>
                  </a:cubicBezTo>
                  <a:cubicBezTo>
                    <a:pt x="134" y="214"/>
                    <a:pt x="141" y="205"/>
                    <a:pt x="148" y="195"/>
                  </a:cubicBezTo>
                  <a:cubicBezTo>
                    <a:pt x="134" y="218"/>
                    <a:pt x="121" y="240"/>
                    <a:pt x="108" y="264"/>
                  </a:cubicBezTo>
                  <a:cubicBezTo>
                    <a:pt x="104" y="273"/>
                    <a:pt x="73" y="313"/>
                    <a:pt x="91" y="278"/>
                  </a:cubicBezTo>
                  <a:close/>
                  <a:moveTo>
                    <a:pt x="136" y="217"/>
                  </a:moveTo>
                  <a:cubicBezTo>
                    <a:pt x="151" y="193"/>
                    <a:pt x="168" y="169"/>
                    <a:pt x="184" y="146"/>
                  </a:cubicBezTo>
                  <a:cubicBezTo>
                    <a:pt x="195" y="131"/>
                    <a:pt x="206" y="115"/>
                    <a:pt x="217" y="100"/>
                  </a:cubicBezTo>
                  <a:cubicBezTo>
                    <a:pt x="222" y="93"/>
                    <a:pt x="255" y="44"/>
                    <a:pt x="228" y="85"/>
                  </a:cubicBezTo>
                  <a:cubicBezTo>
                    <a:pt x="211" y="111"/>
                    <a:pt x="193" y="136"/>
                    <a:pt x="176" y="162"/>
                  </a:cubicBezTo>
                  <a:cubicBezTo>
                    <a:pt x="157" y="190"/>
                    <a:pt x="139" y="219"/>
                    <a:pt x="120" y="248"/>
                  </a:cubicBezTo>
                  <a:cubicBezTo>
                    <a:pt x="125" y="237"/>
                    <a:pt x="130" y="227"/>
                    <a:pt x="136" y="217"/>
                  </a:cubicBezTo>
                  <a:close/>
                  <a:moveTo>
                    <a:pt x="115" y="133"/>
                  </a:moveTo>
                  <a:cubicBezTo>
                    <a:pt x="110" y="140"/>
                    <a:pt x="105" y="147"/>
                    <a:pt x="100" y="154"/>
                  </a:cubicBezTo>
                  <a:cubicBezTo>
                    <a:pt x="108" y="141"/>
                    <a:pt x="115" y="129"/>
                    <a:pt x="123" y="116"/>
                  </a:cubicBezTo>
                  <a:cubicBezTo>
                    <a:pt x="132" y="103"/>
                    <a:pt x="142" y="90"/>
                    <a:pt x="151" y="77"/>
                  </a:cubicBezTo>
                  <a:cubicBezTo>
                    <a:pt x="148" y="83"/>
                    <a:pt x="144" y="89"/>
                    <a:pt x="140" y="95"/>
                  </a:cubicBezTo>
                  <a:cubicBezTo>
                    <a:pt x="132" y="108"/>
                    <a:pt x="123" y="120"/>
                    <a:pt x="115" y="133"/>
                  </a:cubicBezTo>
                  <a:close/>
                  <a:moveTo>
                    <a:pt x="56" y="209"/>
                  </a:moveTo>
                  <a:cubicBezTo>
                    <a:pt x="70" y="192"/>
                    <a:pt x="83" y="173"/>
                    <a:pt x="96" y="155"/>
                  </a:cubicBezTo>
                  <a:cubicBezTo>
                    <a:pt x="82" y="177"/>
                    <a:pt x="68" y="199"/>
                    <a:pt x="52" y="221"/>
                  </a:cubicBezTo>
                  <a:cubicBezTo>
                    <a:pt x="11" y="279"/>
                    <a:pt x="45" y="225"/>
                    <a:pt x="53" y="213"/>
                  </a:cubicBezTo>
                  <a:cubicBezTo>
                    <a:pt x="54" y="212"/>
                    <a:pt x="55" y="211"/>
                    <a:pt x="56" y="209"/>
                  </a:cubicBezTo>
                  <a:close/>
                  <a:moveTo>
                    <a:pt x="102" y="115"/>
                  </a:moveTo>
                  <a:cubicBezTo>
                    <a:pt x="90" y="132"/>
                    <a:pt x="79" y="148"/>
                    <a:pt x="67" y="164"/>
                  </a:cubicBezTo>
                  <a:cubicBezTo>
                    <a:pt x="81" y="142"/>
                    <a:pt x="95" y="119"/>
                    <a:pt x="109" y="97"/>
                  </a:cubicBezTo>
                  <a:cubicBezTo>
                    <a:pt x="114" y="90"/>
                    <a:pt x="119" y="84"/>
                    <a:pt x="125" y="77"/>
                  </a:cubicBezTo>
                  <a:cubicBezTo>
                    <a:pt x="138" y="60"/>
                    <a:pt x="151" y="43"/>
                    <a:pt x="165" y="26"/>
                  </a:cubicBezTo>
                  <a:cubicBezTo>
                    <a:pt x="162" y="31"/>
                    <a:pt x="155" y="41"/>
                    <a:pt x="150" y="48"/>
                  </a:cubicBezTo>
                  <a:cubicBezTo>
                    <a:pt x="142" y="59"/>
                    <a:pt x="136" y="67"/>
                    <a:pt x="144" y="57"/>
                  </a:cubicBezTo>
                  <a:cubicBezTo>
                    <a:pt x="142" y="59"/>
                    <a:pt x="140" y="62"/>
                    <a:pt x="139" y="64"/>
                  </a:cubicBezTo>
                  <a:cubicBezTo>
                    <a:pt x="131" y="73"/>
                    <a:pt x="136" y="67"/>
                    <a:pt x="124" y="85"/>
                  </a:cubicBezTo>
                  <a:cubicBezTo>
                    <a:pt x="120" y="90"/>
                    <a:pt x="115" y="96"/>
                    <a:pt x="111" y="102"/>
                  </a:cubicBezTo>
                  <a:cubicBezTo>
                    <a:pt x="108" y="106"/>
                    <a:pt x="105" y="111"/>
                    <a:pt x="102" y="115"/>
                  </a:cubicBezTo>
                  <a:close/>
                  <a:moveTo>
                    <a:pt x="14" y="231"/>
                  </a:moveTo>
                  <a:cubicBezTo>
                    <a:pt x="15" y="222"/>
                    <a:pt x="19" y="212"/>
                    <a:pt x="24" y="203"/>
                  </a:cubicBezTo>
                  <a:cubicBezTo>
                    <a:pt x="35" y="190"/>
                    <a:pt x="45" y="175"/>
                    <a:pt x="55" y="161"/>
                  </a:cubicBezTo>
                  <a:cubicBezTo>
                    <a:pt x="62" y="153"/>
                    <a:pt x="69" y="146"/>
                    <a:pt x="75" y="139"/>
                  </a:cubicBezTo>
                  <a:cubicBezTo>
                    <a:pt x="78" y="135"/>
                    <a:pt x="81" y="131"/>
                    <a:pt x="84" y="128"/>
                  </a:cubicBezTo>
                  <a:cubicBezTo>
                    <a:pt x="80" y="134"/>
                    <a:pt x="76" y="140"/>
                    <a:pt x="73" y="146"/>
                  </a:cubicBezTo>
                  <a:cubicBezTo>
                    <a:pt x="65" y="159"/>
                    <a:pt x="58" y="171"/>
                    <a:pt x="50" y="184"/>
                  </a:cubicBezTo>
                  <a:cubicBezTo>
                    <a:pt x="44" y="194"/>
                    <a:pt x="17" y="221"/>
                    <a:pt x="14" y="231"/>
                  </a:cubicBezTo>
                  <a:cubicBezTo>
                    <a:pt x="14" y="231"/>
                    <a:pt x="14" y="231"/>
                    <a:pt x="14" y="231"/>
                  </a:cubicBezTo>
                  <a:close/>
                  <a:moveTo>
                    <a:pt x="153" y="14"/>
                  </a:moveTo>
                  <a:cubicBezTo>
                    <a:pt x="140" y="30"/>
                    <a:pt x="128" y="46"/>
                    <a:pt x="116" y="62"/>
                  </a:cubicBezTo>
                  <a:cubicBezTo>
                    <a:pt x="125" y="48"/>
                    <a:pt x="133" y="33"/>
                    <a:pt x="140" y="18"/>
                  </a:cubicBezTo>
                  <a:cubicBezTo>
                    <a:pt x="144" y="17"/>
                    <a:pt x="149" y="15"/>
                    <a:pt x="153" y="14"/>
                  </a:cubicBezTo>
                  <a:close/>
                  <a:moveTo>
                    <a:pt x="129" y="64"/>
                  </a:moveTo>
                  <a:cubicBezTo>
                    <a:pt x="137" y="52"/>
                    <a:pt x="146" y="41"/>
                    <a:pt x="156" y="31"/>
                  </a:cubicBezTo>
                  <a:cubicBezTo>
                    <a:pt x="160" y="26"/>
                    <a:pt x="163" y="24"/>
                    <a:pt x="165" y="22"/>
                  </a:cubicBezTo>
                  <a:cubicBezTo>
                    <a:pt x="150" y="41"/>
                    <a:pt x="135" y="59"/>
                    <a:pt x="120" y="78"/>
                  </a:cubicBezTo>
                  <a:cubicBezTo>
                    <a:pt x="123" y="73"/>
                    <a:pt x="126" y="69"/>
                    <a:pt x="129" y="64"/>
                  </a:cubicBezTo>
                  <a:close/>
                  <a:moveTo>
                    <a:pt x="174" y="10"/>
                  </a:moveTo>
                  <a:cubicBezTo>
                    <a:pt x="161" y="22"/>
                    <a:pt x="149" y="34"/>
                    <a:pt x="138" y="48"/>
                  </a:cubicBezTo>
                  <a:cubicBezTo>
                    <a:pt x="145" y="36"/>
                    <a:pt x="151" y="25"/>
                    <a:pt x="157" y="13"/>
                  </a:cubicBezTo>
                  <a:cubicBezTo>
                    <a:pt x="157" y="13"/>
                    <a:pt x="157" y="13"/>
                    <a:pt x="157" y="13"/>
                  </a:cubicBezTo>
                  <a:cubicBezTo>
                    <a:pt x="163" y="12"/>
                    <a:pt x="169" y="11"/>
                    <a:pt x="175" y="10"/>
                  </a:cubicBezTo>
                  <a:cubicBezTo>
                    <a:pt x="175" y="10"/>
                    <a:pt x="175" y="10"/>
                    <a:pt x="174" y="10"/>
                  </a:cubicBezTo>
                  <a:close/>
                  <a:moveTo>
                    <a:pt x="146" y="26"/>
                  </a:moveTo>
                  <a:cubicBezTo>
                    <a:pt x="133" y="42"/>
                    <a:pt x="123" y="63"/>
                    <a:pt x="112" y="83"/>
                  </a:cubicBezTo>
                  <a:cubicBezTo>
                    <a:pt x="105" y="93"/>
                    <a:pt x="99" y="102"/>
                    <a:pt x="93" y="113"/>
                  </a:cubicBezTo>
                  <a:cubicBezTo>
                    <a:pt x="86" y="121"/>
                    <a:pt x="80" y="129"/>
                    <a:pt x="73" y="137"/>
                  </a:cubicBezTo>
                  <a:cubicBezTo>
                    <a:pt x="71" y="139"/>
                    <a:pt x="68" y="142"/>
                    <a:pt x="66" y="144"/>
                  </a:cubicBezTo>
                  <a:cubicBezTo>
                    <a:pt x="92" y="104"/>
                    <a:pt x="117" y="63"/>
                    <a:pt x="146" y="26"/>
                  </a:cubicBezTo>
                  <a:close/>
                  <a:moveTo>
                    <a:pt x="121" y="96"/>
                  </a:moveTo>
                  <a:cubicBezTo>
                    <a:pt x="118" y="102"/>
                    <a:pt x="114" y="108"/>
                    <a:pt x="110" y="115"/>
                  </a:cubicBezTo>
                  <a:cubicBezTo>
                    <a:pt x="92" y="147"/>
                    <a:pt x="72" y="178"/>
                    <a:pt x="52" y="209"/>
                  </a:cubicBezTo>
                  <a:cubicBezTo>
                    <a:pt x="43" y="220"/>
                    <a:pt x="34" y="232"/>
                    <a:pt x="25" y="243"/>
                  </a:cubicBezTo>
                  <a:cubicBezTo>
                    <a:pt x="50" y="213"/>
                    <a:pt x="75" y="165"/>
                    <a:pt x="97" y="129"/>
                  </a:cubicBezTo>
                  <a:cubicBezTo>
                    <a:pt x="105" y="118"/>
                    <a:pt x="113" y="107"/>
                    <a:pt x="121" y="96"/>
                  </a:cubicBezTo>
                  <a:close/>
                  <a:moveTo>
                    <a:pt x="98" y="142"/>
                  </a:moveTo>
                  <a:cubicBezTo>
                    <a:pt x="113" y="116"/>
                    <a:pt x="128" y="90"/>
                    <a:pt x="145" y="65"/>
                  </a:cubicBezTo>
                  <a:cubicBezTo>
                    <a:pt x="148" y="61"/>
                    <a:pt x="151" y="57"/>
                    <a:pt x="154" y="53"/>
                  </a:cubicBezTo>
                  <a:cubicBezTo>
                    <a:pt x="163" y="40"/>
                    <a:pt x="172" y="28"/>
                    <a:pt x="183" y="17"/>
                  </a:cubicBezTo>
                  <a:cubicBezTo>
                    <a:pt x="181" y="20"/>
                    <a:pt x="176" y="29"/>
                    <a:pt x="171" y="38"/>
                  </a:cubicBezTo>
                  <a:cubicBezTo>
                    <a:pt x="157" y="58"/>
                    <a:pt x="143" y="78"/>
                    <a:pt x="131" y="99"/>
                  </a:cubicBezTo>
                  <a:cubicBezTo>
                    <a:pt x="127" y="103"/>
                    <a:pt x="124" y="108"/>
                    <a:pt x="121" y="112"/>
                  </a:cubicBezTo>
                  <a:cubicBezTo>
                    <a:pt x="107" y="133"/>
                    <a:pt x="92" y="154"/>
                    <a:pt x="77" y="175"/>
                  </a:cubicBezTo>
                  <a:cubicBezTo>
                    <a:pt x="84" y="164"/>
                    <a:pt x="91" y="153"/>
                    <a:pt x="98" y="142"/>
                  </a:cubicBezTo>
                  <a:close/>
                  <a:moveTo>
                    <a:pt x="198" y="9"/>
                  </a:moveTo>
                  <a:cubicBezTo>
                    <a:pt x="198" y="8"/>
                    <a:pt x="198" y="8"/>
                    <a:pt x="198" y="8"/>
                  </a:cubicBezTo>
                  <a:cubicBezTo>
                    <a:pt x="200" y="8"/>
                    <a:pt x="202" y="8"/>
                    <a:pt x="204" y="9"/>
                  </a:cubicBezTo>
                  <a:cubicBezTo>
                    <a:pt x="198" y="16"/>
                    <a:pt x="193" y="23"/>
                    <a:pt x="187" y="30"/>
                  </a:cubicBezTo>
                  <a:cubicBezTo>
                    <a:pt x="191" y="23"/>
                    <a:pt x="194" y="16"/>
                    <a:pt x="198" y="9"/>
                  </a:cubicBezTo>
                  <a:close/>
                  <a:moveTo>
                    <a:pt x="168" y="30"/>
                  </a:moveTo>
                  <a:cubicBezTo>
                    <a:pt x="172" y="23"/>
                    <a:pt x="175" y="17"/>
                    <a:pt x="178" y="10"/>
                  </a:cubicBezTo>
                  <a:cubicBezTo>
                    <a:pt x="178" y="10"/>
                    <a:pt x="178" y="10"/>
                    <a:pt x="178" y="9"/>
                  </a:cubicBezTo>
                  <a:cubicBezTo>
                    <a:pt x="182" y="9"/>
                    <a:pt x="185" y="9"/>
                    <a:pt x="189" y="8"/>
                  </a:cubicBezTo>
                  <a:cubicBezTo>
                    <a:pt x="182" y="15"/>
                    <a:pt x="175" y="22"/>
                    <a:pt x="168" y="30"/>
                  </a:cubicBezTo>
                  <a:close/>
                  <a:moveTo>
                    <a:pt x="136" y="20"/>
                  </a:moveTo>
                  <a:cubicBezTo>
                    <a:pt x="99" y="77"/>
                    <a:pt x="59" y="142"/>
                    <a:pt x="12" y="189"/>
                  </a:cubicBezTo>
                  <a:cubicBezTo>
                    <a:pt x="13" y="188"/>
                    <a:pt x="25" y="161"/>
                    <a:pt x="27" y="156"/>
                  </a:cubicBezTo>
                  <a:cubicBezTo>
                    <a:pt x="28" y="156"/>
                    <a:pt x="28" y="156"/>
                    <a:pt x="28" y="156"/>
                  </a:cubicBezTo>
                  <a:cubicBezTo>
                    <a:pt x="55" y="126"/>
                    <a:pt x="78" y="89"/>
                    <a:pt x="101" y="55"/>
                  </a:cubicBezTo>
                  <a:cubicBezTo>
                    <a:pt x="108" y="45"/>
                    <a:pt x="116" y="35"/>
                    <a:pt x="123" y="25"/>
                  </a:cubicBezTo>
                  <a:cubicBezTo>
                    <a:pt x="127" y="23"/>
                    <a:pt x="131" y="21"/>
                    <a:pt x="136" y="20"/>
                  </a:cubicBezTo>
                  <a:close/>
                  <a:moveTo>
                    <a:pt x="69" y="94"/>
                  </a:moveTo>
                  <a:cubicBezTo>
                    <a:pt x="53" y="115"/>
                    <a:pt x="37" y="137"/>
                    <a:pt x="23" y="160"/>
                  </a:cubicBezTo>
                  <a:cubicBezTo>
                    <a:pt x="12" y="173"/>
                    <a:pt x="30" y="141"/>
                    <a:pt x="41" y="124"/>
                  </a:cubicBezTo>
                  <a:cubicBezTo>
                    <a:pt x="54" y="106"/>
                    <a:pt x="67" y="87"/>
                    <a:pt x="79" y="69"/>
                  </a:cubicBezTo>
                  <a:cubicBezTo>
                    <a:pt x="88" y="58"/>
                    <a:pt x="96" y="47"/>
                    <a:pt x="103" y="35"/>
                  </a:cubicBezTo>
                  <a:cubicBezTo>
                    <a:pt x="108" y="33"/>
                    <a:pt x="113" y="30"/>
                    <a:pt x="117" y="28"/>
                  </a:cubicBezTo>
                  <a:cubicBezTo>
                    <a:pt x="101" y="50"/>
                    <a:pt x="85" y="72"/>
                    <a:pt x="69" y="94"/>
                  </a:cubicBezTo>
                  <a:close/>
                  <a:moveTo>
                    <a:pt x="61" y="73"/>
                  </a:moveTo>
                  <a:cubicBezTo>
                    <a:pt x="72" y="60"/>
                    <a:pt x="83" y="48"/>
                    <a:pt x="97" y="39"/>
                  </a:cubicBezTo>
                  <a:cubicBezTo>
                    <a:pt x="71" y="75"/>
                    <a:pt x="48" y="114"/>
                    <a:pt x="18" y="148"/>
                  </a:cubicBezTo>
                  <a:cubicBezTo>
                    <a:pt x="31" y="133"/>
                    <a:pt x="52" y="100"/>
                    <a:pt x="61" y="73"/>
                  </a:cubicBezTo>
                  <a:close/>
                  <a:moveTo>
                    <a:pt x="10" y="161"/>
                  </a:moveTo>
                  <a:cubicBezTo>
                    <a:pt x="15" y="155"/>
                    <a:pt x="20" y="150"/>
                    <a:pt x="25" y="144"/>
                  </a:cubicBezTo>
                  <a:cubicBezTo>
                    <a:pt x="19" y="153"/>
                    <a:pt x="14" y="161"/>
                    <a:pt x="9" y="170"/>
                  </a:cubicBezTo>
                  <a:cubicBezTo>
                    <a:pt x="9" y="167"/>
                    <a:pt x="9" y="164"/>
                    <a:pt x="10" y="161"/>
                  </a:cubicBezTo>
                  <a:close/>
                  <a:moveTo>
                    <a:pt x="9" y="174"/>
                  </a:moveTo>
                  <a:cubicBezTo>
                    <a:pt x="9" y="174"/>
                    <a:pt x="9" y="174"/>
                    <a:pt x="10" y="174"/>
                  </a:cubicBezTo>
                  <a:cubicBezTo>
                    <a:pt x="14" y="170"/>
                    <a:pt x="17" y="167"/>
                    <a:pt x="21" y="163"/>
                  </a:cubicBezTo>
                  <a:cubicBezTo>
                    <a:pt x="16" y="170"/>
                    <a:pt x="12" y="177"/>
                    <a:pt x="9" y="184"/>
                  </a:cubicBezTo>
                  <a:cubicBezTo>
                    <a:pt x="8" y="181"/>
                    <a:pt x="8" y="177"/>
                    <a:pt x="9" y="174"/>
                  </a:cubicBezTo>
                  <a:close/>
                  <a:moveTo>
                    <a:pt x="9" y="195"/>
                  </a:moveTo>
                  <a:cubicBezTo>
                    <a:pt x="26" y="180"/>
                    <a:pt x="41" y="163"/>
                    <a:pt x="55" y="144"/>
                  </a:cubicBezTo>
                  <a:cubicBezTo>
                    <a:pt x="40" y="167"/>
                    <a:pt x="25" y="190"/>
                    <a:pt x="11" y="212"/>
                  </a:cubicBezTo>
                  <a:cubicBezTo>
                    <a:pt x="10" y="206"/>
                    <a:pt x="9" y="201"/>
                    <a:pt x="9" y="195"/>
                  </a:cubicBezTo>
                  <a:close/>
                  <a:moveTo>
                    <a:pt x="12" y="218"/>
                  </a:moveTo>
                  <a:cubicBezTo>
                    <a:pt x="15" y="215"/>
                    <a:pt x="18" y="211"/>
                    <a:pt x="21" y="207"/>
                  </a:cubicBezTo>
                  <a:cubicBezTo>
                    <a:pt x="18" y="214"/>
                    <a:pt x="15" y="220"/>
                    <a:pt x="13" y="227"/>
                  </a:cubicBezTo>
                  <a:cubicBezTo>
                    <a:pt x="12" y="224"/>
                    <a:pt x="12" y="221"/>
                    <a:pt x="12" y="218"/>
                  </a:cubicBezTo>
                  <a:close/>
                  <a:moveTo>
                    <a:pt x="16" y="244"/>
                  </a:moveTo>
                  <a:cubicBezTo>
                    <a:pt x="24" y="232"/>
                    <a:pt x="33" y="219"/>
                    <a:pt x="41" y="206"/>
                  </a:cubicBezTo>
                  <a:cubicBezTo>
                    <a:pt x="33" y="220"/>
                    <a:pt x="25" y="235"/>
                    <a:pt x="17" y="249"/>
                  </a:cubicBezTo>
                  <a:cubicBezTo>
                    <a:pt x="17" y="248"/>
                    <a:pt x="17" y="246"/>
                    <a:pt x="16" y="244"/>
                  </a:cubicBezTo>
                  <a:close/>
                  <a:moveTo>
                    <a:pt x="19" y="257"/>
                  </a:moveTo>
                  <a:cubicBezTo>
                    <a:pt x="19" y="256"/>
                    <a:pt x="19" y="255"/>
                    <a:pt x="18" y="254"/>
                  </a:cubicBezTo>
                  <a:cubicBezTo>
                    <a:pt x="26" y="246"/>
                    <a:pt x="33" y="238"/>
                    <a:pt x="40" y="229"/>
                  </a:cubicBezTo>
                  <a:cubicBezTo>
                    <a:pt x="34" y="239"/>
                    <a:pt x="28" y="248"/>
                    <a:pt x="22" y="258"/>
                  </a:cubicBezTo>
                  <a:cubicBezTo>
                    <a:pt x="21" y="259"/>
                    <a:pt x="23" y="261"/>
                    <a:pt x="24" y="260"/>
                  </a:cubicBezTo>
                  <a:cubicBezTo>
                    <a:pt x="33" y="250"/>
                    <a:pt x="41" y="240"/>
                    <a:pt x="49" y="229"/>
                  </a:cubicBezTo>
                  <a:cubicBezTo>
                    <a:pt x="41" y="242"/>
                    <a:pt x="34" y="255"/>
                    <a:pt x="27" y="267"/>
                  </a:cubicBezTo>
                  <a:cubicBezTo>
                    <a:pt x="26" y="269"/>
                    <a:pt x="28" y="271"/>
                    <a:pt x="30" y="269"/>
                  </a:cubicBezTo>
                  <a:cubicBezTo>
                    <a:pt x="48" y="242"/>
                    <a:pt x="65" y="214"/>
                    <a:pt x="83" y="187"/>
                  </a:cubicBezTo>
                  <a:cubicBezTo>
                    <a:pt x="117" y="141"/>
                    <a:pt x="151" y="95"/>
                    <a:pt x="178" y="47"/>
                  </a:cubicBezTo>
                  <a:cubicBezTo>
                    <a:pt x="181" y="43"/>
                    <a:pt x="184" y="40"/>
                    <a:pt x="186" y="36"/>
                  </a:cubicBezTo>
                  <a:cubicBezTo>
                    <a:pt x="197" y="33"/>
                    <a:pt x="196" y="37"/>
                    <a:pt x="185" y="49"/>
                  </a:cubicBezTo>
                  <a:cubicBezTo>
                    <a:pt x="180" y="58"/>
                    <a:pt x="175" y="67"/>
                    <a:pt x="169" y="76"/>
                  </a:cubicBezTo>
                  <a:cubicBezTo>
                    <a:pt x="150" y="108"/>
                    <a:pt x="127" y="137"/>
                    <a:pt x="105" y="167"/>
                  </a:cubicBezTo>
                  <a:cubicBezTo>
                    <a:pt x="98" y="178"/>
                    <a:pt x="91" y="190"/>
                    <a:pt x="84" y="201"/>
                  </a:cubicBezTo>
                  <a:cubicBezTo>
                    <a:pt x="67" y="225"/>
                    <a:pt x="50" y="251"/>
                    <a:pt x="37" y="279"/>
                  </a:cubicBezTo>
                  <a:cubicBezTo>
                    <a:pt x="36" y="280"/>
                    <a:pt x="37" y="280"/>
                    <a:pt x="37" y="281"/>
                  </a:cubicBezTo>
                  <a:cubicBezTo>
                    <a:pt x="28" y="273"/>
                    <a:pt x="21" y="265"/>
                    <a:pt x="19" y="257"/>
                  </a:cubicBezTo>
                  <a:close/>
                  <a:moveTo>
                    <a:pt x="81" y="304"/>
                  </a:moveTo>
                  <a:cubicBezTo>
                    <a:pt x="85" y="301"/>
                    <a:pt x="89" y="298"/>
                    <a:pt x="92" y="294"/>
                  </a:cubicBezTo>
                  <a:cubicBezTo>
                    <a:pt x="90" y="297"/>
                    <a:pt x="89" y="300"/>
                    <a:pt x="87" y="303"/>
                  </a:cubicBezTo>
                  <a:cubicBezTo>
                    <a:pt x="86" y="304"/>
                    <a:pt x="88" y="306"/>
                    <a:pt x="89" y="305"/>
                  </a:cubicBezTo>
                  <a:cubicBezTo>
                    <a:pt x="109" y="286"/>
                    <a:pt x="127" y="264"/>
                    <a:pt x="143" y="241"/>
                  </a:cubicBezTo>
                  <a:cubicBezTo>
                    <a:pt x="129" y="263"/>
                    <a:pt x="114" y="284"/>
                    <a:pt x="101" y="306"/>
                  </a:cubicBezTo>
                  <a:cubicBezTo>
                    <a:pt x="101" y="307"/>
                    <a:pt x="101" y="307"/>
                    <a:pt x="101" y="307"/>
                  </a:cubicBezTo>
                  <a:cubicBezTo>
                    <a:pt x="101" y="307"/>
                    <a:pt x="101" y="307"/>
                    <a:pt x="101" y="307"/>
                  </a:cubicBezTo>
                  <a:cubicBezTo>
                    <a:pt x="96" y="308"/>
                    <a:pt x="88" y="307"/>
                    <a:pt x="81" y="304"/>
                  </a:cubicBezTo>
                  <a:close/>
                  <a:moveTo>
                    <a:pt x="105" y="307"/>
                  </a:moveTo>
                  <a:cubicBezTo>
                    <a:pt x="113" y="296"/>
                    <a:pt x="121" y="285"/>
                    <a:pt x="129" y="275"/>
                  </a:cubicBezTo>
                  <a:cubicBezTo>
                    <a:pt x="124" y="284"/>
                    <a:pt x="119" y="294"/>
                    <a:pt x="115" y="305"/>
                  </a:cubicBezTo>
                  <a:cubicBezTo>
                    <a:pt x="111" y="305"/>
                    <a:pt x="108" y="306"/>
                    <a:pt x="105" y="307"/>
                  </a:cubicBezTo>
                  <a:close/>
                  <a:moveTo>
                    <a:pt x="135" y="284"/>
                  </a:moveTo>
                  <a:cubicBezTo>
                    <a:pt x="134" y="287"/>
                    <a:pt x="132" y="290"/>
                    <a:pt x="130" y="293"/>
                  </a:cubicBezTo>
                  <a:cubicBezTo>
                    <a:pt x="130" y="295"/>
                    <a:pt x="132" y="297"/>
                    <a:pt x="133" y="295"/>
                  </a:cubicBezTo>
                  <a:cubicBezTo>
                    <a:pt x="187" y="239"/>
                    <a:pt x="220" y="169"/>
                    <a:pt x="264" y="106"/>
                  </a:cubicBezTo>
                  <a:cubicBezTo>
                    <a:pt x="302" y="50"/>
                    <a:pt x="268" y="101"/>
                    <a:pt x="261" y="113"/>
                  </a:cubicBezTo>
                  <a:cubicBezTo>
                    <a:pt x="248" y="133"/>
                    <a:pt x="236" y="153"/>
                    <a:pt x="224" y="173"/>
                  </a:cubicBezTo>
                  <a:cubicBezTo>
                    <a:pt x="201" y="212"/>
                    <a:pt x="177" y="251"/>
                    <a:pt x="152" y="289"/>
                  </a:cubicBezTo>
                  <a:cubicBezTo>
                    <a:pt x="142" y="295"/>
                    <a:pt x="132" y="300"/>
                    <a:pt x="121" y="303"/>
                  </a:cubicBezTo>
                  <a:cubicBezTo>
                    <a:pt x="126" y="296"/>
                    <a:pt x="131" y="290"/>
                    <a:pt x="135" y="284"/>
                  </a:cubicBezTo>
                  <a:close/>
                  <a:moveTo>
                    <a:pt x="168" y="280"/>
                  </a:moveTo>
                  <a:cubicBezTo>
                    <a:pt x="170" y="279"/>
                    <a:pt x="171" y="278"/>
                    <a:pt x="172" y="276"/>
                  </a:cubicBezTo>
                  <a:cubicBezTo>
                    <a:pt x="173" y="275"/>
                    <a:pt x="172" y="273"/>
                    <a:pt x="171" y="273"/>
                  </a:cubicBezTo>
                  <a:cubicBezTo>
                    <a:pt x="175" y="269"/>
                    <a:pt x="178" y="265"/>
                    <a:pt x="182" y="261"/>
                  </a:cubicBezTo>
                  <a:cubicBezTo>
                    <a:pt x="179" y="268"/>
                    <a:pt x="178" y="276"/>
                    <a:pt x="177" y="284"/>
                  </a:cubicBezTo>
                  <a:cubicBezTo>
                    <a:pt x="177" y="286"/>
                    <a:pt x="179" y="286"/>
                    <a:pt x="180" y="285"/>
                  </a:cubicBezTo>
                  <a:cubicBezTo>
                    <a:pt x="179" y="287"/>
                    <a:pt x="178" y="289"/>
                    <a:pt x="177" y="290"/>
                  </a:cubicBezTo>
                  <a:cubicBezTo>
                    <a:pt x="173" y="288"/>
                    <a:pt x="170" y="285"/>
                    <a:pt x="168" y="280"/>
                  </a:cubicBezTo>
                  <a:close/>
                  <a:moveTo>
                    <a:pt x="199" y="271"/>
                  </a:moveTo>
                  <a:cubicBezTo>
                    <a:pt x="195" y="279"/>
                    <a:pt x="192" y="287"/>
                    <a:pt x="188" y="295"/>
                  </a:cubicBezTo>
                  <a:cubicBezTo>
                    <a:pt x="188" y="295"/>
                    <a:pt x="188" y="295"/>
                    <a:pt x="188" y="295"/>
                  </a:cubicBezTo>
                  <a:cubicBezTo>
                    <a:pt x="186" y="295"/>
                    <a:pt x="184" y="294"/>
                    <a:pt x="181" y="293"/>
                  </a:cubicBezTo>
                  <a:cubicBezTo>
                    <a:pt x="188" y="286"/>
                    <a:pt x="194" y="279"/>
                    <a:pt x="199" y="271"/>
                  </a:cubicBezTo>
                  <a:close/>
                  <a:moveTo>
                    <a:pt x="191" y="297"/>
                  </a:moveTo>
                  <a:cubicBezTo>
                    <a:pt x="205" y="283"/>
                    <a:pt x="217" y="268"/>
                    <a:pt x="228" y="253"/>
                  </a:cubicBezTo>
                  <a:cubicBezTo>
                    <a:pt x="226" y="256"/>
                    <a:pt x="225" y="259"/>
                    <a:pt x="223" y="262"/>
                  </a:cubicBezTo>
                  <a:cubicBezTo>
                    <a:pt x="215" y="274"/>
                    <a:pt x="207" y="287"/>
                    <a:pt x="199" y="300"/>
                  </a:cubicBezTo>
                  <a:cubicBezTo>
                    <a:pt x="197" y="299"/>
                    <a:pt x="194" y="298"/>
                    <a:pt x="191" y="297"/>
                  </a:cubicBezTo>
                  <a:close/>
                  <a:moveTo>
                    <a:pt x="271" y="210"/>
                  </a:moveTo>
                  <a:cubicBezTo>
                    <a:pt x="256" y="234"/>
                    <a:pt x="243" y="259"/>
                    <a:pt x="228" y="284"/>
                  </a:cubicBezTo>
                  <a:cubicBezTo>
                    <a:pt x="201" y="330"/>
                    <a:pt x="236" y="260"/>
                    <a:pt x="242" y="249"/>
                  </a:cubicBezTo>
                  <a:cubicBezTo>
                    <a:pt x="258" y="222"/>
                    <a:pt x="277" y="197"/>
                    <a:pt x="296" y="173"/>
                  </a:cubicBezTo>
                  <a:cubicBezTo>
                    <a:pt x="287" y="186"/>
                    <a:pt x="279" y="198"/>
                    <a:pt x="271" y="210"/>
                  </a:cubicBezTo>
                  <a:close/>
                  <a:moveTo>
                    <a:pt x="210" y="310"/>
                  </a:moveTo>
                  <a:cubicBezTo>
                    <a:pt x="209" y="306"/>
                    <a:pt x="206" y="304"/>
                    <a:pt x="202" y="301"/>
                  </a:cubicBezTo>
                  <a:cubicBezTo>
                    <a:pt x="206" y="295"/>
                    <a:pt x="210" y="288"/>
                    <a:pt x="214" y="281"/>
                  </a:cubicBezTo>
                  <a:cubicBezTo>
                    <a:pt x="228" y="259"/>
                    <a:pt x="244" y="237"/>
                    <a:pt x="260" y="216"/>
                  </a:cubicBezTo>
                  <a:cubicBezTo>
                    <a:pt x="239" y="246"/>
                    <a:pt x="222" y="276"/>
                    <a:pt x="210" y="310"/>
                  </a:cubicBezTo>
                  <a:close/>
                  <a:moveTo>
                    <a:pt x="239" y="240"/>
                  </a:moveTo>
                  <a:cubicBezTo>
                    <a:pt x="241" y="236"/>
                    <a:pt x="244" y="231"/>
                    <a:pt x="247" y="226"/>
                  </a:cubicBezTo>
                  <a:cubicBezTo>
                    <a:pt x="257" y="212"/>
                    <a:pt x="266" y="198"/>
                    <a:pt x="275" y="183"/>
                  </a:cubicBezTo>
                  <a:cubicBezTo>
                    <a:pt x="275" y="182"/>
                    <a:pt x="276" y="182"/>
                    <a:pt x="276" y="182"/>
                  </a:cubicBezTo>
                  <a:cubicBezTo>
                    <a:pt x="278" y="179"/>
                    <a:pt x="280" y="176"/>
                    <a:pt x="282" y="173"/>
                  </a:cubicBezTo>
                  <a:cubicBezTo>
                    <a:pt x="308" y="137"/>
                    <a:pt x="335" y="103"/>
                    <a:pt x="353" y="62"/>
                  </a:cubicBezTo>
                  <a:cubicBezTo>
                    <a:pt x="357" y="61"/>
                    <a:pt x="361" y="61"/>
                    <a:pt x="366" y="60"/>
                  </a:cubicBezTo>
                  <a:cubicBezTo>
                    <a:pt x="329" y="125"/>
                    <a:pt x="281" y="180"/>
                    <a:pt x="239" y="2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5" name="Freeform 46"/>
            <p:cNvSpPr/>
            <p:nvPr/>
          </p:nvSpPr>
          <p:spPr bwMode="auto">
            <a:xfrm>
              <a:off x="5253038" y="5524500"/>
              <a:ext cx="90488" cy="31750"/>
            </a:xfrm>
            <a:custGeom>
              <a:avLst/>
              <a:gdLst>
                <a:gd name="T0" fmla="*/ 0 w 37"/>
                <a:gd name="T1" fmla="*/ 0 h 13"/>
                <a:gd name="T2" fmla="*/ 37 w 37"/>
                <a:gd name="T3" fmla="*/ 7 h 13"/>
                <a:gd name="T4" fmla="*/ 0 w 37"/>
                <a:gd name="T5" fmla="*/ 0 h 13"/>
              </a:gdLst>
              <a:ahLst/>
              <a:cxnLst>
                <a:cxn ang="0">
                  <a:pos x="T0" y="T1"/>
                </a:cxn>
                <a:cxn ang="0">
                  <a:pos x="T2" y="T3"/>
                </a:cxn>
                <a:cxn ang="0">
                  <a:pos x="T4" y="T5"/>
                </a:cxn>
              </a:cxnLst>
              <a:rect l="0" t="0" r="r" b="b"/>
              <a:pathLst>
                <a:path w="37" h="13">
                  <a:moveTo>
                    <a:pt x="0" y="0"/>
                  </a:moveTo>
                  <a:cubicBezTo>
                    <a:pt x="9" y="8"/>
                    <a:pt x="20" y="13"/>
                    <a:pt x="37" y="7"/>
                  </a:cubicBezTo>
                  <a:cubicBezTo>
                    <a:pt x="21" y="11"/>
                    <a:pt x="9" y="8"/>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6" name="Freeform 47"/>
            <p:cNvSpPr/>
            <p:nvPr/>
          </p:nvSpPr>
          <p:spPr bwMode="auto">
            <a:xfrm>
              <a:off x="5048250" y="5037138"/>
              <a:ext cx="204788" cy="487362"/>
            </a:xfrm>
            <a:custGeom>
              <a:avLst/>
              <a:gdLst>
                <a:gd name="T0" fmla="*/ 34 w 83"/>
                <a:gd name="T1" fmla="*/ 2 h 197"/>
                <a:gd name="T2" fmla="*/ 33 w 83"/>
                <a:gd name="T3" fmla="*/ 1 h 197"/>
                <a:gd name="T4" fmla="*/ 48 w 83"/>
                <a:gd name="T5" fmla="*/ 110 h 197"/>
                <a:gd name="T6" fmla="*/ 83 w 83"/>
                <a:gd name="T7" fmla="*/ 197 h 197"/>
                <a:gd name="T8" fmla="*/ 62 w 83"/>
                <a:gd name="T9" fmla="*/ 146 h 197"/>
                <a:gd name="T10" fmla="*/ 34 w 83"/>
                <a:gd name="T11" fmla="*/ 2 h 197"/>
              </a:gdLst>
              <a:ahLst/>
              <a:cxnLst>
                <a:cxn ang="0">
                  <a:pos x="T0" y="T1"/>
                </a:cxn>
                <a:cxn ang="0">
                  <a:pos x="T2" y="T3"/>
                </a:cxn>
                <a:cxn ang="0">
                  <a:pos x="T4" y="T5"/>
                </a:cxn>
                <a:cxn ang="0">
                  <a:pos x="T6" y="T7"/>
                </a:cxn>
                <a:cxn ang="0">
                  <a:pos x="T8" y="T9"/>
                </a:cxn>
                <a:cxn ang="0">
                  <a:pos x="T10" y="T11"/>
                </a:cxn>
              </a:cxnLst>
              <a:rect l="0" t="0" r="r" b="b"/>
              <a:pathLst>
                <a:path w="83" h="197">
                  <a:moveTo>
                    <a:pt x="34" y="2"/>
                  </a:moveTo>
                  <a:cubicBezTo>
                    <a:pt x="34" y="2"/>
                    <a:pt x="33" y="0"/>
                    <a:pt x="33" y="1"/>
                  </a:cubicBezTo>
                  <a:cubicBezTo>
                    <a:pt x="0" y="24"/>
                    <a:pt x="37" y="84"/>
                    <a:pt x="48" y="110"/>
                  </a:cubicBezTo>
                  <a:cubicBezTo>
                    <a:pt x="58" y="134"/>
                    <a:pt x="62" y="178"/>
                    <a:pt x="83" y="197"/>
                  </a:cubicBezTo>
                  <a:cubicBezTo>
                    <a:pt x="71" y="184"/>
                    <a:pt x="66" y="161"/>
                    <a:pt x="62" y="146"/>
                  </a:cubicBezTo>
                  <a:cubicBezTo>
                    <a:pt x="55" y="114"/>
                    <a:pt x="2" y="30"/>
                    <a:pt x="3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7" name="Freeform 48"/>
            <p:cNvSpPr/>
            <p:nvPr/>
          </p:nvSpPr>
          <p:spPr bwMode="auto">
            <a:xfrm>
              <a:off x="5343525" y="4202113"/>
              <a:ext cx="830263" cy="1339850"/>
            </a:xfrm>
            <a:custGeom>
              <a:avLst/>
              <a:gdLst>
                <a:gd name="T0" fmla="*/ 114 w 336"/>
                <a:gd name="T1" fmla="*/ 31 h 542"/>
                <a:gd name="T2" fmla="*/ 144 w 336"/>
                <a:gd name="T3" fmla="*/ 72 h 542"/>
                <a:gd name="T4" fmla="*/ 183 w 336"/>
                <a:gd name="T5" fmla="*/ 113 h 542"/>
                <a:gd name="T6" fmla="*/ 285 w 336"/>
                <a:gd name="T7" fmla="*/ 39 h 542"/>
                <a:gd name="T8" fmla="*/ 283 w 336"/>
                <a:gd name="T9" fmla="*/ 42 h 542"/>
                <a:gd name="T10" fmla="*/ 244 w 336"/>
                <a:gd name="T11" fmla="*/ 109 h 542"/>
                <a:gd name="T12" fmla="*/ 167 w 336"/>
                <a:gd name="T13" fmla="*/ 97 h 542"/>
                <a:gd name="T14" fmla="*/ 91 w 336"/>
                <a:gd name="T15" fmla="*/ 8 h 542"/>
                <a:gd name="T16" fmla="*/ 89 w 336"/>
                <a:gd name="T17" fmla="*/ 9 h 542"/>
                <a:gd name="T18" fmla="*/ 119 w 336"/>
                <a:gd name="T19" fmla="*/ 93 h 542"/>
                <a:gd name="T20" fmla="*/ 208 w 336"/>
                <a:gd name="T21" fmla="*/ 173 h 542"/>
                <a:gd name="T22" fmla="*/ 183 w 336"/>
                <a:gd name="T23" fmla="*/ 208 h 542"/>
                <a:gd name="T24" fmla="*/ 135 w 336"/>
                <a:gd name="T25" fmla="*/ 259 h 542"/>
                <a:gd name="T26" fmla="*/ 127 w 336"/>
                <a:gd name="T27" fmla="*/ 299 h 542"/>
                <a:gd name="T28" fmla="*/ 134 w 336"/>
                <a:gd name="T29" fmla="*/ 343 h 542"/>
                <a:gd name="T30" fmla="*/ 115 w 336"/>
                <a:gd name="T31" fmla="*/ 417 h 542"/>
                <a:gd name="T32" fmla="*/ 74 w 336"/>
                <a:gd name="T33" fmla="*/ 484 h 542"/>
                <a:gd name="T34" fmla="*/ 25 w 336"/>
                <a:gd name="T35" fmla="*/ 530 h 542"/>
                <a:gd name="T36" fmla="*/ 0 w 336"/>
                <a:gd name="T37" fmla="*/ 542 h 542"/>
                <a:gd name="T38" fmla="*/ 2 w 336"/>
                <a:gd name="T39" fmla="*/ 542 h 542"/>
                <a:gd name="T40" fmla="*/ 125 w 336"/>
                <a:gd name="T41" fmla="*/ 403 h 542"/>
                <a:gd name="T42" fmla="*/ 137 w 336"/>
                <a:gd name="T43" fmla="*/ 357 h 542"/>
                <a:gd name="T44" fmla="*/ 138 w 336"/>
                <a:gd name="T45" fmla="*/ 261 h 542"/>
                <a:gd name="T46" fmla="*/ 185 w 336"/>
                <a:gd name="T47" fmla="*/ 211 h 542"/>
                <a:gd name="T48" fmla="*/ 218 w 336"/>
                <a:gd name="T49" fmla="*/ 168 h 542"/>
                <a:gd name="T50" fmla="*/ 216 w 336"/>
                <a:gd name="T51" fmla="*/ 166 h 542"/>
                <a:gd name="T52" fmla="*/ 209 w 336"/>
                <a:gd name="T53" fmla="*/ 172 h 542"/>
                <a:gd name="T54" fmla="*/ 142 w 336"/>
                <a:gd name="T55" fmla="*/ 121 h 542"/>
                <a:gd name="T56" fmla="*/ 93 w 336"/>
                <a:gd name="T57" fmla="*/ 31 h 542"/>
                <a:gd name="T58" fmla="*/ 114 w 336"/>
                <a:gd name="T59" fmla="*/ 31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6" h="542">
                  <a:moveTo>
                    <a:pt x="114" y="31"/>
                  </a:moveTo>
                  <a:cubicBezTo>
                    <a:pt x="125" y="43"/>
                    <a:pt x="134" y="58"/>
                    <a:pt x="144" y="72"/>
                  </a:cubicBezTo>
                  <a:cubicBezTo>
                    <a:pt x="155" y="88"/>
                    <a:pt x="167" y="103"/>
                    <a:pt x="183" y="113"/>
                  </a:cubicBezTo>
                  <a:cubicBezTo>
                    <a:pt x="224" y="139"/>
                    <a:pt x="336" y="74"/>
                    <a:pt x="285" y="39"/>
                  </a:cubicBezTo>
                  <a:cubicBezTo>
                    <a:pt x="283" y="38"/>
                    <a:pt x="281" y="41"/>
                    <a:pt x="283" y="42"/>
                  </a:cubicBezTo>
                  <a:cubicBezTo>
                    <a:pt x="320" y="67"/>
                    <a:pt x="260" y="101"/>
                    <a:pt x="244" y="109"/>
                  </a:cubicBezTo>
                  <a:cubicBezTo>
                    <a:pt x="216" y="123"/>
                    <a:pt x="190" y="118"/>
                    <a:pt x="167" y="97"/>
                  </a:cubicBezTo>
                  <a:cubicBezTo>
                    <a:pt x="138" y="69"/>
                    <a:pt x="126" y="30"/>
                    <a:pt x="91" y="8"/>
                  </a:cubicBezTo>
                  <a:cubicBezTo>
                    <a:pt x="90" y="7"/>
                    <a:pt x="89" y="8"/>
                    <a:pt x="89" y="9"/>
                  </a:cubicBezTo>
                  <a:cubicBezTo>
                    <a:pt x="85" y="39"/>
                    <a:pt x="104" y="69"/>
                    <a:pt x="119" y="93"/>
                  </a:cubicBezTo>
                  <a:cubicBezTo>
                    <a:pt x="142" y="132"/>
                    <a:pt x="175" y="145"/>
                    <a:pt x="208" y="173"/>
                  </a:cubicBezTo>
                  <a:cubicBezTo>
                    <a:pt x="199" y="183"/>
                    <a:pt x="192" y="197"/>
                    <a:pt x="183" y="208"/>
                  </a:cubicBezTo>
                  <a:cubicBezTo>
                    <a:pt x="167" y="226"/>
                    <a:pt x="149" y="241"/>
                    <a:pt x="135" y="259"/>
                  </a:cubicBezTo>
                  <a:cubicBezTo>
                    <a:pt x="126" y="271"/>
                    <a:pt x="126" y="285"/>
                    <a:pt x="127" y="299"/>
                  </a:cubicBezTo>
                  <a:cubicBezTo>
                    <a:pt x="127" y="301"/>
                    <a:pt x="134" y="342"/>
                    <a:pt x="134" y="343"/>
                  </a:cubicBezTo>
                  <a:cubicBezTo>
                    <a:pt x="136" y="367"/>
                    <a:pt x="124" y="395"/>
                    <a:pt x="115" y="417"/>
                  </a:cubicBezTo>
                  <a:cubicBezTo>
                    <a:pt x="105" y="441"/>
                    <a:pt x="89" y="463"/>
                    <a:pt x="74" y="484"/>
                  </a:cubicBezTo>
                  <a:cubicBezTo>
                    <a:pt x="60" y="503"/>
                    <a:pt x="44" y="517"/>
                    <a:pt x="25" y="530"/>
                  </a:cubicBezTo>
                  <a:cubicBezTo>
                    <a:pt x="16" y="536"/>
                    <a:pt x="7" y="540"/>
                    <a:pt x="0" y="542"/>
                  </a:cubicBezTo>
                  <a:cubicBezTo>
                    <a:pt x="1" y="542"/>
                    <a:pt x="1" y="542"/>
                    <a:pt x="2" y="542"/>
                  </a:cubicBezTo>
                  <a:cubicBezTo>
                    <a:pt x="61" y="527"/>
                    <a:pt x="106" y="457"/>
                    <a:pt x="125" y="403"/>
                  </a:cubicBezTo>
                  <a:cubicBezTo>
                    <a:pt x="130" y="388"/>
                    <a:pt x="136" y="373"/>
                    <a:pt x="137" y="357"/>
                  </a:cubicBezTo>
                  <a:cubicBezTo>
                    <a:pt x="138" y="328"/>
                    <a:pt x="124" y="286"/>
                    <a:pt x="138" y="261"/>
                  </a:cubicBezTo>
                  <a:cubicBezTo>
                    <a:pt x="148" y="242"/>
                    <a:pt x="170" y="226"/>
                    <a:pt x="185" y="211"/>
                  </a:cubicBezTo>
                  <a:cubicBezTo>
                    <a:pt x="198" y="198"/>
                    <a:pt x="205" y="180"/>
                    <a:pt x="218" y="168"/>
                  </a:cubicBezTo>
                  <a:cubicBezTo>
                    <a:pt x="219" y="166"/>
                    <a:pt x="217" y="164"/>
                    <a:pt x="216" y="166"/>
                  </a:cubicBezTo>
                  <a:cubicBezTo>
                    <a:pt x="213" y="167"/>
                    <a:pt x="211" y="170"/>
                    <a:pt x="209" y="172"/>
                  </a:cubicBezTo>
                  <a:cubicBezTo>
                    <a:pt x="188" y="153"/>
                    <a:pt x="163" y="141"/>
                    <a:pt x="142" y="121"/>
                  </a:cubicBezTo>
                  <a:cubicBezTo>
                    <a:pt x="120" y="99"/>
                    <a:pt x="102" y="61"/>
                    <a:pt x="93" y="31"/>
                  </a:cubicBezTo>
                  <a:cubicBezTo>
                    <a:pt x="84" y="0"/>
                    <a:pt x="106" y="22"/>
                    <a:pt x="114"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8" name="Freeform 49"/>
            <p:cNvSpPr/>
            <p:nvPr/>
          </p:nvSpPr>
          <p:spPr bwMode="auto">
            <a:xfrm>
              <a:off x="5065713" y="3265488"/>
              <a:ext cx="19050" cy="20637"/>
            </a:xfrm>
            <a:custGeom>
              <a:avLst/>
              <a:gdLst>
                <a:gd name="T0" fmla="*/ 8 w 8"/>
                <a:gd name="T1" fmla="*/ 0 h 8"/>
                <a:gd name="T2" fmla="*/ 4 w 8"/>
                <a:gd name="T3" fmla="*/ 4 h 8"/>
                <a:gd name="T4" fmla="*/ 0 w 8"/>
                <a:gd name="T5" fmla="*/ 8 h 8"/>
                <a:gd name="T6" fmla="*/ 8 w 8"/>
                <a:gd name="T7" fmla="*/ 0 h 8"/>
              </a:gdLst>
              <a:ahLst/>
              <a:cxnLst>
                <a:cxn ang="0">
                  <a:pos x="T0" y="T1"/>
                </a:cxn>
                <a:cxn ang="0">
                  <a:pos x="T2" y="T3"/>
                </a:cxn>
                <a:cxn ang="0">
                  <a:pos x="T4" y="T5"/>
                </a:cxn>
                <a:cxn ang="0">
                  <a:pos x="T6" y="T7"/>
                </a:cxn>
              </a:cxnLst>
              <a:rect l="0" t="0" r="r" b="b"/>
              <a:pathLst>
                <a:path w="8" h="8">
                  <a:moveTo>
                    <a:pt x="8" y="0"/>
                  </a:moveTo>
                  <a:cubicBezTo>
                    <a:pt x="7" y="1"/>
                    <a:pt x="5" y="3"/>
                    <a:pt x="4" y="4"/>
                  </a:cubicBezTo>
                  <a:cubicBezTo>
                    <a:pt x="3" y="6"/>
                    <a:pt x="2" y="7"/>
                    <a:pt x="0" y="8"/>
                  </a:cubicBezTo>
                  <a:cubicBezTo>
                    <a:pt x="3" y="6"/>
                    <a:pt x="6" y="3"/>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9" name="Freeform 50"/>
            <p:cNvSpPr/>
            <p:nvPr/>
          </p:nvSpPr>
          <p:spPr bwMode="auto">
            <a:xfrm>
              <a:off x="5084763" y="3243263"/>
              <a:ext cx="22225" cy="22225"/>
            </a:xfrm>
            <a:custGeom>
              <a:avLst/>
              <a:gdLst>
                <a:gd name="T0" fmla="*/ 0 w 9"/>
                <a:gd name="T1" fmla="*/ 9 h 9"/>
                <a:gd name="T2" fmla="*/ 9 w 9"/>
                <a:gd name="T3" fmla="*/ 0 h 9"/>
                <a:gd name="T4" fmla="*/ 0 w 9"/>
                <a:gd name="T5" fmla="*/ 9 h 9"/>
              </a:gdLst>
              <a:ahLst/>
              <a:cxnLst>
                <a:cxn ang="0">
                  <a:pos x="T0" y="T1"/>
                </a:cxn>
                <a:cxn ang="0">
                  <a:pos x="T2" y="T3"/>
                </a:cxn>
                <a:cxn ang="0">
                  <a:pos x="T4" y="T5"/>
                </a:cxn>
              </a:cxnLst>
              <a:rect l="0" t="0" r="r" b="b"/>
              <a:pathLst>
                <a:path w="9" h="9">
                  <a:moveTo>
                    <a:pt x="0" y="9"/>
                  </a:moveTo>
                  <a:cubicBezTo>
                    <a:pt x="3" y="6"/>
                    <a:pt x="6" y="3"/>
                    <a:pt x="9" y="0"/>
                  </a:cubicBezTo>
                  <a:cubicBezTo>
                    <a:pt x="6" y="3"/>
                    <a:pt x="3" y="6"/>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0" name="Freeform 51"/>
            <p:cNvSpPr/>
            <p:nvPr/>
          </p:nvSpPr>
          <p:spPr bwMode="auto">
            <a:xfrm>
              <a:off x="5106988" y="3211513"/>
              <a:ext cx="30163" cy="31750"/>
            </a:xfrm>
            <a:custGeom>
              <a:avLst/>
              <a:gdLst>
                <a:gd name="T0" fmla="*/ 12 w 12"/>
                <a:gd name="T1" fmla="*/ 0 h 13"/>
                <a:gd name="T2" fmla="*/ 0 w 12"/>
                <a:gd name="T3" fmla="*/ 13 h 13"/>
                <a:gd name="T4" fmla="*/ 12 w 12"/>
                <a:gd name="T5" fmla="*/ 0 h 13"/>
              </a:gdLst>
              <a:ahLst/>
              <a:cxnLst>
                <a:cxn ang="0">
                  <a:pos x="T0" y="T1"/>
                </a:cxn>
                <a:cxn ang="0">
                  <a:pos x="T2" y="T3"/>
                </a:cxn>
                <a:cxn ang="0">
                  <a:pos x="T4" y="T5"/>
                </a:cxn>
              </a:cxnLst>
              <a:rect l="0" t="0" r="r" b="b"/>
              <a:pathLst>
                <a:path w="12" h="13">
                  <a:moveTo>
                    <a:pt x="12" y="0"/>
                  </a:moveTo>
                  <a:cubicBezTo>
                    <a:pt x="8" y="4"/>
                    <a:pt x="4" y="8"/>
                    <a:pt x="0" y="13"/>
                  </a:cubicBezTo>
                  <a:cubicBezTo>
                    <a:pt x="4" y="8"/>
                    <a:pt x="8" y="4"/>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1" name="Freeform 52"/>
            <p:cNvSpPr>
              <a:spLocks noEditPoints="1"/>
            </p:cNvSpPr>
            <p:nvPr/>
          </p:nvSpPr>
          <p:spPr bwMode="auto">
            <a:xfrm>
              <a:off x="4741863" y="2727325"/>
              <a:ext cx="995363" cy="1287462"/>
            </a:xfrm>
            <a:custGeom>
              <a:avLst/>
              <a:gdLst>
                <a:gd name="T0" fmla="*/ 277 w 403"/>
                <a:gd name="T1" fmla="*/ 1 h 521"/>
                <a:gd name="T2" fmla="*/ 99 w 403"/>
                <a:gd name="T3" fmla="*/ 241 h 521"/>
                <a:gd name="T4" fmla="*/ 243 w 403"/>
                <a:gd name="T5" fmla="*/ 112 h 521"/>
                <a:gd name="T6" fmla="*/ 170 w 403"/>
                <a:gd name="T7" fmla="*/ 222 h 521"/>
                <a:gd name="T8" fmla="*/ 61 w 403"/>
                <a:gd name="T9" fmla="*/ 348 h 521"/>
                <a:gd name="T10" fmla="*/ 43 w 403"/>
                <a:gd name="T11" fmla="*/ 434 h 521"/>
                <a:gd name="T12" fmla="*/ 19 w 403"/>
                <a:gd name="T13" fmla="*/ 508 h 521"/>
                <a:gd name="T14" fmla="*/ 51 w 403"/>
                <a:gd name="T15" fmla="*/ 496 h 521"/>
                <a:gd name="T16" fmla="*/ 81 w 403"/>
                <a:gd name="T17" fmla="*/ 480 h 521"/>
                <a:gd name="T18" fmla="*/ 191 w 403"/>
                <a:gd name="T19" fmla="*/ 306 h 521"/>
                <a:gd name="T20" fmla="*/ 275 w 403"/>
                <a:gd name="T21" fmla="*/ 174 h 521"/>
                <a:gd name="T22" fmla="*/ 275 w 403"/>
                <a:gd name="T23" fmla="*/ 174 h 521"/>
                <a:gd name="T24" fmla="*/ 266 w 403"/>
                <a:gd name="T25" fmla="*/ 186 h 521"/>
                <a:gd name="T26" fmla="*/ 352 w 403"/>
                <a:gd name="T27" fmla="*/ 51 h 521"/>
                <a:gd name="T28" fmla="*/ 300 w 403"/>
                <a:gd name="T29" fmla="*/ 9 h 521"/>
                <a:gd name="T30" fmla="*/ 124 w 403"/>
                <a:gd name="T31" fmla="*/ 196 h 521"/>
                <a:gd name="T32" fmla="*/ 272 w 403"/>
                <a:gd name="T33" fmla="*/ 6 h 521"/>
                <a:gd name="T34" fmla="*/ 170 w 403"/>
                <a:gd name="T35" fmla="*/ 116 h 521"/>
                <a:gd name="T36" fmla="*/ 253 w 403"/>
                <a:gd name="T37" fmla="*/ 10 h 521"/>
                <a:gd name="T38" fmla="*/ 160 w 403"/>
                <a:gd name="T39" fmla="*/ 99 h 521"/>
                <a:gd name="T40" fmla="*/ 208 w 403"/>
                <a:gd name="T41" fmla="*/ 32 h 521"/>
                <a:gd name="T42" fmla="*/ 176 w 403"/>
                <a:gd name="T43" fmla="*/ 65 h 521"/>
                <a:gd name="T44" fmla="*/ 161 w 403"/>
                <a:gd name="T45" fmla="*/ 76 h 521"/>
                <a:gd name="T46" fmla="*/ 156 w 403"/>
                <a:gd name="T47" fmla="*/ 91 h 521"/>
                <a:gd name="T48" fmla="*/ 150 w 403"/>
                <a:gd name="T49" fmla="*/ 113 h 521"/>
                <a:gd name="T50" fmla="*/ 110 w 403"/>
                <a:gd name="T51" fmla="*/ 173 h 521"/>
                <a:gd name="T52" fmla="*/ 167 w 403"/>
                <a:gd name="T53" fmla="*/ 130 h 521"/>
                <a:gd name="T54" fmla="*/ 106 w 403"/>
                <a:gd name="T55" fmla="*/ 235 h 521"/>
                <a:gd name="T56" fmla="*/ 224 w 403"/>
                <a:gd name="T57" fmla="*/ 129 h 521"/>
                <a:gd name="T58" fmla="*/ 131 w 403"/>
                <a:gd name="T59" fmla="*/ 245 h 521"/>
                <a:gd name="T60" fmla="*/ 289 w 403"/>
                <a:gd name="T61" fmla="*/ 24 h 521"/>
                <a:gd name="T62" fmla="*/ 302 w 403"/>
                <a:gd name="T63" fmla="*/ 10 h 521"/>
                <a:gd name="T64" fmla="*/ 277 w 403"/>
                <a:gd name="T65" fmla="*/ 136 h 521"/>
                <a:gd name="T66" fmla="*/ 148 w 403"/>
                <a:gd name="T67" fmla="*/ 299 h 521"/>
                <a:gd name="T68" fmla="*/ 333 w 403"/>
                <a:gd name="T69" fmla="*/ 33 h 521"/>
                <a:gd name="T70" fmla="*/ 108 w 403"/>
                <a:gd name="T71" fmla="*/ 317 h 521"/>
                <a:gd name="T72" fmla="*/ 103 w 403"/>
                <a:gd name="T73" fmla="*/ 308 h 521"/>
                <a:gd name="T74" fmla="*/ 46 w 403"/>
                <a:gd name="T75" fmla="*/ 395 h 521"/>
                <a:gd name="T76" fmla="*/ 73 w 403"/>
                <a:gd name="T77" fmla="*/ 367 h 521"/>
                <a:gd name="T78" fmla="*/ 39 w 403"/>
                <a:gd name="T79" fmla="*/ 380 h 521"/>
                <a:gd name="T80" fmla="*/ 35 w 403"/>
                <a:gd name="T81" fmla="*/ 372 h 521"/>
                <a:gd name="T82" fmla="*/ 47 w 403"/>
                <a:gd name="T83" fmla="*/ 360 h 521"/>
                <a:gd name="T84" fmla="*/ 55 w 403"/>
                <a:gd name="T85" fmla="*/ 364 h 521"/>
                <a:gd name="T86" fmla="*/ 34 w 403"/>
                <a:gd name="T87" fmla="*/ 397 h 521"/>
                <a:gd name="T88" fmla="*/ 220 w 403"/>
                <a:gd name="T89" fmla="*/ 163 h 521"/>
                <a:gd name="T90" fmla="*/ 82 w 403"/>
                <a:gd name="T91" fmla="*/ 369 h 521"/>
                <a:gd name="T92" fmla="*/ 69 w 403"/>
                <a:gd name="T93" fmla="*/ 406 h 521"/>
                <a:gd name="T94" fmla="*/ 186 w 403"/>
                <a:gd name="T95" fmla="*/ 258 h 521"/>
                <a:gd name="T96" fmla="*/ 204 w 403"/>
                <a:gd name="T97" fmla="*/ 249 h 521"/>
                <a:gd name="T98" fmla="*/ 42 w 403"/>
                <a:gd name="T99" fmla="*/ 474 h 521"/>
                <a:gd name="T100" fmla="*/ 37 w 403"/>
                <a:gd name="T101" fmla="*/ 482 h 521"/>
                <a:gd name="T102" fmla="*/ 125 w 403"/>
                <a:gd name="T103" fmla="*/ 379 h 521"/>
                <a:gd name="T104" fmla="*/ 40 w 403"/>
                <a:gd name="T105" fmla="*/ 493 h 521"/>
                <a:gd name="T106" fmla="*/ 332 w 403"/>
                <a:gd name="T107" fmla="*/ 114 h 521"/>
                <a:gd name="T108" fmla="*/ 334 w 403"/>
                <a:gd name="T109" fmla="*/ 10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3" h="521">
                  <a:moveTo>
                    <a:pt x="401" y="105"/>
                  </a:moveTo>
                  <a:cubicBezTo>
                    <a:pt x="372" y="78"/>
                    <a:pt x="357" y="42"/>
                    <a:pt x="327" y="20"/>
                  </a:cubicBezTo>
                  <a:cubicBezTo>
                    <a:pt x="327" y="19"/>
                    <a:pt x="326" y="18"/>
                    <a:pt x="325" y="19"/>
                  </a:cubicBezTo>
                  <a:cubicBezTo>
                    <a:pt x="318" y="14"/>
                    <a:pt x="310" y="9"/>
                    <a:pt x="301" y="6"/>
                  </a:cubicBezTo>
                  <a:cubicBezTo>
                    <a:pt x="294" y="4"/>
                    <a:pt x="287" y="3"/>
                    <a:pt x="279" y="2"/>
                  </a:cubicBezTo>
                  <a:cubicBezTo>
                    <a:pt x="279" y="1"/>
                    <a:pt x="278" y="0"/>
                    <a:pt x="277" y="1"/>
                  </a:cubicBezTo>
                  <a:cubicBezTo>
                    <a:pt x="276" y="2"/>
                    <a:pt x="276" y="2"/>
                    <a:pt x="276" y="2"/>
                  </a:cubicBezTo>
                  <a:cubicBezTo>
                    <a:pt x="237" y="2"/>
                    <a:pt x="197" y="29"/>
                    <a:pt x="171" y="55"/>
                  </a:cubicBezTo>
                  <a:cubicBezTo>
                    <a:pt x="155" y="71"/>
                    <a:pt x="149" y="93"/>
                    <a:pt x="144" y="115"/>
                  </a:cubicBezTo>
                  <a:cubicBezTo>
                    <a:pt x="135" y="154"/>
                    <a:pt x="95" y="163"/>
                    <a:pt x="84" y="196"/>
                  </a:cubicBezTo>
                  <a:cubicBezTo>
                    <a:pt x="81" y="209"/>
                    <a:pt x="77" y="225"/>
                    <a:pt x="87" y="235"/>
                  </a:cubicBezTo>
                  <a:cubicBezTo>
                    <a:pt x="91" y="239"/>
                    <a:pt x="95" y="239"/>
                    <a:pt x="99" y="241"/>
                  </a:cubicBezTo>
                  <a:cubicBezTo>
                    <a:pt x="102" y="241"/>
                    <a:pt x="104" y="241"/>
                    <a:pt x="106" y="241"/>
                  </a:cubicBezTo>
                  <a:cubicBezTo>
                    <a:pt x="121" y="240"/>
                    <a:pt x="125" y="251"/>
                    <a:pt x="116" y="274"/>
                  </a:cubicBezTo>
                  <a:cubicBezTo>
                    <a:pt x="115" y="275"/>
                    <a:pt x="115" y="277"/>
                    <a:pt x="117" y="277"/>
                  </a:cubicBezTo>
                  <a:cubicBezTo>
                    <a:pt x="129" y="274"/>
                    <a:pt x="147" y="260"/>
                    <a:pt x="133" y="247"/>
                  </a:cubicBezTo>
                  <a:cubicBezTo>
                    <a:pt x="151" y="223"/>
                    <a:pt x="170" y="199"/>
                    <a:pt x="188" y="176"/>
                  </a:cubicBezTo>
                  <a:cubicBezTo>
                    <a:pt x="206" y="154"/>
                    <a:pt x="225" y="133"/>
                    <a:pt x="243" y="112"/>
                  </a:cubicBezTo>
                  <a:cubicBezTo>
                    <a:pt x="259" y="95"/>
                    <a:pt x="275" y="77"/>
                    <a:pt x="291" y="60"/>
                  </a:cubicBezTo>
                  <a:cubicBezTo>
                    <a:pt x="296" y="55"/>
                    <a:pt x="330" y="11"/>
                    <a:pt x="306" y="47"/>
                  </a:cubicBezTo>
                  <a:cubicBezTo>
                    <a:pt x="296" y="61"/>
                    <a:pt x="285" y="76"/>
                    <a:pt x="274" y="89"/>
                  </a:cubicBezTo>
                  <a:cubicBezTo>
                    <a:pt x="262" y="103"/>
                    <a:pt x="250" y="117"/>
                    <a:pt x="239" y="132"/>
                  </a:cubicBezTo>
                  <a:cubicBezTo>
                    <a:pt x="230" y="142"/>
                    <a:pt x="221" y="152"/>
                    <a:pt x="213" y="163"/>
                  </a:cubicBezTo>
                  <a:cubicBezTo>
                    <a:pt x="197" y="182"/>
                    <a:pt x="184" y="202"/>
                    <a:pt x="170" y="222"/>
                  </a:cubicBezTo>
                  <a:cubicBezTo>
                    <a:pt x="163" y="232"/>
                    <a:pt x="155" y="242"/>
                    <a:pt x="147" y="251"/>
                  </a:cubicBezTo>
                  <a:cubicBezTo>
                    <a:pt x="134" y="267"/>
                    <a:pt x="121" y="284"/>
                    <a:pt x="109" y="300"/>
                  </a:cubicBezTo>
                  <a:cubicBezTo>
                    <a:pt x="110" y="298"/>
                    <a:pt x="111" y="296"/>
                    <a:pt x="113" y="294"/>
                  </a:cubicBezTo>
                  <a:cubicBezTo>
                    <a:pt x="113" y="293"/>
                    <a:pt x="112" y="292"/>
                    <a:pt x="112" y="293"/>
                  </a:cubicBezTo>
                  <a:cubicBezTo>
                    <a:pt x="103" y="308"/>
                    <a:pt x="82" y="314"/>
                    <a:pt x="76" y="330"/>
                  </a:cubicBezTo>
                  <a:cubicBezTo>
                    <a:pt x="72" y="340"/>
                    <a:pt x="73" y="347"/>
                    <a:pt x="61" y="348"/>
                  </a:cubicBezTo>
                  <a:cubicBezTo>
                    <a:pt x="53" y="348"/>
                    <a:pt x="46" y="352"/>
                    <a:pt x="40" y="356"/>
                  </a:cubicBezTo>
                  <a:cubicBezTo>
                    <a:pt x="14" y="373"/>
                    <a:pt x="22" y="411"/>
                    <a:pt x="40" y="431"/>
                  </a:cubicBezTo>
                  <a:cubicBezTo>
                    <a:pt x="41" y="432"/>
                    <a:pt x="41" y="432"/>
                    <a:pt x="41" y="432"/>
                  </a:cubicBezTo>
                  <a:cubicBezTo>
                    <a:pt x="41" y="433"/>
                    <a:pt x="42" y="433"/>
                    <a:pt x="42" y="433"/>
                  </a:cubicBezTo>
                  <a:cubicBezTo>
                    <a:pt x="43" y="433"/>
                    <a:pt x="43" y="434"/>
                    <a:pt x="43" y="434"/>
                  </a:cubicBezTo>
                  <a:cubicBezTo>
                    <a:pt x="43" y="434"/>
                    <a:pt x="43" y="434"/>
                    <a:pt x="43" y="434"/>
                  </a:cubicBezTo>
                  <a:cubicBezTo>
                    <a:pt x="24" y="458"/>
                    <a:pt x="3" y="485"/>
                    <a:pt x="0" y="511"/>
                  </a:cubicBezTo>
                  <a:cubicBezTo>
                    <a:pt x="0" y="512"/>
                    <a:pt x="0" y="512"/>
                    <a:pt x="1" y="513"/>
                  </a:cubicBezTo>
                  <a:cubicBezTo>
                    <a:pt x="1" y="513"/>
                    <a:pt x="1" y="513"/>
                    <a:pt x="1" y="513"/>
                  </a:cubicBezTo>
                  <a:cubicBezTo>
                    <a:pt x="0" y="515"/>
                    <a:pt x="2" y="516"/>
                    <a:pt x="3" y="515"/>
                  </a:cubicBezTo>
                  <a:cubicBezTo>
                    <a:pt x="12" y="509"/>
                    <a:pt x="21" y="500"/>
                    <a:pt x="29" y="491"/>
                  </a:cubicBezTo>
                  <a:cubicBezTo>
                    <a:pt x="25" y="497"/>
                    <a:pt x="22" y="503"/>
                    <a:pt x="19" y="508"/>
                  </a:cubicBezTo>
                  <a:cubicBezTo>
                    <a:pt x="19" y="510"/>
                    <a:pt x="21" y="512"/>
                    <a:pt x="22" y="510"/>
                  </a:cubicBezTo>
                  <a:cubicBezTo>
                    <a:pt x="29" y="502"/>
                    <a:pt x="35" y="494"/>
                    <a:pt x="41" y="486"/>
                  </a:cubicBezTo>
                  <a:cubicBezTo>
                    <a:pt x="38" y="491"/>
                    <a:pt x="35" y="496"/>
                    <a:pt x="33" y="502"/>
                  </a:cubicBezTo>
                  <a:cubicBezTo>
                    <a:pt x="32" y="503"/>
                    <a:pt x="34" y="505"/>
                    <a:pt x="35" y="504"/>
                  </a:cubicBezTo>
                  <a:cubicBezTo>
                    <a:pt x="47" y="492"/>
                    <a:pt x="58" y="479"/>
                    <a:pt x="68" y="465"/>
                  </a:cubicBezTo>
                  <a:cubicBezTo>
                    <a:pt x="62" y="475"/>
                    <a:pt x="56" y="486"/>
                    <a:pt x="51" y="496"/>
                  </a:cubicBezTo>
                  <a:cubicBezTo>
                    <a:pt x="50" y="498"/>
                    <a:pt x="52" y="500"/>
                    <a:pt x="53" y="498"/>
                  </a:cubicBezTo>
                  <a:cubicBezTo>
                    <a:pt x="54" y="497"/>
                    <a:pt x="73" y="472"/>
                    <a:pt x="67" y="490"/>
                  </a:cubicBezTo>
                  <a:cubicBezTo>
                    <a:pt x="66" y="492"/>
                    <a:pt x="69" y="493"/>
                    <a:pt x="70" y="492"/>
                  </a:cubicBezTo>
                  <a:cubicBezTo>
                    <a:pt x="74" y="485"/>
                    <a:pt x="76" y="485"/>
                    <a:pt x="77" y="490"/>
                  </a:cubicBezTo>
                  <a:cubicBezTo>
                    <a:pt x="77" y="492"/>
                    <a:pt x="80" y="492"/>
                    <a:pt x="80" y="490"/>
                  </a:cubicBezTo>
                  <a:cubicBezTo>
                    <a:pt x="80" y="487"/>
                    <a:pt x="81" y="484"/>
                    <a:pt x="81" y="480"/>
                  </a:cubicBezTo>
                  <a:cubicBezTo>
                    <a:pt x="81" y="479"/>
                    <a:pt x="79" y="478"/>
                    <a:pt x="78" y="479"/>
                  </a:cubicBezTo>
                  <a:cubicBezTo>
                    <a:pt x="72" y="486"/>
                    <a:pt x="72" y="487"/>
                    <a:pt x="73" y="478"/>
                  </a:cubicBezTo>
                  <a:cubicBezTo>
                    <a:pt x="74" y="476"/>
                    <a:pt x="72" y="475"/>
                    <a:pt x="71" y="476"/>
                  </a:cubicBezTo>
                  <a:cubicBezTo>
                    <a:pt x="44" y="500"/>
                    <a:pt x="72" y="465"/>
                    <a:pt x="76" y="459"/>
                  </a:cubicBezTo>
                  <a:cubicBezTo>
                    <a:pt x="91" y="437"/>
                    <a:pt x="108" y="418"/>
                    <a:pt x="124" y="398"/>
                  </a:cubicBezTo>
                  <a:cubicBezTo>
                    <a:pt x="149" y="369"/>
                    <a:pt x="170" y="338"/>
                    <a:pt x="191" y="306"/>
                  </a:cubicBezTo>
                  <a:cubicBezTo>
                    <a:pt x="203" y="288"/>
                    <a:pt x="214" y="270"/>
                    <a:pt x="226" y="253"/>
                  </a:cubicBezTo>
                  <a:cubicBezTo>
                    <a:pt x="261" y="209"/>
                    <a:pt x="295" y="165"/>
                    <a:pt x="330" y="122"/>
                  </a:cubicBezTo>
                  <a:cubicBezTo>
                    <a:pt x="343" y="106"/>
                    <a:pt x="365" y="93"/>
                    <a:pt x="367" y="70"/>
                  </a:cubicBezTo>
                  <a:cubicBezTo>
                    <a:pt x="377" y="84"/>
                    <a:pt x="387" y="97"/>
                    <a:pt x="399" y="108"/>
                  </a:cubicBezTo>
                  <a:cubicBezTo>
                    <a:pt x="400" y="110"/>
                    <a:pt x="403" y="107"/>
                    <a:pt x="401" y="105"/>
                  </a:cubicBezTo>
                  <a:close/>
                  <a:moveTo>
                    <a:pt x="275" y="174"/>
                  </a:moveTo>
                  <a:cubicBezTo>
                    <a:pt x="265" y="186"/>
                    <a:pt x="255" y="197"/>
                    <a:pt x="244" y="208"/>
                  </a:cubicBezTo>
                  <a:cubicBezTo>
                    <a:pt x="251" y="198"/>
                    <a:pt x="258" y="187"/>
                    <a:pt x="265" y="177"/>
                  </a:cubicBezTo>
                  <a:cubicBezTo>
                    <a:pt x="281" y="154"/>
                    <a:pt x="297" y="132"/>
                    <a:pt x="314" y="110"/>
                  </a:cubicBezTo>
                  <a:cubicBezTo>
                    <a:pt x="323" y="98"/>
                    <a:pt x="341" y="84"/>
                    <a:pt x="347" y="72"/>
                  </a:cubicBezTo>
                  <a:cubicBezTo>
                    <a:pt x="340" y="86"/>
                    <a:pt x="332" y="99"/>
                    <a:pt x="323" y="112"/>
                  </a:cubicBezTo>
                  <a:cubicBezTo>
                    <a:pt x="306" y="132"/>
                    <a:pt x="290" y="153"/>
                    <a:pt x="275" y="174"/>
                  </a:cubicBezTo>
                  <a:close/>
                  <a:moveTo>
                    <a:pt x="201" y="280"/>
                  </a:moveTo>
                  <a:cubicBezTo>
                    <a:pt x="195" y="287"/>
                    <a:pt x="190" y="294"/>
                    <a:pt x="184" y="301"/>
                  </a:cubicBezTo>
                  <a:cubicBezTo>
                    <a:pt x="187" y="297"/>
                    <a:pt x="189" y="293"/>
                    <a:pt x="192" y="289"/>
                  </a:cubicBezTo>
                  <a:cubicBezTo>
                    <a:pt x="207" y="266"/>
                    <a:pt x="223" y="242"/>
                    <a:pt x="238" y="218"/>
                  </a:cubicBezTo>
                  <a:cubicBezTo>
                    <a:pt x="238" y="218"/>
                    <a:pt x="238" y="218"/>
                    <a:pt x="238" y="218"/>
                  </a:cubicBezTo>
                  <a:cubicBezTo>
                    <a:pt x="247" y="208"/>
                    <a:pt x="257" y="197"/>
                    <a:pt x="266" y="186"/>
                  </a:cubicBezTo>
                  <a:cubicBezTo>
                    <a:pt x="250" y="210"/>
                    <a:pt x="234" y="234"/>
                    <a:pt x="218" y="257"/>
                  </a:cubicBezTo>
                  <a:cubicBezTo>
                    <a:pt x="212" y="265"/>
                    <a:pt x="207" y="273"/>
                    <a:pt x="201" y="280"/>
                  </a:cubicBezTo>
                  <a:close/>
                  <a:moveTo>
                    <a:pt x="229" y="225"/>
                  </a:moveTo>
                  <a:cubicBezTo>
                    <a:pt x="222" y="233"/>
                    <a:pt x="215" y="241"/>
                    <a:pt x="208" y="249"/>
                  </a:cubicBezTo>
                  <a:cubicBezTo>
                    <a:pt x="228" y="216"/>
                    <a:pt x="249" y="184"/>
                    <a:pt x="274" y="154"/>
                  </a:cubicBezTo>
                  <a:cubicBezTo>
                    <a:pt x="301" y="120"/>
                    <a:pt x="329" y="88"/>
                    <a:pt x="352" y="51"/>
                  </a:cubicBezTo>
                  <a:cubicBezTo>
                    <a:pt x="354" y="53"/>
                    <a:pt x="355" y="55"/>
                    <a:pt x="357" y="57"/>
                  </a:cubicBezTo>
                  <a:cubicBezTo>
                    <a:pt x="356" y="57"/>
                    <a:pt x="356" y="57"/>
                    <a:pt x="355" y="58"/>
                  </a:cubicBezTo>
                  <a:cubicBezTo>
                    <a:pt x="307" y="109"/>
                    <a:pt x="267" y="167"/>
                    <a:pt x="229" y="225"/>
                  </a:cubicBezTo>
                  <a:close/>
                  <a:moveTo>
                    <a:pt x="292" y="7"/>
                  </a:moveTo>
                  <a:cubicBezTo>
                    <a:pt x="295" y="8"/>
                    <a:pt x="298" y="8"/>
                    <a:pt x="300" y="9"/>
                  </a:cubicBezTo>
                  <a:cubicBezTo>
                    <a:pt x="300" y="9"/>
                    <a:pt x="300" y="9"/>
                    <a:pt x="300" y="9"/>
                  </a:cubicBezTo>
                  <a:cubicBezTo>
                    <a:pt x="285" y="24"/>
                    <a:pt x="271" y="39"/>
                    <a:pt x="258" y="54"/>
                  </a:cubicBezTo>
                  <a:cubicBezTo>
                    <a:pt x="270" y="38"/>
                    <a:pt x="281" y="23"/>
                    <a:pt x="292" y="8"/>
                  </a:cubicBezTo>
                  <a:cubicBezTo>
                    <a:pt x="292" y="7"/>
                    <a:pt x="292" y="7"/>
                    <a:pt x="292" y="7"/>
                  </a:cubicBezTo>
                  <a:close/>
                  <a:moveTo>
                    <a:pt x="277" y="6"/>
                  </a:moveTo>
                  <a:cubicBezTo>
                    <a:pt x="281" y="6"/>
                    <a:pt x="285" y="6"/>
                    <a:pt x="289" y="6"/>
                  </a:cubicBezTo>
                  <a:cubicBezTo>
                    <a:pt x="235" y="71"/>
                    <a:pt x="177" y="131"/>
                    <a:pt x="124" y="196"/>
                  </a:cubicBezTo>
                  <a:cubicBezTo>
                    <a:pt x="125" y="194"/>
                    <a:pt x="127" y="193"/>
                    <a:pt x="127" y="192"/>
                  </a:cubicBezTo>
                  <a:cubicBezTo>
                    <a:pt x="141" y="172"/>
                    <a:pt x="155" y="152"/>
                    <a:pt x="168" y="133"/>
                  </a:cubicBezTo>
                  <a:cubicBezTo>
                    <a:pt x="176" y="122"/>
                    <a:pt x="184" y="112"/>
                    <a:pt x="193" y="102"/>
                  </a:cubicBezTo>
                  <a:cubicBezTo>
                    <a:pt x="222" y="71"/>
                    <a:pt x="252" y="41"/>
                    <a:pt x="277" y="6"/>
                  </a:cubicBezTo>
                  <a:close/>
                  <a:moveTo>
                    <a:pt x="253" y="10"/>
                  </a:moveTo>
                  <a:cubicBezTo>
                    <a:pt x="260" y="8"/>
                    <a:pt x="266" y="7"/>
                    <a:pt x="272" y="6"/>
                  </a:cubicBezTo>
                  <a:cubicBezTo>
                    <a:pt x="244" y="39"/>
                    <a:pt x="213" y="69"/>
                    <a:pt x="187" y="103"/>
                  </a:cubicBezTo>
                  <a:cubicBezTo>
                    <a:pt x="186" y="104"/>
                    <a:pt x="185" y="105"/>
                    <a:pt x="184" y="107"/>
                  </a:cubicBezTo>
                  <a:cubicBezTo>
                    <a:pt x="162" y="131"/>
                    <a:pt x="141" y="156"/>
                    <a:pt x="121" y="182"/>
                  </a:cubicBezTo>
                  <a:cubicBezTo>
                    <a:pt x="115" y="190"/>
                    <a:pt x="109" y="198"/>
                    <a:pt x="104" y="206"/>
                  </a:cubicBezTo>
                  <a:cubicBezTo>
                    <a:pt x="109" y="197"/>
                    <a:pt x="115" y="188"/>
                    <a:pt x="121" y="180"/>
                  </a:cubicBezTo>
                  <a:cubicBezTo>
                    <a:pt x="136" y="157"/>
                    <a:pt x="153" y="137"/>
                    <a:pt x="170" y="116"/>
                  </a:cubicBezTo>
                  <a:cubicBezTo>
                    <a:pt x="199" y="82"/>
                    <a:pt x="227" y="46"/>
                    <a:pt x="256" y="12"/>
                  </a:cubicBezTo>
                  <a:cubicBezTo>
                    <a:pt x="257" y="11"/>
                    <a:pt x="255" y="9"/>
                    <a:pt x="253" y="10"/>
                  </a:cubicBezTo>
                  <a:cubicBezTo>
                    <a:pt x="240" y="26"/>
                    <a:pt x="226" y="41"/>
                    <a:pt x="212" y="56"/>
                  </a:cubicBezTo>
                  <a:cubicBezTo>
                    <a:pt x="222" y="43"/>
                    <a:pt x="231" y="30"/>
                    <a:pt x="241" y="16"/>
                  </a:cubicBezTo>
                  <a:cubicBezTo>
                    <a:pt x="242" y="16"/>
                    <a:pt x="241" y="15"/>
                    <a:pt x="240" y="14"/>
                  </a:cubicBezTo>
                  <a:cubicBezTo>
                    <a:pt x="245" y="13"/>
                    <a:pt x="249" y="11"/>
                    <a:pt x="253" y="10"/>
                  </a:cubicBezTo>
                  <a:close/>
                  <a:moveTo>
                    <a:pt x="165" y="117"/>
                  </a:moveTo>
                  <a:cubicBezTo>
                    <a:pt x="172" y="109"/>
                    <a:pt x="179" y="100"/>
                    <a:pt x="185" y="91"/>
                  </a:cubicBezTo>
                  <a:cubicBezTo>
                    <a:pt x="192" y="83"/>
                    <a:pt x="199" y="76"/>
                    <a:pt x="206" y="68"/>
                  </a:cubicBezTo>
                  <a:cubicBezTo>
                    <a:pt x="193" y="85"/>
                    <a:pt x="179" y="101"/>
                    <a:pt x="165" y="117"/>
                  </a:cubicBezTo>
                  <a:close/>
                  <a:moveTo>
                    <a:pt x="239" y="15"/>
                  </a:moveTo>
                  <a:cubicBezTo>
                    <a:pt x="214" y="44"/>
                    <a:pt x="187" y="71"/>
                    <a:pt x="160" y="99"/>
                  </a:cubicBezTo>
                  <a:cubicBezTo>
                    <a:pt x="179" y="79"/>
                    <a:pt x="205" y="47"/>
                    <a:pt x="228" y="22"/>
                  </a:cubicBezTo>
                  <a:cubicBezTo>
                    <a:pt x="229" y="21"/>
                    <a:pt x="228" y="20"/>
                    <a:pt x="227" y="20"/>
                  </a:cubicBezTo>
                  <a:cubicBezTo>
                    <a:pt x="231" y="18"/>
                    <a:pt x="235" y="16"/>
                    <a:pt x="239" y="15"/>
                  </a:cubicBezTo>
                  <a:close/>
                  <a:moveTo>
                    <a:pt x="225" y="20"/>
                  </a:moveTo>
                  <a:cubicBezTo>
                    <a:pt x="209" y="35"/>
                    <a:pt x="193" y="50"/>
                    <a:pt x="178" y="66"/>
                  </a:cubicBezTo>
                  <a:cubicBezTo>
                    <a:pt x="189" y="55"/>
                    <a:pt x="199" y="44"/>
                    <a:pt x="208" y="32"/>
                  </a:cubicBezTo>
                  <a:cubicBezTo>
                    <a:pt x="209" y="31"/>
                    <a:pt x="208" y="30"/>
                    <a:pt x="207" y="30"/>
                  </a:cubicBezTo>
                  <a:cubicBezTo>
                    <a:pt x="213" y="26"/>
                    <a:pt x="219" y="23"/>
                    <a:pt x="225" y="20"/>
                  </a:cubicBezTo>
                  <a:close/>
                  <a:moveTo>
                    <a:pt x="176" y="65"/>
                  </a:moveTo>
                  <a:cubicBezTo>
                    <a:pt x="172" y="68"/>
                    <a:pt x="170" y="71"/>
                    <a:pt x="168" y="73"/>
                  </a:cubicBezTo>
                  <a:cubicBezTo>
                    <a:pt x="175" y="61"/>
                    <a:pt x="189" y="51"/>
                    <a:pt x="198" y="42"/>
                  </a:cubicBezTo>
                  <a:cubicBezTo>
                    <a:pt x="219" y="22"/>
                    <a:pt x="178" y="63"/>
                    <a:pt x="176" y="65"/>
                  </a:cubicBezTo>
                  <a:close/>
                  <a:moveTo>
                    <a:pt x="161" y="76"/>
                  </a:moveTo>
                  <a:cubicBezTo>
                    <a:pt x="169" y="58"/>
                    <a:pt x="185" y="43"/>
                    <a:pt x="204" y="32"/>
                  </a:cubicBezTo>
                  <a:cubicBezTo>
                    <a:pt x="191" y="44"/>
                    <a:pt x="174" y="56"/>
                    <a:pt x="166" y="71"/>
                  </a:cubicBezTo>
                  <a:cubicBezTo>
                    <a:pt x="165" y="73"/>
                    <a:pt x="167" y="75"/>
                    <a:pt x="168" y="73"/>
                  </a:cubicBezTo>
                  <a:cubicBezTo>
                    <a:pt x="164" y="77"/>
                    <a:pt x="162" y="81"/>
                    <a:pt x="157" y="88"/>
                  </a:cubicBezTo>
                  <a:cubicBezTo>
                    <a:pt x="158" y="84"/>
                    <a:pt x="159" y="80"/>
                    <a:pt x="161" y="76"/>
                  </a:cubicBezTo>
                  <a:close/>
                  <a:moveTo>
                    <a:pt x="156" y="91"/>
                  </a:moveTo>
                  <a:cubicBezTo>
                    <a:pt x="156" y="91"/>
                    <a:pt x="157" y="92"/>
                    <a:pt x="158" y="91"/>
                  </a:cubicBezTo>
                  <a:cubicBezTo>
                    <a:pt x="169" y="79"/>
                    <a:pt x="181" y="68"/>
                    <a:pt x="192" y="56"/>
                  </a:cubicBezTo>
                  <a:cubicBezTo>
                    <a:pt x="193" y="55"/>
                    <a:pt x="197" y="51"/>
                    <a:pt x="202" y="46"/>
                  </a:cubicBezTo>
                  <a:cubicBezTo>
                    <a:pt x="183" y="66"/>
                    <a:pt x="165" y="85"/>
                    <a:pt x="151" y="108"/>
                  </a:cubicBezTo>
                  <a:cubicBezTo>
                    <a:pt x="153" y="102"/>
                    <a:pt x="154" y="96"/>
                    <a:pt x="156" y="91"/>
                  </a:cubicBezTo>
                  <a:close/>
                  <a:moveTo>
                    <a:pt x="150" y="113"/>
                  </a:moveTo>
                  <a:cubicBezTo>
                    <a:pt x="150" y="114"/>
                    <a:pt x="151" y="114"/>
                    <a:pt x="152" y="113"/>
                  </a:cubicBezTo>
                  <a:cubicBezTo>
                    <a:pt x="171" y="91"/>
                    <a:pt x="193" y="70"/>
                    <a:pt x="213" y="48"/>
                  </a:cubicBezTo>
                  <a:cubicBezTo>
                    <a:pt x="206" y="57"/>
                    <a:pt x="200" y="66"/>
                    <a:pt x="193" y="75"/>
                  </a:cubicBezTo>
                  <a:cubicBezTo>
                    <a:pt x="177" y="92"/>
                    <a:pt x="160" y="110"/>
                    <a:pt x="145" y="127"/>
                  </a:cubicBezTo>
                  <a:cubicBezTo>
                    <a:pt x="147" y="123"/>
                    <a:pt x="148" y="118"/>
                    <a:pt x="150" y="113"/>
                  </a:cubicBezTo>
                  <a:close/>
                  <a:moveTo>
                    <a:pt x="154" y="125"/>
                  </a:moveTo>
                  <a:cubicBezTo>
                    <a:pt x="156" y="123"/>
                    <a:pt x="158" y="121"/>
                    <a:pt x="160" y="119"/>
                  </a:cubicBezTo>
                  <a:cubicBezTo>
                    <a:pt x="144" y="140"/>
                    <a:pt x="128" y="161"/>
                    <a:pt x="112" y="182"/>
                  </a:cubicBezTo>
                  <a:cubicBezTo>
                    <a:pt x="109" y="186"/>
                    <a:pt x="87" y="216"/>
                    <a:pt x="106" y="186"/>
                  </a:cubicBezTo>
                  <a:cubicBezTo>
                    <a:pt x="120" y="164"/>
                    <a:pt x="138" y="144"/>
                    <a:pt x="154" y="125"/>
                  </a:cubicBezTo>
                  <a:close/>
                  <a:moveTo>
                    <a:pt x="110" y="173"/>
                  </a:moveTo>
                  <a:cubicBezTo>
                    <a:pt x="103" y="185"/>
                    <a:pt x="95" y="197"/>
                    <a:pt x="89" y="210"/>
                  </a:cubicBezTo>
                  <a:cubicBezTo>
                    <a:pt x="89" y="211"/>
                    <a:pt x="91" y="213"/>
                    <a:pt x="92" y="212"/>
                  </a:cubicBezTo>
                  <a:cubicBezTo>
                    <a:pt x="101" y="200"/>
                    <a:pt x="110" y="189"/>
                    <a:pt x="119" y="178"/>
                  </a:cubicBezTo>
                  <a:cubicBezTo>
                    <a:pt x="110" y="191"/>
                    <a:pt x="101" y="204"/>
                    <a:pt x="94" y="218"/>
                  </a:cubicBezTo>
                  <a:cubicBezTo>
                    <a:pt x="93" y="220"/>
                    <a:pt x="95" y="222"/>
                    <a:pt x="96" y="220"/>
                  </a:cubicBezTo>
                  <a:cubicBezTo>
                    <a:pt x="120" y="190"/>
                    <a:pt x="142" y="159"/>
                    <a:pt x="167" y="130"/>
                  </a:cubicBezTo>
                  <a:cubicBezTo>
                    <a:pt x="142" y="164"/>
                    <a:pt x="119" y="199"/>
                    <a:pt x="95" y="232"/>
                  </a:cubicBezTo>
                  <a:cubicBezTo>
                    <a:pt x="77" y="220"/>
                    <a:pt x="93" y="194"/>
                    <a:pt x="110" y="173"/>
                  </a:cubicBezTo>
                  <a:close/>
                  <a:moveTo>
                    <a:pt x="106" y="237"/>
                  </a:moveTo>
                  <a:cubicBezTo>
                    <a:pt x="103" y="236"/>
                    <a:pt x="100" y="235"/>
                    <a:pt x="98" y="234"/>
                  </a:cubicBezTo>
                  <a:cubicBezTo>
                    <a:pt x="149" y="169"/>
                    <a:pt x="203" y="107"/>
                    <a:pt x="258" y="46"/>
                  </a:cubicBezTo>
                  <a:cubicBezTo>
                    <a:pt x="205" y="105"/>
                    <a:pt x="152" y="170"/>
                    <a:pt x="106" y="235"/>
                  </a:cubicBezTo>
                  <a:cubicBezTo>
                    <a:pt x="105" y="236"/>
                    <a:pt x="106" y="236"/>
                    <a:pt x="106" y="237"/>
                  </a:cubicBezTo>
                  <a:close/>
                  <a:moveTo>
                    <a:pt x="223" y="95"/>
                  </a:moveTo>
                  <a:cubicBezTo>
                    <a:pt x="203" y="120"/>
                    <a:pt x="182" y="146"/>
                    <a:pt x="162" y="172"/>
                  </a:cubicBezTo>
                  <a:cubicBezTo>
                    <a:pt x="169" y="162"/>
                    <a:pt x="176" y="152"/>
                    <a:pt x="184" y="142"/>
                  </a:cubicBezTo>
                  <a:cubicBezTo>
                    <a:pt x="196" y="126"/>
                    <a:pt x="210" y="111"/>
                    <a:pt x="223" y="95"/>
                  </a:cubicBezTo>
                  <a:close/>
                  <a:moveTo>
                    <a:pt x="224" y="129"/>
                  </a:moveTo>
                  <a:cubicBezTo>
                    <a:pt x="254" y="92"/>
                    <a:pt x="283" y="55"/>
                    <a:pt x="312" y="18"/>
                  </a:cubicBezTo>
                  <a:cubicBezTo>
                    <a:pt x="313" y="16"/>
                    <a:pt x="311" y="14"/>
                    <a:pt x="310" y="16"/>
                  </a:cubicBezTo>
                  <a:cubicBezTo>
                    <a:pt x="258" y="73"/>
                    <a:pt x="211" y="139"/>
                    <a:pt x="160" y="196"/>
                  </a:cubicBezTo>
                  <a:cubicBezTo>
                    <a:pt x="199" y="153"/>
                    <a:pt x="236" y="107"/>
                    <a:pt x="273" y="62"/>
                  </a:cubicBezTo>
                  <a:cubicBezTo>
                    <a:pt x="243" y="99"/>
                    <a:pt x="213" y="138"/>
                    <a:pt x="184" y="176"/>
                  </a:cubicBezTo>
                  <a:cubicBezTo>
                    <a:pt x="166" y="198"/>
                    <a:pt x="148" y="221"/>
                    <a:pt x="131" y="245"/>
                  </a:cubicBezTo>
                  <a:cubicBezTo>
                    <a:pt x="125" y="240"/>
                    <a:pt x="121" y="239"/>
                    <a:pt x="113" y="238"/>
                  </a:cubicBezTo>
                  <a:cubicBezTo>
                    <a:pt x="111" y="238"/>
                    <a:pt x="109" y="238"/>
                    <a:pt x="108" y="237"/>
                  </a:cubicBezTo>
                  <a:cubicBezTo>
                    <a:pt x="108" y="237"/>
                    <a:pt x="108" y="237"/>
                    <a:pt x="108" y="237"/>
                  </a:cubicBezTo>
                  <a:cubicBezTo>
                    <a:pt x="126" y="220"/>
                    <a:pt x="141" y="201"/>
                    <a:pt x="155" y="181"/>
                  </a:cubicBezTo>
                  <a:cubicBezTo>
                    <a:pt x="186" y="145"/>
                    <a:pt x="216" y="108"/>
                    <a:pt x="246" y="70"/>
                  </a:cubicBezTo>
                  <a:cubicBezTo>
                    <a:pt x="260" y="54"/>
                    <a:pt x="275" y="39"/>
                    <a:pt x="289" y="24"/>
                  </a:cubicBezTo>
                  <a:cubicBezTo>
                    <a:pt x="226" y="88"/>
                    <a:pt x="183" y="171"/>
                    <a:pt x="118" y="235"/>
                  </a:cubicBezTo>
                  <a:cubicBezTo>
                    <a:pt x="117" y="236"/>
                    <a:pt x="119" y="238"/>
                    <a:pt x="121" y="237"/>
                  </a:cubicBezTo>
                  <a:cubicBezTo>
                    <a:pt x="125" y="232"/>
                    <a:pt x="130" y="227"/>
                    <a:pt x="135" y="222"/>
                  </a:cubicBezTo>
                  <a:cubicBezTo>
                    <a:pt x="163" y="194"/>
                    <a:pt x="187" y="160"/>
                    <a:pt x="211" y="128"/>
                  </a:cubicBezTo>
                  <a:cubicBezTo>
                    <a:pt x="240" y="88"/>
                    <a:pt x="274" y="52"/>
                    <a:pt x="302" y="11"/>
                  </a:cubicBezTo>
                  <a:cubicBezTo>
                    <a:pt x="303" y="11"/>
                    <a:pt x="303" y="10"/>
                    <a:pt x="302" y="10"/>
                  </a:cubicBezTo>
                  <a:cubicBezTo>
                    <a:pt x="310" y="12"/>
                    <a:pt x="316" y="16"/>
                    <a:pt x="322" y="21"/>
                  </a:cubicBezTo>
                  <a:cubicBezTo>
                    <a:pt x="290" y="57"/>
                    <a:pt x="257" y="93"/>
                    <a:pt x="224" y="129"/>
                  </a:cubicBezTo>
                  <a:close/>
                  <a:moveTo>
                    <a:pt x="325" y="23"/>
                  </a:moveTo>
                  <a:cubicBezTo>
                    <a:pt x="334" y="30"/>
                    <a:pt x="342" y="39"/>
                    <a:pt x="349" y="48"/>
                  </a:cubicBezTo>
                  <a:cubicBezTo>
                    <a:pt x="325" y="78"/>
                    <a:pt x="300" y="107"/>
                    <a:pt x="276" y="137"/>
                  </a:cubicBezTo>
                  <a:cubicBezTo>
                    <a:pt x="276" y="137"/>
                    <a:pt x="276" y="137"/>
                    <a:pt x="277" y="136"/>
                  </a:cubicBezTo>
                  <a:cubicBezTo>
                    <a:pt x="281" y="130"/>
                    <a:pt x="286" y="124"/>
                    <a:pt x="290" y="118"/>
                  </a:cubicBezTo>
                  <a:cubicBezTo>
                    <a:pt x="307" y="96"/>
                    <a:pt x="334" y="73"/>
                    <a:pt x="340" y="45"/>
                  </a:cubicBezTo>
                  <a:cubicBezTo>
                    <a:pt x="341" y="43"/>
                    <a:pt x="338" y="42"/>
                    <a:pt x="337" y="43"/>
                  </a:cubicBezTo>
                  <a:cubicBezTo>
                    <a:pt x="293" y="99"/>
                    <a:pt x="254" y="159"/>
                    <a:pt x="212" y="217"/>
                  </a:cubicBezTo>
                  <a:cubicBezTo>
                    <a:pt x="205" y="226"/>
                    <a:pt x="197" y="236"/>
                    <a:pt x="190" y="245"/>
                  </a:cubicBezTo>
                  <a:cubicBezTo>
                    <a:pt x="177" y="263"/>
                    <a:pt x="162" y="282"/>
                    <a:pt x="148" y="299"/>
                  </a:cubicBezTo>
                  <a:cubicBezTo>
                    <a:pt x="119" y="333"/>
                    <a:pt x="92" y="367"/>
                    <a:pt x="67" y="404"/>
                  </a:cubicBezTo>
                  <a:cubicBezTo>
                    <a:pt x="64" y="408"/>
                    <a:pt x="61" y="412"/>
                    <a:pt x="57" y="416"/>
                  </a:cubicBezTo>
                  <a:cubicBezTo>
                    <a:pt x="68" y="402"/>
                    <a:pt x="76" y="384"/>
                    <a:pt x="85" y="370"/>
                  </a:cubicBezTo>
                  <a:cubicBezTo>
                    <a:pt x="108" y="335"/>
                    <a:pt x="131" y="300"/>
                    <a:pt x="155" y="266"/>
                  </a:cubicBezTo>
                  <a:cubicBezTo>
                    <a:pt x="212" y="187"/>
                    <a:pt x="274" y="111"/>
                    <a:pt x="335" y="36"/>
                  </a:cubicBezTo>
                  <a:cubicBezTo>
                    <a:pt x="337" y="34"/>
                    <a:pt x="335" y="32"/>
                    <a:pt x="333" y="33"/>
                  </a:cubicBezTo>
                  <a:cubicBezTo>
                    <a:pt x="320" y="44"/>
                    <a:pt x="307" y="55"/>
                    <a:pt x="295" y="67"/>
                  </a:cubicBezTo>
                  <a:cubicBezTo>
                    <a:pt x="306" y="53"/>
                    <a:pt x="316" y="38"/>
                    <a:pt x="325" y="23"/>
                  </a:cubicBezTo>
                  <a:close/>
                  <a:moveTo>
                    <a:pt x="114" y="298"/>
                  </a:moveTo>
                  <a:cubicBezTo>
                    <a:pt x="129" y="277"/>
                    <a:pt x="145" y="256"/>
                    <a:pt x="162" y="235"/>
                  </a:cubicBezTo>
                  <a:cubicBezTo>
                    <a:pt x="153" y="248"/>
                    <a:pt x="145" y="261"/>
                    <a:pt x="136" y="274"/>
                  </a:cubicBezTo>
                  <a:cubicBezTo>
                    <a:pt x="127" y="288"/>
                    <a:pt x="117" y="303"/>
                    <a:pt x="108" y="317"/>
                  </a:cubicBezTo>
                  <a:cubicBezTo>
                    <a:pt x="110" y="311"/>
                    <a:pt x="113" y="305"/>
                    <a:pt x="114" y="299"/>
                  </a:cubicBezTo>
                  <a:cubicBezTo>
                    <a:pt x="115" y="299"/>
                    <a:pt x="114" y="298"/>
                    <a:pt x="114" y="298"/>
                  </a:cubicBezTo>
                  <a:close/>
                  <a:moveTo>
                    <a:pt x="103" y="308"/>
                  </a:moveTo>
                  <a:cubicBezTo>
                    <a:pt x="100" y="312"/>
                    <a:pt x="97" y="316"/>
                    <a:pt x="94" y="320"/>
                  </a:cubicBezTo>
                  <a:cubicBezTo>
                    <a:pt x="88" y="328"/>
                    <a:pt x="82" y="336"/>
                    <a:pt x="77" y="344"/>
                  </a:cubicBezTo>
                  <a:cubicBezTo>
                    <a:pt x="80" y="327"/>
                    <a:pt x="92" y="319"/>
                    <a:pt x="103" y="308"/>
                  </a:cubicBezTo>
                  <a:close/>
                  <a:moveTo>
                    <a:pt x="83" y="344"/>
                  </a:moveTo>
                  <a:cubicBezTo>
                    <a:pt x="89" y="335"/>
                    <a:pt x="95" y="325"/>
                    <a:pt x="101" y="315"/>
                  </a:cubicBezTo>
                  <a:cubicBezTo>
                    <a:pt x="120" y="285"/>
                    <a:pt x="97" y="329"/>
                    <a:pt x="93" y="335"/>
                  </a:cubicBezTo>
                  <a:cubicBezTo>
                    <a:pt x="79" y="356"/>
                    <a:pt x="61" y="374"/>
                    <a:pt x="48" y="395"/>
                  </a:cubicBezTo>
                  <a:cubicBezTo>
                    <a:pt x="48" y="396"/>
                    <a:pt x="48" y="396"/>
                    <a:pt x="48" y="396"/>
                  </a:cubicBezTo>
                  <a:cubicBezTo>
                    <a:pt x="47" y="396"/>
                    <a:pt x="46" y="395"/>
                    <a:pt x="46" y="395"/>
                  </a:cubicBezTo>
                  <a:cubicBezTo>
                    <a:pt x="56" y="377"/>
                    <a:pt x="70" y="361"/>
                    <a:pt x="83" y="344"/>
                  </a:cubicBezTo>
                  <a:close/>
                  <a:moveTo>
                    <a:pt x="76" y="363"/>
                  </a:moveTo>
                  <a:cubicBezTo>
                    <a:pt x="73" y="368"/>
                    <a:pt x="70" y="373"/>
                    <a:pt x="66" y="378"/>
                  </a:cubicBezTo>
                  <a:cubicBezTo>
                    <a:pt x="63" y="384"/>
                    <a:pt x="59" y="390"/>
                    <a:pt x="56" y="396"/>
                  </a:cubicBezTo>
                  <a:cubicBezTo>
                    <a:pt x="55" y="396"/>
                    <a:pt x="54" y="396"/>
                    <a:pt x="54" y="396"/>
                  </a:cubicBezTo>
                  <a:cubicBezTo>
                    <a:pt x="61" y="386"/>
                    <a:pt x="67" y="374"/>
                    <a:pt x="73" y="367"/>
                  </a:cubicBezTo>
                  <a:cubicBezTo>
                    <a:pt x="74" y="365"/>
                    <a:pt x="75" y="364"/>
                    <a:pt x="76" y="363"/>
                  </a:cubicBezTo>
                  <a:close/>
                  <a:moveTo>
                    <a:pt x="52" y="355"/>
                  </a:moveTo>
                  <a:cubicBezTo>
                    <a:pt x="54" y="354"/>
                    <a:pt x="57" y="353"/>
                    <a:pt x="59" y="353"/>
                  </a:cubicBezTo>
                  <a:cubicBezTo>
                    <a:pt x="56" y="357"/>
                    <a:pt x="54" y="361"/>
                    <a:pt x="51" y="365"/>
                  </a:cubicBezTo>
                  <a:cubicBezTo>
                    <a:pt x="45" y="374"/>
                    <a:pt x="38" y="383"/>
                    <a:pt x="33" y="393"/>
                  </a:cubicBezTo>
                  <a:cubicBezTo>
                    <a:pt x="33" y="394"/>
                    <a:pt x="34" y="391"/>
                    <a:pt x="39" y="380"/>
                  </a:cubicBezTo>
                  <a:cubicBezTo>
                    <a:pt x="43" y="372"/>
                    <a:pt x="48" y="364"/>
                    <a:pt x="52" y="355"/>
                  </a:cubicBezTo>
                  <a:cubicBezTo>
                    <a:pt x="52" y="355"/>
                    <a:pt x="52" y="355"/>
                    <a:pt x="52" y="355"/>
                  </a:cubicBezTo>
                  <a:close/>
                  <a:moveTo>
                    <a:pt x="47" y="357"/>
                  </a:moveTo>
                  <a:cubicBezTo>
                    <a:pt x="45" y="360"/>
                    <a:pt x="43" y="363"/>
                    <a:pt x="41" y="366"/>
                  </a:cubicBezTo>
                  <a:cubicBezTo>
                    <a:pt x="40" y="367"/>
                    <a:pt x="38" y="369"/>
                    <a:pt x="37" y="372"/>
                  </a:cubicBezTo>
                  <a:cubicBezTo>
                    <a:pt x="36" y="372"/>
                    <a:pt x="36" y="372"/>
                    <a:pt x="35" y="372"/>
                  </a:cubicBezTo>
                  <a:cubicBezTo>
                    <a:pt x="33" y="374"/>
                    <a:pt x="32" y="376"/>
                    <a:pt x="30" y="378"/>
                  </a:cubicBezTo>
                  <a:cubicBezTo>
                    <a:pt x="33" y="369"/>
                    <a:pt x="39" y="362"/>
                    <a:pt x="47" y="357"/>
                  </a:cubicBezTo>
                  <a:close/>
                  <a:moveTo>
                    <a:pt x="30" y="406"/>
                  </a:moveTo>
                  <a:cubicBezTo>
                    <a:pt x="28" y="399"/>
                    <a:pt x="28" y="393"/>
                    <a:pt x="28" y="387"/>
                  </a:cubicBezTo>
                  <a:cubicBezTo>
                    <a:pt x="28" y="386"/>
                    <a:pt x="29" y="387"/>
                    <a:pt x="29" y="386"/>
                  </a:cubicBezTo>
                  <a:cubicBezTo>
                    <a:pt x="36" y="378"/>
                    <a:pt x="43" y="369"/>
                    <a:pt x="47" y="360"/>
                  </a:cubicBezTo>
                  <a:cubicBezTo>
                    <a:pt x="41" y="374"/>
                    <a:pt x="32" y="384"/>
                    <a:pt x="30" y="399"/>
                  </a:cubicBezTo>
                  <a:cubicBezTo>
                    <a:pt x="29" y="400"/>
                    <a:pt x="30" y="401"/>
                    <a:pt x="31" y="401"/>
                  </a:cubicBezTo>
                  <a:cubicBezTo>
                    <a:pt x="31" y="403"/>
                    <a:pt x="30" y="404"/>
                    <a:pt x="30" y="406"/>
                  </a:cubicBezTo>
                  <a:close/>
                  <a:moveTo>
                    <a:pt x="34" y="397"/>
                  </a:moveTo>
                  <a:cubicBezTo>
                    <a:pt x="41" y="388"/>
                    <a:pt x="47" y="378"/>
                    <a:pt x="52" y="369"/>
                  </a:cubicBezTo>
                  <a:cubicBezTo>
                    <a:pt x="53" y="367"/>
                    <a:pt x="54" y="366"/>
                    <a:pt x="55" y="364"/>
                  </a:cubicBezTo>
                  <a:cubicBezTo>
                    <a:pt x="58" y="360"/>
                    <a:pt x="60" y="356"/>
                    <a:pt x="63" y="352"/>
                  </a:cubicBezTo>
                  <a:cubicBezTo>
                    <a:pt x="65" y="352"/>
                    <a:pt x="68" y="351"/>
                    <a:pt x="71" y="351"/>
                  </a:cubicBezTo>
                  <a:cubicBezTo>
                    <a:pt x="67" y="357"/>
                    <a:pt x="63" y="362"/>
                    <a:pt x="59" y="368"/>
                  </a:cubicBezTo>
                  <a:cubicBezTo>
                    <a:pt x="51" y="379"/>
                    <a:pt x="41" y="390"/>
                    <a:pt x="37" y="403"/>
                  </a:cubicBezTo>
                  <a:cubicBezTo>
                    <a:pt x="36" y="403"/>
                    <a:pt x="34" y="403"/>
                    <a:pt x="33" y="403"/>
                  </a:cubicBezTo>
                  <a:cubicBezTo>
                    <a:pt x="33" y="401"/>
                    <a:pt x="34" y="399"/>
                    <a:pt x="34" y="397"/>
                  </a:cubicBezTo>
                  <a:close/>
                  <a:moveTo>
                    <a:pt x="40" y="426"/>
                  </a:moveTo>
                  <a:cubicBezTo>
                    <a:pt x="39" y="424"/>
                    <a:pt x="37" y="422"/>
                    <a:pt x="36" y="420"/>
                  </a:cubicBezTo>
                  <a:cubicBezTo>
                    <a:pt x="37" y="421"/>
                    <a:pt x="38" y="421"/>
                    <a:pt x="38" y="421"/>
                  </a:cubicBezTo>
                  <a:cubicBezTo>
                    <a:pt x="56" y="408"/>
                    <a:pt x="65" y="385"/>
                    <a:pt x="77" y="367"/>
                  </a:cubicBezTo>
                  <a:cubicBezTo>
                    <a:pt x="104" y="328"/>
                    <a:pt x="131" y="287"/>
                    <a:pt x="157" y="247"/>
                  </a:cubicBezTo>
                  <a:cubicBezTo>
                    <a:pt x="177" y="218"/>
                    <a:pt x="198" y="190"/>
                    <a:pt x="220" y="163"/>
                  </a:cubicBezTo>
                  <a:cubicBezTo>
                    <a:pt x="240" y="139"/>
                    <a:pt x="260" y="115"/>
                    <a:pt x="279" y="91"/>
                  </a:cubicBezTo>
                  <a:cubicBezTo>
                    <a:pt x="293" y="74"/>
                    <a:pt x="308" y="59"/>
                    <a:pt x="324" y="45"/>
                  </a:cubicBezTo>
                  <a:cubicBezTo>
                    <a:pt x="309" y="58"/>
                    <a:pt x="298" y="76"/>
                    <a:pt x="286" y="91"/>
                  </a:cubicBezTo>
                  <a:cubicBezTo>
                    <a:pt x="256" y="129"/>
                    <a:pt x="226" y="168"/>
                    <a:pt x="196" y="206"/>
                  </a:cubicBezTo>
                  <a:cubicBezTo>
                    <a:pt x="170" y="239"/>
                    <a:pt x="145" y="273"/>
                    <a:pt x="121" y="308"/>
                  </a:cubicBezTo>
                  <a:cubicBezTo>
                    <a:pt x="108" y="328"/>
                    <a:pt x="95" y="348"/>
                    <a:pt x="82" y="369"/>
                  </a:cubicBezTo>
                  <a:cubicBezTo>
                    <a:pt x="81" y="370"/>
                    <a:pt x="45" y="428"/>
                    <a:pt x="40" y="426"/>
                  </a:cubicBezTo>
                  <a:close/>
                  <a:moveTo>
                    <a:pt x="69" y="406"/>
                  </a:moveTo>
                  <a:cubicBezTo>
                    <a:pt x="94" y="371"/>
                    <a:pt x="120" y="338"/>
                    <a:pt x="147" y="306"/>
                  </a:cubicBezTo>
                  <a:cubicBezTo>
                    <a:pt x="119" y="344"/>
                    <a:pt x="91" y="382"/>
                    <a:pt x="63" y="420"/>
                  </a:cubicBezTo>
                  <a:cubicBezTo>
                    <a:pt x="42" y="448"/>
                    <a:pt x="17" y="475"/>
                    <a:pt x="3" y="507"/>
                  </a:cubicBezTo>
                  <a:cubicBezTo>
                    <a:pt x="11" y="472"/>
                    <a:pt x="50" y="434"/>
                    <a:pt x="69" y="406"/>
                  </a:cubicBezTo>
                  <a:close/>
                  <a:moveTo>
                    <a:pt x="22" y="479"/>
                  </a:moveTo>
                  <a:cubicBezTo>
                    <a:pt x="64" y="418"/>
                    <a:pt x="109" y="358"/>
                    <a:pt x="154" y="299"/>
                  </a:cubicBezTo>
                  <a:cubicBezTo>
                    <a:pt x="131" y="333"/>
                    <a:pt x="107" y="366"/>
                    <a:pt x="84" y="400"/>
                  </a:cubicBezTo>
                  <a:cubicBezTo>
                    <a:pt x="72" y="418"/>
                    <a:pt x="60" y="436"/>
                    <a:pt x="48" y="455"/>
                  </a:cubicBezTo>
                  <a:cubicBezTo>
                    <a:pt x="43" y="462"/>
                    <a:pt x="2" y="510"/>
                    <a:pt x="22" y="479"/>
                  </a:cubicBezTo>
                  <a:close/>
                  <a:moveTo>
                    <a:pt x="186" y="258"/>
                  </a:moveTo>
                  <a:cubicBezTo>
                    <a:pt x="206" y="233"/>
                    <a:pt x="225" y="207"/>
                    <a:pt x="244" y="181"/>
                  </a:cubicBezTo>
                  <a:cubicBezTo>
                    <a:pt x="262" y="159"/>
                    <a:pt x="279" y="138"/>
                    <a:pt x="297" y="116"/>
                  </a:cubicBezTo>
                  <a:cubicBezTo>
                    <a:pt x="309" y="103"/>
                    <a:pt x="320" y="89"/>
                    <a:pt x="331" y="76"/>
                  </a:cubicBezTo>
                  <a:cubicBezTo>
                    <a:pt x="335" y="71"/>
                    <a:pt x="338" y="66"/>
                    <a:pt x="340" y="64"/>
                  </a:cubicBezTo>
                  <a:cubicBezTo>
                    <a:pt x="339" y="66"/>
                    <a:pt x="337" y="69"/>
                    <a:pt x="333" y="75"/>
                  </a:cubicBezTo>
                  <a:cubicBezTo>
                    <a:pt x="293" y="135"/>
                    <a:pt x="242" y="187"/>
                    <a:pt x="204" y="249"/>
                  </a:cubicBezTo>
                  <a:cubicBezTo>
                    <a:pt x="200" y="255"/>
                    <a:pt x="195" y="262"/>
                    <a:pt x="191" y="268"/>
                  </a:cubicBezTo>
                  <a:cubicBezTo>
                    <a:pt x="183" y="277"/>
                    <a:pt x="175" y="287"/>
                    <a:pt x="167" y="296"/>
                  </a:cubicBezTo>
                  <a:cubicBezTo>
                    <a:pt x="145" y="325"/>
                    <a:pt x="121" y="354"/>
                    <a:pt x="98" y="384"/>
                  </a:cubicBezTo>
                  <a:cubicBezTo>
                    <a:pt x="127" y="342"/>
                    <a:pt x="156" y="299"/>
                    <a:pt x="186" y="258"/>
                  </a:cubicBezTo>
                  <a:close/>
                  <a:moveTo>
                    <a:pt x="37" y="482"/>
                  </a:moveTo>
                  <a:cubicBezTo>
                    <a:pt x="39" y="479"/>
                    <a:pt x="40" y="476"/>
                    <a:pt x="42" y="474"/>
                  </a:cubicBezTo>
                  <a:cubicBezTo>
                    <a:pt x="48" y="464"/>
                    <a:pt x="54" y="455"/>
                    <a:pt x="60" y="445"/>
                  </a:cubicBezTo>
                  <a:cubicBezTo>
                    <a:pt x="73" y="427"/>
                    <a:pt x="87" y="409"/>
                    <a:pt x="100" y="391"/>
                  </a:cubicBezTo>
                  <a:cubicBezTo>
                    <a:pt x="122" y="363"/>
                    <a:pt x="143" y="335"/>
                    <a:pt x="165" y="307"/>
                  </a:cubicBezTo>
                  <a:cubicBezTo>
                    <a:pt x="139" y="346"/>
                    <a:pt x="111" y="383"/>
                    <a:pt x="84" y="421"/>
                  </a:cubicBezTo>
                  <a:cubicBezTo>
                    <a:pt x="73" y="436"/>
                    <a:pt x="63" y="450"/>
                    <a:pt x="52" y="465"/>
                  </a:cubicBezTo>
                  <a:cubicBezTo>
                    <a:pt x="49" y="470"/>
                    <a:pt x="16" y="521"/>
                    <a:pt x="37" y="482"/>
                  </a:cubicBezTo>
                  <a:close/>
                  <a:moveTo>
                    <a:pt x="189" y="279"/>
                  </a:moveTo>
                  <a:cubicBezTo>
                    <a:pt x="191" y="276"/>
                    <a:pt x="193" y="273"/>
                    <a:pt x="195" y="270"/>
                  </a:cubicBezTo>
                  <a:cubicBezTo>
                    <a:pt x="203" y="260"/>
                    <a:pt x="211" y="250"/>
                    <a:pt x="220" y="240"/>
                  </a:cubicBezTo>
                  <a:cubicBezTo>
                    <a:pt x="213" y="251"/>
                    <a:pt x="205" y="262"/>
                    <a:pt x="198" y="273"/>
                  </a:cubicBezTo>
                  <a:cubicBezTo>
                    <a:pt x="183" y="297"/>
                    <a:pt x="168" y="321"/>
                    <a:pt x="152" y="344"/>
                  </a:cubicBezTo>
                  <a:cubicBezTo>
                    <a:pt x="143" y="356"/>
                    <a:pt x="134" y="367"/>
                    <a:pt x="125" y="379"/>
                  </a:cubicBezTo>
                  <a:cubicBezTo>
                    <a:pt x="117" y="390"/>
                    <a:pt x="109" y="401"/>
                    <a:pt x="101" y="413"/>
                  </a:cubicBezTo>
                  <a:cubicBezTo>
                    <a:pt x="92" y="424"/>
                    <a:pt x="81" y="435"/>
                    <a:pt x="71" y="447"/>
                  </a:cubicBezTo>
                  <a:cubicBezTo>
                    <a:pt x="112" y="392"/>
                    <a:pt x="153" y="337"/>
                    <a:pt x="189" y="279"/>
                  </a:cubicBezTo>
                  <a:close/>
                  <a:moveTo>
                    <a:pt x="90" y="430"/>
                  </a:moveTo>
                  <a:cubicBezTo>
                    <a:pt x="88" y="432"/>
                    <a:pt x="87" y="434"/>
                    <a:pt x="86" y="436"/>
                  </a:cubicBezTo>
                  <a:cubicBezTo>
                    <a:pt x="73" y="454"/>
                    <a:pt x="49" y="473"/>
                    <a:pt x="40" y="493"/>
                  </a:cubicBezTo>
                  <a:cubicBezTo>
                    <a:pt x="50" y="471"/>
                    <a:pt x="71" y="450"/>
                    <a:pt x="90" y="430"/>
                  </a:cubicBezTo>
                  <a:close/>
                  <a:moveTo>
                    <a:pt x="145" y="360"/>
                  </a:moveTo>
                  <a:cubicBezTo>
                    <a:pt x="150" y="353"/>
                    <a:pt x="155" y="345"/>
                    <a:pt x="160" y="338"/>
                  </a:cubicBezTo>
                  <a:cubicBezTo>
                    <a:pt x="172" y="323"/>
                    <a:pt x="183" y="308"/>
                    <a:pt x="195" y="293"/>
                  </a:cubicBezTo>
                  <a:cubicBezTo>
                    <a:pt x="179" y="316"/>
                    <a:pt x="162" y="338"/>
                    <a:pt x="145" y="360"/>
                  </a:cubicBezTo>
                  <a:close/>
                  <a:moveTo>
                    <a:pt x="332" y="114"/>
                  </a:moveTo>
                  <a:cubicBezTo>
                    <a:pt x="317" y="129"/>
                    <a:pt x="305" y="147"/>
                    <a:pt x="292" y="164"/>
                  </a:cubicBezTo>
                  <a:cubicBezTo>
                    <a:pt x="282" y="176"/>
                    <a:pt x="272" y="188"/>
                    <a:pt x="263" y="200"/>
                  </a:cubicBezTo>
                  <a:cubicBezTo>
                    <a:pt x="292" y="159"/>
                    <a:pt x="323" y="118"/>
                    <a:pt x="356" y="80"/>
                  </a:cubicBezTo>
                  <a:cubicBezTo>
                    <a:pt x="356" y="81"/>
                    <a:pt x="340" y="106"/>
                    <a:pt x="332" y="114"/>
                  </a:cubicBezTo>
                  <a:close/>
                  <a:moveTo>
                    <a:pt x="364" y="68"/>
                  </a:moveTo>
                  <a:cubicBezTo>
                    <a:pt x="353" y="78"/>
                    <a:pt x="343" y="89"/>
                    <a:pt x="334" y="100"/>
                  </a:cubicBezTo>
                  <a:cubicBezTo>
                    <a:pt x="342" y="87"/>
                    <a:pt x="350" y="74"/>
                    <a:pt x="358" y="60"/>
                  </a:cubicBezTo>
                  <a:cubicBezTo>
                    <a:pt x="358" y="59"/>
                    <a:pt x="358" y="59"/>
                    <a:pt x="358" y="59"/>
                  </a:cubicBezTo>
                  <a:cubicBezTo>
                    <a:pt x="360" y="62"/>
                    <a:pt x="362" y="64"/>
                    <a:pt x="364" y="67"/>
                  </a:cubicBezTo>
                  <a:cubicBezTo>
                    <a:pt x="364" y="67"/>
                    <a:pt x="364" y="67"/>
                    <a:pt x="364"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2" name="Freeform 53"/>
            <p:cNvSpPr/>
            <p:nvPr/>
          </p:nvSpPr>
          <p:spPr bwMode="auto">
            <a:xfrm>
              <a:off x="5919788" y="3033713"/>
              <a:ext cx="22225" cy="22225"/>
            </a:xfrm>
            <a:custGeom>
              <a:avLst/>
              <a:gdLst>
                <a:gd name="T0" fmla="*/ 0 w 9"/>
                <a:gd name="T1" fmla="*/ 9 h 9"/>
                <a:gd name="T2" fmla="*/ 9 w 9"/>
                <a:gd name="T3" fmla="*/ 0 h 9"/>
                <a:gd name="T4" fmla="*/ 6 w 9"/>
                <a:gd name="T5" fmla="*/ 2 h 9"/>
                <a:gd name="T6" fmla="*/ 0 w 9"/>
                <a:gd name="T7" fmla="*/ 9 h 9"/>
              </a:gdLst>
              <a:ahLst/>
              <a:cxnLst>
                <a:cxn ang="0">
                  <a:pos x="T0" y="T1"/>
                </a:cxn>
                <a:cxn ang="0">
                  <a:pos x="T2" y="T3"/>
                </a:cxn>
                <a:cxn ang="0">
                  <a:pos x="T4" y="T5"/>
                </a:cxn>
                <a:cxn ang="0">
                  <a:pos x="T6" y="T7"/>
                </a:cxn>
              </a:cxnLst>
              <a:rect l="0" t="0" r="r" b="b"/>
              <a:pathLst>
                <a:path w="9" h="9">
                  <a:moveTo>
                    <a:pt x="0" y="9"/>
                  </a:moveTo>
                  <a:cubicBezTo>
                    <a:pt x="3" y="6"/>
                    <a:pt x="6" y="3"/>
                    <a:pt x="9" y="0"/>
                  </a:cubicBezTo>
                  <a:cubicBezTo>
                    <a:pt x="8" y="1"/>
                    <a:pt x="7" y="1"/>
                    <a:pt x="6" y="2"/>
                  </a:cubicBezTo>
                  <a:cubicBezTo>
                    <a:pt x="4" y="5"/>
                    <a:pt x="2" y="7"/>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3" name="Freeform 54"/>
            <p:cNvSpPr/>
            <p:nvPr/>
          </p:nvSpPr>
          <p:spPr bwMode="auto">
            <a:xfrm>
              <a:off x="5338763" y="3527425"/>
              <a:ext cx="136525" cy="133350"/>
            </a:xfrm>
            <a:custGeom>
              <a:avLst/>
              <a:gdLst>
                <a:gd name="T0" fmla="*/ 0 w 55"/>
                <a:gd name="T1" fmla="*/ 54 h 54"/>
                <a:gd name="T2" fmla="*/ 7 w 55"/>
                <a:gd name="T3" fmla="*/ 47 h 54"/>
                <a:gd name="T4" fmla="*/ 55 w 55"/>
                <a:gd name="T5" fmla="*/ 0 h 54"/>
                <a:gd name="T6" fmla="*/ 0 w 55"/>
                <a:gd name="T7" fmla="*/ 54 h 54"/>
              </a:gdLst>
              <a:ahLst/>
              <a:cxnLst>
                <a:cxn ang="0">
                  <a:pos x="T0" y="T1"/>
                </a:cxn>
                <a:cxn ang="0">
                  <a:pos x="T2" y="T3"/>
                </a:cxn>
                <a:cxn ang="0">
                  <a:pos x="T4" y="T5"/>
                </a:cxn>
                <a:cxn ang="0">
                  <a:pos x="T6" y="T7"/>
                </a:cxn>
              </a:cxnLst>
              <a:rect l="0" t="0" r="r" b="b"/>
              <a:pathLst>
                <a:path w="55" h="54">
                  <a:moveTo>
                    <a:pt x="0" y="54"/>
                  </a:moveTo>
                  <a:cubicBezTo>
                    <a:pt x="2" y="52"/>
                    <a:pt x="5" y="49"/>
                    <a:pt x="7" y="47"/>
                  </a:cubicBezTo>
                  <a:cubicBezTo>
                    <a:pt x="24" y="32"/>
                    <a:pt x="39" y="16"/>
                    <a:pt x="55" y="0"/>
                  </a:cubicBezTo>
                  <a:cubicBezTo>
                    <a:pt x="36" y="18"/>
                    <a:pt x="17" y="36"/>
                    <a:pt x="0"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4" name="Freeform 55"/>
            <p:cNvSpPr/>
            <p:nvPr/>
          </p:nvSpPr>
          <p:spPr bwMode="auto">
            <a:xfrm>
              <a:off x="5768975" y="3040063"/>
              <a:ext cx="103188" cy="117475"/>
            </a:xfrm>
            <a:custGeom>
              <a:avLst/>
              <a:gdLst>
                <a:gd name="T0" fmla="*/ 42 w 42"/>
                <a:gd name="T1" fmla="*/ 0 h 47"/>
                <a:gd name="T2" fmla="*/ 0 w 42"/>
                <a:gd name="T3" fmla="*/ 47 h 47"/>
                <a:gd name="T4" fmla="*/ 15 w 42"/>
                <a:gd name="T5" fmla="*/ 31 h 47"/>
                <a:gd name="T6" fmla="*/ 42 w 42"/>
                <a:gd name="T7" fmla="*/ 0 h 47"/>
              </a:gdLst>
              <a:ahLst/>
              <a:cxnLst>
                <a:cxn ang="0">
                  <a:pos x="T0" y="T1"/>
                </a:cxn>
                <a:cxn ang="0">
                  <a:pos x="T2" y="T3"/>
                </a:cxn>
                <a:cxn ang="0">
                  <a:pos x="T4" y="T5"/>
                </a:cxn>
                <a:cxn ang="0">
                  <a:pos x="T6" y="T7"/>
                </a:cxn>
              </a:cxnLst>
              <a:rect l="0" t="0" r="r" b="b"/>
              <a:pathLst>
                <a:path w="42" h="47">
                  <a:moveTo>
                    <a:pt x="42" y="0"/>
                  </a:moveTo>
                  <a:cubicBezTo>
                    <a:pt x="28" y="15"/>
                    <a:pt x="14" y="31"/>
                    <a:pt x="0" y="47"/>
                  </a:cubicBezTo>
                  <a:cubicBezTo>
                    <a:pt x="5" y="42"/>
                    <a:pt x="10" y="36"/>
                    <a:pt x="15" y="31"/>
                  </a:cubicBezTo>
                  <a:cubicBezTo>
                    <a:pt x="24" y="21"/>
                    <a:pt x="33" y="10"/>
                    <a:pt x="4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5" name="Freeform 56"/>
            <p:cNvSpPr/>
            <p:nvPr/>
          </p:nvSpPr>
          <p:spPr bwMode="auto">
            <a:xfrm>
              <a:off x="5257800" y="3836988"/>
              <a:ext cx="12700" cy="11112"/>
            </a:xfrm>
            <a:custGeom>
              <a:avLst/>
              <a:gdLst>
                <a:gd name="T0" fmla="*/ 5 w 5"/>
                <a:gd name="T1" fmla="*/ 0 h 5"/>
                <a:gd name="T2" fmla="*/ 0 w 5"/>
                <a:gd name="T3" fmla="*/ 5 h 5"/>
                <a:gd name="T4" fmla="*/ 5 w 5"/>
                <a:gd name="T5" fmla="*/ 0 h 5"/>
              </a:gdLst>
              <a:ahLst/>
              <a:cxnLst>
                <a:cxn ang="0">
                  <a:pos x="T0" y="T1"/>
                </a:cxn>
                <a:cxn ang="0">
                  <a:pos x="T2" y="T3"/>
                </a:cxn>
                <a:cxn ang="0">
                  <a:pos x="T4" y="T5"/>
                </a:cxn>
              </a:cxnLst>
              <a:rect l="0" t="0" r="r" b="b"/>
              <a:pathLst>
                <a:path w="5" h="5">
                  <a:moveTo>
                    <a:pt x="5" y="0"/>
                  </a:moveTo>
                  <a:cubicBezTo>
                    <a:pt x="3" y="1"/>
                    <a:pt x="1" y="3"/>
                    <a:pt x="0" y="5"/>
                  </a:cubicBezTo>
                  <a:cubicBezTo>
                    <a:pt x="1" y="4"/>
                    <a:pt x="3" y="3"/>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6" name="Freeform 57"/>
            <p:cNvSpPr/>
            <p:nvPr/>
          </p:nvSpPr>
          <p:spPr bwMode="auto">
            <a:xfrm>
              <a:off x="5381625" y="3586163"/>
              <a:ext cx="295275" cy="390525"/>
            </a:xfrm>
            <a:custGeom>
              <a:avLst/>
              <a:gdLst>
                <a:gd name="T0" fmla="*/ 95 w 120"/>
                <a:gd name="T1" fmla="*/ 29 h 158"/>
                <a:gd name="T2" fmla="*/ 51 w 120"/>
                <a:gd name="T3" fmla="*/ 92 h 158"/>
                <a:gd name="T4" fmla="*/ 12 w 120"/>
                <a:gd name="T5" fmla="*/ 143 h 158"/>
                <a:gd name="T6" fmla="*/ 36 w 120"/>
                <a:gd name="T7" fmla="*/ 103 h 158"/>
                <a:gd name="T8" fmla="*/ 82 w 120"/>
                <a:gd name="T9" fmla="*/ 43 h 158"/>
                <a:gd name="T10" fmla="*/ 1 w 120"/>
                <a:gd name="T11" fmla="*/ 155 h 158"/>
                <a:gd name="T12" fmla="*/ 3 w 120"/>
                <a:gd name="T13" fmla="*/ 157 h 158"/>
                <a:gd name="T14" fmla="*/ 84 w 120"/>
                <a:gd name="T15" fmla="*/ 49 h 158"/>
                <a:gd name="T16" fmla="*/ 120 w 120"/>
                <a:gd name="T17" fmla="*/ 0 h 158"/>
                <a:gd name="T18" fmla="*/ 95 w 120"/>
                <a:gd name="T19" fmla="*/ 28 h 158"/>
                <a:gd name="T20" fmla="*/ 95 w 120"/>
                <a:gd name="T21" fmla="*/ 2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158">
                  <a:moveTo>
                    <a:pt x="95" y="29"/>
                  </a:moveTo>
                  <a:cubicBezTo>
                    <a:pt x="80" y="49"/>
                    <a:pt x="65" y="71"/>
                    <a:pt x="51" y="92"/>
                  </a:cubicBezTo>
                  <a:cubicBezTo>
                    <a:pt x="39" y="110"/>
                    <a:pt x="26" y="126"/>
                    <a:pt x="12" y="143"/>
                  </a:cubicBezTo>
                  <a:cubicBezTo>
                    <a:pt x="17" y="137"/>
                    <a:pt x="28" y="113"/>
                    <a:pt x="36" y="103"/>
                  </a:cubicBezTo>
                  <a:cubicBezTo>
                    <a:pt x="50" y="82"/>
                    <a:pt x="66" y="63"/>
                    <a:pt x="82" y="43"/>
                  </a:cubicBezTo>
                  <a:cubicBezTo>
                    <a:pt x="51" y="78"/>
                    <a:pt x="22" y="113"/>
                    <a:pt x="1" y="155"/>
                  </a:cubicBezTo>
                  <a:cubicBezTo>
                    <a:pt x="0" y="156"/>
                    <a:pt x="2" y="158"/>
                    <a:pt x="3" y="157"/>
                  </a:cubicBezTo>
                  <a:cubicBezTo>
                    <a:pt x="34" y="124"/>
                    <a:pt x="58" y="86"/>
                    <a:pt x="84" y="49"/>
                  </a:cubicBezTo>
                  <a:cubicBezTo>
                    <a:pt x="95" y="33"/>
                    <a:pt x="108" y="16"/>
                    <a:pt x="120" y="0"/>
                  </a:cubicBezTo>
                  <a:cubicBezTo>
                    <a:pt x="112" y="9"/>
                    <a:pt x="104" y="19"/>
                    <a:pt x="95" y="28"/>
                  </a:cubicBezTo>
                  <a:cubicBezTo>
                    <a:pt x="95" y="28"/>
                    <a:pt x="95" y="28"/>
                    <a:pt x="95"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7" name="Freeform 58"/>
            <p:cNvSpPr/>
            <p:nvPr/>
          </p:nvSpPr>
          <p:spPr bwMode="auto">
            <a:xfrm>
              <a:off x="5676900" y="3536950"/>
              <a:ext cx="42863" cy="49212"/>
            </a:xfrm>
            <a:custGeom>
              <a:avLst/>
              <a:gdLst>
                <a:gd name="T0" fmla="*/ 17 w 17"/>
                <a:gd name="T1" fmla="*/ 0 h 20"/>
                <a:gd name="T2" fmla="*/ 6 w 17"/>
                <a:gd name="T3" fmla="*/ 12 h 20"/>
                <a:gd name="T4" fmla="*/ 0 w 17"/>
                <a:gd name="T5" fmla="*/ 20 h 20"/>
                <a:gd name="T6" fmla="*/ 17 w 17"/>
                <a:gd name="T7" fmla="*/ 0 h 20"/>
              </a:gdLst>
              <a:ahLst/>
              <a:cxnLst>
                <a:cxn ang="0">
                  <a:pos x="T0" y="T1"/>
                </a:cxn>
                <a:cxn ang="0">
                  <a:pos x="T2" y="T3"/>
                </a:cxn>
                <a:cxn ang="0">
                  <a:pos x="T4" y="T5"/>
                </a:cxn>
                <a:cxn ang="0">
                  <a:pos x="T6" y="T7"/>
                </a:cxn>
              </a:cxnLst>
              <a:rect l="0" t="0" r="r" b="b"/>
              <a:pathLst>
                <a:path w="17" h="20">
                  <a:moveTo>
                    <a:pt x="17" y="0"/>
                  </a:moveTo>
                  <a:cubicBezTo>
                    <a:pt x="13" y="4"/>
                    <a:pt x="10" y="8"/>
                    <a:pt x="6" y="12"/>
                  </a:cubicBezTo>
                  <a:cubicBezTo>
                    <a:pt x="4" y="14"/>
                    <a:pt x="2" y="17"/>
                    <a:pt x="0" y="20"/>
                  </a:cubicBezTo>
                  <a:cubicBezTo>
                    <a:pt x="6" y="13"/>
                    <a:pt x="11" y="6"/>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8" name="Freeform 59"/>
            <p:cNvSpPr/>
            <p:nvPr/>
          </p:nvSpPr>
          <p:spPr bwMode="auto">
            <a:xfrm>
              <a:off x="5583238" y="3641725"/>
              <a:ext cx="44450" cy="50800"/>
            </a:xfrm>
            <a:custGeom>
              <a:avLst/>
              <a:gdLst>
                <a:gd name="T0" fmla="*/ 13 w 18"/>
                <a:gd name="T1" fmla="*/ 7 h 21"/>
                <a:gd name="T2" fmla="*/ 18 w 18"/>
                <a:gd name="T3" fmla="*/ 0 h 21"/>
                <a:gd name="T4" fmla="*/ 0 w 18"/>
                <a:gd name="T5" fmla="*/ 21 h 21"/>
                <a:gd name="T6" fmla="*/ 13 w 18"/>
                <a:gd name="T7" fmla="*/ 7 h 21"/>
              </a:gdLst>
              <a:ahLst/>
              <a:cxnLst>
                <a:cxn ang="0">
                  <a:pos x="T0" y="T1"/>
                </a:cxn>
                <a:cxn ang="0">
                  <a:pos x="T2" y="T3"/>
                </a:cxn>
                <a:cxn ang="0">
                  <a:pos x="T4" y="T5"/>
                </a:cxn>
                <a:cxn ang="0">
                  <a:pos x="T6" y="T7"/>
                </a:cxn>
              </a:cxnLst>
              <a:rect l="0" t="0" r="r" b="b"/>
              <a:pathLst>
                <a:path w="18" h="21">
                  <a:moveTo>
                    <a:pt x="13" y="7"/>
                  </a:moveTo>
                  <a:cubicBezTo>
                    <a:pt x="15" y="4"/>
                    <a:pt x="17" y="2"/>
                    <a:pt x="18" y="0"/>
                  </a:cubicBezTo>
                  <a:cubicBezTo>
                    <a:pt x="12" y="7"/>
                    <a:pt x="6" y="14"/>
                    <a:pt x="0" y="21"/>
                  </a:cubicBezTo>
                  <a:cubicBezTo>
                    <a:pt x="5" y="16"/>
                    <a:pt x="9" y="11"/>
                    <a:pt x="1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9" name="Freeform 60"/>
            <p:cNvSpPr>
              <a:spLocks noEditPoints="1"/>
            </p:cNvSpPr>
            <p:nvPr/>
          </p:nvSpPr>
          <p:spPr bwMode="auto">
            <a:xfrm>
              <a:off x="4943475" y="2297113"/>
              <a:ext cx="1635125" cy="1820862"/>
            </a:xfrm>
            <a:custGeom>
              <a:avLst/>
              <a:gdLst>
                <a:gd name="T0" fmla="*/ 565 w 662"/>
                <a:gd name="T1" fmla="*/ 144 h 737"/>
                <a:gd name="T2" fmla="*/ 551 w 662"/>
                <a:gd name="T3" fmla="*/ 154 h 737"/>
                <a:gd name="T4" fmla="*/ 465 w 662"/>
                <a:gd name="T5" fmla="*/ 188 h 737"/>
                <a:gd name="T6" fmla="*/ 529 w 662"/>
                <a:gd name="T7" fmla="*/ 0 h 737"/>
                <a:gd name="T8" fmla="*/ 441 w 662"/>
                <a:gd name="T9" fmla="*/ 214 h 737"/>
                <a:gd name="T10" fmla="*/ 289 w 662"/>
                <a:gd name="T11" fmla="*/ 407 h 737"/>
                <a:gd name="T12" fmla="*/ 403 w 662"/>
                <a:gd name="T13" fmla="*/ 246 h 737"/>
                <a:gd name="T14" fmla="*/ 375 w 662"/>
                <a:gd name="T15" fmla="*/ 223 h 737"/>
                <a:gd name="T16" fmla="*/ 325 w 662"/>
                <a:gd name="T17" fmla="*/ 267 h 737"/>
                <a:gd name="T18" fmla="*/ 178 w 662"/>
                <a:gd name="T19" fmla="*/ 428 h 737"/>
                <a:gd name="T20" fmla="*/ 92 w 662"/>
                <a:gd name="T21" fmla="*/ 508 h 737"/>
                <a:gd name="T22" fmla="*/ 137 w 662"/>
                <a:gd name="T23" fmla="*/ 477 h 737"/>
                <a:gd name="T24" fmla="*/ 76 w 662"/>
                <a:gd name="T25" fmla="*/ 645 h 737"/>
                <a:gd name="T26" fmla="*/ 116 w 662"/>
                <a:gd name="T27" fmla="*/ 638 h 737"/>
                <a:gd name="T28" fmla="*/ 254 w 662"/>
                <a:gd name="T29" fmla="*/ 736 h 737"/>
                <a:gd name="T30" fmla="*/ 427 w 662"/>
                <a:gd name="T31" fmla="*/ 167 h 737"/>
                <a:gd name="T32" fmla="*/ 461 w 662"/>
                <a:gd name="T33" fmla="*/ 73 h 737"/>
                <a:gd name="T34" fmla="*/ 512 w 662"/>
                <a:gd name="T35" fmla="*/ 11 h 737"/>
                <a:gd name="T36" fmla="*/ 482 w 662"/>
                <a:gd name="T37" fmla="*/ 23 h 737"/>
                <a:gd name="T38" fmla="*/ 479 w 662"/>
                <a:gd name="T39" fmla="*/ 22 h 737"/>
                <a:gd name="T40" fmla="*/ 399 w 662"/>
                <a:gd name="T41" fmla="*/ 109 h 737"/>
                <a:gd name="T42" fmla="*/ 422 w 662"/>
                <a:gd name="T43" fmla="*/ 112 h 737"/>
                <a:gd name="T44" fmla="*/ 421 w 662"/>
                <a:gd name="T45" fmla="*/ 193 h 737"/>
                <a:gd name="T46" fmla="*/ 455 w 662"/>
                <a:gd name="T47" fmla="*/ 187 h 737"/>
                <a:gd name="T48" fmla="*/ 76 w 662"/>
                <a:gd name="T49" fmla="*/ 554 h 737"/>
                <a:gd name="T50" fmla="*/ 573 w 662"/>
                <a:gd name="T51" fmla="*/ 173 h 737"/>
                <a:gd name="T52" fmla="*/ 168 w 662"/>
                <a:gd name="T53" fmla="*/ 605 h 737"/>
                <a:gd name="T54" fmla="*/ 453 w 662"/>
                <a:gd name="T55" fmla="*/ 281 h 737"/>
                <a:gd name="T56" fmla="*/ 340 w 662"/>
                <a:gd name="T57" fmla="*/ 410 h 737"/>
                <a:gd name="T58" fmla="*/ 333 w 662"/>
                <a:gd name="T59" fmla="*/ 397 h 737"/>
                <a:gd name="T60" fmla="*/ 533 w 662"/>
                <a:gd name="T61" fmla="*/ 136 h 737"/>
                <a:gd name="T62" fmla="*/ 558 w 662"/>
                <a:gd name="T63" fmla="*/ 137 h 737"/>
                <a:gd name="T64" fmla="*/ 493 w 662"/>
                <a:gd name="T65" fmla="*/ 219 h 737"/>
                <a:gd name="T66" fmla="*/ 395 w 662"/>
                <a:gd name="T67" fmla="*/ 307 h 737"/>
                <a:gd name="T68" fmla="*/ 215 w 662"/>
                <a:gd name="T69" fmla="*/ 498 h 737"/>
                <a:gd name="T70" fmla="*/ 150 w 662"/>
                <a:gd name="T71" fmla="*/ 556 h 737"/>
                <a:gd name="T72" fmla="*/ 92 w 662"/>
                <a:gd name="T73" fmla="*/ 622 h 737"/>
                <a:gd name="T74" fmla="*/ 250 w 662"/>
                <a:gd name="T75" fmla="*/ 426 h 737"/>
                <a:gd name="T76" fmla="*/ 268 w 662"/>
                <a:gd name="T77" fmla="*/ 378 h 737"/>
                <a:gd name="T78" fmla="*/ 364 w 662"/>
                <a:gd name="T79" fmla="*/ 233 h 737"/>
                <a:gd name="T80" fmla="*/ 296 w 662"/>
                <a:gd name="T81" fmla="*/ 322 h 737"/>
                <a:gd name="T82" fmla="*/ 26 w 662"/>
                <a:gd name="T83" fmla="*/ 636 h 737"/>
                <a:gd name="T84" fmla="*/ 29 w 662"/>
                <a:gd name="T85" fmla="*/ 650 h 737"/>
                <a:gd name="T86" fmla="*/ 32 w 662"/>
                <a:gd name="T87" fmla="*/ 659 h 737"/>
                <a:gd name="T88" fmla="*/ 119 w 662"/>
                <a:gd name="T89" fmla="*/ 564 h 737"/>
                <a:gd name="T90" fmla="*/ 78 w 662"/>
                <a:gd name="T91" fmla="*/ 644 h 737"/>
                <a:gd name="T92" fmla="*/ 78 w 662"/>
                <a:gd name="T93" fmla="*/ 644 h 737"/>
                <a:gd name="T94" fmla="*/ 107 w 662"/>
                <a:gd name="T95" fmla="*/ 663 h 737"/>
                <a:gd name="T96" fmla="*/ 115 w 662"/>
                <a:gd name="T97" fmla="*/ 670 h 737"/>
                <a:gd name="T98" fmla="*/ 88 w 662"/>
                <a:gd name="T99" fmla="*/ 682 h 737"/>
                <a:gd name="T100" fmla="*/ 106 w 662"/>
                <a:gd name="T101" fmla="*/ 639 h 737"/>
                <a:gd name="T102" fmla="*/ 116 w 662"/>
                <a:gd name="T103" fmla="*/ 632 h 737"/>
                <a:gd name="T104" fmla="*/ 125 w 662"/>
                <a:gd name="T105" fmla="*/ 626 h 737"/>
                <a:gd name="T106" fmla="*/ 119 w 662"/>
                <a:gd name="T107" fmla="*/ 636 h 737"/>
                <a:gd name="T108" fmla="*/ 359 w 662"/>
                <a:gd name="T109" fmla="*/ 414 h 737"/>
                <a:gd name="T110" fmla="*/ 179 w 662"/>
                <a:gd name="T111" fmla="*/ 624 h 737"/>
                <a:gd name="T112" fmla="*/ 442 w 662"/>
                <a:gd name="T113" fmla="*/ 346 h 737"/>
                <a:gd name="T114" fmla="*/ 452 w 662"/>
                <a:gd name="T115" fmla="*/ 361 h 737"/>
                <a:gd name="T116" fmla="*/ 602 w 662"/>
                <a:gd name="T117" fmla="*/ 14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2" h="737">
                  <a:moveTo>
                    <a:pt x="656" y="116"/>
                  </a:moveTo>
                  <a:cubicBezTo>
                    <a:pt x="653" y="119"/>
                    <a:pt x="619" y="149"/>
                    <a:pt x="640" y="128"/>
                  </a:cubicBezTo>
                  <a:cubicBezTo>
                    <a:pt x="642" y="126"/>
                    <a:pt x="640" y="124"/>
                    <a:pt x="638" y="126"/>
                  </a:cubicBezTo>
                  <a:cubicBezTo>
                    <a:pt x="633" y="130"/>
                    <a:pt x="628" y="135"/>
                    <a:pt x="624" y="141"/>
                  </a:cubicBezTo>
                  <a:cubicBezTo>
                    <a:pt x="623" y="142"/>
                    <a:pt x="624" y="144"/>
                    <a:pt x="626" y="143"/>
                  </a:cubicBezTo>
                  <a:cubicBezTo>
                    <a:pt x="629" y="141"/>
                    <a:pt x="633" y="138"/>
                    <a:pt x="637" y="135"/>
                  </a:cubicBezTo>
                  <a:cubicBezTo>
                    <a:pt x="662" y="114"/>
                    <a:pt x="624" y="153"/>
                    <a:pt x="623" y="154"/>
                  </a:cubicBezTo>
                  <a:cubicBezTo>
                    <a:pt x="623" y="155"/>
                    <a:pt x="622" y="156"/>
                    <a:pt x="621" y="157"/>
                  </a:cubicBezTo>
                  <a:cubicBezTo>
                    <a:pt x="621" y="157"/>
                    <a:pt x="621" y="157"/>
                    <a:pt x="621" y="157"/>
                  </a:cubicBezTo>
                  <a:cubicBezTo>
                    <a:pt x="616" y="143"/>
                    <a:pt x="606" y="130"/>
                    <a:pt x="590" y="137"/>
                  </a:cubicBezTo>
                  <a:cubicBezTo>
                    <a:pt x="585" y="139"/>
                    <a:pt x="581" y="142"/>
                    <a:pt x="577" y="145"/>
                  </a:cubicBezTo>
                  <a:cubicBezTo>
                    <a:pt x="571" y="148"/>
                    <a:pt x="567" y="158"/>
                    <a:pt x="565" y="144"/>
                  </a:cubicBezTo>
                  <a:cubicBezTo>
                    <a:pt x="564" y="135"/>
                    <a:pt x="564" y="126"/>
                    <a:pt x="562" y="117"/>
                  </a:cubicBezTo>
                  <a:cubicBezTo>
                    <a:pt x="563" y="116"/>
                    <a:pt x="562" y="115"/>
                    <a:pt x="562" y="114"/>
                  </a:cubicBezTo>
                  <a:cubicBezTo>
                    <a:pt x="561" y="111"/>
                    <a:pt x="560" y="108"/>
                    <a:pt x="558" y="104"/>
                  </a:cubicBezTo>
                  <a:cubicBezTo>
                    <a:pt x="558" y="103"/>
                    <a:pt x="556" y="103"/>
                    <a:pt x="555" y="104"/>
                  </a:cubicBezTo>
                  <a:cubicBezTo>
                    <a:pt x="531" y="119"/>
                    <a:pt x="503" y="158"/>
                    <a:pt x="501" y="191"/>
                  </a:cubicBezTo>
                  <a:cubicBezTo>
                    <a:pt x="499" y="192"/>
                    <a:pt x="497" y="194"/>
                    <a:pt x="496" y="195"/>
                  </a:cubicBezTo>
                  <a:cubicBezTo>
                    <a:pt x="494" y="197"/>
                    <a:pt x="496" y="198"/>
                    <a:pt x="498" y="197"/>
                  </a:cubicBezTo>
                  <a:cubicBezTo>
                    <a:pt x="499" y="196"/>
                    <a:pt x="500" y="195"/>
                    <a:pt x="501" y="194"/>
                  </a:cubicBezTo>
                  <a:cubicBezTo>
                    <a:pt x="501" y="198"/>
                    <a:pt x="501" y="201"/>
                    <a:pt x="502" y="204"/>
                  </a:cubicBezTo>
                  <a:cubicBezTo>
                    <a:pt x="502" y="205"/>
                    <a:pt x="503" y="205"/>
                    <a:pt x="503" y="204"/>
                  </a:cubicBezTo>
                  <a:cubicBezTo>
                    <a:pt x="505" y="199"/>
                    <a:pt x="506" y="194"/>
                    <a:pt x="507" y="189"/>
                  </a:cubicBezTo>
                  <a:cubicBezTo>
                    <a:pt x="521" y="177"/>
                    <a:pt x="535" y="164"/>
                    <a:pt x="551" y="154"/>
                  </a:cubicBezTo>
                  <a:cubicBezTo>
                    <a:pt x="547" y="157"/>
                    <a:pt x="539" y="165"/>
                    <a:pt x="531" y="175"/>
                  </a:cubicBezTo>
                  <a:cubicBezTo>
                    <a:pt x="523" y="183"/>
                    <a:pt x="515" y="192"/>
                    <a:pt x="508" y="201"/>
                  </a:cubicBezTo>
                  <a:cubicBezTo>
                    <a:pt x="498" y="210"/>
                    <a:pt x="488" y="219"/>
                    <a:pt x="478" y="228"/>
                  </a:cubicBezTo>
                  <a:cubicBezTo>
                    <a:pt x="484" y="222"/>
                    <a:pt x="489" y="216"/>
                    <a:pt x="493" y="209"/>
                  </a:cubicBezTo>
                  <a:cubicBezTo>
                    <a:pt x="494" y="208"/>
                    <a:pt x="492" y="206"/>
                    <a:pt x="491" y="208"/>
                  </a:cubicBezTo>
                  <a:cubicBezTo>
                    <a:pt x="482" y="217"/>
                    <a:pt x="472" y="226"/>
                    <a:pt x="463" y="235"/>
                  </a:cubicBezTo>
                  <a:cubicBezTo>
                    <a:pt x="471" y="225"/>
                    <a:pt x="479" y="214"/>
                    <a:pt x="485" y="203"/>
                  </a:cubicBezTo>
                  <a:cubicBezTo>
                    <a:pt x="485" y="202"/>
                    <a:pt x="485" y="202"/>
                    <a:pt x="485" y="202"/>
                  </a:cubicBezTo>
                  <a:cubicBezTo>
                    <a:pt x="488" y="204"/>
                    <a:pt x="492" y="205"/>
                    <a:pt x="495" y="206"/>
                  </a:cubicBezTo>
                  <a:cubicBezTo>
                    <a:pt x="497" y="207"/>
                    <a:pt x="498" y="203"/>
                    <a:pt x="496" y="202"/>
                  </a:cubicBezTo>
                  <a:cubicBezTo>
                    <a:pt x="488" y="200"/>
                    <a:pt x="478" y="196"/>
                    <a:pt x="467" y="190"/>
                  </a:cubicBezTo>
                  <a:cubicBezTo>
                    <a:pt x="467" y="189"/>
                    <a:pt x="466" y="187"/>
                    <a:pt x="465" y="188"/>
                  </a:cubicBezTo>
                  <a:cubicBezTo>
                    <a:pt x="465" y="188"/>
                    <a:pt x="465" y="189"/>
                    <a:pt x="464" y="189"/>
                  </a:cubicBezTo>
                  <a:cubicBezTo>
                    <a:pt x="458" y="185"/>
                    <a:pt x="452" y="181"/>
                    <a:pt x="446" y="177"/>
                  </a:cubicBezTo>
                  <a:cubicBezTo>
                    <a:pt x="446" y="177"/>
                    <a:pt x="446" y="176"/>
                    <a:pt x="445" y="176"/>
                  </a:cubicBezTo>
                  <a:cubicBezTo>
                    <a:pt x="430" y="165"/>
                    <a:pt x="419" y="151"/>
                    <a:pt x="420" y="134"/>
                  </a:cubicBezTo>
                  <a:cubicBezTo>
                    <a:pt x="420" y="134"/>
                    <a:pt x="420" y="133"/>
                    <a:pt x="420" y="133"/>
                  </a:cubicBezTo>
                  <a:cubicBezTo>
                    <a:pt x="421" y="132"/>
                    <a:pt x="421" y="131"/>
                    <a:pt x="420" y="131"/>
                  </a:cubicBezTo>
                  <a:cubicBezTo>
                    <a:pt x="420" y="130"/>
                    <a:pt x="420" y="130"/>
                    <a:pt x="420" y="129"/>
                  </a:cubicBezTo>
                  <a:cubicBezTo>
                    <a:pt x="421" y="121"/>
                    <a:pt x="425" y="114"/>
                    <a:pt x="429" y="107"/>
                  </a:cubicBezTo>
                  <a:cubicBezTo>
                    <a:pt x="434" y="102"/>
                    <a:pt x="439" y="97"/>
                    <a:pt x="444" y="92"/>
                  </a:cubicBezTo>
                  <a:cubicBezTo>
                    <a:pt x="454" y="83"/>
                    <a:pt x="465" y="75"/>
                    <a:pt x="474" y="68"/>
                  </a:cubicBezTo>
                  <a:cubicBezTo>
                    <a:pt x="498" y="51"/>
                    <a:pt x="526" y="34"/>
                    <a:pt x="531" y="2"/>
                  </a:cubicBezTo>
                  <a:cubicBezTo>
                    <a:pt x="531" y="1"/>
                    <a:pt x="530" y="0"/>
                    <a:pt x="529" y="0"/>
                  </a:cubicBezTo>
                  <a:cubicBezTo>
                    <a:pt x="469" y="9"/>
                    <a:pt x="420" y="49"/>
                    <a:pt x="396" y="104"/>
                  </a:cubicBezTo>
                  <a:cubicBezTo>
                    <a:pt x="388" y="123"/>
                    <a:pt x="387" y="138"/>
                    <a:pt x="390" y="151"/>
                  </a:cubicBezTo>
                  <a:cubicBezTo>
                    <a:pt x="389" y="151"/>
                    <a:pt x="389" y="152"/>
                    <a:pt x="388" y="152"/>
                  </a:cubicBezTo>
                  <a:cubicBezTo>
                    <a:pt x="387" y="153"/>
                    <a:pt x="389" y="155"/>
                    <a:pt x="390" y="154"/>
                  </a:cubicBezTo>
                  <a:cubicBezTo>
                    <a:pt x="390" y="154"/>
                    <a:pt x="390" y="154"/>
                    <a:pt x="390" y="154"/>
                  </a:cubicBezTo>
                  <a:cubicBezTo>
                    <a:pt x="395" y="169"/>
                    <a:pt x="406" y="181"/>
                    <a:pt x="420" y="194"/>
                  </a:cubicBezTo>
                  <a:cubicBezTo>
                    <a:pt x="420" y="195"/>
                    <a:pt x="421" y="196"/>
                    <a:pt x="421" y="196"/>
                  </a:cubicBezTo>
                  <a:cubicBezTo>
                    <a:pt x="423" y="197"/>
                    <a:pt x="424" y="198"/>
                    <a:pt x="426" y="200"/>
                  </a:cubicBezTo>
                  <a:cubicBezTo>
                    <a:pt x="426" y="200"/>
                    <a:pt x="426" y="200"/>
                    <a:pt x="426" y="200"/>
                  </a:cubicBezTo>
                  <a:cubicBezTo>
                    <a:pt x="424" y="201"/>
                    <a:pt x="426" y="203"/>
                    <a:pt x="428" y="202"/>
                  </a:cubicBezTo>
                  <a:cubicBezTo>
                    <a:pt x="428" y="202"/>
                    <a:pt x="428" y="202"/>
                    <a:pt x="428" y="202"/>
                  </a:cubicBezTo>
                  <a:cubicBezTo>
                    <a:pt x="432" y="206"/>
                    <a:pt x="437" y="210"/>
                    <a:pt x="441" y="214"/>
                  </a:cubicBezTo>
                  <a:cubicBezTo>
                    <a:pt x="442" y="215"/>
                    <a:pt x="443" y="213"/>
                    <a:pt x="442" y="213"/>
                  </a:cubicBezTo>
                  <a:cubicBezTo>
                    <a:pt x="438" y="209"/>
                    <a:pt x="434" y="205"/>
                    <a:pt x="430" y="201"/>
                  </a:cubicBezTo>
                  <a:cubicBezTo>
                    <a:pt x="443" y="193"/>
                    <a:pt x="450" y="185"/>
                    <a:pt x="438" y="205"/>
                  </a:cubicBezTo>
                  <a:cubicBezTo>
                    <a:pt x="437" y="207"/>
                    <a:pt x="439" y="208"/>
                    <a:pt x="440" y="208"/>
                  </a:cubicBezTo>
                  <a:cubicBezTo>
                    <a:pt x="464" y="197"/>
                    <a:pt x="458" y="196"/>
                    <a:pt x="442" y="216"/>
                  </a:cubicBezTo>
                  <a:cubicBezTo>
                    <a:pt x="441" y="217"/>
                    <a:pt x="442" y="218"/>
                    <a:pt x="443" y="217"/>
                  </a:cubicBezTo>
                  <a:cubicBezTo>
                    <a:pt x="450" y="209"/>
                    <a:pt x="458" y="201"/>
                    <a:pt x="465" y="193"/>
                  </a:cubicBezTo>
                  <a:cubicBezTo>
                    <a:pt x="467" y="194"/>
                    <a:pt x="469" y="195"/>
                    <a:pt x="470" y="196"/>
                  </a:cubicBezTo>
                  <a:cubicBezTo>
                    <a:pt x="435" y="227"/>
                    <a:pt x="406" y="264"/>
                    <a:pt x="376" y="301"/>
                  </a:cubicBezTo>
                  <a:cubicBezTo>
                    <a:pt x="388" y="287"/>
                    <a:pt x="400" y="274"/>
                    <a:pt x="412" y="260"/>
                  </a:cubicBezTo>
                  <a:cubicBezTo>
                    <a:pt x="404" y="269"/>
                    <a:pt x="397" y="277"/>
                    <a:pt x="390" y="286"/>
                  </a:cubicBezTo>
                  <a:cubicBezTo>
                    <a:pt x="355" y="326"/>
                    <a:pt x="322" y="367"/>
                    <a:pt x="289" y="407"/>
                  </a:cubicBezTo>
                  <a:cubicBezTo>
                    <a:pt x="255" y="448"/>
                    <a:pt x="217" y="483"/>
                    <a:pt x="180" y="520"/>
                  </a:cubicBezTo>
                  <a:cubicBezTo>
                    <a:pt x="205" y="493"/>
                    <a:pt x="230" y="464"/>
                    <a:pt x="255" y="438"/>
                  </a:cubicBezTo>
                  <a:cubicBezTo>
                    <a:pt x="282" y="408"/>
                    <a:pt x="308" y="378"/>
                    <a:pt x="334" y="348"/>
                  </a:cubicBezTo>
                  <a:cubicBezTo>
                    <a:pt x="291" y="395"/>
                    <a:pt x="247" y="442"/>
                    <a:pt x="203" y="489"/>
                  </a:cubicBezTo>
                  <a:cubicBezTo>
                    <a:pt x="177" y="517"/>
                    <a:pt x="151" y="543"/>
                    <a:pt x="124" y="569"/>
                  </a:cubicBezTo>
                  <a:cubicBezTo>
                    <a:pt x="131" y="560"/>
                    <a:pt x="139" y="552"/>
                    <a:pt x="146" y="543"/>
                  </a:cubicBezTo>
                  <a:cubicBezTo>
                    <a:pt x="186" y="500"/>
                    <a:pt x="225" y="458"/>
                    <a:pt x="264" y="415"/>
                  </a:cubicBezTo>
                  <a:cubicBezTo>
                    <a:pt x="286" y="391"/>
                    <a:pt x="305" y="366"/>
                    <a:pt x="325" y="341"/>
                  </a:cubicBezTo>
                  <a:cubicBezTo>
                    <a:pt x="335" y="330"/>
                    <a:pt x="346" y="319"/>
                    <a:pt x="356" y="308"/>
                  </a:cubicBezTo>
                  <a:cubicBezTo>
                    <a:pt x="380" y="284"/>
                    <a:pt x="402" y="259"/>
                    <a:pt x="422" y="232"/>
                  </a:cubicBezTo>
                  <a:cubicBezTo>
                    <a:pt x="423" y="231"/>
                    <a:pt x="420" y="230"/>
                    <a:pt x="419" y="231"/>
                  </a:cubicBezTo>
                  <a:cubicBezTo>
                    <a:pt x="414" y="236"/>
                    <a:pt x="408" y="241"/>
                    <a:pt x="403" y="246"/>
                  </a:cubicBezTo>
                  <a:cubicBezTo>
                    <a:pt x="406" y="241"/>
                    <a:pt x="409" y="236"/>
                    <a:pt x="412" y="231"/>
                  </a:cubicBezTo>
                  <a:cubicBezTo>
                    <a:pt x="413" y="230"/>
                    <a:pt x="411" y="228"/>
                    <a:pt x="409" y="230"/>
                  </a:cubicBezTo>
                  <a:cubicBezTo>
                    <a:pt x="402" y="236"/>
                    <a:pt x="395" y="242"/>
                    <a:pt x="387" y="249"/>
                  </a:cubicBezTo>
                  <a:cubicBezTo>
                    <a:pt x="393" y="242"/>
                    <a:pt x="398" y="236"/>
                    <a:pt x="404" y="230"/>
                  </a:cubicBezTo>
                  <a:cubicBezTo>
                    <a:pt x="405" y="228"/>
                    <a:pt x="403" y="226"/>
                    <a:pt x="401" y="227"/>
                  </a:cubicBezTo>
                  <a:cubicBezTo>
                    <a:pt x="387" y="241"/>
                    <a:pt x="373" y="254"/>
                    <a:pt x="359" y="267"/>
                  </a:cubicBezTo>
                  <a:cubicBezTo>
                    <a:pt x="371" y="255"/>
                    <a:pt x="383" y="242"/>
                    <a:pt x="395" y="230"/>
                  </a:cubicBezTo>
                  <a:cubicBezTo>
                    <a:pt x="396" y="228"/>
                    <a:pt x="394" y="226"/>
                    <a:pt x="393" y="227"/>
                  </a:cubicBezTo>
                  <a:cubicBezTo>
                    <a:pt x="373" y="247"/>
                    <a:pt x="354" y="267"/>
                    <a:pt x="335" y="287"/>
                  </a:cubicBezTo>
                  <a:cubicBezTo>
                    <a:pt x="353" y="267"/>
                    <a:pt x="370" y="247"/>
                    <a:pt x="387" y="227"/>
                  </a:cubicBezTo>
                  <a:cubicBezTo>
                    <a:pt x="388" y="226"/>
                    <a:pt x="387" y="224"/>
                    <a:pt x="386" y="225"/>
                  </a:cubicBezTo>
                  <a:cubicBezTo>
                    <a:pt x="378" y="226"/>
                    <a:pt x="369" y="231"/>
                    <a:pt x="375" y="223"/>
                  </a:cubicBezTo>
                  <a:cubicBezTo>
                    <a:pt x="385" y="222"/>
                    <a:pt x="398" y="226"/>
                    <a:pt x="408" y="228"/>
                  </a:cubicBezTo>
                  <a:cubicBezTo>
                    <a:pt x="419" y="229"/>
                    <a:pt x="434" y="230"/>
                    <a:pt x="443" y="221"/>
                  </a:cubicBezTo>
                  <a:cubicBezTo>
                    <a:pt x="444" y="220"/>
                    <a:pt x="442" y="218"/>
                    <a:pt x="441" y="219"/>
                  </a:cubicBezTo>
                  <a:cubicBezTo>
                    <a:pt x="420" y="230"/>
                    <a:pt x="399" y="221"/>
                    <a:pt x="377" y="218"/>
                  </a:cubicBezTo>
                  <a:cubicBezTo>
                    <a:pt x="369" y="217"/>
                    <a:pt x="360" y="217"/>
                    <a:pt x="357" y="226"/>
                  </a:cubicBezTo>
                  <a:cubicBezTo>
                    <a:pt x="356" y="229"/>
                    <a:pt x="358" y="242"/>
                    <a:pt x="358" y="242"/>
                  </a:cubicBezTo>
                  <a:cubicBezTo>
                    <a:pt x="351" y="238"/>
                    <a:pt x="344" y="238"/>
                    <a:pt x="336" y="239"/>
                  </a:cubicBezTo>
                  <a:cubicBezTo>
                    <a:pt x="318" y="241"/>
                    <a:pt x="318" y="265"/>
                    <a:pt x="322" y="279"/>
                  </a:cubicBezTo>
                  <a:cubicBezTo>
                    <a:pt x="322" y="280"/>
                    <a:pt x="324" y="279"/>
                    <a:pt x="323" y="278"/>
                  </a:cubicBezTo>
                  <a:cubicBezTo>
                    <a:pt x="321" y="269"/>
                    <a:pt x="323" y="260"/>
                    <a:pt x="326" y="254"/>
                  </a:cubicBezTo>
                  <a:cubicBezTo>
                    <a:pt x="326" y="255"/>
                    <a:pt x="327" y="256"/>
                    <a:pt x="328" y="255"/>
                  </a:cubicBezTo>
                  <a:cubicBezTo>
                    <a:pt x="346" y="244"/>
                    <a:pt x="329" y="261"/>
                    <a:pt x="325" y="267"/>
                  </a:cubicBezTo>
                  <a:cubicBezTo>
                    <a:pt x="324" y="269"/>
                    <a:pt x="326" y="271"/>
                    <a:pt x="327" y="270"/>
                  </a:cubicBezTo>
                  <a:cubicBezTo>
                    <a:pt x="328" y="269"/>
                    <a:pt x="350" y="252"/>
                    <a:pt x="332" y="273"/>
                  </a:cubicBezTo>
                  <a:cubicBezTo>
                    <a:pt x="317" y="290"/>
                    <a:pt x="300" y="306"/>
                    <a:pt x="284" y="322"/>
                  </a:cubicBezTo>
                  <a:cubicBezTo>
                    <a:pt x="255" y="351"/>
                    <a:pt x="229" y="382"/>
                    <a:pt x="202" y="413"/>
                  </a:cubicBezTo>
                  <a:cubicBezTo>
                    <a:pt x="149" y="476"/>
                    <a:pt x="99" y="543"/>
                    <a:pt x="46" y="607"/>
                  </a:cubicBezTo>
                  <a:cubicBezTo>
                    <a:pt x="45" y="608"/>
                    <a:pt x="44" y="610"/>
                    <a:pt x="43" y="611"/>
                  </a:cubicBezTo>
                  <a:cubicBezTo>
                    <a:pt x="44" y="610"/>
                    <a:pt x="44" y="609"/>
                    <a:pt x="45" y="608"/>
                  </a:cubicBezTo>
                  <a:cubicBezTo>
                    <a:pt x="62" y="584"/>
                    <a:pt x="80" y="562"/>
                    <a:pt x="98" y="540"/>
                  </a:cubicBezTo>
                  <a:cubicBezTo>
                    <a:pt x="121" y="513"/>
                    <a:pt x="143" y="486"/>
                    <a:pt x="164" y="458"/>
                  </a:cubicBezTo>
                  <a:cubicBezTo>
                    <a:pt x="211" y="397"/>
                    <a:pt x="266" y="341"/>
                    <a:pt x="309" y="277"/>
                  </a:cubicBezTo>
                  <a:cubicBezTo>
                    <a:pt x="310" y="275"/>
                    <a:pt x="308" y="273"/>
                    <a:pt x="306" y="275"/>
                  </a:cubicBezTo>
                  <a:cubicBezTo>
                    <a:pt x="261" y="323"/>
                    <a:pt x="219" y="376"/>
                    <a:pt x="178" y="428"/>
                  </a:cubicBezTo>
                  <a:cubicBezTo>
                    <a:pt x="217" y="374"/>
                    <a:pt x="263" y="323"/>
                    <a:pt x="301" y="268"/>
                  </a:cubicBezTo>
                  <a:cubicBezTo>
                    <a:pt x="302" y="266"/>
                    <a:pt x="300" y="265"/>
                    <a:pt x="299" y="266"/>
                  </a:cubicBezTo>
                  <a:cubicBezTo>
                    <a:pt x="255" y="322"/>
                    <a:pt x="210" y="377"/>
                    <a:pt x="164" y="431"/>
                  </a:cubicBezTo>
                  <a:cubicBezTo>
                    <a:pt x="165" y="431"/>
                    <a:pt x="165" y="430"/>
                    <a:pt x="165" y="430"/>
                  </a:cubicBezTo>
                  <a:cubicBezTo>
                    <a:pt x="190" y="395"/>
                    <a:pt x="213" y="360"/>
                    <a:pt x="242" y="329"/>
                  </a:cubicBezTo>
                  <a:cubicBezTo>
                    <a:pt x="262" y="308"/>
                    <a:pt x="281" y="288"/>
                    <a:pt x="291" y="261"/>
                  </a:cubicBezTo>
                  <a:cubicBezTo>
                    <a:pt x="292" y="259"/>
                    <a:pt x="290" y="258"/>
                    <a:pt x="289" y="259"/>
                  </a:cubicBezTo>
                  <a:cubicBezTo>
                    <a:pt x="240" y="318"/>
                    <a:pt x="189" y="375"/>
                    <a:pt x="142" y="435"/>
                  </a:cubicBezTo>
                  <a:cubicBezTo>
                    <a:pt x="114" y="472"/>
                    <a:pt x="88" y="510"/>
                    <a:pt x="59" y="545"/>
                  </a:cubicBezTo>
                  <a:cubicBezTo>
                    <a:pt x="37" y="570"/>
                    <a:pt x="16" y="593"/>
                    <a:pt x="0" y="622"/>
                  </a:cubicBezTo>
                  <a:cubicBezTo>
                    <a:pt x="0" y="623"/>
                    <a:pt x="1" y="624"/>
                    <a:pt x="2" y="623"/>
                  </a:cubicBezTo>
                  <a:cubicBezTo>
                    <a:pt x="26" y="581"/>
                    <a:pt x="62" y="547"/>
                    <a:pt x="92" y="508"/>
                  </a:cubicBezTo>
                  <a:cubicBezTo>
                    <a:pt x="131" y="457"/>
                    <a:pt x="171" y="406"/>
                    <a:pt x="213" y="356"/>
                  </a:cubicBezTo>
                  <a:cubicBezTo>
                    <a:pt x="228" y="338"/>
                    <a:pt x="243" y="320"/>
                    <a:pt x="257" y="302"/>
                  </a:cubicBezTo>
                  <a:cubicBezTo>
                    <a:pt x="265" y="293"/>
                    <a:pt x="272" y="284"/>
                    <a:pt x="280" y="275"/>
                  </a:cubicBezTo>
                  <a:cubicBezTo>
                    <a:pt x="270" y="287"/>
                    <a:pt x="261" y="303"/>
                    <a:pt x="250" y="316"/>
                  </a:cubicBezTo>
                  <a:cubicBezTo>
                    <a:pt x="217" y="352"/>
                    <a:pt x="190" y="389"/>
                    <a:pt x="162" y="428"/>
                  </a:cubicBezTo>
                  <a:cubicBezTo>
                    <a:pt x="154" y="440"/>
                    <a:pt x="145" y="452"/>
                    <a:pt x="137" y="463"/>
                  </a:cubicBezTo>
                  <a:cubicBezTo>
                    <a:pt x="110" y="494"/>
                    <a:pt x="83" y="524"/>
                    <a:pt x="57" y="555"/>
                  </a:cubicBezTo>
                  <a:cubicBezTo>
                    <a:pt x="41" y="574"/>
                    <a:pt x="18" y="596"/>
                    <a:pt x="12" y="621"/>
                  </a:cubicBezTo>
                  <a:cubicBezTo>
                    <a:pt x="11" y="622"/>
                    <a:pt x="13" y="624"/>
                    <a:pt x="14" y="622"/>
                  </a:cubicBezTo>
                  <a:cubicBezTo>
                    <a:pt x="55" y="572"/>
                    <a:pt x="96" y="522"/>
                    <a:pt x="136" y="470"/>
                  </a:cubicBezTo>
                  <a:cubicBezTo>
                    <a:pt x="154" y="449"/>
                    <a:pt x="172" y="428"/>
                    <a:pt x="189" y="407"/>
                  </a:cubicBezTo>
                  <a:cubicBezTo>
                    <a:pt x="172" y="431"/>
                    <a:pt x="155" y="454"/>
                    <a:pt x="137" y="477"/>
                  </a:cubicBezTo>
                  <a:cubicBezTo>
                    <a:pt x="96" y="525"/>
                    <a:pt x="50" y="571"/>
                    <a:pt x="22" y="626"/>
                  </a:cubicBezTo>
                  <a:cubicBezTo>
                    <a:pt x="21" y="628"/>
                    <a:pt x="23" y="629"/>
                    <a:pt x="24" y="628"/>
                  </a:cubicBezTo>
                  <a:cubicBezTo>
                    <a:pt x="34" y="615"/>
                    <a:pt x="44" y="602"/>
                    <a:pt x="54" y="589"/>
                  </a:cubicBezTo>
                  <a:cubicBezTo>
                    <a:pt x="44" y="604"/>
                    <a:pt x="34" y="618"/>
                    <a:pt x="24" y="633"/>
                  </a:cubicBezTo>
                  <a:cubicBezTo>
                    <a:pt x="23" y="630"/>
                    <a:pt x="21" y="628"/>
                    <a:pt x="19" y="627"/>
                  </a:cubicBezTo>
                  <a:cubicBezTo>
                    <a:pt x="18" y="626"/>
                    <a:pt x="18" y="627"/>
                    <a:pt x="18" y="628"/>
                  </a:cubicBezTo>
                  <a:cubicBezTo>
                    <a:pt x="20" y="630"/>
                    <a:pt x="22" y="632"/>
                    <a:pt x="23" y="635"/>
                  </a:cubicBezTo>
                  <a:cubicBezTo>
                    <a:pt x="23" y="636"/>
                    <a:pt x="23" y="636"/>
                    <a:pt x="23" y="637"/>
                  </a:cubicBezTo>
                  <a:cubicBezTo>
                    <a:pt x="26" y="649"/>
                    <a:pt x="24" y="667"/>
                    <a:pt x="41" y="666"/>
                  </a:cubicBezTo>
                  <a:cubicBezTo>
                    <a:pt x="55" y="665"/>
                    <a:pt x="43" y="632"/>
                    <a:pt x="62" y="636"/>
                  </a:cubicBezTo>
                  <a:cubicBezTo>
                    <a:pt x="68" y="638"/>
                    <a:pt x="72" y="640"/>
                    <a:pt x="75" y="643"/>
                  </a:cubicBezTo>
                  <a:cubicBezTo>
                    <a:pt x="74" y="644"/>
                    <a:pt x="75" y="645"/>
                    <a:pt x="76" y="645"/>
                  </a:cubicBezTo>
                  <a:cubicBezTo>
                    <a:pt x="86" y="659"/>
                    <a:pt x="63" y="686"/>
                    <a:pt x="81" y="694"/>
                  </a:cubicBezTo>
                  <a:cubicBezTo>
                    <a:pt x="102" y="703"/>
                    <a:pt x="100" y="666"/>
                    <a:pt x="121" y="678"/>
                  </a:cubicBezTo>
                  <a:cubicBezTo>
                    <a:pt x="122" y="679"/>
                    <a:pt x="123" y="678"/>
                    <a:pt x="124" y="677"/>
                  </a:cubicBezTo>
                  <a:cubicBezTo>
                    <a:pt x="130" y="661"/>
                    <a:pt x="119" y="651"/>
                    <a:pt x="109" y="640"/>
                  </a:cubicBezTo>
                  <a:cubicBezTo>
                    <a:pt x="110" y="638"/>
                    <a:pt x="109" y="637"/>
                    <a:pt x="108" y="638"/>
                  </a:cubicBezTo>
                  <a:cubicBezTo>
                    <a:pt x="106" y="636"/>
                    <a:pt x="105" y="634"/>
                    <a:pt x="104" y="632"/>
                  </a:cubicBezTo>
                  <a:cubicBezTo>
                    <a:pt x="104" y="632"/>
                    <a:pt x="104" y="632"/>
                    <a:pt x="104" y="632"/>
                  </a:cubicBezTo>
                  <a:cubicBezTo>
                    <a:pt x="106" y="630"/>
                    <a:pt x="107" y="629"/>
                    <a:pt x="109" y="627"/>
                  </a:cubicBezTo>
                  <a:cubicBezTo>
                    <a:pt x="111" y="629"/>
                    <a:pt x="113" y="631"/>
                    <a:pt x="115" y="634"/>
                  </a:cubicBezTo>
                  <a:cubicBezTo>
                    <a:pt x="114" y="635"/>
                    <a:pt x="113" y="636"/>
                    <a:pt x="113" y="637"/>
                  </a:cubicBezTo>
                  <a:cubicBezTo>
                    <a:pt x="112" y="639"/>
                    <a:pt x="114" y="640"/>
                    <a:pt x="115" y="639"/>
                  </a:cubicBezTo>
                  <a:cubicBezTo>
                    <a:pt x="115" y="638"/>
                    <a:pt x="116" y="638"/>
                    <a:pt x="116" y="638"/>
                  </a:cubicBezTo>
                  <a:cubicBezTo>
                    <a:pt x="116" y="639"/>
                    <a:pt x="115" y="640"/>
                    <a:pt x="115" y="641"/>
                  </a:cubicBezTo>
                  <a:cubicBezTo>
                    <a:pt x="115" y="642"/>
                    <a:pt x="117" y="643"/>
                    <a:pt x="117" y="641"/>
                  </a:cubicBezTo>
                  <a:cubicBezTo>
                    <a:pt x="117" y="640"/>
                    <a:pt x="118" y="639"/>
                    <a:pt x="118" y="638"/>
                  </a:cubicBezTo>
                  <a:cubicBezTo>
                    <a:pt x="127" y="651"/>
                    <a:pt x="133" y="668"/>
                    <a:pt x="141" y="678"/>
                  </a:cubicBezTo>
                  <a:cubicBezTo>
                    <a:pt x="146" y="685"/>
                    <a:pt x="153" y="687"/>
                    <a:pt x="158" y="679"/>
                  </a:cubicBezTo>
                  <a:cubicBezTo>
                    <a:pt x="159" y="677"/>
                    <a:pt x="160" y="676"/>
                    <a:pt x="160" y="675"/>
                  </a:cubicBezTo>
                  <a:cubicBezTo>
                    <a:pt x="161" y="675"/>
                    <a:pt x="161" y="675"/>
                    <a:pt x="161" y="674"/>
                  </a:cubicBezTo>
                  <a:cubicBezTo>
                    <a:pt x="162" y="673"/>
                    <a:pt x="163" y="673"/>
                    <a:pt x="163" y="672"/>
                  </a:cubicBezTo>
                  <a:cubicBezTo>
                    <a:pt x="173" y="666"/>
                    <a:pt x="174" y="700"/>
                    <a:pt x="190" y="691"/>
                  </a:cubicBezTo>
                  <a:cubicBezTo>
                    <a:pt x="202" y="684"/>
                    <a:pt x="203" y="691"/>
                    <a:pt x="214" y="697"/>
                  </a:cubicBezTo>
                  <a:cubicBezTo>
                    <a:pt x="227" y="704"/>
                    <a:pt x="268" y="705"/>
                    <a:pt x="252" y="734"/>
                  </a:cubicBezTo>
                  <a:cubicBezTo>
                    <a:pt x="251" y="736"/>
                    <a:pt x="253" y="737"/>
                    <a:pt x="254" y="736"/>
                  </a:cubicBezTo>
                  <a:cubicBezTo>
                    <a:pt x="263" y="722"/>
                    <a:pt x="258" y="710"/>
                    <a:pt x="246" y="699"/>
                  </a:cubicBezTo>
                  <a:cubicBezTo>
                    <a:pt x="244" y="698"/>
                    <a:pt x="241" y="697"/>
                    <a:pt x="239" y="697"/>
                  </a:cubicBezTo>
                  <a:cubicBezTo>
                    <a:pt x="220" y="702"/>
                    <a:pt x="211" y="689"/>
                    <a:pt x="200" y="675"/>
                  </a:cubicBezTo>
                  <a:cubicBezTo>
                    <a:pt x="200" y="675"/>
                    <a:pt x="199" y="675"/>
                    <a:pt x="199" y="675"/>
                  </a:cubicBezTo>
                  <a:cubicBezTo>
                    <a:pt x="277" y="581"/>
                    <a:pt x="353" y="486"/>
                    <a:pt x="431" y="392"/>
                  </a:cubicBezTo>
                  <a:cubicBezTo>
                    <a:pt x="506" y="301"/>
                    <a:pt x="586" y="212"/>
                    <a:pt x="658" y="119"/>
                  </a:cubicBezTo>
                  <a:cubicBezTo>
                    <a:pt x="659" y="117"/>
                    <a:pt x="658" y="116"/>
                    <a:pt x="656" y="116"/>
                  </a:cubicBezTo>
                  <a:close/>
                  <a:moveTo>
                    <a:pt x="423" y="157"/>
                  </a:moveTo>
                  <a:cubicBezTo>
                    <a:pt x="428" y="165"/>
                    <a:pt x="434" y="172"/>
                    <a:pt x="442" y="178"/>
                  </a:cubicBezTo>
                  <a:cubicBezTo>
                    <a:pt x="434" y="184"/>
                    <a:pt x="424" y="192"/>
                    <a:pt x="435" y="174"/>
                  </a:cubicBezTo>
                  <a:cubicBezTo>
                    <a:pt x="436" y="173"/>
                    <a:pt x="434" y="171"/>
                    <a:pt x="433" y="172"/>
                  </a:cubicBezTo>
                  <a:cubicBezTo>
                    <a:pt x="422" y="180"/>
                    <a:pt x="419" y="182"/>
                    <a:pt x="427" y="167"/>
                  </a:cubicBezTo>
                  <a:cubicBezTo>
                    <a:pt x="428" y="166"/>
                    <a:pt x="426" y="165"/>
                    <a:pt x="425" y="165"/>
                  </a:cubicBezTo>
                  <a:cubicBezTo>
                    <a:pt x="411" y="172"/>
                    <a:pt x="415" y="168"/>
                    <a:pt x="423" y="157"/>
                  </a:cubicBezTo>
                  <a:cubicBezTo>
                    <a:pt x="423" y="157"/>
                    <a:pt x="423" y="157"/>
                    <a:pt x="423" y="157"/>
                  </a:cubicBezTo>
                  <a:close/>
                  <a:moveTo>
                    <a:pt x="422" y="155"/>
                  </a:moveTo>
                  <a:cubicBezTo>
                    <a:pt x="421" y="155"/>
                    <a:pt x="421" y="155"/>
                    <a:pt x="420" y="155"/>
                  </a:cubicBezTo>
                  <a:cubicBezTo>
                    <a:pt x="397" y="175"/>
                    <a:pt x="413" y="156"/>
                    <a:pt x="418" y="149"/>
                  </a:cubicBezTo>
                  <a:cubicBezTo>
                    <a:pt x="419" y="151"/>
                    <a:pt x="420" y="153"/>
                    <a:pt x="422" y="155"/>
                  </a:cubicBezTo>
                  <a:close/>
                  <a:moveTo>
                    <a:pt x="414" y="135"/>
                  </a:moveTo>
                  <a:cubicBezTo>
                    <a:pt x="382" y="163"/>
                    <a:pt x="407" y="133"/>
                    <a:pt x="417" y="122"/>
                  </a:cubicBezTo>
                  <a:cubicBezTo>
                    <a:pt x="415" y="126"/>
                    <a:pt x="414" y="130"/>
                    <a:pt x="414" y="135"/>
                  </a:cubicBezTo>
                  <a:close/>
                  <a:moveTo>
                    <a:pt x="521" y="21"/>
                  </a:moveTo>
                  <a:cubicBezTo>
                    <a:pt x="509" y="44"/>
                    <a:pt x="482" y="59"/>
                    <a:pt x="461" y="73"/>
                  </a:cubicBezTo>
                  <a:cubicBezTo>
                    <a:pt x="474" y="60"/>
                    <a:pt x="487" y="47"/>
                    <a:pt x="501" y="34"/>
                  </a:cubicBezTo>
                  <a:cubicBezTo>
                    <a:pt x="528" y="7"/>
                    <a:pt x="494" y="45"/>
                    <a:pt x="489" y="50"/>
                  </a:cubicBezTo>
                  <a:cubicBezTo>
                    <a:pt x="488" y="52"/>
                    <a:pt x="490" y="53"/>
                    <a:pt x="491" y="52"/>
                  </a:cubicBezTo>
                  <a:cubicBezTo>
                    <a:pt x="504" y="40"/>
                    <a:pt x="516" y="30"/>
                    <a:pt x="522" y="13"/>
                  </a:cubicBezTo>
                  <a:cubicBezTo>
                    <a:pt x="523" y="12"/>
                    <a:pt x="521" y="11"/>
                    <a:pt x="520" y="12"/>
                  </a:cubicBezTo>
                  <a:cubicBezTo>
                    <a:pt x="514" y="18"/>
                    <a:pt x="507" y="24"/>
                    <a:pt x="501" y="30"/>
                  </a:cubicBezTo>
                  <a:cubicBezTo>
                    <a:pt x="507" y="23"/>
                    <a:pt x="513" y="16"/>
                    <a:pt x="517" y="7"/>
                  </a:cubicBezTo>
                  <a:cubicBezTo>
                    <a:pt x="524" y="7"/>
                    <a:pt x="526" y="11"/>
                    <a:pt x="521" y="21"/>
                  </a:cubicBezTo>
                  <a:close/>
                  <a:moveTo>
                    <a:pt x="500" y="27"/>
                  </a:moveTo>
                  <a:cubicBezTo>
                    <a:pt x="491" y="37"/>
                    <a:pt x="480" y="45"/>
                    <a:pt x="470" y="53"/>
                  </a:cubicBezTo>
                  <a:cubicBezTo>
                    <a:pt x="468" y="55"/>
                    <a:pt x="465" y="57"/>
                    <a:pt x="463" y="59"/>
                  </a:cubicBezTo>
                  <a:cubicBezTo>
                    <a:pt x="478" y="42"/>
                    <a:pt x="495" y="26"/>
                    <a:pt x="512" y="11"/>
                  </a:cubicBezTo>
                  <a:cubicBezTo>
                    <a:pt x="519" y="4"/>
                    <a:pt x="501" y="26"/>
                    <a:pt x="500" y="27"/>
                  </a:cubicBezTo>
                  <a:close/>
                  <a:moveTo>
                    <a:pt x="507" y="9"/>
                  </a:moveTo>
                  <a:cubicBezTo>
                    <a:pt x="508" y="9"/>
                    <a:pt x="509" y="9"/>
                    <a:pt x="510" y="9"/>
                  </a:cubicBezTo>
                  <a:cubicBezTo>
                    <a:pt x="486" y="28"/>
                    <a:pt x="465" y="52"/>
                    <a:pt x="444" y="76"/>
                  </a:cubicBezTo>
                  <a:cubicBezTo>
                    <a:pt x="431" y="88"/>
                    <a:pt x="417" y="101"/>
                    <a:pt x="404" y="115"/>
                  </a:cubicBezTo>
                  <a:cubicBezTo>
                    <a:pt x="383" y="136"/>
                    <a:pt x="409" y="106"/>
                    <a:pt x="411" y="103"/>
                  </a:cubicBezTo>
                  <a:cubicBezTo>
                    <a:pt x="416" y="96"/>
                    <a:pt x="422" y="89"/>
                    <a:pt x="428" y="83"/>
                  </a:cubicBezTo>
                  <a:cubicBezTo>
                    <a:pt x="438" y="74"/>
                    <a:pt x="447" y="65"/>
                    <a:pt x="456" y="56"/>
                  </a:cubicBezTo>
                  <a:cubicBezTo>
                    <a:pt x="464" y="48"/>
                    <a:pt x="473" y="40"/>
                    <a:pt x="481" y="32"/>
                  </a:cubicBezTo>
                  <a:cubicBezTo>
                    <a:pt x="489" y="25"/>
                    <a:pt x="498" y="18"/>
                    <a:pt x="506" y="10"/>
                  </a:cubicBezTo>
                  <a:cubicBezTo>
                    <a:pt x="507" y="10"/>
                    <a:pt x="507" y="10"/>
                    <a:pt x="507" y="9"/>
                  </a:cubicBezTo>
                  <a:close/>
                  <a:moveTo>
                    <a:pt x="482" y="23"/>
                  </a:moveTo>
                  <a:cubicBezTo>
                    <a:pt x="482" y="23"/>
                    <a:pt x="482" y="23"/>
                    <a:pt x="482" y="23"/>
                  </a:cubicBezTo>
                  <a:cubicBezTo>
                    <a:pt x="484" y="21"/>
                    <a:pt x="486" y="19"/>
                    <a:pt x="488" y="17"/>
                  </a:cubicBezTo>
                  <a:cubicBezTo>
                    <a:pt x="493" y="15"/>
                    <a:pt x="497" y="13"/>
                    <a:pt x="501" y="12"/>
                  </a:cubicBezTo>
                  <a:cubicBezTo>
                    <a:pt x="496" y="16"/>
                    <a:pt x="491" y="20"/>
                    <a:pt x="486" y="24"/>
                  </a:cubicBezTo>
                  <a:cubicBezTo>
                    <a:pt x="486" y="25"/>
                    <a:pt x="485" y="25"/>
                    <a:pt x="485" y="25"/>
                  </a:cubicBezTo>
                  <a:cubicBezTo>
                    <a:pt x="465" y="42"/>
                    <a:pt x="446" y="60"/>
                    <a:pt x="428" y="80"/>
                  </a:cubicBezTo>
                  <a:cubicBezTo>
                    <a:pt x="420" y="87"/>
                    <a:pt x="413" y="94"/>
                    <a:pt x="405" y="101"/>
                  </a:cubicBezTo>
                  <a:cubicBezTo>
                    <a:pt x="416" y="91"/>
                    <a:pt x="430" y="70"/>
                    <a:pt x="444" y="57"/>
                  </a:cubicBezTo>
                  <a:cubicBezTo>
                    <a:pt x="457" y="45"/>
                    <a:pt x="469" y="34"/>
                    <a:pt x="482" y="23"/>
                  </a:cubicBezTo>
                  <a:cubicBezTo>
                    <a:pt x="482" y="23"/>
                    <a:pt x="482" y="23"/>
                    <a:pt x="482" y="23"/>
                  </a:cubicBezTo>
                  <a:close/>
                  <a:moveTo>
                    <a:pt x="470" y="27"/>
                  </a:moveTo>
                  <a:cubicBezTo>
                    <a:pt x="473" y="25"/>
                    <a:pt x="476" y="23"/>
                    <a:pt x="479" y="22"/>
                  </a:cubicBezTo>
                  <a:cubicBezTo>
                    <a:pt x="466" y="33"/>
                    <a:pt x="452" y="43"/>
                    <a:pt x="439" y="54"/>
                  </a:cubicBezTo>
                  <a:cubicBezTo>
                    <a:pt x="433" y="60"/>
                    <a:pt x="413" y="82"/>
                    <a:pt x="437" y="54"/>
                  </a:cubicBezTo>
                  <a:cubicBezTo>
                    <a:pt x="446" y="44"/>
                    <a:pt x="458" y="35"/>
                    <a:pt x="470" y="27"/>
                  </a:cubicBezTo>
                  <a:cubicBezTo>
                    <a:pt x="470" y="27"/>
                    <a:pt x="470" y="27"/>
                    <a:pt x="470" y="27"/>
                  </a:cubicBezTo>
                  <a:close/>
                  <a:moveTo>
                    <a:pt x="390" y="150"/>
                  </a:moveTo>
                  <a:cubicBezTo>
                    <a:pt x="381" y="115"/>
                    <a:pt x="419" y="66"/>
                    <a:pt x="441" y="46"/>
                  </a:cubicBezTo>
                  <a:cubicBezTo>
                    <a:pt x="442" y="44"/>
                    <a:pt x="446" y="42"/>
                    <a:pt x="450" y="39"/>
                  </a:cubicBezTo>
                  <a:cubicBezTo>
                    <a:pt x="439" y="49"/>
                    <a:pt x="428" y="60"/>
                    <a:pt x="420" y="73"/>
                  </a:cubicBezTo>
                  <a:cubicBezTo>
                    <a:pt x="420" y="74"/>
                    <a:pt x="421" y="75"/>
                    <a:pt x="422" y="74"/>
                  </a:cubicBezTo>
                  <a:cubicBezTo>
                    <a:pt x="431" y="65"/>
                    <a:pt x="440" y="57"/>
                    <a:pt x="449" y="50"/>
                  </a:cubicBezTo>
                  <a:cubicBezTo>
                    <a:pt x="430" y="67"/>
                    <a:pt x="411" y="85"/>
                    <a:pt x="397" y="107"/>
                  </a:cubicBezTo>
                  <a:cubicBezTo>
                    <a:pt x="396" y="108"/>
                    <a:pt x="398" y="109"/>
                    <a:pt x="399" y="109"/>
                  </a:cubicBezTo>
                  <a:cubicBezTo>
                    <a:pt x="404" y="104"/>
                    <a:pt x="409" y="100"/>
                    <a:pt x="414" y="95"/>
                  </a:cubicBezTo>
                  <a:cubicBezTo>
                    <a:pt x="405" y="106"/>
                    <a:pt x="397" y="117"/>
                    <a:pt x="389" y="129"/>
                  </a:cubicBezTo>
                  <a:cubicBezTo>
                    <a:pt x="389" y="131"/>
                    <a:pt x="390" y="132"/>
                    <a:pt x="391" y="131"/>
                  </a:cubicBezTo>
                  <a:cubicBezTo>
                    <a:pt x="398" y="124"/>
                    <a:pt x="405" y="117"/>
                    <a:pt x="412" y="110"/>
                  </a:cubicBezTo>
                  <a:cubicBezTo>
                    <a:pt x="400" y="123"/>
                    <a:pt x="390" y="137"/>
                    <a:pt x="392" y="143"/>
                  </a:cubicBezTo>
                  <a:cubicBezTo>
                    <a:pt x="392" y="144"/>
                    <a:pt x="394" y="144"/>
                    <a:pt x="393" y="143"/>
                  </a:cubicBezTo>
                  <a:cubicBezTo>
                    <a:pt x="389" y="131"/>
                    <a:pt x="435" y="89"/>
                    <a:pt x="443" y="81"/>
                  </a:cubicBezTo>
                  <a:cubicBezTo>
                    <a:pt x="445" y="79"/>
                    <a:pt x="447" y="77"/>
                    <a:pt x="449" y="75"/>
                  </a:cubicBezTo>
                  <a:cubicBezTo>
                    <a:pt x="454" y="70"/>
                    <a:pt x="460" y="65"/>
                    <a:pt x="466" y="60"/>
                  </a:cubicBezTo>
                  <a:cubicBezTo>
                    <a:pt x="475" y="53"/>
                    <a:pt x="484" y="46"/>
                    <a:pt x="493" y="38"/>
                  </a:cubicBezTo>
                  <a:cubicBezTo>
                    <a:pt x="477" y="53"/>
                    <a:pt x="462" y="69"/>
                    <a:pt x="447" y="84"/>
                  </a:cubicBezTo>
                  <a:cubicBezTo>
                    <a:pt x="438" y="92"/>
                    <a:pt x="429" y="101"/>
                    <a:pt x="422" y="112"/>
                  </a:cubicBezTo>
                  <a:cubicBezTo>
                    <a:pt x="411" y="124"/>
                    <a:pt x="400" y="137"/>
                    <a:pt x="390" y="150"/>
                  </a:cubicBezTo>
                  <a:close/>
                  <a:moveTo>
                    <a:pt x="415" y="186"/>
                  </a:moveTo>
                  <a:cubicBezTo>
                    <a:pt x="414" y="186"/>
                    <a:pt x="414" y="186"/>
                    <a:pt x="415" y="187"/>
                  </a:cubicBezTo>
                  <a:cubicBezTo>
                    <a:pt x="405" y="177"/>
                    <a:pt x="396" y="166"/>
                    <a:pt x="391" y="154"/>
                  </a:cubicBezTo>
                  <a:cubicBezTo>
                    <a:pt x="414" y="142"/>
                    <a:pt x="412" y="138"/>
                    <a:pt x="398" y="159"/>
                  </a:cubicBezTo>
                  <a:cubicBezTo>
                    <a:pt x="397" y="160"/>
                    <a:pt x="399" y="162"/>
                    <a:pt x="400" y="161"/>
                  </a:cubicBezTo>
                  <a:cubicBezTo>
                    <a:pt x="419" y="150"/>
                    <a:pt x="408" y="157"/>
                    <a:pt x="401" y="169"/>
                  </a:cubicBezTo>
                  <a:cubicBezTo>
                    <a:pt x="401" y="170"/>
                    <a:pt x="402" y="172"/>
                    <a:pt x="403" y="171"/>
                  </a:cubicBezTo>
                  <a:cubicBezTo>
                    <a:pt x="417" y="163"/>
                    <a:pt x="415" y="162"/>
                    <a:pt x="407" y="175"/>
                  </a:cubicBezTo>
                  <a:cubicBezTo>
                    <a:pt x="406" y="176"/>
                    <a:pt x="408" y="177"/>
                    <a:pt x="409" y="177"/>
                  </a:cubicBezTo>
                  <a:cubicBezTo>
                    <a:pt x="423" y="169"/>
                    <a:pt x="420" y="174"/>
                    <a:pt x="415" y="186"/>
                  </a:cubicBezTo>
                  <a:close/>
                  <a:moveTo>
                    <a:pt x="421" y="193"/>
                  </a:moveTo>
                  <a:cubicBezTo>
                    <a:pt x="419" y="191"/>
                    <a:pt x="417" y="189"/>
                    <a:pt x="416" y="188"/>
                  </a:cubicBezTo>
                  <a:cubicBezTo>
                    <a:pt x="416" y="188"/>
                    <a:pt x="416" y="188"/>
                    <a:pt x="417" y="187"/>
                  </a:cubicBezTo>
                  <a:cubicBezTo>
                    <a:pt x="428" y="179"/>
                    <a:pt x="429" y="181"/>
                    <a:pt x="421" y="193"/>
                  </a:cubicBezTo>
                  <a:close/>
                  <a:moveTo>
                    <a:pt x="427" y="198"/>
                  </a:moveTo>
                  <a:cubicBezTo>
                    <a:pt x="426" y="197"/>
                    <a:pt x="424" y="196"/>
                    <a:pt x="423" y="195"/>
                  </a:cubicBezTo>
                  <a:cubicBezTo>
                    <a:pt x="438" y="186"/>
                    <a:pt x="441" y="180"/>
                    <a:pt x="427" y="198"/>
                  </a:cubicBezTo>
                  <a:close/>
                  <a:moveTo>
                    <a:pt x="445" y="180"/>
                  </a:moveTo>
                  <a:cubicBezTo>
                    <a:pt x="447" y="182"/>
                    <a:pt x="449" y="183"/>
                    <a:pt x="452" y="185"/>
                  </a:cubicBezTo>
                  <a:cubicBezTo>
                    <a:pt x="438" y="193"/>
                    <a:pt x="430" y="199"/>
                    <a:pt x="445" y="180"/>
                  </a:cubicBezTo>
                  <a:close/>
                  <a:moveTo>
                    <a:pt x="455" y="187"/>
                  </a:moveTo>
                  <a:cubicBezTo>
                    <a:pt x="457" y="189"/>
                    <a:pt x="459" y="190"/>
                    <a:pt x="461" y="191"/>
                  </a:cubicBezTo>
                  <a:cubicBezTo>
                    <a:pt x="452" y="198"/>
                    <a:pt x="436" y="210"/>
                    <a:pt x="455" y="187"/>
                  </a:cubicBezTo>
                  <a:close/>
                  <a:moveTo>
                    <a:pt x="276" y="314"/>
                  </a:moveTo>
                  <a:cubicBezTo>
                    <a:pt x="311" y="270"/>
                    <a:pt x="290" y="299"/>
                    <a:pt x="268" y="325"/>
                  </a:cubicBezTo>
                  <a:cubicBezTo>
                    <a:pt x="259" y="336"/>
                    <a:pt x="250" y="347"/>
                    <a:pt x="240" y="358"/>
                  </a:cubicBezTo>
                  <a:cubicBezTo>
                    <a:pt x="252" y="343"/>
                    <a:pt x="265" y="329"/>
                    <a:pt x="276" y="314"/>
                  </a:cubicBezTo>
                  <a:close/>
                  <a:moveTo>
                    <a:pt x="56" y="565"/>
                  </a:moveTo>
                  <a:cubicBezTo>
                    <a:pt x="53" y="570"/>
                    <a:pt x="7" y="624"/>
                    <a:pt x="29" y="595"/>
                  </a:cubicBezTo>
                  <a:cubicBezTo>
                    <a:pt x="49" y="569"/>
                    <a:pt x="70" y="544"/>
                    <a:pt x="92" y="520"/>
                  </a:cubicBezTo>
                  <a:cubicBezTo>
                    <a:pt x="94" y="518"/>
                    <a:pt x="95" y="516"/>
                    <a:pt x="97" y="514"/>
                  </a:cubicBezTo>
                  <a:cubicBezTo>
                    <a:pt x="83" y="531"/>
                    <a:pt x="70" y="548"/>
                    <a:pt x="56" y="565"/>
                  </a:cubicBezTo>
                  <a:close/>
                  <a:moveTo>
                    <a:pt x="35" y="609"/>
                  </a:moveTo>
                  <a:cubicBezTo>
                    <a:pt x="36" y="607"/>
                    <a:pt x="37" y="605"/>
                    <a:pt x="39" y="602"/>
                  </a:cubicBezTo>
                  <a:cubicBezTo>
                    <a:pt x="49" y="585"/>
                    <a:pt x="63" y="570"/>
                    <a:pt x="76" y="554"/>
                  </a:cubicBezTo>
                  <a:cubicBezTo>
                    <a:pt x="85" y="544"/>
                    <a:pt x="93" y="534"/>
                    <a:pt x="102" y="524"/>
                  </a:cubicBezTo>
                  <a:cubicBezTo>
                    <a:pt x="91" y="538"/>
                    <a:pt x="79" y="553"/>
                    <a:pt x="68" y="567"/>
                  </a:cubicBezTo>
                  <a:cubicBezTo>
                    <a:pt x="57" y="581"/>
                    <a:pt x="46" y="595"/>
                    <a:pt x="35" y="609"/>
                  </a:cubicBezTo>
                  <a:close/>
                  <a:moveTo>
                    <a:pt x="594" y="141"/>
                  </a:moveTo>
                  <a:cubicBezTo>
                    <a:pt x="583" y="153"/>
                    <a:pt x="572" y="165"/>
                    <a:pt x="560" y="177"/>
                  </a:cubicBezTo>
                  <a:cubicBezTo>
                    <a:pt x="542" y="194"/>
                    <a:pt x="524" y="212"/>
                    <a:pt x="507" y="230"/>
                  </a:cubicBezTo>
                  <a:cubicBezTo>
                    <a:pt x="514" y="222"/>
                    <a:pt x="521" y="214"/>
                    <a:pt x="528" y="205"/>
                  </a:cubicBezTo>
                  <a:cubicBezTo>
                    <a:pt x="542" y="190"/>
                    <a:pt x="556" y="175"/>
                    <a:pt x="569" y="159"/>
                  </a:cubicBezTo>
                  <a:cubicBezTo>
                    <a:pt x="569" y="158"/>
                    <a:pt x="569" y="157"/>
                    <a:pt x="568" y="157"/>
                  </a:cubicBezTo>
                  <a:cubicBezTo>
                    <a:pt x="577" y="149"/>
                    <a:pt x="586" y="142"/>
                    <a:pt x="594" y="141"/>
                  </a:cubicBezTo>
                  <a:close/>
                  <a:moveTo>
                    <a:pt x="577" y="165"/>
                  </a:moveTo>
                  <a:cubicBezTo>
                    <a:pt x="607" y="138"/>
                    <a:pt x="577" y="169"/>
                    <a:pt x="573" y="173"/>
                  </a:cubicBezTo>
                  <a:cubicBezTo>
                    <a:pt x="563" y="183"/>
                    <a:pt x="552" y="194"/>
                    <a:pt x="542" y="204"/>
                  </a:cubicBezTo>
                  <a:cubicBezTo>
                    <a:pt x="532" y="214"/>
                    <a:pt x="523" y="224"/>
                    <a:pt x="513" y="235"/>
                  </a:cubicBezTo>
                  <a:cubicBezTo>
                    <a:pt x="534" y="212"/>
                    <a:pt x="554" y="189"/>
                    <a:pt x="575" y="167"/>
                  </a:cubicBezTo>
                  <a:cubicBezTo>
                    <a:pt x="575" y="166"/>
                    <a:pt x="576" y="166"/>
                    <a:pt x="577" y="165"/>
                  </a:cubicBezTo>
                  <a:close/>
                  <a:moveTo>
                    <a:pt x="354" y="443"/>
                  </a:moveTo>
                  <a:cubicBezTo>
                    <a:pt x="323" y="480"/>
                    <a:pt x="292" y="518"/>
                    <a:pt x="260" y="556"/>
                  </a:cubicBezTo>
                  <a:cubicBezTo>
                    <a:pt x="244" y="575"/>
                    <a:pt x="227" y="593"/>
                    <a:pt x="210" y="611"/>
                  </a:cubicBezTo>
                  <a:cubicBezTo>
                    <a:pt x="268" y="537"/>
                    <a:pt x="325" y="462"/>
                    <a:pt x="384" y="389"/>
                  </a:cubicBezTo>
                  <a:cubicBezTo>
                    <a:pt x="421" y="343"/>
                    <a:pt x="458" y="299"/>
                    <a:pt x="497" y="256"/>
                  </a:cubicBezTo>
                  <a:cubicBezTo>
                    <a:pt x="517" y="234"/>
                    <a:pt x="539" y="214"/>
                    <a:pt x="560" y="193"/>
                  </a:cubicBezTo>
                  <a:cubicBezTo>
                    <a:pt x="487" y="273"/>
                    <a:pt x="420" y="357"/>
                    <a:pt x="354" y="443"/>
                  </a:cubicBezTo>
                  <a:close/>
                  <a:moveTo>
                    <a:pt x="168" y="605"/>
                  </a:moveTo>
                  <a:cubicBezTo>
                    <a:pt x="161" y="612"/>
                    <a:pt x="136" y="627"/>
                    <a:pt x="133" y="634"/>
                  </a:cubicBezTo>
                  <a:cubicBezTo>
                    <a:pt x="153" y="599"/>
                    <a:pt x="193" y="567"/>
                    <a:pt x="224" y="537"/>
                  </a:cubicBezTo>
                  <a:cubicBezTo>
                    <a:pt x="210" y="554"/>
                    <a:pt x="196" y="571"/>
                    <a:pt x="182" y="589"/>
                  </a:cubicBezTo>
                  <a:cubicBezTo>
                    <a:pt x="177" y="594"/>
                    <a:pt x="172" y="599"/>
                    <a:pt x="168" y="605"/>
                  </a:cubicBezTo>
                  <a:close/>
                  <a:moveTo>
                    <a:pt x="174" y="606"/>
                  </a:moveTo>
                  <a:cubicBezTo>
                    <a:pt x="205" y="576"/>
                    <a:pt x="231" y="540"/>
                    <a:pt x="256" y="504"/>
                  </a:cubicBezTo>
                  <a:cubicBezTo>
                    <a:pt x="277" y="482"/>
                    <a:pt x="298" y="460"/>
                    <a:pt x="318" y="439"/>
                  </a:cubicBezTo>
                  <a:cubicBezTo>
                    <a:pt x="325" y="432"/>
                    <a:pt x="332" y="425"/>
                    <a:pt x="338" y="418"/>
                  </a:cubicBezTo>
                  <a:cubicBezTo>
                    <a:pt x="274" y="493"/>
                    <a:pt x="212" y="570"/>
                    <a:pt x="144" y="642"/>
                  </a:cubicBezTo>
                  <a:cubicBezTo>
                    <a:pt x="154" y="632"/>
                    <a:pt x="164" y="619"/>
                    <a:pt x="174" y="606"/>
                  </a:cubicBezTo>
                  <a:close/>
                  <a:moveTo>
                    <a:pt x="364" y="385"/>
                  </a:moveTo>
                  <a:cubicBezTo>
                    <a:pt x="393" y="350"/>
                    <a:pt x="421" y="314"/>
                    <a:pt x="453" y="281"/>
                  </a:cubicBezTo>
                  <a:cubicBezTo>
                    <a:pt x="469" y="265"/>
                    <a:pt x="485" y="249"/>
                    <a:pt x="501" y="233"/>
                  </a:cubicBezTo>
                  <a:cubicBezTo>
                    <a:pt x="456" y="284"/>
                    <a:pt x="411" y="335"/>
                    <a:pt x="364" y="385"/>
                  </a:cubicBezTo>
                  <a:close/>
                  <a:moveTo>
                    <a:pt x="509" y="235"/>
                  </a:moveTo>
                  <a:cubicBezTo>
                    <a:pt x="502" y="243"/>
                    <a:pt x="494" y="251"/>
                    <a:pt x="486" y="260"/>
                  </a:cubicBezTo>
                  <a:cubicBezTo>
                    <a:pt x="470" y="278"/>
                    <a:pt x="454" y="296"/>
                    <a:pt x="438" y="315"/>
                  </a:cubicBezTo>
                  <a:cubicBezTo>
                    <a:pt x="451" y="300"/>
                    <a:pt x="463" y="284"/>
                    <a:pt x="476" y="270"/>
                  </a:cubicBezTo>
                  <a:cubicBezTo>
                    <a:pt x="487" y="258"/>
                    <a:pt x="498" y="246"/>
                    <a:pt x="509" y="235"/>
                  </a:cubicBezTo>
                  <a:close/>
                  <a:moveTo>
                    <a:pt x="563" y="158"/>
                  </a:moveTo>
                  <a:cubicBezTo>
                    <a:pt x="564" y="158"/>
                    <a:pt x="564" y="159"/>
                    <a:pt x="565" y="159"/>
                  </a:cubicBezTo>
                  <a:cubicBezTo>
                    <a:pt x="549" y="177"/>
                    <a:pt x="534" y="195"/>
                    <a:pt x="518" y="213"/>
                  </a:cubicBezTo>
                  <a:cubicBezTo>
                    <a:pt x="496" y="235"/>
                    <a:pt x="473" y="257"/>
                    <a:pt x="451" y="279"/>
                  </a:cubicBezTo>
                  <a:cubicBezTo>
                    <a:pt x="411" y="319"/>
                    <a:pt x="377" y="366"/>
                    <a:pt x="340" y="410"/>
                  </a:cubicBezTo>
                  <a:cubicBezTo>
                    <a:pt x="333" y="418"/>
                    <a:pt x="326" y="426"/>
                    <a:pt x="320" y="433"/>
                  </a:cubicBezTo>
                  <a:cubicBezTo>
                    <a:pt x="302" y="451"/>
                    <a:pt x="285" y="469"/>
                    <a:pt x="268" y="487"/>
                  </a:cubicBezTo>
                  <a:cubicBezTo>
                    <a:pt x="275" y="477"/>
                    <a:pt x="283" y="466"/>
                    <a:pt x="290" y="455"/>
                  </a:cubicBezTo>
                  <a:cubicBezTo>
                    <a:pt x="306" y="438"/>
                    <a:pt x="322" y="422"/>
                    <a:pt x="337" y="406"/>
                  </a:cubicBezTo>
                  <a:cubicBezTo>
                    <a:pt x="378" y="363"/>
                    <a:pt x="414" y="316"/>
                    <a:pt x="451" y="270"/>
                  </a:cubicBezTo>
                  <a:cubicBezTo>
                    <a:pt x="451" y="270"/>
                    <a:pt x="451" y="270"/>
                    <a:pt x="451" y="270"/>
                  </a:cubicBezTo>
                  <a:cubicBezTo>
                    <a:pt x="487" y="234"/>
                    <a:pt x="530" y="199"/>
                    <a:pt x="559" y="157"/>
                  </a:cubicBezTo>
                  <a:cubicBezTo>
                    <a:pt x="560" y="156"/>
                    <a:pt x="559" y="155"/>
                    <a:pt x="558" y="155"/>
                  </a:cubicBezTo>
                  <a:cubicBezTo>
                    <a:pt x="559" y="153"/>
                    <a:pt x="561" y="151"/>
                    <a:pt x="562" y="150"/>
                  </a:cubicBezTo>
                  <a:cubicBezTo>
                    <a:pt x="563" y="152"/>
                    <a:pt x="563" y="155"/>
                    <a:pt x="563" y="158"/>
                  </a:cubicBezTo>
                  <a:close/>
                  <a:moveTo>
                    <a:pt x="301" y="439"/>
                  </a:moveTo>
                  <a:cubicBezTo>
                    <a:pt x="311" y="425"/>
                    <a:pt x="322" y="410"/>
                    <a:pt x="333" y="397"/>
                  </a:cubicBezTo>
                  <a:cubicBezTo>
                    <a:pt x="366" y="356"/>
                    <a:pt x="404" y="318"/>
                    <a:pt x="441" y="280"/>
                  </a:cubicBezTo>
                  <a:cubicBezTo>
                    <a:pt x="406" y="322"/>
                    <a:pt x="372" y="364"/>
                    <a:pt x="335" y="403"/>
                  </a:cubicBezTo>
                  <a:cubicBezTo>
                    <a:pt x="324" y="415"/>
                    <a:pt x="312" y="427"/>
                    <a:pt x="301" y="439"/>
                  </a:cubicBezTo>
                  <a:close/>
                  <a:moveTo>
                    <a:pt x="560" y="123"/>
                  </a:moveTo>
                  <a:cubicBezTo>
                    <a:pt x="560" y="123"/>
                    <a:pt x="559" y="123"/>
                    <a:pt x="559" y="123"/>
                  </a:cubicBezTo>
                  <a:cubicBezTo>
                    <a:pt x="535" y="147"/>
                    <a:pt x="547" y="131"/>
                    <a:pt x="559" y="119"/>
                  </a:cubicBezTo>
                  <a:cubicBezTo>
                    <a:pt x="560" y="120"/>
                    <a:pt x="560" y="122"/>
                    <a:pt x="560" y="123"/>
                  </a:cubicBezTo>
                  <a:close/>
                  <a:moveTo>
                    <a:pt x="527" y="139"/>
                  </a:moveTo>
                  <a:cubicBezTo>
                    <a:pt x="531" y="132"/>
                    <a:pt x="551" y="100"/>
                    <a:pt x="558" y="116"/>
                  </a:cubicBezTo>
                  <a:cubicBezTo>
                    <a:pt x="548" y="124"/>
                    <a:pt x="537" y="135"/>
                    <a:pt x="553" y="116"/>
                  </a:cubicBezTo>
                  <a:cubicBezTo>
                    <a:pt x="554" y="114"/>
                    <a:pt x="552" y="112"/>
                    <a:pt x="551" y="113"/>
                  </a:cubicBezTo>
                  <a:cubicBezTo>
                    <a:pt x="545" y="121"/>
                    <a:pt x="539" y="128"/>
                    <a:pt x="533" y="136"/>
                  </a:cubicBezTo>
                  <a:cubicBezTo>
                    <a:pt x="532" y="137"/>
                    <a:pt x="534" y="139"/>
                    <a:pt x="535" y="138"/>
                  </a:cubicBezTo>
                  <a:cubicBezTo>
                    <a:pt x="570" y="110"/>
                    <a:pt x="531" y="141"/>
                    <a:pt x="522" y="155"/>
                  </a:cubicBezTo>
                  <a:cubicBezTo>
                    <a:pt x="521" y="156"/>
                    <a:pt x="523" y="158"/>
                    <a:pt x="524" y="157"/>
                  </a:cubicBezTo>
                  <a:cubicBezTo>
                    <a:pt x="541" y="144"/>
                    <a:pt x="534" y="150"/>
                    <a:pt x="550" y="136"/>
                  </a:cubicBezTo>
                  <a:cubicBezTo>
                    <a:pt x="544" y="141"/>
                    <a:pt x="527" y="156"/>
                    <a:pt x="518" y="165"/>
                  </a:cubicBezTo>
                  <a:cubicBezTo>
                    <a:pt x="517" y="167"/>
                    <a:pt x="518" y="169"/>
                    <a:pt x="520" y="168"/>
                  </a:cubicBezTo>
                  <a:cubicBezTo>
                    <a:pt x="521" y="167"/>
                    <a:pt x="548" y="147"/>
                    <a:pt x="546" y="149"/>
                  </a:cubicBezTo>
                  <a:cubicBezTo>
                    <a:pt x="534" y="161"/>
                    <a:pt x="521" y="172"/>
                    <a:pt x="509" y="183"/>
                  </a:cubicBezTo>
                  <a:cubicBezTo>
                    <a:pt x="513" y="168"/>
                    <a:pt x="518" y="154"/>
                    <a:pt x="527" y="139"/>
                  </a:cubicBezTo>
                  <a:close/>
                  <a:moveTo>
                    <a:pt x="539" y="159"/>
                  </a:moveTo>
                  <a:cubicBezTo>
                    <a:pt x="546" y="152"/>
                    <a:pt x="553" y="146"/>
                    <a:pt x="560" y="139"/>
                  </a:cubicBezTo>
                  <a:cubicBezTo>
                    <a:pt x="561" y="137"/>
                    <a:pt x="559" y="136"/>
                    <a:pt x="558" y="137"/>
                  </a:cubicBezTo>
                  <a:cubicBezTo>
                    <a:pt x="500" y="182"/>
                    <a:pt x="548" y="140"/>
                    <a:pt x="560" y="126"/>
                  </a:cubicBezTo>
                  <a:cubicBezTo>
                    <a:pt x="561" y="132"/>
                    <a:pt x="562" y="139"/>
                    <a:pt x="562" y="145"/>
                  </a:cubicBezTo>
                  <a:cubicBezTo>
                    <a:pt x="554" y="149"/>
                    <a:pt x="546" y="154"/>
                    <a:pt x="539" y="159"/>
                  </a:cubicBezTo>
                  <a:close/>
                  <a:moveTo>
                    <a:pt x="493" y="219"/>
                  </a:moveTo>
                  <a:cubicBezTo>
                    <a:pt x="489" y="224"/>
                    <a:pt x="485" y="229"/>
                    <a:pt x="481" y="234"/>
                  </a:cubicBezTo>
                  <a:cubicBezTo>
                    <a:pt x="471" y="246"/>
                    <a:pt x="460" y="258"/>
                    <a:pt x="449" y="268"/>
                  </a:cubicBezTo>
                  <a:cubicBezTo>
                    <a:pt x="408" y="309"/>
                    <a:pt x="368" y="350"/>
                    <a:pt x="331" y="395"/>
                  </a:cubicBezTo>
                  <a:cubicBezTo>
                    <a:pt x="313" y="416"/>
                    <a:pt x="297" y="438"/>
                    <a:pt x="282" y="460"/>
                  </a:cubicBezTo>
                  <a:cubicBezTo>
                    <a:pt x="267" y="475"/>
                    <a:pt x="252" y="491"/>
                    <a:pt x="237" y="507"/>
                  </a:cubicBezTo>
                  <a:cubicBezTo>
                    <a:pt x="268" y="470"/>
                    <a:pt x="298" y="432"/>
                    <a:pt x="328" y="395"/>
                  </a:cubicBezTo>
                  <a:cubicBezTo>
                    <a:pt x="368" y="348"/>
                    <a:pt x="409" y="303"/>
                    <a:pt x="452" y="259"/>
                  </a:cubicBezTo>
                  <a:cubicBezTo>
                    <a:pt x="465" y="245"/>
                    <a:pt x="479" y="232"/>
                    <a:pt x="493" y="219"/>
                  </a:cubicBezTo>
                  <a:close/>
                  <a:moveTo>
                    <a:pt x="473" y="197"/>
                  </a:moveTo>
                  <a:cubicBezTo>
                    <a:pt x="476" y="199"/>
                    <a:pt x="479" y="200"/>
                    <a:pt x="482" y="201"/>
                  </a:cubicBezTo>
                  <a:cubicBezTo>
                    <a:pt x="458" y="219"/>
                    <a:pt x="436" y="239"/>
                    <a:pt x="415" y="261"/>
                  </a:cubicBezTo>
                  <a:cubicBezTo>
                    <a:pt x="434" y="239"/>
                    <a:pt x="453" y="218"/>
                    <a:pt x="473" y="197"/>
                  </a:cubicBezTo>
                  <a:close/>
                  <a:moveTo>
                    <a:pt x="418" y="266"/>
                  </a:moveTo>
                  <a:cubicBezTo>
                    <a:pt x="428" y="254"/>
                    <a:pt x="438" y="243"/>
                    <a:pt x="449" y="232"/>
                  </a:cubicBezTo>
                  <a:cubicBezTo>
                    <a:pt x="460" y="221"/>
                    <a:pt x="497" y="190"/>
                    <a:pt x="458" y="236"/>
                  </a:cubicBezTo>
                  <a:cubicBezTo>
                    <a:pt x="448" y="249"/>
                    <a:pt x="437" y="261"/>
                    <a:pt x="427" y="273"/>
                  </a:cubicBezTo>
                  <a:cubicBezTo>
                    <a:pt x="419" y="281"/>
                    <a:pt x="411" y="289"/>
                    <a:pt x="404" y="298"/>
                  </a:cubicBezTo>
                  <a:cubicBezTo>
                    <a:pt x="408" y="293"/>
                    <a:pt x="413" y="288"/>
                    <a:pt x="417" y="283"/>
                  </a:cubicBezTo>
                  <a:cubicBezTo>
                    <a:pt x="403" y="299"/>
                    <a:pt x="388" y="315"/>
                    <a:pt x="373" y="331"/>
                  </a:cubicBezTo>
                  <a:cubicBezTo>
                    <a:pt x="380" y="323"/>
                    <a:pt x="388" y="315"/>
                    <a:pt x="395" y="307"/>
                  </a:cubicBezTo>
                  <a:cubicBezTo>
                    <a:pt x="385" y="318"/>
                    <a:pt x="376" y="328"/>
                    <a:pt x="366" y="339"/>
                  </a:cubicBezTo>
                  <a:cubicBezTo>
                    <a:pt x="350" y="355"/>
                    <a:pt x="335" y="371"/>
                    <a:pt x="319" y="387"/>
                  </a:cubicBezTo>
                  <a:cubicBezTo>
                    <a:pt x="331" y="371"/>
                    <a:pt x="344" y="356"/>
                    <a:pt x="356" y="340"/>
                  </a:cubicBezTo>
                  <a:cubicBezTo>
                    <a:pt x="376" y="315"/>
                    <a:pt x="397" y="291"/>
                    <a:pt x="418" y="266"/>
                  </a:cubicBezTo>
                  <a:close/>
                  <a:moveTo>
                    <a:pt x="341" y="349"/>
                  </a:moveTo>
                  <a:cubicBezTo>
                    <a:pt x="324" y="372"/>
                    <a:pt x="307" y="394"/>
                    <a:pt x="290" y="416"/>
                  </a:cubicBezTo>
                  <a:cubicBezTo>
                    <a:pt x="273" y="433"/>
                    <a:pt x="257" y="449"/>
                    <a:pt x="240" y="466"/>
                  </a:cubicBezTo>
                  <a:cubicBezTo>
                    <a:pt x="275" y="428"/>
                    <a:pt x="308" y="389"/>
                    <a:pt x="341" y="349"/>
                  </a:cubicBezTo>
                  <a:close/>
                  <a:moveTo>
                    <a:pt x="277" y="433"/>
                  </a:moveTo>
                  <a:cubicBezTo>
                    <a:pt x="276" y="434"/>
                    <a:pt x="275" y="436"/>
                    <a:pt x="273" y="437"/>
                  </a:cubicBezTo>
                  <a:cubicBezTo>
                    <a:pt x="271" y="439"/>
                    <a:pt x="269" y="442"/>
                    <a:pt x="267" y="444"/>
                  </a:cubicBezTo>
                  <a:cubicBezTo>
                    <a:pt x="250" y="461"/>
                    <a:pt x="232" y="480"/>
                    <a:pt x="215" y="498"/>
                  </a:cubicBezTo>
                  <a:cubicBezTo>
                    <a:pt x="229" y="484"/>
                    <a:pt x="243" y="471"/>
                    <a:pt x="257" y="457"/>
                  </a:cubicBezTo>
                  <a:cubicBezTo>
                    <a:pt x="246" y="472"/>
                    <a:pt x="234" y="486"/>
                    <a:pt x="221" y="499"/>
                  </a:cubicBezTo>
                  <a:cubicBezTo>
                    <a:pt x="198" y="523"/>
                    <a:pt x="173" y="545"/>
                    <a:pt x="152" y="570"/>
                  </a:cubicBezTo>
                  <a:cubicBezTo>
                    <a:pt x="148" y="576"/>
                    <a:pt x="141" y="586"/>
                    <a:pt x="137" y="592"/>
                  </a:cubicBezTo>
                  <a:cubicBezTo>
                    <a:pt x="129" y="603"/>
                    <a:pt x="121" y="613"/>
                    <a:pt x="111" y="623"/>
                  </a:cubicBezTo>
                  <a:cubicBezTo>
                    <a:pt x="111" y="609"/>
                    <a:pt x="117" y="597"/>
                    <a:pt x="129" y="588"/>
                  </a:cubicBezTo>
                  <a:cubicBezTo>
                    <a:pt x="139" y="575"/>
                    <a:pt x="149" y="564"/>
                    <a:pt x="160" y="552"/>
                  </a:cubicBezTo>
                  <a:cubicBezTo>
                    <a:pt x="158" y="554"/>
                    <a:pt x="156" y="556"/>
                    <a:pt x="154" y="558"/>
                  </a:cubicBezTo>
                  <a:cubicBezTo>
                    <a:pt x="162" y="549"/>
                    <a:pt x="170" y="540"/>
                    <a:pt x="178" y="532"/>
                  </a:cubicBezTo>
                  <a:cubicBezTo>
                    <a:pt x="210" y="498"/>
                    <a:pt x="244" y="465"/>
                    <a:pt x="277" y="433"/>
                  </a:cubicBezTo>
                  <a:close/>
                  <a:moveTo>
                    <a:pt x="183" y="523"/>
                  </a:moveTo>
                  <a:cubicBezTo>
                    <a:pt x="172" y="534"/>
                    <a:pt x="161" y="545"/>
                    <a:pt x="150" y="556"/>
                  </a:cubicBezTo>
                  <a:cubicBezTo>
                    <a:pt x="141" y="566"/>
                    <a:pt x="132" y="577"/>
                    <a:pt x="122" y="587"/>
                  </a:cubicBezTo>
                  <a:cubicBezTo>
                    <a:pt x="118" y="592"/>
                    <a:pt x="87" y="622"/>
                    <a:pt x="114" y="591"/>
                  </a:cubicBezTo>
                  <a:cubicBezTo>
                    <a:pt x="135" y="567"/>
                    <a:pt x="159" y="545"/>
                    <a:pt x="183" y="523"/>
                  </a:cubicBezTo>
                  <a:close/>
                  <a:moveTo>
                    <a:pt x="142" y="557"/>
                  </a:moveTo>
                  <a:cubicBezTo>
                    <a:pt x="143" y="556"/>
                    <a:pt x="144" y="556"/>
                    <a:pt x="145" y="555"/>
                  </a:cubicBezTo>
                  <a:cubicBezTo>
                    <a:pt x="126" y="574"/>
                    <a:pt x="108" y="593"/>
                    <a:pt x="91" y="614"/>
                  </a:cubicBezTo>
                  <a:cubicBezTo>
                    <a:pt x="91" y="611"/>
                    <a:pt x="93" y="607"/>
                    <a:pt x="95" y="603"/>
                  </a:cubicBezTo>
                  <a:cubicBezTo>
                    <a:pt x="100" y="597"/>
                    <a:pt x="105" y="591"/>
                    <a:pt x="110" y="585"/>
                  </a:cubicBezTo>
                  <a:cubicBezTo>
                    <a:pt x="123" y="573"/>
                    <a:pt x="137" y="561"/>
                    <a:pt x="142" y="557"/>
                  </a:cubicBezTo>
                  <a:close/>
                  <a:moveTo>
                    <a:pt x="96" y="622"/>
                  </a:moveTo>
                  <a:cubicBezTo>
                    <a:pt x="91" y="627"/>
                    <a:pt x="82" y="637"/>
                    <a:pt x="80" y="639"/>
                  </a:cubicBezTo>
                  <a:cubicBezTo>
                    <a:pt x="84" y="634"/>
                    <a:pt x="88" y="628"/>
                    <a:pt x="92" y="622"/>
                  </a:cubicBezTo>
                  <a:cubicBezTo>
                    <a:pt x="92" y="623"/>
                    <a:pt x="92" y="623"/>
                    <a:pt x="92" y="623"/>
                  </a:cubicBezTo>
                  <a:cubicBezTo>
                    <a:pt x="93" y="624"/>
                    <a:pt x="94" y="623"/>
                    <a:pt x="93" y="622"/>
                  </a:cubicBezTo>
                  <a:cubicBezTo>
                    <a:pt x="93" y="621"/>
                    <a:pt x="93" y="621"/>
                    <a:pt x="93" y="621"/>
                  </a:cubicBezTo>
                  <a:cubicBezTo>
                    <a:pt x="93" y="620"/>
                    <a:pt x="93" y="620"/>
                    <a:pt x="94" y="619"/>
                  </a:cubicBezTo>
                  <a:cubicBezTo>
                    <a:pt x="95" y="620"/>
                    <a:pt x="95" y="620"/>
                    <a:pt x="96" y="620"/>
                  </a:cubicBezTo>
                  <a:cubicBezTo>
                    <a:pt x="96" y="620"/>
                    <a:pt x="96" y="620"/>
                    <a:pt x="96" y="620"/>
                  </a:cubicBezTo>
                  <a:cubicBezTo>
                    <a:pt x="96" y="621"/>
                    <a:pt x="96" y="622"/>
                    <a:pt x="96" y="622"/>
                  </a:cubicBezTo>
                  <a:close/>
                  <a:moveTo>
                    <a:pt x="250" y="426"/>
                  </a:moveTo>
                  <a:cubicBezTo>
                    <a:pt x="224" y="455"/>
                    <a:pt x="197" y="483"/>
                    <a:pt x="171" y="511"/>
                  </a:cubicBezTo>
                  <a:cubicBezTo>
                    <a:pt x="195" y="480"/>
                    <a:pt x="220" y="449"/>
                    <a:pt x="246" y="419"/>
                  </a:cubicBezTo>
                  <a:cubicBezTo>
                    <a:pt x="264" y="401"/>
                    <a:pt x="282" y="383"/>
                    <a:pt x="301" y="365"/>
                  </a:cubicBezTo>
                  <a:cubicBezTo>
                    <a:pt x="284" y="386"/>
                    <a:pt x="268" y="406"/>
                    <a:pt x="250" y="426"/>
                  </a:cubicBezTo>
                  <a:close/>
                  <a:moveTo>
                    <a:pt x="393" y="254"/>
                  </a:moveTo>
                  <a:cubicBezTo>
                    <a:pt x="389" y="259"/>
                    <a:pt x="385" y="264"/>
                    <a:pt x="381" y="269"/>
                  </a:cubicBezTo>
                  <a:cubicBezTo>
                    <a:pt x="374" y="276"/>
                    <a:pt x="367" y="284"/>
                    <a:pt x="360" y="292"/>
                  </a:cubicBezTo>
                  <a:cubicBezTo>
                    <a:pt x="341" y="311"/>
                    <a:pt x="323" y="332"/>
                    <a:pt x="305" y="351"/>
                  </a:cubicBezTo>
                  <a:cubicBezTo>
                    <a:pt x="286" y="371"/>
                    <a:pt x="267" y="392"/>
                    <a:pt x="249" y="412"/>
                  </a:cubicBezTo>
                  <a:cubicBezTo>
                    <a:pt x="246" y="415"/>
                    <a:pt x="244" y="418"/>
                    <a:pt x="241" y="420"/>
                  </a:cubicBezTo>
                  <a:cubicBezTo>
                    <a:pt x="256" y="401"/>
                    <a:pt x="271" y="382"/>
                    <a:pt x="286" y="363"/>
                  </a:cubicBezTo>
                  <a:cubicBezTo>
                    <a:pt x="315" y="331"/>
                    <a:pt x="344" y="299"/>
                    <a:pt x="372" y="267"/>
                  </a:cubicBezTo>
                  <a:cubicBezTo>
                    <a:pt x="386" y="253"/>
                    <a:pt x="411" y="231"/>
                    <a:pt x="393" y="254"/>
                  </a:cubicBezTo>
                  <a:close/>
                  <a:moveTo>
                    <a:pt x="379" y="252"/>
                  </a:moveTo>
                  <a:cubicBezTo>
                    <a:pt x="410" y="224"/>
                    <a:pt x="375" y="259"/>
                    <a:pt x="367" y="268"/>
                  </a:cubicBezTo>
                  <a:cubicBezTo>
                    <a:pt x="332" y="302"/>
                    <a:pt x="300" y="340"/>
                    <a:pt x="268" y="378"/>
                  </a:cubicBezTo>
                  <a:cubicBezTo>
                    <a:pt x="241" y="409"/>
                    <a:pt x="213" y="439"/>
                    <a:pt x="185" y="470"/>
                  </a:cubicBezTo>
                  <a:cubicBezTo>
                    <a:pt x="155" y="505"/>
                    <a:pt x="124" y="539"/>
                    <a:pt x="94" y="575"/>
                  </a:cubicBezTo>
                  <a:cubicBezTo>
                    <a:pt x="83" y="588"/>
                    <a:pt x="71" y="600"/>
                    <a:pt x="59" y="612"/>
                  </a:cubicBezTo>
                  <a:cubicBezTo>
                    <a:pt x="64" y="606"/>
                    <a:pt x="68" y="600"/>
                    <a:pt x="72" y="595"/>
                  </a:cubicBezTo>
                  <a:cubicBezTo>
                    <a:pt x="72" y="595"/>
                    <a:pt x="74" y="595"/>
                    <a:pt x="74" y="594"/>
                  </a:cubicBezTo>
                  <a:cubicBezTo>
                    <a:pt x="86" y="577"/>
                    <a:pt x="98" y="560"/>
                    <a:pt x="111" y="543"/>
                  </a:cubicBezTo>
                  <a:cubicBezTo>
                    <a:pt x="133" y="517"/>
                    <a:pt x="155" y="492"/>
                    <a:pt x="177" y="467"/>
                  </a:cubicBezTo>
                  <a:cubicBezTo>
                    <a:pt x="225" y="412"/>
                    <a:pt x="273" y="357"/>
                    <a:pt x="323" y="304"/>
                  </a:cubicBezTo>
                  <a:cubicBezTo>
                    <a:pt x="325" y="302"/>
                    <a:pt x="327" y="300"/>
                    <a:pt x="329" y="299"/>
                  </a:cubicBezTo>
                  <a:cubicBezTo>
                    <a:pt x="346" y="283"/>
                    <a:pt x="362" y="268"/>
                    <a:pt x="379" y="252"/>
                  </a:cubicBezTo>
                  <a:close/>
                  <a:moveTo>
                    <a:pt x="371" y="223"/>
                  </a:moveTo>
                  <a:cubicBezTo>
                    <a:pt x="369" y="226"/>
                    <a:pt x="366" y="230"/>
                    <a:pt x="364" y="233"/>
                  </a:cubicBezTo>
                  <a:cubicBezTo>
                    <a:pt x="363" y="235"/>
                    <a:pt x="365" y="236"/>
                    <a:pt x="366" y="235"/>
                  </a:cubicBezTo>
                  <a:cubicBezTo>
                    <a:pt x="374" y="231"/>
                    <a:pt x="371" y="237"/>
                    <a:pt x="365" y="246"/>
                  </a:cubicBezTo>
                  <a:cubicBezTo>
                    <a:pt x="359" y="231"/>
                    <a:pt x="363" y="225"/>
                    <a:pt x="371" y="223"/>
                  </a:cubicBezTo>
                  <a:close/>
                  <a:moveTo>
                    <a:pt x="194" y="429"/>
                  </a:moveTo>
                  <a:cubicBezTo>
                    <a:pt x="245" y="367"/>
                    <a:pt x="307" y="313"/>
                    <a:pt x="355" y="249"/>
                  </a:cubicBezTo>
                  <a:cubicBezTo>
                    <a:pt x="356" y="248"/>
                    <a:pt x="354" y="246"/>
                    <a:pt x="353" y="247"/>
                  </a:cubicBezTo>
                  <a:cubicBezTo>
                    <a:pt x="344" y="253"/>
                    <a:pt x="329" y="268"/>
                    <a:pt x="345" y="244"/>
                  </a:cubicBezTo>
                  <a:cubicBezTo>
                    <a:pt x="345" y="244"/>
                    <a:pt x="345" y="243"/>
                    <a:pt x="345" y="243"/>
                  </a:cubicBezTo>
                  <a:cubicBezTo>
                    <a:pt x="350" y="243"/>
                    <a:pt x="356" y="245"/>
                    <a:pt x="362" y="249"/>
                  </a:cubicBezTo>
                  <a:cubicBezTo>
                    <a:pt x="362" y="249"/>
                    <a:pt x="362" y="249"/>
                    <a:pt x="362" y="249"/>
                  </a:cubicBezTo>
                  <a:cubicBezTo>
                    <a:pt x="354" y="259"/>
                    <a:pt x="343" y="272"/>
                    <a:pt x="341" y="274"/>
                  </a:cubicBezTo>
                  <a:cubicBezTo>
                    <a:pt x="326" y="290"/>
                    <a:pt x="311" y="306"/>
                    <a:pt x="296" y="322"/>
                  </a:cubicBezTo>
                  <a:cubicBezTo>
                    <a:pt x="279" y="340"/>
                    <a:pt x="262" y="359"/>
                    <a:pt x="246" y="379"/>
                  </a:cubicBezTo>
                  <a:cubicBezTo>
                    <a:pt x="238" y="388"/>
                    <a:pt x="229" y="397"/>
                    <a:pt x="221" y="407"/>
                  </a:cubicBezTo>
                  <a:cubicBezTo>
                    <a:pt x="211" y="418"/>
                    <a:pt x="201" y="430"/>
                    <a:pt x="191" y="442"/>
                  </a:cubicBezTo>
                  <a:cubicBezTo>
                    <a:pt x="169" y="466"/>
                    <a:pt x="147" y="490"/>
                    <a:pt x="124" y="515"/>
                  </a:cubicBezTo>
                  <a:cubicBezTo>
                    <a:pt x="147" y="486"/>
                    <a:pt x="170" y="457"/>
                    <a:pt x="194" y="429"/>
                  </a:cubicBezTo>
                  <a:close/>
                  <a:moveTo>
                    <a:pt x="69" y="584"/>
                  </a:moveTo>
                  <a:cubicBezTo>
                    <a:pt x="69" y="583"/>
                    <a:pt x="70" y="583"/>
                    <a:pt x="71" y="582"/>
                  </a:cubicBezTo>
                  <a:cubicBezTo>
                    <a:pt x="91" y="557"/>
                    <a:pt x="113" y="532"/>
                    <a:pt x="135" y="508"/>
                  </a:cubicBezTo>
                  <a:cubicBezTo>
                    <a:pt x="123" y="522"/>
                    <a:pt x="111" y="535"/>
                    <a:pt x="100" y="550"/>
                  </a:cubicBezTo>
                  <a:cubicBezTo>
                    <a:pt x="79" y="577"/>
                    <a:pt x="61" y="616"/>
                    <a:pt x="31" y="635"/>
                  </a:cubicBezTo>
                  <a:cubicBezTo>
                    <a:pt x="43" y="618"/>
                    <a:pt x="56" y="601"/>
                    <a:pt x="69" y="584"/>
                  </a:cubicBezTo>
                  <a:close/>
                  <a:moveTo>
                    <a:pt x="26" y="636"/>
                  </a:moveTo>
                  <a:cubicBezTo>
                    <a:pt x="31" y="631"/>
                    <a:pt x="35" y="625"/>
                    <a:pt x="40" y="619"/>
                  </a:cubicBezTo>
                  <a:cubicBezTo>
                    <a:pt x="36" y="625"/>
                    <a:pt x="32" y="631"/>
                    <a:pt x="28" y="637"/>
                  </a:cubicBezTo>
                  <a:cubicBezTo>
                    <a:pt x="28" y="637"/>
                    <a:pt x="28" y="638"/>
                    <a:pt x="28" y="638"/>
                  </a:cubicBezTo>
                  <a:cubicBezTo>
                    <a:pt x="27" y="638"/>
                    <a:pt x="27" y="638"/>
                    <a:pt x="26" y="638"/>
                  </a:cubicBezTo>
                  <a:cubicBezTo>
                    <a:pt x="26" y="638"/>
                    <a:pt x="26" y="637"/>
                    <a:pt x="26" y="636"/>
                  </a:cubicBezTo>
                  <a:close/>
                  <a:moveTo>
                    <a:pt x="37" y="661"/>
                  </a:moveTo>
                  <a:cubicBezTo>
                    <a:pt x="40" y="656"/>
                    <a:pt x="44" y="652"/>
                    <a:pt x="47" y="647"/>
                  </a:cubicBezTo>
                  <a:cubicBezTo>
                    <a:pt x="47" y="647"/>
                    <a:pt x="47" y="648"/>
                    <a:pt x="47" y="648"/>
                  </a:cubicBezTo>
                  <a:cubicBezTo>
                    <a:pt x="45" y="655"/>
                    <a:pt x="35" y="674"/>
                    <a:pt x="29" y="656"/>
                  </a:cubicBezTo>
                  <a:cubicBezTo>
                    <a:pt x="28" y="651"/>
                    <a:pt x="28" y="645"/>
                    <a:pt x="27" y="640"/>
                  </a:cubicBezTo>
                  <a:cubicBezTo>
                    <a:pt x="34" y="637"/>
                    <a:pt x="40" y="632"/>
                    <a:pt x="46" y="626"/>
                  </a:cubicBezTo>
                  <a:cubicBezTo>
                    <a:pt x="40" y="633"/>
                    <a:pt x="34" y="641"/>
                    <a:pt x="29" y="650"/>
                  </a:cubicBezTo>
                  <a:cubicBezTo>
                    <a:pt x="28" y="651"/>
                    <a:pt x="30" y="652"/>
                    <a:pt x="31" y="651"/>
                  </a:cubicBezTo>
                  <a:cubicBezTo>
                    <a:pt x="56" y="614"/>
                    <a:pt x="90" y="584"/>
                    <a:pt x="119" y="551"/>
                  </a:cubicBezTo>
                  <a:cubicBezTo>
                    <a:pt x="149" y="516"/>
                    <a:pt x="180" y="481"/>
                    <a:pt x="211" y="446"/>
                  </a:cubicBezTo>
                  <a:cubicBezTo>
                    <a:pt x="220" y="436"/>
                    <a:pt x="230" y="425"/>
                    <a:pt x="239" y="415"/>
                  </a:cubicBezTo>
                  <a:cubicBezTo>
                    <a:pt x="228" y="429"/>
                    <a:pt x="216" y="444"/>
                    <a:pt x="204" y="459"/>
                  </a:cubicBezTo>
                  <a:cubicBezTo>
                    <a:pt x="204" y="460"/>
                    <a:pt x="204" y="460"/>
                    <a:pt x="203" y="460"/>
                  </a:cubicBezTo>
                  <a:cubicBezTo>
                    <a:pt x="170" y="495"/>
                    <a:pt x="138" y="531"/>
                    <a:pt x="106" y="567"/>
                  </a:cubicBezTo>
                  <a:cubicBezTo>
                    <a:pt x="81" y="594"/>
                    <a:pt x="50" y="621"/>
                    <a:pt x="33" y="653"/>
                  </a:cubicBezTo>
                  <a:cubicBezTo>
                    <a:pt x="32" y="654"/>
                    <a:pt x="33" y="654"/>
                    <a:pt x="34" y="654"/>
                  </a:cubicBezTo>
                  <a:cubicBezTo>
                    <a:pt x="34" y="652"/>
                    <a:pt x="36" y="651"/>
                    <a:pt x="36" y="649"/>
                  </a:cubicBezTo>
                  <a:cubicBezTo>
                    <a:pt x="35" y="652"/>
                    <a:pt x="33" y="655"/>
                    <a:pt x="31" y="659"/>
                  </a:cubicBezTo>
                  <a:cubicBezTo>
                    <a:pt x="31" y="659"/>
                    <a:pt x="32" y="660"/>
                    <a:pt x="32" y="659"/>
                  </a:cubicBezTo>
                  <a:cubicBezTo>
                    <a:pt x="38" y="649"/>
                    <a:pt x="45" y="640"/>
                    <a:pt x="53" y="631"/>
                  </a:cubicBezTo>
                  <a:cubicBezTo>
                    <a:pt x="48" y="641"/>
                    <a:pt x="40" y="649"/>
                    <a:pt x="35" y="660"/>
                  </a:cubicBezTo>
                  <a:cubicBezTo>
                    <a:pt x="35" y="661"/>
                    <a:pt x="36" y="661"/>
                    <a:pt x="37" y="661"/>
                  </a:cubicBezTo>
                  <a:close/>
                  <a:moveTo>
                    <a:pt x="76" y="641"/>
                  </a:moveTo>
                  <a:cubicBezTo>
                    <a:pt x="70" y="635"/>
                    <a:pt x="61" y="630"/>
                    <a:pt x="55" y="633"/>
                  </a:cubicBezTo>
                  <a:cubicBezTo>
                    <a:pt x="56" y="630"/>
                    <a:pt x="58" y="626"/>
                    <a:pt x="59" y="623"/>
                  </a:cubicBezTo>
                  <a:cubicBezTo>
                    <a:pt x="59" y="621"/>
                    <a:pt x="57" y="621"/>
                    <a:pt x="56" y="622"/>
                  </a:cubicBezTo>
                  <a:cubicBezTo>
                    <a:pt x="51" y="631"/>
                    <a:pt x="43" y="639"/>
                    <a:pt x="37" y="649"/>
                  </a:cubicBezTo>
                  <a:cubicBezTo>
                    <a:pt x="61" y="610"/>
                    <a:pt x="102" y="574"/>
                    <a:pt x="133" y="541"/>
                  </a:cubicBezTo>
                  <a:cubicBezTo>
                    <a:pt x="147" y="526"/>
                    <a:pt x="161" y="511"/>
                    <a:pt x="174" y="496"/>
                  </a:cubicBezTo>
                  <a:cubicBezTo>
                    <a:pt x="167" y="506"/>
                    <a:pt x="159" y="515"/>
                    <a:pt x="151" y="524"/>
                  </a:cubicBezTo>
                  <a:cubicBezTo>
                    <a:pt x="140" y="537"/>
                    <a:pt x="129" y="550"/>
                    <a:pt x="119" y="564"/>
                  </a:cubicBezTo>
                  <a:cubicBezTo>
                    <a:pt x="98" y="584"/>
                    <a:pt x="76" y="605"/>
                    <a:pt x="65" y="628"/>
                  </a:cubicBezTo>
                  <a:cubicBezTo>
                    <a:pt x="64" y="630"/>
                    <a:pt x="66" y="631"/>
                    <a:pt x="67" y="630"/>
                  </a:cubicBezTo>
                  <a:cubicBezTo>
                    <a:pt x="72" y="625"/>
                    <a:pt x="77" y="620"/>
                    <a:pt x="82" y="614"/>
                  </a:cubicBezTo>
                  <a:cubicBezTo>
                    <a:pt x="78" y="621"/>
                    <a:pt x="73" y="627"/>
                    <a:pt x="69" y="634"/>
                  </a:cubicBezTo>
                  <a:cubicBezTo>
                    <a:pt x="68" y="635"/>
                    <a:pt x="71" y="637"/>
                    <a:pt x="72" y="635"/>
                  </a:cubicBezTo>
                  <a:cubicBezTo>
                    <a:pt x="77" y="627"/>
                    <a:pt x="83" y="619"/>
                    <a:pt x="89" y="611"/>
                  </a:cubicBezTo>
                  <a:cubicBezTo>
                    <a:pt x="89" y="613"/>
                    <a:pt x="89" y="616"/>
                    <a:pt x="89" y="618"/>
                  </a:cubicBezTo>
                  <a:cubicBezTo>
                    <a:pt x="85" y="623"/>
                    <a:pt x="80" y="629"/>
                    <a:pt x="76" y="635"/>
                  </a:cubicBezTo>
                  <a:cubicBezTo>
                    <a:pt x="75" y="637"/>
                    <a:pt x="78" y="638"/>
                    <a:pt x="79" y="636"/>
                  </a:cubicBezTo>
                  <a:cubicBezTo>
                    <a:pt x="79" y="636"/>
                    <a:pt x="80" y="635"/>
                    <a:pt x="80" y="634"/>
                  </a:cubicBezTo>
                  <a:cubicBezTo>
                    <a:pt x="79" y="637"/>
                    <a:pt x="77" y="639"/>
                    <a:pt x="76" y="641"/>
                  </a:cubicBezTo>
                  <a:close/>
                  <a:moveTo>
                    <a:pt x="78" y="644"/>
                  </a:moveTo>
                  <a:cubicBezTo>
                    <a:pt x="84" y="639"/>
                    <a:pt x="90" y="633"/>
                    <a:pt x="96" y="627"/>
                  </a:cubicBezTo>
                  <a:cubicBezTo>
                    <a:pt x="92" y="631"/>
                    <a:pt x="85" y="640"/>
                    <a:pt x="82" y="647"/>
                  </a:cubicBezTo>
                  <a:cubicBezTo>
                    <a:pt x="81" y="648"/>
                    <a:pt x="82" y="650"/>
                    <a:pt x="84" y="649"/>
                  </a:cubicBezTo>
                  <a:cubicBezTo>
                    <a:pt x="87" y="647"/>
                    <a:pt x="89" y="645"/>
                    <a:pt x="92" y="643"/>
                  </a:cubicBezTo>
                  <a:cubicBezTo>
                    <a:pt x="93" y="642"/>
                    <a:pt x="95" y="640"/>
                    <a:pt x="96" y="639"/>
                  </a:cubicBezTo>
                  <a:cubicBezTo>
                    <a:pt x="91" y="646"/>
                    <a:pt x="86" y="652"/>
                    <a:pt x="83" y="660"/>
                  </a:cubicBezTo>
                  <a:cubicBezTo>
                    <a:pt x="82" y="662"/>
                    <a:pt x="84" y="663"/>
                    <a:pt x="85" y="662"/>
                  </a:cubicBezTo>
                  <a:cubicBezTo>
                    <a:pt x="89" y="659"/>
                    <a:pt x="92" y="656"/>
                    <a:pt x="96" y="653"/>
                  </a:cubicBezTo>
                  <a:cubicBezTo>
                    <a:pt x="90" y="660"/>
                    <a:pt x="85" y="668"/>
                    <a:pt x="79" y="676"/>
                  </a:cubicBezTo>
                  <a:cubicBezTo>
                    <a:pt x="80" y="673"/>
                    <a:pt x="80" y="670"/>
                    <a:pt x="81" y="667"/>
                  </a:cubicBezTo>
                  <a:cubicBezTo>
                    <a:pt x="82" y="662"/>
                    <a:pt x="83" y="656"/>
                    <a:pt x="82" y="651"/>
                  </a:cubicBezTo>
                  <a:cubicBezTo>
                    <a:pt x="81" y="649"/>
                    <a:pt x="80" y="646"/>
                    <a:pt x="78" y="644"/>
                  </a:cubicBezTo>
                  <a:close/>
                  <a:moveTo>
                    <a:pt x="97" y="627"/>
                  </a:moveTo>
                  <a:cubicBezTo>
                    <a:pt x="98" y="628"/>
                    <a:pt x="99" y="630"/>
                    <a:pt x="100" y="631"/>
                  </a:cubicBezTo>
                  <a:cubicBezTo>
                    <a:pt x="95" y="635"/>
                    <a:pt x="89" y="639"/>
                    <a:pt x="86" y="644"/>
                  </a:cubicBezTo>
                  <a:cubicBezTo>
                    <a:pt x="90" y="638"/>
                    <a:pt x="94" y="632"/>
                    <a:pt x="97" y="627"/>
                  </a:cubicBezTo>
                  <a:close/>
                  <a:moveTo>
                    <a:pt x="79" y="682"/>
                  </a:moveTo>
                  <a:cubicBezTo>
                    <a:pt x="79" y="682"/>
                    <a:pt x="79" y="682"/>
                    <a:pt x="79" y="682"/>
                  </a:cubicBezTo>
                  <a:cubicBezTo>
                    <a:pt x="89" y="671"/>
                    <a:pt x="99" y="660"/>
                    <a:pt x="109" y="649"/>
                  </a:cubicBezTo>
                  <a:cubicBezTo>
                    <a:pt x="99" y="659"/>
                    <a:pt x="90" y="674"/>
                    <a:pt x="82" y="687"/>
                  </a:cubicBezTo>
                  <a:cubicBezTo>
                    <a:pt x="81" y="685"/>
                    <a:pt x="80" y="684"/>
                    <a:pt x="79" y="682"/>
                  </a:cubicBezTo>
                  <a:close/>
                  <a:moveTo>
                    <a:pt x="96" y="687"/>
                  </a:moveTo>
                  <a:cubicBezTo>
                    <a:pt x="92" y="693"/>
                    <a:pt x="88" y="694"/>
                    <a:pt x="84" y="689"/>
                  </a:cubicBezTo>
                  <a:cubicBezTo>
                    <a:pt x="93" y="682"/>
                    <a:pt x="100" y="672"/>
                    <a:pt x="107" y="663"/>
                  </a:cubicBezTo>
                  <a:cubicBezTo>
                    <a:pt x="109" y="661"/>
                    <a:pt x="118" y="650"/>
                    <a:pt x="110" y="660"/>
                  </a:cubicBezTo>
                  <a:cubicBezTo>
                    <a:pt x="106" y="666"/>
                    <a:pt x="102" y="671"/>
                    <a:pt x="99" y="677"/>
                  </a:cubicBezTo>
                  <a:cubicBezTo>
                    <a:pt x="98" y="678"/>
                    <a:pt x="99" y="679"/>
                    <a:pt x="100" y="678"/>
                  </a:cubicBezTo>
                  <a:cubicBezTo>
                    <a:pt x="101" y="678"/>
                    <a:pt x="102" y="677"/>
                    <a:pt x="103" y="676"/>
                  </a:cubicBezTo>
                  <a:cubicBezTo>
                    <a:pt x="100" y="680"/>
                    <a:pt x="98" y="684"/>
                    <a:pt x="96" y="687"/>
                  </a:cubicBezTo>
                  <a:close/>
                  <a:moveTo>
                    <a:pt x="114" y="670"/>
                  </a:moveTo>
                  <a:cubicBezTo>
                    <a:pt x="114" y="670"/>
                    <a:pt x="114" y="671"/>
                    <a:pt x="114" y="671"/>
                  </a:cubicBezTo>
                  <a:cubicBezTo>
                    <a:pt x="114" y="671"/>
                    <a:pt x="114" y="672"/>
                    <a:pt x="114" y="672"/>
                  </a:cubicBezTo>
                  <a:cubicBezTo>
                    <a:pt x="112" y="671"/>
                    <a:pt x="111" y="672"/>
                    <a:pt x="109" y="672"/>
                  </a:cubicBezTo>
                  <a:cubicBezTo>
                    <a:pt x="108" y="672"/>
                    <a:pt x="107" y="672"/>
                    <a:pt x="107" y="673"/>
                  </a:cubicBezTo>
                  <a:cubicBezTo>
                    <a:pt x="110" y="670"/>
                    <a:pt x="112" y="668"/>
                    <a:pt x="115" y="665"/>
                  </a:cubicBezTo>
                  <a:cubicBezTo>
                    <a:pt x="125" y="656"/>
                    <a:pt x="116" y="668"/>
                    <a:pt x="115" y="670"/>
                  </a:cubicBezTo>
                  <a:cubicBezTo>
                    <a:pt x="115" y="669"/>
                    <a:pt x="115" y="669"/>
                    <a:pt x="114" y="670"/>
                  </a:cubicBezTo>
                  <a:close/>
                  <a:moveTo>
                    <a:pt x="119" y="673"/>
                  </a:moveTo>
                  <a:cubicBezTo>
                    <a:pt x="118" y="672"/>
                    <a:pt x="117" y="672"/>
                    <a:pt x="115" y="672"/>
                  </a:cubicBezTo>
                  <a:cubicBezTo>
                    <a:pt x="118" y="671"/>
                    <a:pt x="120" y="667"/>
                    <a:pt x="122" y="664"/>
                  </a:cubicBezTo>
                  <a:cubicBezTo>
                    <a:pt x="123" y="669"/>
                    <a:pt x="123" y="675"/>
                    <a:pt x="119" y="673"/>
                  </a:cubicBezTo>
                  <a:close/>
                  <a:moveTo>
                    <a:pt x="118" y="654"/>
                  </a:moveTo>
                  <a:cubicBezTo>
                    <a:pt x="119" y="655"/>
                    <a:pt x="120" y="657"/>
                    <a:pt x="120" y="659"/>
                  </a:cubicBezTo>
                  <a:cubicBezTo>
                    <a:pt x="114" y="664"/>
                    <a:pt x="108" y="669"/>
                    <a:pt x="103" y="674"/>
                  </a:cubicBezTo>
                  <a:cubicBezTo>
                    <a:pt x="108" y="669"/>
                    <a:pt x="113" y="661"/>
                    <a:pt x="117" y="654"/>
                  </a:cubicBezTo>
                  <a:cubicBezTo>
                    <a:pt x="118" y="654"/>
                    <a:pt x="118" y="654"/>
                    <a:pt x="118" y="654"/>
                  </a:cubicBezTo>
                  <a:close/>
                  <a:moveTo>
                    <a:pt x="116" y="652"/>
                  </a:moveTo>
                  <a:cubicBezTo>
                    <a:pt x="105" y="661"/>
                    <a:pt x="97" y="672"/>
                    <a:pt x="88" y="682"/>
                  </a:cubicBezTo>
                  <a:cubicBezTo>
                    <a:pt x="90" y="679"/>
                    <a:pt x="93" y="675"/>
                    <a:pt x="96" y="671"/>
                  </a:cubicBezTo>
                  <a:cubicBezTo>
                    <a:pt x="101" y="663"/>
                    <a:pt x="106" y="655"/>
                    <a:pt x="112" y="647"/>
                  </a:cubicBezTo>
                  <a:cubicBezTo>
                    <a:pt x="113" y="648"/>
                    <a:pt x="115" y="650"/>
                    <a:pt x="116" y="652"/>
                  </a:cubicBezTo>
                  <a:close/>
                  <a:moveTo>
                    <a:pt x="110" y="644"/>
                  </a:moveTo>
                  <a:cubicBezTo>
                    <a:pt x="103" y="651"/>
                    <a:pt x="96" y="658"/>
                    <a:pt x="90" y="666"/>
                  </a:cubicBezTo>
                  <a:cubicBezTo>
                    <a:pt x="90" y="665"/>
                    <a:pt x="91" y="664"/>
                    <a:pt x="92" y="663"/>
                  </a:cubicBezTo>
                  <a:cubicBezTo>
                    <a:pt x="97" y="656"/>
                    <a:pt x="102" y="649"/>
                    <a:pt x="108" y="642"/>
                  </a:cubicBezTo>
                  <a:cubicBezTo>
                    <a:pt x="108" y="643"/>
                    <a:pt x="109" y="644"/>
                    <a:pt x="110" y="644"/>
                  </a:cubicBezTo>
                  <a:close/>
                  <a:moveTo>
                    <a:pt x="106" y="639"/>
                  </a:moveTo>
                  <a:cubicBezTo>
                    <a:pt x="100" y="645"/>
                    <a:pt x="90" y="651"/>
                    <a:pt x="87" y="657"/>
                  </a:cubicBezTo>
                  <a:cubicBezTo>
                    <a:pt x="91" y="649"/>
                    <a:pt x="97" y="642"/>
                    <a:pt x="102" y="635"/>
                  </a:cubicBezTo>
                  <a:cubicBezTo>
                    <a:pt x="103" y="636"/>
                    <a:pt x="104" y="638"/>
                    <a:pt x="106" y="639"/>
                  </a:cubicBezTo>
                  <a:close/>
                  <a:moveTo>
                    <a:pt x="105" y="622"/>
                  </a:moveTo>
                  <a:cubicBezTo>
                    <a:pt x="102" y="620"/>
                    <a:pt x="99" y="618"/>
                    <a:pt x="95" y="618"/>
                  </a:cubicBezTo>
                  <a:cubicBezTo>
                    <a:pt x="96" y="616"/>
                    <a:pt x="98" y="614"/>
                    <a:pt x="99" y="612"/>
                  </a:cubicBezTo>
                  <a:cubicBezTo>
                    <a:pt x="108" y="605"/>
                    <a:pt x="117" y="597"/>
                    <a:pt x="125" y="589"/>
                  </a:cubicBezTo>
                  <a:cubicBezTo>
                    <a:pt x="117" y="599"/>
                    <a:pt x="110" y="610"/>
                    <a:pt x="105" y="622"/>
                  </a:cubicBezTo>
                  <a:close/>
                  <a:moveTo>
                    <a:pt x="111" y="626"/>
                  </a:moveTo>
                  <a:cubicBezTo>
                    <a:pt x="125" y="613"/>
                    <a:pt x="136" y="598"/>
                    <a:pt x="147" y="583"/>
                  </a:cubicBezTo>
                  <a:cubicBezTo>
                    <a:pt x="168" y="552"/>
                    <a:pt x="197" y="527"/>
                    <a:pt x="223" y="501"/>
                  </a:cubicBezTo>
                  <a:cubicBezTo>
                    <a:pt x="245" y="478"/>
                    <a:pt x="265" y="454"/>
                    <a:pt x="285" y="429"/>
                  </a:cubicBezTo>
                  <a:cubicBezTo>
                    <a:pt x="300" y="414"/>
                    <a:pt x="315" y="399"/>
                    <a:pt x="330" y="384"/>
                  </a:cubicBezTo>
                  <a:cubicBezTo>
                    <a:pt x="303" y="416"/>
                    <a:pt x="275" y="448"/>
                    <a:pt x="247" y="479"/>
                  </a:cubicBezTo>
                  <a:cubicBezTo>
                    <a:pt x="202" y="529"/>
                    <a:pt x="152" y="574"/>
                    <a:pt x="116" y="632"/>
                  </a:cubicBezTo>
                  <a:cubicBezTo>
                    <a:pt x="114" y="630"/>
                    <a:pt x="113" y="628"/>
                    <a:pt x="111" y="626"/>
                  </a:cubicBezTo>
                  <a:close/>
                  <a:moveTo>
                    <a:pt x="165" y="570"/>
                  </a:moveTo>
                  <a:cubicBezTo>
                    <a:pt x="202" y="527"/>
                    <a:pt x="243" y="488"/>
                    <a:pt x="280" y="446"/>
                  </a:cubicBezTo>
                  <a:cubicBezTo>
                    <a:pt x="247" y="486"/>
                    <a:pt x="213" y="527"/>
                    <a:pt x="180" y="567"/>
                  </a:cubicBezTo>
                  <a:cubicBezTo>
                    <a:pt x="176" y="571"/>
                    <a:pt x="173" y="574"/>
                    <a:pt x="170" y="578"/>
                  </a:cubicBezTo>
                  <a:cubicBezTo>
                    <a:pt x="161" y="587"/>
                    <a:pt x="152" y="597"/>
                    <a:pt x="143" y="605"/>
                  </a:cubicBezTo>
                  <a:cubicBezTo>
                    <a:pt x="137" y="611"/>
                    <a:pt x="130" y="616"/>
                    <a:pt x="126" y="622"/>
                  </a:cubicBezTo>
                  <a:cubicBezTo>
                    <a:pt x="137" y="603"/>
                    <a:pt x="151" y="587"/>
                    <a:pt x="165" y="570"/>
                  </a:cubicBezTo>
                  <a:close/>
                  <a:moveTo>
                    <a:pt x="119" y="636"/>
                  </a:moveTo>
                  <a:cubicBezTo>
                    <a:pt x="119" y="635"/>
                    <a:pt x="119" y="635"/>
                    <a:pt x="120" y="634"/>
                  </a:cubicBezTo>
                  <a:cubicBezTo>
                    <a:pt x="122" y="632"/>
                    <a:pt x="124" y="630"/>
                    <a:pt x="127" y="628"/>
                  </a:cubicBezTo>
                  <a:cubicBezTo>
                    <a:pt x="126" y="628"/>
                    <a:pt x="125" y="627"/>
                    <a:pt x="125" y="626"/>
                  </a:cubicBezTo>
                  <a:cubicBezTo>
                    <a:pt x="130" y="618"/>
                    <a:pt x="138" y="611"/>
                    <a:pt x="146" y="604"/>
                  </a:cubicBezTo>
                  <a:cubicBezTo>
                    <a:pt x="143" y="608"/>
                    <a:pt x="139" y="611"/>
                    <a:pt x="136" y="615"/>
                  </a:cubicBezTo>
                  <a:cubicBezTo>
                    <a:pt x="134" y="618"/>
                    <a:pt x="133" y="621"/>
                    <a:pt x="132" y="623"/>
                  </a:cubicBezTo>
                  <a:cubicBezTo>
                    <a:pt x="158" y="597"/>
                    <a:pt x="184" y="569"/>
                    <a:pt x="208" y="541"/>
                  </a:cubicBezTo>
                  <a:cubicBezTo>
                    <a:pt x="213" y="536"/>
                    <a:pt x="218" y="531"/>
                    <a:pt x="223" y="525"/>
                  </a:cubicBezTo>
                  <a:cubicBezTo>
                    <a:pt x="239" y="508"/>
                    <a:pt x="255" y="492"/>
                    <a:pt x="271" y="475"/>
                  </a:cubicBezTo>
                  <a:cubicBezTo>
                    <a:pt x="264" y="485"/>
                    <a:pt x="257" y="495"/>
                    <a:pt x="250" y="505"/>
                  </a:cubicBezTo>
                  <a:cubicBezTo>
                    <a:pt x="249" y="506"/>
                    <a:pt x="248" y="508"/>
                    <a:pt x="247" y="509"/>
                  </a:cubicBezTo>
                  <a:cubicBezTo>
                    <a:pt x="235" y="522"/>
                    <a:pt x="223" y="534"/>
                    <a:pt x="211" y="547"/>
                  </a:cubicBezTo>
                  <a:cubicBezTo>
                    <a:pt x="181" y="578"/>
                    <a:pt x="145" y="607"/>
                    <a:pt x="124" y="643"/>
                  </a:cubicBezTo>
                  <a:cubicBezTo>
                    <a:pt x="123" y="642"/>
                    <a:pt x="123" y="641"/>
                    <a:pt x="122" y="641"/>
                  </a:cubicBezTo>
                  <a:cubicBezTo>
                    <a:pt x="121" y="639"/>
                    <a:pt x="120" y="637"/>
                    <a:pt x="119" y="636"/>
                  </a:cubicBezTo>
                  <a:close/>
                  <a:moveTo>
                    <a:pt x="125" y="646"/>
                  </a:moveTo>
                  <a:cubicBezTo>
                    <a:pt x="125" y="646"/>
                    <a:pt x="125" y="646"/>
                    <a:pt x="126" y="646"/>
                  </a:cubicBezTo>
                  <a:cubicBezTo>
                    <a:pt x="137" y="639"/>
                    <a:pt x="147" y="631"/>
                    <a:pt x="157" y="622"/>
                  </a:cubicBezTo>
                  <a:cubicBezTo>
                    <a:pt x="149" y="633"/>
                    <a:pt x="140" y="644"/>
                    <a:pt x="132" y="655"/>
                  </a:cubicBezTo>
                  <a:cubicBezTo>
                    <a:pt x="131" y="656"/>
                    <a:pt x="132" y="658"/>
                    <a:pt x="134" y="657"/>
                  </a:cubicBezTo>
                  <a:cubicBezTo>
                    <a:pt x="228" y="558"/>
                    <a:pt x="311" y="450"/>
                    <a:pt x="403" y="349"/>
                  </a:cubicBezTo>
                  <a:cubicBezTo>
                    <a:pt x="413" y="337"/>
                    <a:pt x="424" y="326"/>
                    <a:pt x="434" y="314"/>
                  </a:cubicBezTo>
                  <a:cubicBezTo>
                    <a:pt x="410" y="344"/>
                    <a:pt x="386" y="373"/>
                    <a:pt x="361" y="402"/>
                  </a:cubicBezTo>
                  <a:cubicBezTo>
                    <a:pt x="319" y="450"/>
                    <a:pt x="280" y="500"/>
                    <a:pt x="239" y="549"/>
                  </a:cubicBezTo>
                  <a:cubicBezTo>
                    <a:pt x="210" y="584"/>
                    <a:pt x="170" y="618"/>
                    <a:pt x="153" y="661"/>
                  </a:cubicBezTo>
                  <a:cubicBezTo>
                    <a:pt x="153" y="662"/>
                    <a:pt x="155" y="663"/>
                    <a:pt x="156" y="662"/>
                  </a:cubicBezTo>
                  <a:cubicBezTo>
                    <a:pt x="231" y="589"/>
                    <a:pt x="293" y="497"/>
                    <a:pt x="359" y="414"/>
                  </a:cubicBezTo>
                  <a:cubicBezTo>
                    <a:pt x="388" y="377"/>
                    <a:pt x="419" y="341"/>
                    <a:pt x="450" y="305"/>
                  </a:cubicBezTo>
                  <a:cubicBezTo>
                    <a:pt x="389" y="377"/>
                    <a:pt x="331" y="453"/>
                    <a:pt x="273" y="528"/>
                  </a:cubicBezTo>
                  <a:cubicBezTo>
                    <a:pt x="250" y="557"/>
                    <a:pt x="227" y="585"/>
                    <a:pt x="205" y="614"/>
                  </a:cubicBezTo>
                  <a:cubicBezTo>
                    <a:pt x="195" y="626"/>
                    <a:pt x="186" y="638"/>
                    <a:pt x="176" y="650"/>
                  </a:cubicBezTo>
                  <a:cubicBezTo>
                    <a:pt x="173" y="655"/>
                    <a:pt x="169" y="659"/>
                    <a:pt x="165" y="664"/>
                  </a:cubicBezTo>
                  <a:cubicBezTo>
                    <a:pt x="165" y="663"/>
                    <a:pt x="165" y="663"/>
                    <a:pt x="164" y="662"/>
                  </a:cubicBezTo>
                  <a:cubicBezTo>
                    <a:pt x="163" y="661"/>
                    <a:pt x="162" y="661"/>
                    <a:pt x="161" y="663"/>
                  </a:cubicBezTo>
                  <a:cubicBezTo>
                    <a:pt x="149" y="696"/>
                    <a:pt x="135" y="664"/>
                    <a:pt x="125" y="646"/>
                  </a:cubicBezTo>
                  <a:close/>
                  <a:moveTo>
                    <a:pt x="340" y="432"/>
                  </a:moveTo>
                  <a:cubicBezTo>
                    <a:pt x="301" y="479"/>
                    <a:pt x="263" y="526"/>
                    <a:pt x="226" y="574"/>
                  </a:cubicBezTo>
                  <a:cubicBezTo>
                    <a:pt x="213" y="591"/>
                    <a:pt x="200" y="608"/>
                    <a:pt x="187" y="625"/>
                  </a:cubicBezTo>
                  <a:cubicBezTo>
                    <a:pt x="179" y="635"/>
                    <a:pt x="139" y="675"/>
                    <a:pt x="179" y="624"/>
                  </a:cubicBezTo>
                  <a:cubicBezTo>
                    <a:pt x="199" y="599"/>
                    <a:pt x="221" y="575"/>
                    <a:pt x="241" y="551"/>
                  </a:cubicBezTo>
                  <a:cubicBezTo>
                    <a:pt x="274" y="511"/>
                    <a:pt x="307" y="471"/>
                    <a:pt x="340" y="432"/>
                  </a:cubicBezTo>
                  <a:close/>
                  <a:moveTo>
                    <a:pt x="167" y="667"/>
                  </a:moveTo>
                  <a:cubicBezTo>
                    <a:pt x="176" y="655"/>
                    <a:pt x="185" y="644"/>
                    <a:pt x="194" y="632"/>
                  </a:cubicBezTo>
                  <a:cubicBezTo>
                    <a:pt x="198" y="628"/>
                    <a:pt x="201" y="625"/>
                    <a:pt x="204" y="621"/>
                  </a:cubicBezTo>
                  <a:cubicBezTo>
                    <a:pt x="239" y="582"/>
                    <a:pt x="274" y="543"/>
                    <a:pt x="308" y="503"/>
                  </a:cubicBezTo>
                  <a:cubicBezTo>
                    <a:pt x="305" y="506"/>
                    <a:pt x="303" y="509"/>
                    <a:pt x="300" y="513"/>
                  </a:cubicBezTo>
                  <a:cubicBezTo>
                    <a:pt x="292" y="523"/>
                    <a:pt x="285" y="533"/>
                    <a:pt x="277" y="544"/>
                  </a:cubicBezTo>
                  <a:cubicBezTo>
                    <a:pt x="286" y="534"/>
                    <a:pt x="295" y="524"/>
                    <a:pt x="303" y="514"/>
                  </a:cubicBezTo>
                  <a:cubicBezTo>
                    <a:pt x="328" y="481"/>
                    <a:pt x="354" y="449"/>
                    <a:pt x="380" y="417"/>
                  </a:cubicBezTo>
                  <a:cubicBezTo>
                    <a:pt x="380" y="417"/>
                    <a:pt x="380" y="416"/>
                    <a:pt x="381" y="416"/>
                  </a:cubicBezTo>
                  <a:cubicBezTo>
                    <a:pt x="401" y="392"/>
                    <a:pt x="421" y="369"/>
                    <a:pt x="442" y="346"/>
                  </a:cubicBezTo>
                  <a:cubicBezTo>
                    <a:pt x="421" y="370"/>
                    <a:pt x="401" y="395"/>
                    <a:pt x="381" y="420"/>
                  </a:cubicBezTo>
                  <a:cubicBezTo>
                    <a:pt x="358" y="447"/>
                    <a:pt x="336" y="474"/>
                    <a:pt x="314" y="502"/>
                  </a:cubicBezTo>
                  <a:cubicBezTo>
                    <a:pt x="337" y="475"/>
                    <a:pt x="361" y="449"/>
                    <a:pt x="383" y="422"/>
                  </a:cubicBezTo>
                  <a:cubicBezTo>
                    <a:pt x="435" y="357"/>
                    <a:pt x="489" y="294"/>
                    <a:pt x="543" y="232"/>
                  </a:cubicBezTo>
                  <a:cubicBezTo>
                    <a:pt x="555" y="219"/>
                    <a:pt x="567" y="205"/>
                    <a:pt x="578" y="192"/>
                  </a:cubicBezTo>
                  <a:cubicBezTo>
                    <a:pt x="588" y="181"/>
                    <a:pt x="629" y="135"/>
                    <a:pt x="587" y="188"/>
                  </a:cubicBezTo>
                  <a:cubicBezTo>
                    <a:pt x="558" y="225"/>
                    <a:pt x="526" y="259"/>
                    <a:pt x="496" y="294"/>
                  </a:cubicBezTo>
                  <a:cubicBezTo>
                    <a:pt x="442" y="358"/>
                    <a:pt x="390" y="423"/>
                    <a:pt x="339" y="488"/>
                  </a:cubicBezTo>
                  <a:cubicBezTo>
                    <a:pt x="289" y="550"/>
                    <a:pt x="235" y="607"/>
                    <a:pt x="194" y="676"/>
                  </a:cubicBezTo>
                  <a:cubicBezTo>
                    <a:pt x="194" y="677"/>
                    <a:pt x="195" y="678"/>
                    <a:pt x="196" y="678"/>
                  </a:cubicBezTo>
                  <a:cubicBezTo>
                    <a:pt x="186" y="692"/>
                    <a:pt x="174" y="676"/>
                    <a:pt x="167" y="667"/>
                  </a:cubicBezTo>
                  <a:close/>
                  <a:moveTo>
                    <a:pt x="452" y="361"/>
                  </a:moveTo>
                  <a:cubicBezTo>
                    <a:pt x="373" y="456"/>
                    <a:pt x="296" y="552"/>
                    <a:pt x="218" y="647"/>
                  </a:cubicBezTo>
                  <a:cubicBezTo>
                    <a:pt x="185" y="687"/>
                    <a:pt x="228" y="630"/>
                    <a:pt x="233" y="621"/>
                  </a:cubicBezTo>
                  <a:cubicBezTo>
                    <a:pt x="253" y="594"/>
                    <a:pt x="275" y="569"/>
                    <a:pt x="297" y="543"/>
                  </a:cubicBezTo>
                  <a:cubicBezTo>
                    <a:pt x="334" y="499"/>
                    <a:pt x="370" y="453"/>
                    <a:pt x="406" y="408"/>
                  </a:cubicBezTo>
                  <a:cubicBezTo>
                    <a:pt x="443" y="360"/>
                    <a:pt x="483" y="314"/>
                    <a:pt x="522" y="268"/>
                  </a:cubicBezTo>
                  <a:cubicBezTo>
                    <a:pt x="554" y="231"/>
                    <a:pt x="590" y="195"/>
                    <a:pt x="614" y="153"/>
                  </a:cubicBezTo>
                  <a:cubicBezTo>
                    <a:pt x="615" y="151"/>
                    <a:pt x="613" y="150"/>
                    <a:pt x="612" y="151"/>
                  </a:cubicBezTo>
                  <a:cubicBezTo>
                    <a:pt x="591" y="174"/>
                    <a:pt x="570" y="197"/>
                    <a:pt x="549" y="220"/>
                  </a:cubicBezTo>
                  <a:cubicBezTo>
                    <a:pt x="569" y="196"/>
                    <a:pt x="588" y="172"/>
                    <a:pt x="607" y="147"/>
                  </a:cubicBezTo>
                  <a:cubicBezTo>
                    <a:pt x="608" y="146"/>
                    <a:pt x="605" y="144"/>
                    <a:pt x="604" y="145"/>
                  </a:cubicBezTo>
                  <a:cubicBezTo>
                    <a:pt x="596" y="153"/>
                    <a:pt x="589" y="161"/>
                    <a:pt x="582" y="169"/>
                  </a:cubicBezTo>
                  <a:cubicBezTo>
                    <a:pt x="589" y="161"/>
                    <a:pt x="596" y="153"/>
                    <a:pt x="602" y="144"/>
                  </a:cubicBezTo>
                  <a:cubicBezTo>
                    <a:pt x="603" y="142"/>
                    <a:pt x="601" y="141"/>
                    <a:pt x="600" y="142"/>
                  </a:cubicBezTo>
                  <a:cubicBezTo>
                    <a:pt x="596" y="145"/>
                    <a:pt x="593" y="148"/>
                    <a:pt x="589" y="151"/>
                  </a:cubicBezTo>
                  <a:cubicBezTo>
                    <a:pt x="592" y="148"/>
                    <a:pt x="595" y="144"/>
                    <a:pt x="598" y="141"/>
                  </a:cubicBezTo>
                  <a:cubicBezTo>
                    <a:pt x="599" y="141"/>
                    <a:pt x="599" y="141"/>
                    <a:pt x="599" y="141"/>
                  </a:cubicBezTo>
                  <a:cubicBezTo>
                    <a:pt x="606" y="141"/>
                    <a:pt x="612" y="146"/>
                    <a:pt x="618" y="158"/>
                  </a:cubicBezTo>
                  <a:cubicBezTo>
                    <a:pt x="618" y="158"/>
                    <a:pt x="619" y="159"/>
                    <a:pt x="619" y="159"/>
                  </a:cubicBezTo>
                  <a:cubicBezTo>
                    <a:pt x="605" y="174"/>
                    <a:pt x="591" y="190"/>
                    <a:pt x="578" y="207"/>
                  </a:cubicBezTo>
                  <a:cubicBezTo>
                    <a:pt x="538" y="260"/>
                    <a:pt x="495" y="310"/>
                    <a:pt x="452" y="3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0" name="Freeform 61"/>
            <p:cNvSpPr/>
            <p:nvPr/>
          </p:nvSpPr>
          <p:spPr bwMode="auto">
            <a:xfrm>
              <a:off x="6467475" y="2536825"/>
              <a:ext cx="165100" cy="141287"/>
            </a:xfrm>
            <a:custGeom>
              <a:avLst/>
              <a:gdLst>
                <a:gd name="T0" fmla="*/ 64 w 67"/>
                <a:gd name="T1" fmla="*/ 1 h 57"/>
                <a:gd name="T2" fmla="*/ 21 w 67"/>
                <a:gd name="T3" fmla="*/ 22 h 57"/>
                <a:gd name="T4" fmla="*/ 4 w 67"/>
                <a:gd name="T5" fmla="*/ 56 h 57"/>
                <a:gd name="T6" fmla="*/ 6 w 67"/>
                <a:gd name="T7" fmla="*/ 55 h 57"/>
                <a:gd name="T8" fmla="*/ 36 w 67"/>
                <a:gd name="T9" fmla="*/ 20 h 57"/>
                <a:gd name="T10" fmla="*/ 67 w 67"/>
                <a:gd name="T11" fmla="*/ 2 h 57"/>
                <a:gd name="T12" fmla="*/ 64 w 67"/>
                <a:gd name="T13" fmla="*/ 1 h 57"/>
              </a:gdLst>
              <a:ahLst/>
              <a:cxnLst>
                <a:cxn ang="0">
                  <a:pos x="T0" y="T1"/>
                </a:cxn>
                <a:cxn ang="0">
                  <a:pos x="T2" y="T3"/>
                </a:cxn>
                <a:cxn ang="0">
                  <a:pos x="T4" y="T5"/>
                </a:cxn>
                <a:cxn ang="0">
                  <a:pos x="T6" y="T7"/>
                </a:cxn>
                <a:cxn ang="0">
                  <a:pos x="T8" y="T9"/>
                </a:cxn>
                <a:cxn ang="0">
                  <a:pos x="T10" y="T11"/>
                </a:cxn>
                <a:cxn ang="0">
                  <a:pos x="T12" y="T13"/>
                </a:cxn>
              </a:cxnLst>
              <a:rect l="0" t="0" r="r" b="b"/>
              <a:pathLst>
                <a:path w="67" h="57">
                  <a:moveTo>
                    <a:pt x="64" y="1"/>
                  </a:moveTo>
                  <a:cubicBezTo>
                    <a:pt x="52" y="13"/>
                    <a:pt x="36" y="15"/>
                    <a:pt x="21" y="22"/>
                  </a:cubicBezTo>
                  <a:cubicBezTo>
                    <a:pt x="6" y="29"/>
                    <a:pt x="0" y="40"/>
                    <a:pt x="4" y="56"/>
                  </a:cubicBezTo>
                  <a:cubicBezTo>
                    <a:pt x="4" y="57"/>
                    <a:pt x="6" y="57"/>
                    <a:pt x="6" y="55"/>
                  </a:cubicBezTo>
                  <a:cubicBezTo>
                    <a:pt x="2" y="33"/>
                    <a:pt x="19" y="26"/>
                    <a:pt x="36" y="20"/>
                  </a:cubicBezTo>
                  <a:cubicBezTo>
                    <a:pt x="46" y="17"/>
                    <a:pt x="62" y="13"/>
                    <a:pt x="67" y="2"/>
                  </a:cubicBezTo>
                  <a:cubicBezTo>
                    <a:pt x="67" y="1"/>
                    <a:pt x="65" y="0"/>
                    <a:pt x="6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1" name="Freeform 62"/>
            <p:cNvSpPr/>
            <p:nvPr/>
          </p:nvSpPr>
          <p:spPr bwMode="auto">
            <a:xfrm>
              <a:off x="5475288" y="4167188"/>
              <a:ext cx="63500" cy="92075"/>
            </a:xfrm>
            <a:custGeom>
              <a:avLst/>
              <a:gdLst>
                <a:gd name="T0" fmla="*/ 26 w 26"/>
                <a:gd name="T1" fmla="*/ 0 h 37"/>
                <a:gd name="T2" fmla="*/ 0 w 26"/>
                <a:gd name="T3" fmla="*/ 37 h 37"/>
                <a:gd name="T4" fmla="*/ 26 w 26"/>
                <a:gd name="T5" fmla="*/ 0 h 37"/>
              </a:gdLst>
              <a:ahLst/>
              <a:cxnLst>
                <a:cxn ang="0">
                  <a:pos x="T0" y="T1"/>
                </a:cxn>
                <a:cxn ang="0">
                  <a:pos x="T2" y="T3"/>
                </a:cxn>
                <a:cxn ang="0">
                  <a:pos x="T4" y="T5"/>
                </a:cxn>
              </a:cxnLst>
              <a:rect l="0" t="0" r="r" b="b"/>
              <a:pathLst>
                <a:path w="26" h="37">
                  <a:moveTo>
                    <a:pt x="26" y="0"/>
                  </a:moveTo>
                  <a:cubicBezTo>
                    <a:pt x="17" y="12"/>
                    <a:pt x="8" y="24"/>
                    <a:pt x="0" y="37"/>
                  </a:cubicBezTo>
                  <a:cubicBezTo>
                    <a:pt x="8" y="24"/>
                    <a:pt x="17" y="12"/>
                    <a:pt x="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2" name="Freeform 63"/>
            <p:cNvSpPr/>
            <p:nvPr/>
          </p:nvSpPr>
          <p:spPr bwMode="auto">
            <a:xfrm>
              <a:off x="5448300" y="4259263"/>
              <a:ext cx="26988" cy="36512"/>
            </a:xfrm>
            <a:custGeom>
              <a:avLst/>
              <a:gdLst>
                <a:gd name="T0" fmla="*/ 3 w 11"/>
                <a:gd name="T1" fmla="*/ 11 h 15"/>
                <a:gd name="T2" fmla="*/ 0 w 11"/>
                <a:gd name="T3" fmla="*/ 15 h 15"/>
                <a:gd name="T4" fmla="*/ 11 w 11"/>
                <a:gd name="T5" fmla="*/ 0 h 15"/>
                <a:gd name="T6" fmla="*/ 3 w 11"/>
                <a:gd name="T7" fmla="*/ 11 h 15"/>
              </a:gdLst>
              <a:ahLst/>
              <a:cxnLst>
                <a:cxn ang="0">
                  <a:pos x="T0" y="T1"/>
                </a:cxn>
                <a:cxn ang="0">
                  <a:pos x="T2" y="T3"/>
                </a:cxn>
                <a:cxn ang="0">
                  <a:pos x="T4" y="T5"/>
                </a:cxn>
                <a:cxn ang="0">
                  <a:pos x="T6" y="T7"/>
                </a:cxn>
              </a:cxnLst>
              <a:rect l="0" t="0" r="r" b="b"/>
              <a:pathLst>
                <a:path w="11" h="15">
                  <a:moveTo>
                    <a:pt x="3" y="11"/>
                  </a:moveTo>
                  <a:cubicBezTo>
                    <a:pt x="2" y="12"/>
                    <a:pt x="1" y="13"/>
                    <a:pt x="0" y="15"/>
                  </a:cubicBezTo>
                  <a:cubicBezTo>
                    <a:pt x="4" y="10"/>
                    <a:pt x="7" y="5"/>
                    <a:pt x="11" y="0"/>
                  </a:cubicBezTo>
                  <a:cubicBezTo>
                    <a:pt x="8" y="3"/>
                    <a:pt x="5" y="7"/>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3" name="Freeform 64"/>
            <p:cNvSpPr>
              <a:spLocks noEditPoints="1"/>
            </p:cNvSpPr>
            <p:nvPr/>
          </p:nvSpPr>
          <p:spPr bwMode="auto">
            <a:xfrm>
              <a:off x="5102225" y="4303713"/>
              <a:ext cx="746125" cy="1247775"/>
            </a:xfrm>
            <a:custGeom>
              <a:avLst/>
              <a:gdLst>
                <a:gd name="T0" fmla="*/ 291 w 302"/>
                <a:gd name="T1" fmla="*/ 122 h 505"/>
                <a:gd name="T2" fmla="*/ 279 w 302"/>
                <a:gd name="T3" fmla="*/ 113 h 505"/>
                <a:gd name="T4" fmla="*/ 243 w 302"/>
                <a:gd name="T5" fmla="*/ 129 h 505"/>
                <a:gd name="T6" fmla="*/ 142 w 302"/>
                <a:gd name="T7" fmla="*/ 240 h 505"/>
                <a:gd name="T8" fmla="*/ 232 w 302"/>
                <a:gd name="T9" fmla="*/ 78 h 505"/>
                <a:gd name="T10" fmla="*/ 88 w 302"/>
                <a:gd name="T11" fmla="*/ 262 h 505"/>
                <a:gd name="T12" fmla="*/ 216 w 302"/>
                <a:gd name="T13" fmla="*/ 62 h 505"/>
                <a:gd name="T14" fmla="*/ 19 w 302"/>
                <a:gd name="T15" fmla="*/ 320 h 505"/>
                <a:gd name="T16" fmla="*/ 214 w 302"/>
                <a:gd name="T17" fmla="*/ 30 h 505"/>
                <a:gd name="T18" fmla="*/ 160 w 302"/>
                <a:gd name="T19" fmla="*/ 75 h 505"/>
                <a:gd name="T20" fmla="*/ 3 w 302"/>
                <a:gd name="T21" fmla="*/ 267 h 505"/>
                <a:gd name="T22" fmla="*/ 180 w 302"/>
                <a:gd name="T23" fmla="*/ 33 h 505"/>
                <a:gd name="T24" fmla="*/ 140 w 302"/>
                <a:gd name="T25" fmla="*/ 107 h 505"/>
                <a:gd name="T26" fmla="*/ 3 w 302"/>
                <a:gd name="T27" fmla="*/ 308 h 505"/>
                <a:gd name="T28" fmla="*/ 165 w 302"/>
                <a:gd name="T29" fmla="*/ 106 h 505"/>
                <a:gd name="T30" fmla="*/ 52 w 302"/>
                <a:gd name="T31" fmla="*/ 291 h 505"/>
                <a:gd name="T32" fmla="*/ 15 w 302"/>
                <a:gd name="T33" fmla="*/ 371 h 505"/>
                <a:gd name="T34" fmla="*/ 183 w 302"/>
                <a:gd name="T35" fmla="*/ 172 h 505"/>
                <a:gd name="T36" fmla="*/ 23 w 302"/>
                <a:gd name="T37" fmla="*/ 413 h 505"/>
                <a:gd name="T38" fmla="*/ 60 w 302"/>
                <a:gd name="T39" fmla="*/ 387 h 505"/>
                <a:gd name="T40" fmla="*/ 39 w 302"/>
                <a:gd name="T41" fmla="*/ 436 h 505"/>
                <a:gd name="T42" fmla="*/ 43 w 302"/>
                <a:gd name="T43" fmla="*/ 450 h 505"/>
                <a:gd name="T44" fmla="*/ 250 w 302"/>
                <a:gd name="T45" fmla="*/ 185 h 505"/>
                <a:gd name="T46" fmla="*/ 85 w 302"/>
                <a:gd name="T47" fmla="*/ 427 h 505"/>
                <a:gd name="T48" fmla="*/ 58 w 302"/>
                <a:gd name="T49" fmla="*/ 491 h 505"/>
                <a:gd name="T50" fmla="*/ 160 w 302"/>
                <a:gd name="T51" fmla="*/ 374 h 505"/>
                <a:gd name="T52" fmla="*/ 75 w 302"/>
                <a:gd name="T53" fmla="*/ 503 h 505"/>
                <a:gd name="T54" fmla="*/ 89 w 302"/>
                <a:gd name="T55" fmla="*/ 500 h 505"/>
                <a:gd name="T56" fmla="*/ 128 w 302"/>
                <a:gd name="T57" fmla="*/ 473 h 505"/>
                <a:gd name="T58" fmla="*/ 212 w 302"/>
                <a:gd name="T59" fmla="*/ 382 h 505"/>
                <a:gd name="T60" fmla="*/ 219 w 302"/>
                <a:gd name="T61" fmla="*/ 351 h 505"/>
                <a:gd name="T62" fmla="*/ 219 w 302"/>
                <a:gd name="T63" fmla="*/ 349 h 505"/>
                <a:gd name="T64" fmla="*/ 111 w 302"/>
                <a:gd name="T65" fmla="*/ 487 h 505"/>
                <a:gd name="T66" fmla="*/ 213 w 302"/>
                <a:gd name="T67" fmla="*/ 306 h 505"/>
                <a:gd name="T68" fmla="*/ 229 w 302"/>
                <a:gd name="T69" fmla="*/ 257 h 505"/>
                <a:gd name="T70" fmla="*/ 125 w 302"/>
                <a:gd name="T71" fmla="*/ 371 h 505"/>
                <a:gd name="T72" fmla="*/ 11 w 302"/>
                <a:gd name="T73" fmla="*/ 318 h 505"/>
                <a:gd name="T74" fmla="*/ 87 w 302"/>
                <a:gd name="T75" fmla="*/ 208 h 505"/>
                <a:gd name="T76" fmla="*/ 169 w 302"/>
                <a:gd name="T77" fmla="*/ 83 h 505"/>
                <a:gd name="T78" fmla="*/ 172 w 302"/>
                <a:gd name="T79" fmla="*/ 141 h 505"/>
                <a:gd name="T80" fmla="*/ 132 w 302"/>
                <a:gd name="T81" fmla="*/ 185 h 505"/>
                <a:gd name="T82" fmla="*/ 113 w 302"/>
                <a:gd name="T83" fmla="*/ 214 h 505"/>
                <a:gd name="T84" fmla="*/ 50 w 302"/>
                <a:gd name="T85" fmla="*/ 336 h 505"/>
                <a:gd name="T86" fmla="*/ 158 w 302"/>
                <a:gd name="T87" fmla="*/ 199 h 505"/>
                <a:gd name="T88" fmla="*/ 261 w 302"/>
                <a:gd name="T89" fmla="*/ 118 h 505"/>
                <a:gd name="T90" fmla="*/ 137 w 302"/>
                <a:gd name="T91" fmla="*/ 276 h 505"/>
                <a:gd name="T92" fmla="*/ 261 w 302"/>
                <a:gd name="T93" fmla="*/ 118 h 505"/>
                <a:gd name="T94" fmla="*/ 152 w 302"/>
                <a:gd name="T95" fmla="*/ 248 h 505"/>
                <a:gd name="T96" fmla="*/ 128 w 302"/>
                <a:gd name="T97" fmla="*/ 284 h 505"/>
                <a:gd name="T98" fmla="*/ 53 w 302"/>
                <a:gd name="T99" fmla="*/ 401 h 505"/>
                <a:gd name="T100" fmla="*/ 120 w 302"/>
                <a:gd name="T101" fmla="*/ 330 h 505"/>
                <a:gd name="T102" fmla="*/ 54 w 302"/>
                <a:gd name="T103" fmla="*/ 436 h 505"/>
                <a:gd name="T104" fmla="*/ 207 w 302"/>
                <a:gd name="T105" fmla="*/ 219 h 505"/>
                <a:gd name="T106" fmla="*/ 257 w 302"/>
                <a:gd name="T107" fmla="*/ 135 h 505"/>
                <a:gd name="T108" fmla="*/ 158 w 302"/>
                <a:gd name="T109" fmla="*/ 347 h 505"/>
                <a:gd name="T110" fmla="*/ 113 w 302"/>
                <a:gd name="T111" fmla="*/ 458 h 505"/>
                <a:gd name="T112" fmla="*/ 216 w 302"/>
                <a:gd name="T113" fmla="*/ 322 h 505"/>
                <a:gd name="T114" fmla="*/ 212 w 302"/>
                <a:gd name="T115" fmla="*/ 311 h 505"/>
                <a:gd name="T116" fmla="*/ 204 w 302"/>
                <a:gd name="T117" fmla="*/ 269 h 505"/>
                <a:gd name="T118" fmla="*/ 58 w 302"/>
                <a:gd name="T119" fmla="*/ 453 h 505"/>
                <a:gd name="T120" fmla="*/ 58 w 302"/>
                <a:gd name="T121" fmla="*/ 45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2" h="505">
                  <a:moveTo>
                    <a:pt x="301" y="133"/>
                  </a:moveTo>
                  <a:cubicBezTo>
                    <a:pt x="302" y="132"/>
                    <a:pt x="300" y="130"/>
                    <a:pt x="299" y="131"/>
                  </a:cubicBezTo>
                  <a:cubicBezTo>
                    <a:pt x="290" y="141"/>
                    <a:pt x="282" y="151"/>
                    <a:pt x="273" y="161"/>
                  </a:cubicBezTo>
                  <a:cubicBezTo>
                    <a:pt x="281" y="149"/>
                    <a:pt x="288" y="136"/>
                    <a:pt x="293" y="123"/>
                  </a:cubicBezTo>
                  <a:cubicBezTo>
                    <a:pt x="294" y="121"/>
                    <a:pt x="292" y="121"/>
                    <a:pt x="291" y="122"/>
                  </a:cubicBezTo>
                  <a:cubicBezTo>
                    <a:pt x="282" y="129"/>
                    <a:pt x="274" y="137"/>
                    <a:pt x="266" y="146"/>
                  </a:cubicBezTo>
                  <a:cubicBezTo>
                    <a:pt x="271" y="139"/>
                    <a:pt x="276" y="131"/>
                    <a:pt x="280" y="123"/>
                  </a:cubicBezTo>
                  <a:cubicBezTo>
                    <a:pt x="281" y="122"/>
                    <a:pt x="279" y="120"/>
                    <a:pt x="278" y="122"/>
                  </a:cubicBezTo>
                  <a:cubicBezTo>
                    <a:pt x="275" y="126"/>
                    <a:pt x="272" y="130"/>
                    <a:pt x="270" y="133"/>
                  </a:cubicBezTo>
                  <a:cubicBezTo>
                    <a:pt x="273" y="127"/>
                    <a:pt x="276" y="120"/>
                    <a:pt x="279" y="113"/>
                  </a:cubicBezTo>
                  <a:cubicBezTo>
                    <a:pt x="279" y="112"/>
                    <a:pt x="277" y="111"/>
                    <a:pt x="276" y="112"/>
                  </a:cubicBezTo>
                  <a:cubicBezTo>
                    <a:pt x="268" y="120"/>
                    <a:pt x="260" y="129"/>
                    <a:pt x="252" y="138"/>
                  </a:cubicBezTo>
                  <a:cubicBezTo>
                    <a:pt x="259" y="127"/>
                    <a:pt x="265" y="116"/>
                    <a:pt x="270" y="105"/>
                  </a:cubicBezTo>
                  <a:cubicBezTo>
                    <a:pt x="271" y="104"/>
                    <a:pt x="269" y="103"/>
                    <a:pt x="268" y="104"/>
                  </a:cubicBezTo>
                  <a:cubicBezTo>
                    <a:pt x="259" y="111"/>
                    <a:pt x="251" y="120"/>
                    <a:pt x="243" y="129"/>
                  </a:cubicBezTo>
                  <a:cubicBezTo>
                    <a:pt x="251" y="117"/>
                    <a:pt x="259" y="106"/>
                    <a:pt x="266" y="94"/>
                  </a:cubicBezTo>
                  <a:cubicBezTo>
                    <a:pt x="267" y="92"/>
                    <a:pt x="264" y="91"/>
                    <a:pt x="263" y="93"/>
                  </a:cubicBezTo>
                  <a:cubicBezTo>
                    <a:pt x="230" y="141"/>
                    <a:pt x="187" y="181"/>
                    <a:pt x="153" y="228"/>
                  </a:cubicBezTo>
                  <a:cubicBezTo>
                    <a:pt x="115" y="279"/>
                    <a:pt x="84" y="333"/>
                    <a:pt x="44" y="382"/>
                  </a:cubicBezTo>
                  <a:cubicBezTo>
                    <a:pt x="75" y="334"/>
                    <a:pt x="109" y="287"/>
                    <a:pt x="142" y="240"/>
                  </a:cubicBezTo>
                  <a:cubicBezTo>
                    <a:pt x="176" y="193"/>
                    <a:pt x="223" y="147"/>
                    <a:pt x="242" y="92"/>
                  </a:cubicBezTo>
                  <a:cubicBezTo>
                    <a:pt x="242" y="91"/>
                    <a:pt x="240" y="90"/>
                    <a:pt x="239" y="91"/>
                  </a:cubicBezTo>
                  <a:cubicBezTo>
                    <a:pt x="229" y="100"/>
                    <a:pt x="220" y="110"/>
                    <a:pt x="212" y="121"/>
                  </a:cubicBezTo>
                  <a:cubicBezTo>
                    <a:pt x="220" y="108"/>
                    <a:pt x="228" y="94"/>
                    <a:pt x="235" y="80"/>
                  </a:cubicBezTo>
                  <a:cubicBezTo>
                    <a:pt x="236" y="78"/>
                    <a:pt x="234" y="76"/>
                    <a:pt x="232" y="78"/>
                  </a:cubicBezTo>
                  <a:cubicBezTo>
                    <a:pt x="172" y="139"/>
                    <a:pt x="132" y="215"/>
                    <a:pt x="84" y="286"/>
                  </a:cubicBezTo>
                  <a:cubicBezTo>
                    <a:pt x="74" y="298"/>
                    <a:pt x="64" y="311"/>
                    <a:pt x="56" y="324"/>
                  </a:cubicBezTo>
                  <a:cubicBezTo>
                    <a:pt x="52" y="329"/>
                    <a:pt x="48" y="333"/>
                    <a:pt x="44" y="338"/>
                  </a:cubicBezTo>
                  <a:cubicBezTo>
                    <a:pt x="20" y="366"/>
                    <a:pt x="19" y="361"/>
                    <a:pt x="38" y="332"/>
                  </a:cubicBezTo>
                  <a:cubicBezTo>
                    <a:pt x="55" y="309"/>
                    <a:pt x="72" y="286"/>
                    <a:pt x="88" y="262"/>
                  </a:cubicBezTo>
                  <a:cubicBezTo>
                    <a:pt x="106" y="238"/>
                    <a:pt x="124" y="214"/>
                    <a:pt x="141" y="189"/>
                  </a:cubicBezTo>
                  <a:cubicBezTo>
                    <a:pt x="170" y="150"/>
                    <a:pt x="200" y="112"/>
                    <a:pt x="230" y="73"/>
                  </a:cubicBezTo>
                  <a:cubicBezTo>
                    <a:pt x="231" y="72"/>
                    <a:pt x="229" y="70"/>
                    <a:pt x="228" y="71"/>
                  </a:cubicBezTo>
                  <a:cubicBezTo>
                    <a:pt x="215" y="81"/>
                    <a:pt x="204" y="92"/>
                    <a:pt x="194" y="104"/>
                  </a:cubicBezTo>
                  <a:cubicBezTo>
                    <a:pt x="202" y="90"/>
                    <a:pt x="209" y="76"/>
                    <a:pt x="216" y="62"/>
                  </a:cubicBezTo>
                  <a:cubicBezTo>
                    <a:pt x="216" y="60"/>
                    <a:pt x="214" y="59"/>
                    <a:pt x="213" y="60"/>
                  </a:cubicBezTo>
                  <a:cubicBezTo>
                    <a:pt x="178" y="109"/>
                    <a:pt x="140" y="155"/>
                    <a:pt x="107" y="205"/>
                  </a:cubicBezTo>
                  <a:cubicBezTo>
                    <a:pt x="93" y="227"/>
                    <a:pt x="78" y="250"/>
                    <a:pt x="63" y="272"/>
                  </a:cubicBezTo>
                  <a:cubicBezTo>
                    <a:pt x="50" y="289"/>
                    <a:pt x="37" y="305"/>
                    <a:pt x="23" y="321"/>
                  </a:cubicBezTo>
                  <a:cubicBezTo>
                    <a:pt x="10" y="337"/>
                    <a:pt x="7" y="338"/>
                    <a:pt x="19" y="320"/>
                  </a:cubicBezTo>
                  <a:cubicBezTo>
                    <a:pt x="49" y="270"/>
                    <a:pt x="89" y="225"/>
                    <a:pt x="122" y="177"/>
                  </a:cubicBezTo>
                  <a:cubicBezTo>
                    <a:pt x="152" y="135"/>
                    <a:pt x="192" y="98"/>
                    <a:pt x="212" y="51"/>
                  </a:cubicBezTo>
                  <a:cubicBezTo>
                    <a:pt x="213" y="49"/>
                    <a:pt x="211" y="47"/>
                    <a:pt x="210" y="49"/>
                  </a:cubicBezTo>
                  <a:cubicBezTo>
                    <a:pt x="201" y="57"/>
                    <a:pt x="193" y="66"/>
                    <a:pt x="185" y="76"/>
                  </a:cubicBezTo>
                  <a:cubicBezTo>
                    <a:pt x="195" y="61"/>
                    <a:pt x="205" y="45"/>
                    <a:pt x="214" y="30"/>
                  </a:cubicBezTo>
                  <a:cubicBezTo>
                    <a:pt x="215" y="28"/>
                    <a:pt x="213" y="26"/>
                    <a:pt x="211" y="28"/>
                  </a:cubicBezTo>
                  <a:cubicBezTo>
                    <a:pt x="192" y="50"/>
                    <a:pt x="174" y="72"/>
                    <a:pt x="156" y="95"/>
                  </a:cubicBezTo>
                  <a:cubicBezTo>
                    <a:pt x="172" y="72"/>
                    <a:pt x="187" y="48"/>
                    <a:pt x="201" y="25"/>
                  </a:cubicBezTo>
                  <a:cubicBezTo>
                    <a:pt x="202" y="23"/>
                    <a:pt x="199" y="22"/>
                    <a:pt x="198" y="23"/>
                  </a:cubicBezTo>
                  <a:cubicBezTo>
                    <a:pt x="186" y="41"/>
                    <a:pt x="173" y="58"/>
                    <a:pt x="160" y="75"/>
                  </a:cubicBezTo>
                  <a:cubicBezTo>
                    <a:pt x="174" y="53"/>
                    <a:pt x="185" y="30"/>
                    <a:pt x="195" y="6"/>
                  </a:cubicBezTo>
                  <a:cubicBezTo>
                    <a:pt x="195" y="5"/>
                    <a:pt x="193" y="4"/>
                    <a:pt x="192" y="5"/>
                  </a:cubicBezTo>
                  <a:cubicBezTo>
                    <a:pt x="132" y="88"/>
                    <a:pt x="71" y="169"/>
                    <a:pt x="13" y="253"/>
                  </a:cubicBezTo>
                  <a:cubicBezTo>
                    <a:pt x="28" y="231"/>
                    <a:pt x="44" y="208"/>
                    <a:pt x="59" y="185"/>
                  </a:cubicBezTo>
                  <a:cubicBezTo>
                    <a:pt x="40" y="212"/>
                    <a:pt x="19" y="238"/>
                    <a:pt x="3" y="267"/>
                  </a:cubicBezTo>
                  <a:cubicBezTo>
                    <a:pt x="2" y="269"/>
                    <a:pt x="4" y="270"/>
                    <a:pt x="5" y="269"/>
                  </a:cubicBezTo>
                  <a:cubicBezTo>
                    <a:pt x="35" y="224"/>
                    <a:pt x="67" y="181"/>
                    <a:pt x="99" y="137"/>
                  </a:cubicBezTo>
                  <a:cubicBezTo>
                    <a:pt x="113" y="118"/>
                    <a:pt x="127" y="99"/>
                    <a:pt x="141" y="79"/>
                  </a:cubicBezTo>
                  <a:cubicBezTo>
                    <a:pt x="148" y="70"/>
                    <a:pt x="156" y="60"/>
                    <a:pt x="163" y="50"/>
                  </a:cubicBezTo>
                  <a:cubicBezTo>
                    <a:pt x="164" y="48"/>
                    <a:pt x="195" y="0"/>
                    <a:pt x="180" y="33"/>
                  </a:cubicBezTo>
                  <a:cubicBezTo>
                    <a:pt x="159" y="78"/>
                    <a:pt x="126" y="117"/>
                    <a:pt x="96" y="155"/>
                  </a:cubicBezTo>
                  <a:cubicBezTo>
                    <a:pt x="83" y="172"/>
                    <a:pt x="70" y="192"/>
                    <a:pt x="57" y="212"/>
                  </a:cubicBezTo>
                  <a:cubicBezTo>
                    <a:pt x="39" y="236"/>
                    <a:pt x="22" y="260"/>
                    <a:pt x="6" y="285"/>
                  </a:cubicBezTo>
                  <a:cubicBezTo>
                    <a:pt x="5" y="287"/>
                    <a:pt x="7" y="288"/>
                    <a:pt x="9" y="287"/>
                  </a:cubicBezTo>
                  <a:cubicBezTo>
                    <a:pt x="48" y="226"/>
                    <a:pt x="99" y="168"/>
                    <a:pt x="140" y="107"/>
                  </a:cubicBezTo>
                  <a:cubicBezTo>
                    <a:pt x="147" y="98"/>
                    <a:pt x="154" y="89"/>
                    <a:pt x="161" y="80"/>
                  </a:cubicBezTo>
                  <a:cubicBezTo>
                    <a:pt x="166" y="73"/>
                    <a:pt x="206" y="12"/>
                    <a:pt x="181" y="52"/>
                  </a:cubicBezTo>
                  <a:cubicBezTo>
                    <a:pt x="167" y="76"/>
                    <a:pt x="152" y="98"/>
                    <a:pt x="136" y="121"/>
                  </a:cubicBezTo>
                  <a:cubicBezTo>
                    <a:pt x="113" y="150"/>
                    <a:pt x="92" y="180"/>
                    <a:pt x="70" y="210"/>
                  </a:cubicBezTo>
                  <a:cubicBezTo>
                    <a:pt x="45" y="241"/>
                    <a:pt x="19" y="272"/>
                    <a:pt x="3" y="308"/>
                  </a:cubicBezTo>
                  <a:cubicBezTo>
                    <a:pt x="2" y="310"/>
                    <a:pt x="4" y="311"/>
                    <a:pt x="5" y="309"/>
                  </a:cubicBezTo>
                  <a:cubicBezTo>
                    <a:pt x="8" y="306"/>
                    <a:pt x="10" y="303"/>
                    <a:pt x="12" y="300"/>
                  </a:cubicBezTo>
                  <a:cubicBezTo>
                    <a:pt x="8" y="310"/>
                    <a:pt x="4" y="321"/>
                    <a:pt x="2" y="332"/>
                  </a:cubicBezTo>
                  <a:cubicBezTo>
                    <a:pt x="2" y="334"/>
                    <a:pt x="4" y="335"/>
                    <a:pt x="5" y="334"/>
                  </a:cubicBezTo>
                  <a:cubicBezTo>
                    <a:pt x="53" y="254"/>
                    <a:pt x="112" y="182"/>
                    <a:pt x="165" y="106"/>
                  </a:cubicBezTo>
                  <a:cubicBezTo>
                    <a:pt x="182" y="84"/>
                    <a:pt x="212" y="47"/>
                    <a:pt x="198" y="73"/>
                  </a:cubicBezTo>
                  <a:cubicBezTo>
                    <a:pt x="173" y="118"/>
                    <a:pt x="131" y="161"/>
                    <a:pt x="100" y="203"/>
                  </a:cubicBezTo>
                  <a:cubicBezTo>
                    <a:pt x="67" y="249"/>
                    <a:pt x="27" y="294"/>
                    <a:pt x="1" y="345"/>
                  </a:cubicBezTo>
                  <a:cubicBezTo>
                    <a:pt x="0" y="346"/>
                    <a:pt x="2" y="348"/>
                    <a:pt x="3" y="347"/>
                  </a:cubicBezTo>
                  <a:cubicBezTo>
                    <a:pt x="21" y="329"/>
                    <a:pt x="37" y="311"/>
                    <a:pt x="52" y="291"/>
                  </a:cubicBezTo>
                  <a:cubicBezTo>
                    <a:pt x="37" y="312"/>
                    <a:pt x="23" y="333"/>
                    <a:pt x="9" y="355"/>
                  </a:cubicBezTo>
                  <a:cubicBezTo>
                    <a:pt x="8" y="356"/>
                    <a:pt x="10" y="358"/>
                    <a:pt x="12" y="357"/>
                  </a:cubicBezTo>
                  <a:cubicBezTo>
                    <a:pt x="21" y="346"/>
                    <a:pt x="30" y="335"/>
                    <a:pt x="39" y="324"/>
                  </a:cubicBezTo>
                  <a:cubicBezTo>
                    <a:pt x="29" y="339"/>
                    <a:pt x="20" y="354"/>
                    <a:pt x="12" y="369"/>
                  </a:cubicBezTo>
                  <a:cubicBezTo>
                    <a:pt x="12" y="371"/>
                    <a:pt x="13" y="372"/>
                    <a:pt x="15" y="371"/>
                  </a:cubicBezTo>
                  <a:cubicBezTo>
                    <a:pt x="25" y="362"/>
                    <a:pt x="35" y="353"/>
                    <a:pt x="44" y="343"/>
                  </a:cubicBezTo>
                  <a:cubicBezTo>
                    <a:pt x="34" y="360"/>
                    <a:pt x="25" y="378"/>
                    <a:pt x="19" y="397"/>
                  </a:cubicBezTo>
                  <a:cubicBezTo>
                    <a:pt x="18" y="399"/>
                    <a:pt x="21" y="400"/>
                    <a:pt x="22" y="398"/>
                  </a:cubicBezTo>
                  <a:cubicBezTo>
                    <a:pt x="62" y="331"/>
                    <a:pt x="111" y="270"/>
                    <a:pt x="156" y="207"/>
                  </a:cubicBezTo>
                  <a:cubicBezTo>
                    <a:pt x="166" y="196"/>
                    <a:pt x="175" y="184"/>
                    <a:pt x="183" y="172"/>
                  </a:cubicBezTo>
                  <a:cubicBezTo>
                    <a:pt x="191" y="160"/>
                    <a:pt x="198" y="148"/>
                    <a:pt x="206" y="136"/>
                  </a:cubicBezTo>
                  <a:cubicBezTo>
                    <a:pt x="211" y="128"/>
                    <a:pt x="245" y="80"/>
                    <a:pt x="229" y="116"/>
                  </a:cubicBezTo>
                  <a:cubicBezTo>
                    <a:pt x="206" y="163"/>
                    <a:pt x="160" y="209"/>
                    <a:pt x="130" y="252"/>
                  </a:cubicBezTo>
                  <a:cubicBezTo>
                    <a:pt x="92" y="305"/>
                    <a:pt x="55" y="357"/>
                    <a:pt x="20" y="411"/>
                  </a:cubicBezTo>
                  <a:cubicBezTo>
                    <a:pt x="19" y="413"/>
                    <a:pt x="22" y="415"/>
                    <a:pt x="23" y="413"/>
                  </a:cubicBezTo>
                  <a:cubicBezTo>
                    <a:pt x="28" y="406"/>
                    <a:pt x="32" y="399"/>
                    <a:pt x="37" y="392"/>
                  </a:cubicBezTo>
                  <a:cubicBezTo>
                    <a:pt x="45" y="383"/>
                    <a:pt x="54" y="373"/>
                    <a:pt x="62" y="362"/>
                  </a:cubicBezTo>
                  <a:cubicBezTo>
                    <a:pt x="50" y="380"/>
                    <a:pt x="39" y="397"/>
                    <a:pt x="30" y="416"/>
                  </a:cubicBezTo>
                  <a:cubicBezTo>
                    <a:pt x="30" y="418"/>
                    <a:pt x="31" y="419"/>
                    <a:pt x="32" y="418"/>
                  </a:cubicBezTo>
                  <a:cubicBezTo>
                    <a:pt x="42" y="408"/>
                    <a:pt x="51" y="398"/>
                    <a:pt x="60" y="387"/>
                  </a:cubicBezTo>
                  <a:cubicBezTo>
                    <a:pt x="51" y="401"/>
                    <a:pt x="41" y="414"/>
                    <a:pt x="32" y="428"/>
                  </a:cubicBezTo>
                  <a:cubicBezTo>
                    <a:pt x="31" y="429"/>
                    <a:pt x="33" y="430"/>
                    <a:pt x="34" y="429"/>
                  </a:cubicBezTo>
                  <a:cubicBezTo>
                    <a:pt x="63" y="392"/>
                    <a:pt x="94" y="356"/>
                    <a:pt x="124" y="320"/>
                  </a:cubicBezTo>
                  <a:cubicBezTo>
                    <a:pt x="117" y="332"/>
                    <a:pt x="109" y="343"/>
                    <a:pt x="101" y="355"/>
                  </a:cubicBezTo>
                  <a:cubicBezTo>
                    <a:pt x="79" y="381"/>
                    <a:pt x="59" y="408"/>
                    <a:pt x="39" y="436"/>
                  </a:cubicBezTo>
                  <a:cubicBezTo>
                    <a:pt x="38" y="437"/>
                    <a:pt x="40" y="438"/>
                    <a:pt x="40" y="437"/>
                  </a:cubicBezTo>
                  <a:cubicBezTo>
                    <a:pt x="62" y="411"/>
                    <a:pt x="82" y="385"/>
                    <a:pt x="101" y="358"/>
                  </a:cubicBezTo>
                  <a:cubicBezTo>
                    <a:pt x="121" y="332"/>
                    <a:pt x="142" y="307"/>
                    <a:pt x="162" y="282"/>
                  </a:cubicBezTo>
                  <a:cubicBezTo>
                    <a:pt x="165" y="278"/>
                    <a:pt x="167" y="275"/>
                    <a:pt x="170" y="271"/>
                  </a:cubicBezTo>
                  <a:cubicBezTo>
                    <a:pt x="127" y="330"/>
                    <a:pt x="87" y="391"/>
                    <a:pt x="43" y="450"/>
                  </a:cubicBezTo>
                  <a:cubicBezTo>
                    <a:pt x="42" y="452"/>
                    <a:pt x="45" y="453"/>
                    <a:pt x="46" y="452"/>
                  </a:cubicBezTo>
                  <a:cubicBezTo>
                    <a:pt x="86" y="399"/>
                    <a:pt x="126" y="348"/>
                    <a:pt x="166" y="295"/>
                  </a:cubicBezTo>
                  <a:cubicBezTo>
                    <a:pt x="206" y="243"/>
                    <a:pt x="237" y="178"/>
                    <a:pt x="283" y="131"/>
                  </a:cubicBezTo>
                  <a:cubicBezTo>
                    <a:pt x="281" y="137"/>
                    <a:pt x="280" y="142"/>
                    <a:pt x="278" y="148"/>
                  </a:cubicBezTo>
                  <a:cubicBezTo>
                    <a:pt x="270" y="161"/>
                    <a:pt x="261" y="173"/>
                    <a:pt x="250" y="185"/>
                  </a:cubicBezTo>
                  <a:cubicBezTo>
                    <a:pt x="241" y="197"/>
                    <a:pt x="231" y="208"/>
                    <a:pt x="221" y="220"/>
                  </a:cubicBezTo>
                  <a:cubicBezTo>
                    <a:pt x="202" y="245"/>
                    <a:pt x="185" y="270"/>
                    <a:pt x="167" y="295"/>
                  </a:cubicBezTo>
                  <a:cubicBezTo>
                    <a:pt x="127" y="352"/>
                    <a:pt x="83" y="407"/>
                    <a:pt x="46" y="466"/>
                  </a:cubicBezTo>
                  <a:cubicBezTo>
                    <a:pt x="46" y="468"/>
                    <a:pt x="48" y="469"/>
                    <a:pt x="49" y="468"/>
                  </a:cubicBezTo>
                  <a:cubicBezTo>
                    <a:pt x="62" y="455"/>
                    <a:pt x="74" y="441"/>
                    <a:pt x="85" y="427"/>
                  </a:cubicBezTo>
                  <a:cubicBezTo>
                    <a:pt x="73" y="444"/>
                    <a:pt x="62" y="461"/>
                    <a:pt x="52" y="480"/>
                  </a:cubicBezTo>
                  <a:cubicBezTo>
                    <a:pt x="51" y="480"/>
                    <a:pt x="53" y="481"/>
                    <a:pt x="53" y="480"/>
                  </a:cubicBezTo>
                  <a:cubicBezTo>
                    <a:pt x="62" y="465"/>
                    <a:pt x="71" y="450"/>
                    <a:pt x="81" y="436"/>
                  </a:cubicBezTo>
                  <a:cubicBezTo>
                    <a:pt x="71" y="453"/>
                    <a:pt x="62" y="471"/>
                    <a:pt x="56" y="489"/>
                  </a:cubicBezTo>
                  <a:cubicBezTo>
                    <a:pt x="55" y="491"/>
                    <a:pt x="57" y="492"/>
                    <a:pt x="58" y="491"/>
                  </a:cubicBezTo>
                  <a:cubicBezTo>
                    <a:pt x="72" y="475"/>
                    <a:pt x="84" y="459"/>
                    <a:pt x="95" y="442"/>
                  </a:cubicBezTo>
                  <a:cubicBezTo>
                    <a:pt x="84" y="460"/>
                    <a:pt x="72" y="479"/>
                    <a:pt x="62" y="497"/>
                  </a:cubicBezTo>
                  <a:cubicBezTo>
                    <a:pt x="61" y="499"/>
                    <a:pt x="64" y="500"/>
                    <a:pt x="65" y="499"/>
                  </a:cubicBezTo>
                  <a:cubicBezTo>
                    <a:pt x="96" y="446"/>
                    <a:pt x="135" y="400"/>
                    <a:pt x="174" y="353"/>
                  </a:cubicBezTo>
                  <a:cubicBezTo>
                    <a:pt x="170" y="360"/>
                    <a:pt x="165" y="367"/>
                    <a:pt x="160" y="374"/>
                  </a:cubicBezTo>
                  <a:cubicBezTo>
                    <a:pt x="150" y="392"/>
                    <a:pt x="138" y="409"/>
                    <a:pt x="127" y="427"/>
                  </a:cubicBezTo>
                  <a:cubicBezTo>
                    <a:pt x="119" y="438"/>
                    <a:pt x="111" y="449"/>
                    <a:pt x="103" y="460"/>
                  </a:cubicBezTo>
                  <a:cubicBezTo>
                    <a:pt x="103" y="460"/>
                    <a:pt x="96" y="470"/>
                    <a:pt x="91" y="479"/>
                  </a:cubicBezTo>
                  <a:cubicBezTo>
                    <a:pt x="84" y="486"/>
                    <a:pt x="78" y="494"/>
                    <a:pt x="72" y="502"/>
                  </a:cubicBezTo>
                  <a:cubicBezTo>
                    <a:pt x="71" y="503"/>
                    <a:pt x="74" y="505"/>
                    <a:pt x="75" y="503"/>
                  </a:cubicBezTo>
                  <a:cubicBezTo>
                    <a:pt x="79" y="499"/>
                    <a:pt x="82" y="494"/>
                    <a:pt x="85" y="489"/>
                  </a:cubicBezTo>
                  <a:cubicBezTo>
                    <a:pt x="86" y="489"/>
                    <a:pt x="88" y="487"/>
                    <a:pt x="91" y="483"/>
                  </a:cubicBezTo>
                  <a:cubicBezTo>
                    <a:pt x="94" y="480"/>
                    <a:pt x="97" y="476"/>
                    <a:pt x="100" y="472"/>
                  </a:cubicBezTo>
                  <a:cubicBezTo>
                    <a:pt x="95" y="481"/>
                    <a:pt x="91" y="490"/>
                    <a:pt x="87" y="499"/>
                  </a:cubicBezTo>
                  <a:cubicBezTo>
                    <a:pt x="86" y="500"/>
                    <a:pt x="88" y="502"/>
                    <a:pt x="89" y="500"/>
                  </a:cubicBezTo>
                  <a:cubicBezTo>
                    <a:pt x="127" y="450"/>
                    <a:pt x="182" y="396"/>
                    <a:pt x="211" y="339"/>
                  </a:cubicBezTo>
                  <a:cubicBezTo>
                    <a:pt x="211" y="339"/>
                    <a:pt x="211" y="338"/>
                    <a:pt x="211" y="338"/>
                  </a:cubicBezTo>
                  <a:cubicBezTo>
                    <a:pt x="182" y="396"/>
                    <a:pt x="134" y="444"/>
                    <a:pt x="100" y="499"/>
                  </a:cubicBezTo>
                  <a:cubicBezTo>
                    <a:pt x="99" y="500"/>
                    <a:pt x="101" y="502"/>
                    <a:pt x="102" y="500"/>
                  </a:cubicBezTo>
                  <a:cubicBezTo>
                    <a:pt x="111" y="491"/>
                    <a:pt x="119" y="482"/>
                    <a:pt x="128" y="473"/>
                  </a:cubicBezTo>
                  <a:cubicBezTo>
                    <a:pt x="123" y="479"/>
                    <a:pt x="119" y="485"/>
                    <a:pt x="114" y="492"/>
                  </a:cubicBezTo>
                  <a:cubicBezTo>
                    <a:pt x="113" y="494"/>
                    <a:pt x="115" y="495"/>
                    <a:pt x="117" y="494"/>
                  </a:cubicBezTo>
                  <a:cubicBezTo>
                    <a:pt x="124" y="487"/>
                    <a:pt x="131" y="480"/>
                    <a:pt x="138" y="472"/>
                  </a:cubicBezTo>
                  <a:cubicBezTo>
                    <a:pt x="138" y="473"/>
                    <a:pt x="140" y="474"/>
                    <a:pt x="141" y="473"/>
                  </a:cubicBezTo>
                  <a:cubicBezTo>
                    <a:pt x="170" y="446"/>
                    <a:pt x="192" y="416"/>
                    <a:pt x="212" y="382"/>
                  </a:cubicBezTo>
                  <a:cubicBezTo>
                    <a:pt x="213" y="380"/>
                    <a:pt x="211" y="379"/>
                    <a:pt x="210" y="380"/>
                  </a:cubicBezTo>
                  <a:cubicBezTo>
                    <a:pt x="201" y="394"/>
                    <a:pt x="192" y="408"/>
                    <a:pt x="183" y="422"/>
                  </a:cubicBezTo>
                  <a:cubicBezTo>
                    <a:pt x="188" y="414"/>
                    <a:pt x="128" y="489"/>
                    <a:pt x="160" y="447"/>
                  </a:cubicBezTo>
                  <a:cubicBezTo>
                    <a:pt x="183" y="417"/>
                    <a:pt x="205" y="387"/>
                    <a:pt x="222" y="353"/>
                  </a:cubicBezTo>
                  <a:cubicBezTo>
                    <a:pt x="223" y="351"/>
                    <a:pt x="220" y="350"/>
                    <a:pt x="219" y="351"/>
                  </a:cubicBezTo>
                  <a:cubicBezTo>
                    <a:pt x="206" y="372"/>
                    <a:pt x="193" y="392"/>
                    <a:pt x="179" y="413"/>
                  </a:cubicBezTo>
                  <a:cubicBezTo>
                    <a:pt x="164" y="436"/>
                    <a:pt x="137" y="463"/>
                    <a:pt x="126" y="480"/>
                  </a:cubicBezTo>
                  <a:cubicBezTo>
                    <a:pt x="133" y="469"/>
                    <a:pt x="141" y="458"/>
                    <a:pt x="150" y="447"/>
                  </a:cubicBezTo>
                  <a:cubicBezTo>
                    <a:pt x="173" y="420"/>
                    <a:pt x="194" y="391"/>
                    <a:pt x="212" y="361"/>
                  </a:cubicBezTo>
                  <a:cubicBezTo>
                    <a:pt x="218" y="352"/>
                    <a:pt x="220" y="349"/>
                    <a:pt x="219" y="349"/>
                  </a:cubicBezTo>
                  <a:cubicBezTo>
                    <a:pt x="221" y="344"/>
                    <a:pt x="224" y="339"/>
                    <a:pt x="227" y="334"/>
                  </a:cubicBezTo>
                  <a:cubicBezTo>
                    <a:pt x="228" y="332"/>
                    <a:pt x="225" y="330"/>
                    <a:pt x="224" y="332"/>
                  </a:cubicBezTo>
                  <a:cubicBezTo>
                    <a:pt x="211" y="357"/>
                    <a:pt x="197" y="381"/>
                    <a:pt x="180" y="404"/>
                  </a:cubicBezTo>
                  <a:cubicBezTo>
                    <a:pt x="174" y="412"/>
                    <a:pt x="167" y="421"/>
                    <a:pt x="161" y="429"/>
                  </a:cubicBezTo>
                  <a:cubicBezTo>
                    <a:pt x="145" y="449"/>
                    <a:pt x="122" y="468"/>
                    <a:pt x="111" y="487"/>
                  </a:cubicBezTo>
                  <a:cubicBezTo>
                    <a:pt x="148" y="428"/>
                    <a:pt x="196" y="380"/>
                    <a:pt x="225" y="316"/>
                  </a:cubicBezTo>
                  <a:cubicBezTo>
                    <a:pt x="226" y="315"/>
                    <a:pt x="225" y="313"/>
                    <a:pt x="224" y="313"/>
                  </a:cubicBezTo>
                  <a:cubicBezTo>
                    <a:pt x="226" y="308"/>
                    <a:pt x="228" y="302"/>
                    <a:pt x="230" y="296"/>
                  </a:cubicBezTo>
                  <a:cubicBezTo>
                    <a:pt x="231" y="295"/>
                    <a:pt x="229" y="293"/>
                    <a:pt x="228" y="294"/>
                  </a:cubicBezTo>
                  <a:cubicBezTo>
                    <a:pt x="223" y="298"/>
                    <a:pt x="218" y="302"/>
                    <a:pt x="213" y="306"/>
                  </a:cubicBezTo>
                  <a:cubicBezTo>
                    <a:pt x="217" y="300"/>
                    <a:pt x="221" y="294"/>
                    <a:pt x="225" y="288"/>
                  </a:cubicBezTo>
                  <a:cubicBezTo>
                    <a:pt x="226" y="287"/>
                    <a:pt x="224" y="285"/>
                    <a:pt x="223" y="287"/>
                  </a:cubicBezTo>
                  <a:cubicBezTo>
                    <a:pt x="178" y="348"/>
                    <a:pt x="119" y="408"/>
                    <a:pt x="81" y="470"/>
                  </a:cubicBezTo>
                  <a:cubicBezTo>
                    <a:pt x="124" y="395"/>
                    <a:pt x="181" y="328"/>
                    <a:pt x="232" y="259"/>
                  </a:cubicBezTo>
                  <a:cubicBezTo>
                    <a:pt x="233" y="258"/>
                    <a:pt x="230" y="256"/>
                    <a:pt x="229" y="257"/>
                  </a:cubicBezTo>
                  <a:cubicBezTo>
                    <a:pt x="219" y="270"/>
                    <a:pt x="207" y="283"/>
                    <a:pt x="195" y="297"/>
                  </a:cubicBezTo>
                  <a:cubicBezTo>
                    <a:pt x="205" y="280"/>
                    <a:pt x="215" y="263"/>
                    <a:pt x="224" y="245"/>
                  </a:cubicBezTo>
                  <a:cubicBezTo>
                    <a:pt x="224" y="243"/>
                    <a:pt x="222" y="241"/>
                    <a:pt x="221" y="243"/>
                  </a:cubicBezTo>
                  <a:cubicBezTo>
                    <a:pt x="193" y="274"/>
                    <a:pt x="171" y="311"/>
                    <a:pt x="145" y="345"/>
                  </a:cubicBezTo>
                  <a:cubicBezTo>
                    <a:pt x="139" y="354"/>
                    <a:pt x="132" y="363"/>
                    <a:pt x="125" y="371"/>
                  </a:cubicBezTo>
                  <a:cubicBezTo>
                    <a:pt x="136" y="356"/>
                    <a:pt x="146" y="341"/>
                    <a:pt x="156" y="326"/>
                  </a:cubicBezTo>
                  <a:cubicBezTo>
                    <a:pt x="200" y="259"/>
                    <a:pt x="248" y="192"/>
                    <a:pt x="301" y="133"/>
                  </a:cubicBezTo>
                  <a:close/>
                  <a:moveTo>
                    <a:pt x="87" y="208"/>
                  </a:moveTo>
                  <a:cubicBezTo>
                    <a:pt x="70" y="230"/>
                    <a:pt x="54" y="253"/>
                    <a:pt x="38" y="276"/>
                  </a:cubicBezTo>
                  <a:cubicBezTo>
                    <a:pt x="29" y="290"/>
                    <a:pt x="20" y="304"/>
                    <a:pt x="11" y="318"/>
                  </a:cubicBezTo>
                  <a:cubicBezTo>
                    <a:pt x="0" y="336"/>
                    <a:pt x="19" y="292"/>
                    <a:pt x="23" y="284"/>
                  </a:cubicBezTo>
                  <a:cubicBezTo>
                    <a:pt x="37" y="263"/>
                    <a:pt x="51" y="243"/>
                    <a:pt x="66" y="222"/>
                  </a:cubicBezTo>
                  <a:cubicBezTo>
                    <a:pt x="82" y="202"/>
                    <a:pt x="101" y="184"/>
                    <a:pt x="117" y="165"/>
                  </a:cubicBezTo>
                  <a:cubicBezTo>
                    <a:pt x="122" y="160"/>
                    <a:pt x="126" y="154"/>
                    <a:pt x="131" y="148"/>
                  </a:cubicBezTo>
                  <a:cubicBezTo>
                    <a:pt x="116" y="168"/>
                    <a:pt x="102" y="188"/>
                    <a:pt x="87" y="208"/>
                  </a:cubicBezTo>
                  <a:close/>
                  <a:moveTo>
                    <a:pt x="170" y="93"/>
                  </a:moveTo>
                  <a:cubicBezTo>
                    <a:pt x="143" y="126"/>
                    <a:pt x="117" y="161"/>
                    <a:pt x="88" y="193"/>
                  </a:cubicBezTo>
                  <a:cubicBezTo>
                    <a:pt x="85" y="196"/>
                    <a:pt x="82" y="199"/>
                    <a:pt x="79" y="203"/>
                  </a:cubicBezTo>
                  <a:cubicBezTo>
                    <a:pt x="88" y="191"/>
                    <a:pt x="97" y="178"/>
                    <a:pt x="105" y="166"/>
                  </a:cubicBezTo>
                  <a:cubicBezTo>
                    <a:pt x="126" y="138"/>
                    <a:pt x="147" y="111"/>
                    <a:pt x="169" y="83"/>
                  </a:cubicBezTo>
                  <a:cubicBezTo>
                    <a:pt x="187" y="61"/>
                    <a:pt x="219" y="18"/>
                    <a:pt x="185" y="71"/>
                  </a:cubicBezTo>
                  <a:cubicBezTo>
                    <a:pt x="180" y="78"/>
                    <a:pt x="175" y="86"/>
                    <a:pt x="170" y="93"/>
                  </a:cubicBezTo>
                  <a:close/>
                  <a:moveTo>
                    <a:pt x="216" y="86"/>
                  </a:moveTo>
                  <a:cubicBezTo>
                    <a:pt x="199" y="108"/>
                    <a:pt x="182" y="131"/>
                    <a:pt x="165" y="153"/>
                  </a:cubicBezTo>
                  <a:cubicBezTo>
                    <a:pt x="167" y="149"/>
                    <a:pt x="170" y="145"/>
                    <a:pt x="172" y="141"/>
                  </a:cubicBezTo>
                  <a:cubicBezTo>
                    <a:pt x="187" y="122"/>
                    <a:pt x="202" y="104"/>
                    <a:pt x="216" y="86"/>
                  </a:cubicBezTo>
                  <a:close/>
                  <a:moveTo>
                    <a:pt x="195" y="89"/>
                  </a:moveTo>
                  <a:cubicBezTo>
                    <a:pt x="222" y="55"/>
                    <a:pt x="194" y="96"/>
                    <a:pt x="190" y="103"/>
                  </a:cubicBezTo>
                  <a:cubicBezTo>
                    <a:pt x="187" y="109"/>
                    <a:pt x="184" y="114"/>
                    <a:pt x="181" y="119"/>
                  </a:cubicBezTo>
                  <a:cubicBezTo>
                    <a:pt x="164" y="140"/>
                    <a:pt x="149" y="163"/>
                    <a:pt x="132" y="185"/>
                  </a:cubicBezTo>
                  <a:cubicBezTo>
                    <a:pt x="116" y="206"/>
                    <a:pt x="100" y="226"/>
                    <a:pt x="85" y="247"/>
                  </a:cubicBezTo>
                  <a:cubicBezTo>
                    <a:pt x="122" y="194"/>
                    <a:pt x="156" y="139"/>
                    <a:pt x="195" y="89"/>
                  </a:cubicBezTo>
                  <a:close/>
                  <a:moveTo>
                    <a:pt x="30" y="330"/>
                  </a:moveTo>
                  <a:cubicBezTo>
                    <a:pt x="2" y="365"/>
                    <a:pt x="46" y="304"/>
                    <a:pt x="50" y="298"/>
                  </a:cubicBezTo>
                  <a:cubicBezTo>
                    <a:pt x="70" y="269"/>
                    <a:pt x="92" y="242"/>
                    <a:pt x="113" y="214"/>
                  </a:cubicBezTo>
                  <a:cubicBezTo>
                    <a:pt x="120" y="205"/>
                    <a:pt x="127" y="196"/>
                    <a:pt x="135" y="187"/>
                  </a:cubicBezTo>
                  <a:cubicBezTo>
                    <a:pt x="101" y="235"/>
                    <a:pt x="67" y="284"/>
                    <a:pt x="30" y="330"/>
                  </a:cubicBezTo>
                  <a:close/>
                  <a:moveTo>
                    <a:pt x="74" y="313"/>
                  </a:moveTo>
                  <a:cubicBezTo>
                    <a:pt x="59" y="334"/>
                    <a:pt x="35" y="360"/>
                    <a:pt x="26" y="385"/>
                  </a:cubicBezTo>
                  <a:cubicBezTo>
                    <a:pt x="32" y="368"/>
                    <a:pt x="40" y="352"/>
                    <a:pt x="50" y="336"/>
                  </a:cubicBezTo>
                  <a:cubicBezTo>
                    <a:pt x="69" y="315"/>
                    <a:pt x="86" y="292"/>
                    <a:pt x="102" y="268"/>
                  </a:cubicBezTo>
                  <a:cubicBezTo>
                    <a:pt x="113" y="256"/>
                    <a:pt x="123" y="244"/>
                    <a:pt x="134" y="232"/>
                  </a:cubicBezTo>
                  <a:cubicBezTo>
                    <a:pt x="114" y="259"/>
                    <a:pt x="94" y="286"/>
                    <a:pt x="74" y="313"/>
                  </a:cubicBezTo>
                  <a:close/>
                  <a:moveTo>
                    <a:pt x="192" y="150"/>
                  </a:moveTo>
                  <a:cubicBezTo>
                    <a:pt x="181" y="167"/>
                    <a:pt x="170" y="183"/>
                    <a:pt x="158" y="199"/>
                  </a:cubicBezTo>
                  <a:cubicBezTo>
                    <a:pt x="145" y="215"/>
                    <a:pt x="130" y="231"/>
                    <a:pt x="116" y="247"/>
                  </a:cubicBezTo>
                  <a:cubicBezTo>
                    <a:pt x="115" y="248"/>
                    <a:pt x="114" y="249"/>
                    <a:pt x="113" y="251"/>
                  </a:cubicBezTo>
                  <a:cubicBezTo>
                    <a:pt x="149" y="196"/>
                    <a:pt x="181" y="139"/>
                    <a:pt x="224" y="91"/>
                  </a:cubicBezTo>
                  <a:cubicBezTo>
                    <a:pt x="212" y="104"/>
                    <a:pt x="202" y="133"/>
                    <a:pt x="192" y="150"/>
                  </a:cubicBezTo>
                  <a:close/>
                  <a:moveTo>
                    <a:pt x="261" y="118"/>
                  </a:moveTo>
                  <a:cubicBezTo>
                    <a:pt x="256" y="128"/>
                    <a:pt x="250" y="138"/>
                    <a:pt x="244" y="147"/>
                  </a:cubicBezTo>
                  <a:cubicBezTo>
                    <a:pt x="225" y="171"/>
                    <a:pt x="207" y="196"/>
                    <a:pt x="189" y="221"/>
                  </a:cubicBezTo>
                  <a:cubicBezTo>
                    <a:pt x="173" y="241"/>
                    <a:pt x="156" y="261"/>
                    <a:pt x="140" y="282"/>
                  </a:cubicBezTo>
                  <a:cubicBezTo>
                    <a:pt x="126" y="300"/>
                    <a:pt x="112" y="318"/>
                    <a:pt x="98" y="337"/>
                  </a:cubicBezTo>
                  <a:cubicBezTo>
                    <a:pt x="111" y="317"/>
                    <a:pt x="124" y="296"/>
                    <a:pt x="137" y="276"/>
                  </a:cubicBezTo>
                  <a:cubicBezTo>
                    <a:pt x="139" y="272"/>
                    <a:pt x="141" y="269"/>
                    <a:pt x="144" y="265"/>
                  </a:cubicBezTo>
                  <a:cubicBezTo>
                    <a:pt x="150" y="258"/>
                    <a:pt x="155" y="251"/>
                    <a:pt x="161" y="244"/>
                  </a:cubicBezTo>
                  <a:cubicBezTo>
                    <a:pt x="177" y="224"/>
                    <a:pt x="194" y="204"/>
                    <a:pt x="209" y="182"/>
                  </a:cubicBezTo>
                  <a:cubicBezTo>
                    <a:pt x="217" y="170"/>
                    <a:pt x="224" y="158"/>
                    <a:pt x="233" y="146"/>
                  </a:cubicBezTo>
                  <a:cubicBezTo>
                    <a:pt x="217" y="169"/>
                    <a:pt x="270" y="100"/>
                    <a:pt x="261" y="118"/>
                  </a:cubicBezTo>
                  <a:close/>
                  <a:moveTo>
                    <a:pt x="127" y="270"/>
                  </a:moveTo>
                  <a:cubicBezTo>
                    <a:pt x="160" y="222"/>
                    <a:pt x="200" y="180"/>
                    <a:pt x="236" y="135"/>
                  </a:cubicBezTo>
                  <a:cubicBezTo>
                    <a:pt x="233" y="139"/>
                    <a:pt x="230" y="143"/>
                    <a:pt x="227" y="147"/>
                  </a:cubicBezTo>
                  <a:cubicBezTo>
                    <a:pt x="217" y="160"/>
                    <a:pt x="207" y="173"/>
                    <a:pt x="197" y="187"/>
                  </a:cubicBezTo>
                  <a:cubicBezTo>
                    <a:pt x="182" y="207"/>
                    <a:pt x="166" y="227"/>
                    <a:pt x="152" y="248"/>
                  </a:cubicBezTo>
                  <a:cubicBezTo>
                    <a:pt x="145" y="257"/>
                    <a:pt x="139" y="266"/>
                    <a:pt x="133" y="275"/>
                  </a:cubicBezTo>
                  <a:cubicBezTo>
                    <a:pt x="116" y="296"/>
                    <a:pt x="96" y="318"/>
                    <a:pt x="78" y="341"/>
                  </a:cubicBezTo>
                  <a:cubicBezTo>
                    <a:pt x="95" y="317"/>
                    <a:pt x="111" y="294"/>
                    <a:pt x="127" y="270"/>
                  </a:cubicBezTo>
                  <a:close/>
                  <a:moveTo>
                    <a:pt x="38" y="405"/>
                  </a:moveTo>
                  <a:cubicBezTo>
                    <a:pt x="57" y="362"/>
                    <a:pt x="94" y="322"/>
                    <a:pt x="128" y="284"/>
                  </a:cubicBezTo>
                  <a:cubicBezTo>
                    <a:pt x="118" y="299"/>
                    <a:pt x="109" y="314"/>
                    <a:pt x="100" y="329"/>
                  </a:cubicBezTo>
                  <a:cubicBezTo>
                    <a:pt x="88" y="347"/>
                    <a:pt x="75" y="364"/>
                    <a:pt x="62" y="381"/>
                  </a:cubicBezTo>
                  <a:cubicBezTo>
                    <a:pt x="61" y="383"/>
                    <a:pt x="38" y="406"/>
                    <a:pt x="38" y="405"/>
                  </a:cubicBezTo>
                  <a:close/>
                  <a:moveTo>
                    <a:pt x="66" y="385"/>
                  </a:moveTo>
                  <a:cubicBezTo>
                    <a:pt x="61" y="391"/>
                    <a:pt x="27" y="437"/>
                    <a:pt x="53" y="401"/>
                  </a:cubicBezTo>
                  <a:cubicBezTo>
                    <a:pt x="70" y="379"/>
                    <a:pt x="88" y="357"/>
                    <a:pt x="105" y="334"/>
                  </a:cubicBezTo>
                  <a:cubicBezTo>
                    <a:pt x="124" y="309"/>
                    <a:pt x="144" y="285"/>
                    <a:pt x="164" y="260"/>
                  </a:cubicBezTo>
                  <a:cubicBezTo>
                    <a:pt x="155" y="273"/>
                    <a:pt x="146" y="287"/>
                    <a:pt x="137" y="301"/>
                  </a:cubicBezTo>
                  <a:cubicBezTo>
                    <a:pt x="113" y="329"/>
                    <a:pt x="89" y="357"/>
                    <a:pt x="66" y="385"/>
                  </a:cubicBezTo>
                  <a:close/>
                  <a:moveTo>
                    <a:pt x="120" y="330"/>
                  </a:moveTo>
                  <a:cubicBezTo>
                    <a:pt x="125" y="322"/>
                    <a:pt x="130" y="315"/>
                    <a:pt x="135" y="307"/>
                  </a:cubicBezTo>
                  <a:cubicBezTo>
                    <a:pt x="149" y="291"/>
                    <a:pt x="164" y="274"/>
                    <a:pt x="177" y="258"/>
                  </a:cubicBezTo>
                  <a:cubicBezTo>
                    <a:pt x="159" y="282"/>
                    <a:pt x="139" y="306"/>
                    <a:pt x="120" y="330"/>
                  </a:cubicBezTo>
                  <a:close/>
                  <a:moveTo>
                    <a:pt x="195" y="251"/>
                  </a:moveTo>
                  <a:cubicBezTo>
                    <a:pt x="150" y="314"/>
                    <a:pt x="102" y="374"/>
                    <a:pt x="54" y="436"/>
                  </a:cubicBezTo>
                  <a:cubicBezTo>
                    <a:pt x="87" y="394"/>
                    <a:pt x="123" y="339"/>
                    <a:pt x="156" y="292"/>
                  </a:cubicBezTo>
                  <a:cubicBezTo>
                    <a:pt x="181" y="257"/>
                    <a:pt x="208" y="224"/>
                    <a:pt x="234" y="191"/>
                  </a:cubicBezTo>
                  <a:cubicBezTo>
                    <a:pt x="221" y="211"/>
                    <a:pt x="209" y="232"/>
                    <a:pt x="195" y="251"/>
                  </a:cubicBezTo>
                  <a:close/>
                  <a:moveTo>
                    <a:pt x="254" y="155"/>
                  </a:moveTo>
                  <a:cubicBezTo>
                    <a:pt x="239" y="177"/>
                    <a:pt x="223" y="198"/>
                    <a:pt x="207" y="219"/>
                  </a:cubicBezTo>
                  <a:cubicBezTo>
                    <a:pt x="191" y="238"/>
                    <a:pt x="175" y="257"/>
                    <a:pt x="159" y="275"/>
                  </a:cubicBezTo>
                  <a:cubicBezTo>
                    <a:pt x="156" y="279"/>
                    <a:pt x="152" y="284"/>
                    <a:pt x="148" y="288"/>
                  </a:cubicBezTo>
                  <a:cubicBezTo>
                    <a:pt x="159" y="271"/>
                    <a:pt x="170" y="255"/>
                    <a:pt x="181" y="238"/>
                  </a:cubicBezTo>
                  <a:cubicBezTo>
                    <a:pt x="203" y="210"/>
                    <a:pt x="225" y="181"/>
                    <a:pt x="245" y="150"/>
                  </a:cubicBezTo>
                  <a:cubicBezTo>
                    <a:pt x="249" y="145"/>
                    <a:pt x="253" y="140"/>
                    <a:pt x="257" y="135"/>
                  </a:cubicBezTo>
                  <a:cubicBezTo>
                    <a:pt x="282" y="107"/>
                    <a:pt x="261" y="145"/>
                    <a:pt x="257" y="151"/>
                  </a:cubicBezTo>
                  <a:cubicBezTo>
                    <a:pt x="256" y="153"/>
                    <a:pt x="255" y="154"/>
                    <a:pt x="254" y="155"/>
                  </a:cubicBezTo>
                  <a:close/>
                  <a:moveTo>
                    <a:pt x="84" y="438"/>
                  </a:moveTo>
                  <a:cubicBezTo>
                    <a:pt x="98" y="416"/>
                    <a:pt x="116" y="396"/>
                    <a:pt x="133" y="376"/>
                  </a:cubicBezTo>
                  <a:cubicBezTo>
                    <a:pt x="141" y="367"/>
                    <a:pt x="149" y="357"/>
                    <a:pt x="158" y="347"/>
                  </a:cubicBezTo>
                  <a:cubicBezTo>
                    <a:pt x="156" y="349"/>
                    <a:pt x="155" y="351"/>
                    <a:pt x="153" y="353"/>
                  </a:cubicBezTo>
                  <a:cubicBezTo>
                    <a:pt x="129" y="387"/>
                    <a:pt x="105" y="420"/>
                    <a:pt x="82" y="454"/>
                  </a:cubicBezTo>
                  <a:cubicBezTo>
                    <a:pt x="62" y="486"/>
                    <a:pt x="78" y="448"/>
                    <a:pt x="84" y="438"/>
                  </a:cubicBezTo>
                  <a:close/>
                  <a:moveTo>
                    <a:pt x="113" y="458"/>
                  </a:moveTo>
                  <a:cubicBezTo>
                    <a:pt x="113" y="458"/>
                    <a:pt x="113" y="458"/>
                    <a:pt x="113" y="458"/>
                  </a:cubicBezTo>
                  <a:cubicBezTo>
                    <a:pt x="121" y="449"/>
                    <a:pt x="130" y="440"/>
                    <a:pt x="138" y="431"/>
                  </a:cubicBezTo>
                  <a:cubicBezTo>
                    <a:pt x="132" y="439"/>
                    <a:pt x="126" y="448"/>
                    <a:pt x="120" y="455"/>
                  </a:cubicBezTo>
                  <a:cubicBezTo>
                    <a:pt x="98" y="484"/>
                    <a:pt x="88" y="497"/>
                    <a:pt x="113" y="458"/>
                  </a:cubicBezTo>
                  <a:close/>
                  <a:moveTo>
                    <a:pt x="212" y="311"/>
                  </a:moveTo>
                  <a:cubicBezTo>
                    <a:pt x="225" y="297"/>
                    <a:pt x="222" y="309"/>
                    <a:pt x="216" y="322"/>
                  </a:cubicBezTo>
                  <a:cubicBezTo>
                    <a:pt x="192" y="351"/>
                    <a:pt x="171" y="383"/>
                    <a:pt x="150" y="415"/>
                  </a:cubicBezTo>
                  <a:cubicBezTo>
                    <a:pt x="140" y="425"/>
                    <a:pt x="130" y="436"/>
                    <a:pt x="120" y="446"/>
                  </a:cubicBezTo>
                  <a:cubicBezTo>
                    <a:pt x="127" y="435"/>
                    <a:pt x="134" y="424"/>
                    <a:pt x="141" y="413"/>
                  </a:cubicBezTo>
                  <a:cubicBezTo>
                    <a:pt x="163" y="382"/>
                    <a:pt x="184" y="351"/>
                    <a:pt x="205" y="319"/>
                  </a:cubicBezTo>
                  <a:cubicBezTo>
                    <a:pt x="207" y="317"/>
                    <a:pt x="209" y="314"/>
                    <a:pt x="212" y="311"/>
                  </a:cubicBezTo>
                  <a:close/>
                  <a:moveTo>
                    <a:pt x="220" y="274"/>
                  </a:moveTo>
                  <a:cubicBezTo>
                    <a:pt x="202" y="294"/>
                    <a:pt x="184" y="317"/>
                    <a:pt x="166" y="341"/>
                  </a:cubicBezTo>
                  <a:cubicBezTo>
                    <a:pt x="170" y="335"/>
                    <a:pt x="174" y="329"/>
                    <a:pt x="178" y="323"/>
                  </a:cubicBezTo>
                  <a:cubicBezTo>
                    <a:pt x="192" y="307"/>
                    <a:pt x="206" y="290"/>
                    <a:pt x="220" y="274"/>
                  </a:cubicBezTo>
                  <a:close/>
                  <a:moveTo>
                    <a:pt x="204" y="269"/>
                  </a:moveTo>
                  <a:cubicBezTo>
                    <a:pt x="228" y="234"/>
                    <a:pt x="194" y="293"/>
                    <a:pt x="190" y="299"/>
                  </a:cubicBezTo>
                  <a:cubicBezTo>
                    <a:pt x="188" y="302"/>
                    <a:pt x="186" y="305"/>
                    <a:pt x="184" y="308"/>
                  </a:cubicBezTo>
                  <a:cubicBezTo>
                    <a:pt x="164" y="331"/>
                    <a:pt x="143" y="354"/>
                    <a:pt x="123" y="378"/>
                  </a:cubicBezTo>
                  <a:cubicBezTo>
                    <a:pt x="150" y="342"/>
                    <a:pt x="178" y="306"/>
                    <a:pt x="204" y="269"/>
                  </a:cubicBezTo>
                  <a:close/>
                  <a:moveTo>
                    <a:pt x="58" y="453"/>
                  </a:moveTo>
                  <a:cubicBezTo>
                    <a:pt x="94" y="394"/>
                    <a:pt x="139" y="338"/>
                    <a:pt x="180" y="281"/>
                  </a:cubicBezTo>
                  <a:cubicBezTo>
                    <a:pt x="192" y="264"/>
                    <a:pt x="206" y="247"/>
                    <a:pt x="221" y="230"/>
                  </a:cubicBezTo>
                  <a:cubicBezTo>
                    <a:pt x="207" y="248"/>
                    <a:pt x="194" y="267"/>
                    <a:pt x="181" y="285"/>
                  </a:cubicBezTo>
                  <a:cubicBezTo>
                    <a:pt x="161" y="311"/>
                    <a:pt x="144" y="338"/>
                    <a:pt x="126" y="365"/>
                  </a:cubicBezTo>
                  <a:cubicBezTo>
                    <a:pt x="107" y="395"/>
                    <a:pt x="73" y="428"/>
                    <a:pt x="58" y="4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4" name="Freeform 65"/>
            <p:cNvSpPr/>
            <p:nvPr/>
          </p:nvSpPr>
          <p:spPr bwMode="auto">
            <a:xfrm>
              <a:off x="5240338" y="4505325"/>
              <a:ext cx="136525" cy="166687"/>
            </a:xfrm>
            <a:custGeom>
              <a:avLst/>
              <a:gdLst>
                <a:gd name="T0" fmla="*/ 54 w 55"/>
                <a:gd name="T1" fmla="*/ 3 h 67"/>
                <a:gd name="T2" fmla="*/ 55 w 55"/>
                <a:gd name="T3" fmla="*/ 0 h 67"/>
                <a:gd name="T4" fmla="*/ 0 w 55"/>
                <a:gd name="T5" fmla="*/ 67 h 67"/>
                <a:gd name="T6" fmla="*/ 54 w 55"/>
                <a:gd name="T7" fmla="*/ 3 h 67"/>
              </a:gdLst>
              <a:ahLst/>
              <a:cxnLst>
                <a:cxn ang="0">
                  <a:pos x="T0" y="T1"/>
                </a:cxn>
                <a:cxn ang="0">
                  <a:pos x="T2" y="T3"/>
                </a:cxn>
                <a:cxn ang="0">
                  <a:pos x="T4" y="T5"/>
                </a:cxn>
                <a:cxn ang="0">
                  <a:pos x="T6" y="T7"/>
                </a:cxn>
              </a:cxnLst>
              <a:rect l="0" t="0" r="r" b="b"/>
              <a:pathLst>
                <a:path w="55" h="67">
                  <a:moveTo>
                    <a:pt x="54" y="3"/>
                  </a:moveTo>
                  <a:cubicBezTo>
                    <a:pt x="54" y="2"/>
                    <a:pt x="55" y="1"/>
                    <a:pt x="55" y="0"/>
                  </a:cubicBezTo>
                  <a:cubicBezTo>
                    <a:pt x="37" y="23"/>
                    <a:pt x="18" y="44"/>
                    <a:pt x="0" y="67"/>
                  </a:cubicBezTo>
                  <a:cubicBezTo>
                    <a:pt x="18" y="45"/>
                    <a:pt x="36" y="24"/>
                    <a:pt x="5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5" name="Freeform 66"/>
            <p:cNvSpPr/>
            <p:nvPr/>
          </p:nvSpPr>
          <p:spPr bwMode="auto">
            <a:xfrm>
              <a:off x="5248275" y="4567238"/>
              <a:ext cx="130175" cy="193675"/>
            </a:xfrm>
            <a:custGeom>
              <a:avLst/>
              <a:gdLst>
                <a:gd name="T0" fmla="*/ 39 w 53"/>
                <a:gd name="T1" fmla="*/ 23 h 78"/>
                <a:gd name="T2" fmla="*/ 53 w 53"/>
                <a:gd name="T3" fmla="*/ 0 h 78"/>
                <a:gd name="T4" fmla="*/ 0 w 53"/>
                <a:gd name="T5" fmla="*/ 78 h 78"/>
                <a:gd name="T6" fmla="*/ 39 w 53"/>
                <a:gd name="T7" fmla="*/ 23 h 78"/>
              </a:gdLst>
              <a:ahLst/>
              <a:cxnLst>
                <a:cxn ang="0">
                  <a:pos x="T0" y="T1"/>
                </a:cxn>
                <a:cxn ang="0">
                  <a:pos x="T2" y="T3"/>
                </a:cxn>
                <a:cxn ang="0">
                  <a:pos x="T4" y="T5"/>
                </a:cxn>
                <a:cxn ang="0">
                  <a:pos x="T6" y="T7"/>
                </a:cxn>
              </a:cxnLst>
              <a:rect l="0" t="0" r="r" b="b"/>
              <a:pathLst>
                <a:path w="53" h="78">
                  <a:moveTo>
                    <a:pt x="39" y="23"/>
                  </a:moveTo>
                  <a:cubicBezTo>
                    <a:pt x="44" y="15"/>
                    <a:pt x="48" y="8"/>
                    <a:pt x="53" y="0"/>
                  </a:cubicBezTo>
                  <a:cubicBezTo>
                    <a:pt x="35" y="26"/>
                    <a:pt x="18" y="52"/>
                    <a:pt x="0" y="78"/>
                  </a:cubicBezTo>
                  <a:cubicBezTo>
                    <a:pt x="14" y="60"/>
                    <a:pt x="27" y="42"/>
                    <a:pt x="39"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6" name="Freeform 67"/>
            <p:cNvSpPr>
              <a:spLocks noEditPoints="1"/>
            </p:cNvSpPr>
            <p:nvPr/>
          </p:nvSpPr>
          <p:spPr bwMode="auto">
            <a:xfrm>
              <a:off x="5010150" y="2178050"/>
              <a:ext cx="2151063" cy="2752725"/>
            </a:xfrm>
            <a:custGeom>
              <a:avLst/>
              <a:gdLst>
                <a:gd name="T0" fmla="*/ 707 w 871"/>
                <a:gd name="T1" fmla="*/ 56 h 1114"/>
                <a:gd name="T2" fmla="*/ 644 w 871"/>
                <a:gd name="T3" fmla="*/ 159 h 1114"/>
                <a:gd name="T4" fmla="*/ 651 w 871"/>
                <a:gd name="T5" fmla="*/ 155 h 1114"/>
                <a:gd name="T6" fmla="*/ 300 w 871"/>
                <a:gd name="T7" fmla="*/ 586 h 1114"/>
                <a:gd name="T8" fmla="*/ 287 w 871"/>
                <a:gd name="T9" fmla="*/ 623 h 1114"/>
                <a:gd name="T10" fmla="*/ 217 w 871"/>
                <a:gd name="T11" fmla="*/ 727 h 1114"/>
                <a:gd name="T12" fmla="*/ 221 w 871"/>
                <a:gd name="T13" fmla="*/ 754 h 1114"/>
                <a:gd name="T14" fmla="*/ 227 w 871"/>
                <a:gd name="T15" fmla="*/ 791 h 1114"/>
                <a:gd name="T16" fmla="*/ 148 w 871"/>
                <a:gd name="T17" fmla="*/ 910 h 1114"/>
                <a:gd name="T18" fmla="*/ 197 w 871"/>
                <a:gd name="T19" fmla="*/ 791 h 1114"/>
                <a:gd name="T20" fmla="*/ 4 w 871"/>
                <a:gd name="T21" fmla="*/ 1058 h 1114"/>
                <a:gd name="T22" fmla="*/ 21 w 871"/>
                <a:gd name="T23" fmla="*/ 1087 h 1114"/>
                <a:gd name="T24" fmla="*/ 32 w 871"/>
                <a:gd name="T25" fmla="*/ 1100 h 1114"/>
                <a:gd name="T26" fmla="*/ 224 w 871"/>
                <a:gd name="T27" fmla="*/ 854 h 1114"/>
                <a:gd name="T28" fmla="*/ 224 w 871"/>
                <a:gd name="T29" fmla="*/ 830 h 1114"/>
                <a:gd name="T30" fmla="*/ 299 w 871"/>
                <a:gd name="T31" fmla="*/ 796 h 1114"/>
                <a:gd name="T32" fmla="*/ 413 w 871"/>
                <a:gd name="T33" fmla="*/ 727 h 1114"/>
                <a:gd name="T34" fmla="*/ 854 w 871"/>
                <a:gd name="T35" fmla="*/ 142 h 1114"/>
                <a:gd name="T36" fmla="*/ 146 w 871"/>
                <a:gd name="T37" fmla="*/ 835 h 1114"/>
                <a:gd name="T38" fmla="*/ 64 w 871"/>
                <a:gd name="T39" fmla="*/ 975 h 1114"/>
                <a:gd name="T40" fmla="*/ 550 w 871"/>
                <a:gd name="T41" fmla="*/ 470 h 1114"/>
                <a:gd name="T42" fmla="*/ 798 w 871"/>
                <a:gd name="T43" fmla="*/ 148 h 1114"/>
                <a:gd name="T44" fmla="*/ 703 w 871"/>
                <a:gd name="T45" fmla="*/ 246 h 1114"/>
                <a:gd name="T46" fmla="*/ 543 w 871"/>
                <a:gd name="T47" fmla="*/ 407 h 1114"/>
                <a:gd name="T48" fmla="*/ 338 w 871"/>
                <a:gd name="T49" fmla="*/ 685 h 1114"/>
                <a:gd name="T50" fmla="*/ 810 w 871"/>
                <a:gd name="T51" fmla="*/ 81 h 1114"/>
                <a:gd name="T52" fmla="*/ 757 w 871"/>
                <a:gd name="T53" fmla="*/ 128 h 1114"/>
                <a:gd name="T54" fmla="*/ 833 w 871"/>
                <a:gd name="T55" fmla="*/ 79 h 1114"/>
                <a:gd name="T56" fmla="*/ 657 w 871"/>
                <a:gd name="T57" fmla="*/ 250 h 1114"/>
                <a:gd name="T58" fmla="*/ 808 w 871"/>
                <a:gd name="T59" fmla="*/ 45 h 1114"/>
                <a:gd name="T60" fmla="*/ 702 w 871"/>
                <a:gd name="T61" fmla="*/ 177 h 1114"/>
                <a:gd name="T62" fmla="*/ 523 w 871"/>
                <a:gd name="T63" fmla="*/ 385 h 1114"/>
                <a:gd name="T64" fmla="*/ 548 w 871"/>
                <a:gd name="T65" fmla="*/ 331 h 1114"/>
                <a:gd name="T66" fmla="*/ 476 w 871"/>
                <a:gd name="T67" fmla="*/ 435 h 1114"/>
                <a:gd name="T68" fmla="*/ 698 w 871"/>
                <a:gd name="T69" fmla="*/ 159 h 1114"/>
                <a:gd name="T70" fmla="*/ 490 w 871"/>
                <a:gd name="T71" fmla="*/ 423 h 1114"/>
                <a:gd name="T72" fmla="*/ 653 w 871"/>
                <a:gd name="T73" fmla="*/ 200 h 1114"/>
                <a:gd name="T74" fmla="*/ 686 w 871"/>
                <a:gd name="T75" fmla="*/ 95 h 1114"/>
                <a:gd name="T76" fmla="*/ 678 w 871"/>
                <a:gd name="T77" fmla="*/ 117 h 1114"/>
                <a:gd name="T78" fmla="*/ 697 w 871"/>
                <a:gd name="T79" fmla="*/ 92 h 1114"/>
                <a:gd name="T80" fmla="*/ 709 w 871"/>
                <a:gd name="T81" fmla="*/ 90 h 1114"/>
                <a:gd name="T82" fmla="*/ 735 w 871"/>
                <a:gd name="T83" fmla="*/ 74 h 1114"/>
                <a:gd name="T84" fmla="*/ 475 w 871"/>
                <a:gd name="T85" fmla="*/ 371 h 1114"/>
                <a:gd name="T86" fmla="*/ 272 w 871"/>
                <a:gd name="T87" fmla="*/ 628 h 1114"/>
                <a:gd name="T88" fmla="*/ 464 w 871"/>
                <a:gd name="T89" fmla="*/ 400 h 1114"/>
                <a:gd name="T90" fmla="*/ 464 w 871"/>
                <a:gd name="T91" fmla="*/ 416 h 1114"/>
                <a:gd name="T92" fmla="*/ 441 w 871"/>
                <a:gd name="T93" fmla="*/ 448 h 1114"/>
                <a:gd name="T94" fmla="*/ 243 w 871"/>
                <a:gd name="T95" fmla="*/ 734 h 1114"/>
                <a:gd name="T96" fmla="*/ 264 w 871"/>
                <a:gd name="T97" fmla="*/ 714 h 1114"/>
                <a:gd name="T98" fmla="*/ 321 w 871"/>
                <a:gd name="T99" fmla="*/ 656 h 1114"/>
                <a:gd name="T100" fmla="*/ 161 w 871"/>
                <a:gd name="T101" fmla="*/ 927 h 1114"/>
                <a:gd name="T102" fmla="*/ 178 w 871"/>
                <a:gd name="T103" fmla="*/ 887 h 1114"/>
                <a:gd name="T104" fmla="*/ 210 w 871"/>
                <a:gd name="T105" fmla="*/ 823 h 1114"/>
                <a:gd name="T106" fmla="*/ 410 w 871"/>
                <a:gd name="T107" fmla="*/ 564 h 1114"/>
                <a:gd name="T108" fmla="*/ 367 w 871"/>
                <a:gd name="T109" fmla="*/ 639 h 1114"/>
                <a:gd name="T110" fmla="*/ 701 w 871"/>
                <a:gd name="T111" fmla="*/ 226 h 1114"/>
                <a:gd name="T112" fmla="*/ 473 w 871"/>
                <a:gd name="T113" fmla="*/ 546 h 1114"/>
                <a:gd name="T114" fmla="*/ 385 w 871"/>
                <a:gd name="T115" fmla="*/ 678 h 1114"/>
                <a:gd name="T116" fmla="*/ 273 w 871"/>
                <a:gd name="T117" fmla="*/ 842 h 1114"/>
                <a:gd name="T118" fmla="*/ 637 w 871"/>
                <a:gd name="T119" fmla="*/ 366 h 1114"/>
                <a:gd name="T120" fmla="*/ 806 w 871"/>
                <a:gd name="T121" fmla="*/ 144 h 1114"/>
                <a:gd name="T122" fmla="*/ 302 w 871"/>
                <a:gd name="T123" fmla="*/ 870 h 1114"/>
                <a:gd name="T124" fmla="*/ 536 w 871"/>
                <a:gd name="T125" fmla="*/ 530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71" h="1114">
                  <a:moveTo>
                    <a:pt x="854" y="142"/>
                  </a:moveTo>
                  <a:cubicBezTo>
                    <a:pt x="836" y="135"/>
                    <a:pt x="871" y="113"/>
                    <a:pt x="870" y="99"/>
                  </a:cubicBezTo>
                  <a:cubicBezTo>
                    <a:pt x="868" y="83"/>
                    <a:pt x="866" y="74"/>
                    <a:pt x="852" y="67"/>
                  </a:cubicBezTo>
                  <a:cubicBezTo>
                    <a:pt x="852" y="66"/>
                    <a:pt x="852" y="66"/>
                    <a:pt x="853" y="65"/>
                  </a:cubicBezTo>
                  <a:cubicBezTo>
                    <a:pt x="854" y="63"/>
                    <a:pt x="852" y="61"/>
                    <a:pt x="850" y="63"/>
                  </a:cubicBezTo>
                  <a:cubicBezTo>
                    <a:pt x="849" y="63"/>
                    <a:pt x="848" y="64"/>
                    <a:pt x="847" y="65"/>
                  </a:cubicBezTo>
                  <a:cubicBezTo>
                    <a:pt x="825" y="53"/>
                    <a:pt x="796" y="0"/>
                    <a:pt x="769" y="40"/>
                  </a:cubicBezTo>
                  <a:cubicBezTo>
                    <a:pt x="765" y="45"/>
                    <a:pt x="764" y="55"/>
                    <a:pt x="763" y="61"/>
                  </a:cubicBezTo>
                  <a:cubicBezTo>
                    <a:pt x="754" y="96"/>
                    <a:pt x="733" y="62"/>
                    <a:pt x="728" y="56"/>
                  </a:cubicBezTo>
                  <a:cubicBezTo>
                    <a:pt x="723" y="51"/>
                    <a:pt x="712" y="51"/>
                    <a:pt x="707" y="56"/>
                  </a:cubicBezTo>
                  <a:cubicBezTo>
                    <a:pt x="701" y="63"/>
                    <a:pt x="697" y="69"/>
                    <a:pt x="692" y="78"/>
                  </a:cubicBezTo>
                  <a:cubicBezTo>
                    <a:pt x="683" y="94"/>
                    <a:pt x="667" y="102"/>
                    <a:pt x="653" y="112"/>
                  </a:cubicBezTo>
                  <a:cubicBezTo>
                    <a:pt x="643" y="120"/>
                    <a:pt x="648" y="131"/>
                    <a:pt x="649" y="140"/>
                  </a:cubicBezTo>
                  <a:cubicBezTo>
                    <a:pt x="648" y="141"/>
                    <a:pt x="647" y="143"/>
                    <a:pt x="646" y="144"/>
                  </a:cubicBezTo>
                  <a:cubicBezTo>
                    <a:pt x="646" y="146"/>
                    <a:pt x="647" y="147"/>
                    <a:pt x="648" y="146"/>
                  </a:cubicBezTo>
                  <a:cubicBezTo>
                    <a:pt x="648" y="146"/>
                    <a:pt x="648" y="146"/>
                    <a:pt x="649" y="146"/>
                  </a:cubicBezTo>
                  <a:cubicBezTo>
                    <a:pt x="648" y="147"/>
                    <a:pt x="647" y="149"/>
                    <a:pt x="646" y="151"/>
                  </a:cubicBezTo>
                  <a:cubicBezTo>
                    <a:pt x="645" y="151"/>
                    <a:pt x="646" y="152"/>
                    <a:pt x="647" y="152"/>
                  </a:cubicBezTo>
                  <a:cubicBezTo>
                    <a:pt x="648" y="150"/>
                    <a:pt x="649" y="150"/>
                    <a:pt x="650" y="149"/>
                  </a:cubicBezTo>
                  <a:cubicBezTo>
                    <a:pt x="648" y="152"/>
                    <a:pt x="645" y="155"/>
                    <a:pt x="644" y="159"/>
                  </a:cubicBezTo>
                  <a:cubicBezTo>
                    <a:pt x="643" y="160"/>
                    <a:pt x="644" y="160"/>
                    <a:pt x="645" y="160"/>
                  </a:cubicBezTo>
                  <a:cubicBezTo>
                    <a:pt x="648" y="155"/>
                    <a:pt x="651" y="150"/>
                    <a:pt x="654" y="146"/>
                  </a:cubicBezTo>
                  <a:cubicBezTo>
                    <a:pt x="653" y="147"/>
                    <a:pt x="652" y="149"/>
                    <a:pt x="651" y="151"/>
                  </a:cubicBezTo>
                  <a:cubicBezTo>
                    <a:pt x="651" y="152"/>
                    <a:pt x="652" y="153"/>
                    <a:pt x="653" y="152"/>
                  </a:cubicBezTo>
                  <a:cubicBezTo>
                    <a:pt x="678" y="132"/>
                    <a:pt x="696" y="106"/>
                    <a:pt x="719" y="85"/>
                  </a:cubicBezTo>
                  <a:cubicBezTo>
                    <a:pt x="705" y="103"/>
                    <a:pt x="691" y="121"/>
                    <a:pt x="676" y="138"/>
                  </a:cubicBezTo>
                  <a:cubicBezTo>
                    <a:pt x="671" y="144"/>
                    <a:pt x="666" y="149"/>
                    <a:pt x="661" y="155"/>
                  </a:cubicBezTo>
                  <a:cubicBezTo>
                    <a:pt x="649" y="169"/>
                    <a:pt x="636" y="183"/>
                    <a:pt x="623" y="198"/>
                  </a:cubicBezTo>
                  <a:cubicBezTo>
                    <a:pt x="633" y="184"/>
                    <a:pt x="644" y="171"/>
                    <a:pt x="654" y="157"/>
                  </a:cubicBezTo>
                  <a:cubicBezTo>
                    <a:pt x="655" y="155"/>
                    <a:pt x="652" y="154"/>
                    <a:pt x="651" y="155"/>
                  </a:cubicBezTo>
                  <a:cubicBezTo>
                    <a:pt x="562" y="246"/>
                    <a:pt x="480" y="343"/>
                    <a:pt x="398" y="441"/>
                  </a:cubicBezTo>
                  <a:cubicBezTo>
                    <a:pt x="320" y="533"/>
                    <a:pt x="243" y="627"/>
                    <a:pt x="178" y="728"/>
                  </a:cubicBezTo>
                  <a:cubicBezTo>
                    <a:pt x="177" y="729"/>
                    <a:pt x="179" y="730"/>
                    <a:pt x="179" y="729"/>
                  </a:cubicBezTo>
                  <a:cubicBezTo>
                    <a:pt x="250" y="624"/>
                    <a:pt x="330" y="526"/>
                    <a:pt x="412" y="429"/>
                  </a:cubicBezTo>
                  <a:cubicBezTo>
                    <a:pt x="450" y="383"/>
                    <a:pt x="489" y="336"/>
                    <a:pt x="529" y="291"/>
                  </a:cubicBezTo>
                  <a:cubicBezTo>
                    <a:pt x="565" y="250"/>
                    <a:pt x="609" y="212"/>
                    <a:pt x="641" y="169"/>
                  </a:cubicBezTo>
                  <a:cubicBezTo>
                    <a:pt x="604" y="220"/>
                    <a:pt x="558" y="264"/>
                    <a:pt x="517" y="312"/>
                  </a:cubicBezTo>
                  <a:cubicBezTo>
                    <a:pt x="478" y="357"/>
                    <a:pt x="441" y="403"/>
                    <a:pt x="403" y="450"/>
                  </a:cubicBezTo>
                  <a:cubicBezTo>
                    <a:pt x="369" y="493"/>
                    <a:pt x="336" y="537"/>
                    <a:pt x="303" y="581"/>
                  </a:cubicBezTo>
                  <a:cubicBezTo>
                    <a:pt x="302" y="583"/>
                    <a:pt x="301" y="584"/>
                    <a:pt x="300" y="586"/>
                  </a:cubicBezTo>
                  <a:cubicBezTo>
                    <a:pt x="289" y="598"/>
                    <a:pt x="278" y="611"/>
                    <a:pt x="267" y="624"/>
                  </a:cubicBezTo>
                  <a:cubicBezTo>
                    <a:pt x="239" y="655"/>
                    <a:pt x="209" y="684"/>
                    <a:pt x="189" y="720"/>
                  </a:cubicBezTo>
                  <a:cubicBezTo>
                    <a:pt x="189" y="721"/>
                    <a:pt x="189" y="721"/>
                    <a:pt x="189" y="721"/>
                  </a:cubicBezTo>
                  <a:cubicBezTo>
                    <a:pt x="187" y="724"/>
                    <a:pt x="184" y="728"/>
                    <a:pt x="182" y="731"/>
                  </a:cubicBezTo>
                  <a:cubicBezTo>
                    <a:pt x="181" y="733"/>
                    <a:pt x="183" y="734"/>
                    <a:pt x="184" y="733"/>
                  </a:cubicBezTo>
                  <a:cubicBezTo>
                    <a:pt x="197" y="721"/>
                    <a:pt x="209" y="709"/>
                    <a:pt x="222" y="696"/>
                  </a:cubicBezTo>
                  <a:cubicBezTo>
                    <a:pt x="211" y="710"/>
                    <a:pt x="202" y="724"/>
                    <a:pt x="194" y="738"/>
                  </a:cubicBezTo>
                  <a:cubicBezTo>
                    <a:pt x="193" y="739"/>
                    <a:pt x="195" y="740"/>
                    <a:pt x="195" y="739"/>
                  </a:cubicBezTo>
                  <a:cubicBezTo>
                    <a:pt x="206" y="720"/>
                    <a:pt x="219" y="701"/>
                    <a:pt x="234" y="684"/>
                  </a:cubicBezTo>
                  <a:cubicBezTo>
                    <a:pt x="252" y="664"/>
                    <a:pt x="270" y="644"/>
                    <a:pt x="287" y="623"/>
                  </a:cubicBezTo>
                  <a:cubicBezTo>
                    <a:pt x="302" y="607"/>
                    <a:pt x="317" y="591"/>
                    <a:pt x="331" y="574"/>
                  </a:cubicBezTo>
                  <a:cubicBezTo>
                    <a:pt x="381" y="511"/>
                    <a:pt x="430" y="447"/>
                    <a:pt x="483" y="386"/>
                  </a:cubicBezTo>
                  <a:cubicBezTo>
                    <a:pt x="485" y="383"/>
                    <a:pt x="487" y="380"/>
                    <a:pt x="490" y="377"/>
                  </a:cubicBezTo>
                  <a:cubicBezTo>
                    <a:pt x="469" y="405"/>
                    <a:pt x="448" y="432"/>
                    <a:pt x="428" y="460"/>
                  </a:cubicBezTo>
                  <a:cubicBezTo>
                    <a:pt x="393" y="507"/>
                    <a:pt x="357" y="554"/>
                    <a:pt x="320" y="599"/>
                  </a:cubicBezTo>
                  <a:cubicBezTo>
                    <a:pt x="306" y="616"/>
                    <a:pt x="292" y="632"/>
                    <a:pt x="278" y="649"/>
                  </a:cubicBezTo>
                  <a:cubicBezTo>
                    <a:pt x="266" y="662"/>
                    <a:pt x="254" y="676"/>
                    <a:pt x="243" y="691"/>
                  </a:cubicBezTo>
                  <a:cubicBezTo>
                    <a:pt x="228" y="708"/>
                    <a:pt x="214" y="726"/>
                    <a:pt x="200" y="744"/>
                  </a:cubicBezTo>
                  <a:cubicBezTo>
                    <a:pt x="199" y="745"/>
                    <a:pt x="201" y="747"/>
                    <a:pt x="202" y="746"/>
                  </a:cubicBezTo>
                  <a:cubicBezTo>
                    <a:pt x="207" y="740"/>
                    <a:pt x="212" y="733"/>
                    <a:pt x="217" y="727"/>
                  </a:cubicBezTo>
                  <a:cubicBezTo>
                    <a:pt x="215" y="731"/>
                    <a:pt x="212" y="735"/>
                    <a:pt x="210" y="739"/>
                  </a:cubicBezTo>
                  <a:cubicBezTo>
                    <a:pt x="209" y="740"/>
                    <a:pt x="210" y="742"/>
                    <a:pt x="211" y="741"/>
                  </a:cubicBezTo>
                  <a:cubicBezTo>
                    <a:pt x="253" y="710"/>
                    <a:pt x="281" y="662"/>
                    <a:pt x="312" y="622"/>
                  </a:cubicBezTo>
                  <a:cubicBezTo>
                    <a:pt x="325" y="605"/>
                    <a:pt x="337" y="589"/>
                    <a:pt x="349" y="572"/>
                  </a:cubicBezTo>
                  <a:cubicBezTo>
                    <a:pt x="351" y="570"/>
                    <a:pt x="353" y="567"/>
                    <a:pt x="355" y="565"/>
                  </a:cubicBezTo>
                  <a:cubicBezTo>
                    <a:pt x="379" y="537"/>
                    <a:pt x="403" y="509"/>
                    <a:pt x="428" y="481"/>
                  </a:cubicBezTo>
                  <a:cubicBezTo>
                    <a:pt x="421" y="490"/>
                    <a:pt x="415" y="499"/>
                    <a:pt x="409" y="508"/>
                  </a:cubicBezTo>
                  <a:cubicBezTo>
                    <a:pt x="374" y="555"/>
                    <a:pt x="338" y="600"/>
                    <a:pt x="302" y="646"/>
                  </a:cubicBezTo>
                  <a:cubicBezTo>
                    <a:pt x="274" y="681"/>
                    <a:pt x="241" y="712"/>
                    <a:pt x="219" y="752"/>
                  </a:cubicBezTo>
                  <a:cubicBezTo>
                    <a:pt x="219" y="753"/>
                    <a:pt x="220" y="755"/>
                    <a:pt x="221" y="754"/>
                  </a:cubicBezTo>
                  <a:cubicBezTo>
                    <a:pt x="231" y="747"/>
                    <a:pt x="240" y="739"/>
                    <a:pt x="250" y="731"/>
                  </a:cubicBezTo>
                  <a:cubicBezTo>
                    <a:pt x="244" y="739"/>
                    <a:pt x="238" y="748"/>
                    <a:pt x="232" y="757"/>
                  </a:cubicBezTo>
                  <a:cubicBezTo>
                    <a:pt x="231" y="759"/>
                    <a:pt x="234" y="760"/>
                    <a:pt x="235" y="758"/>
                  </a:cubicBezTo>
                  <a:cubicBezTo>
                    <a:pt x="246" y="743"/>
                    <a:pt x="257" y="728"/>
                    <a:pt x="269" y="713"/>
                  </a:cubicBezTo>
                  <a:cubicBezTo>
                    <a:pt x="278" y="704"/>
                    <a:pt x="287" y="695"/>
                    <a:pt x="295" y="685"/>
                  </a:cubicBezTo>
                  <a:cubicBezTo>
                    <a:pt x="283" y="704"/>
                    <a:pt x="271" y="724"/>
                    <a:pt x="259" y="743"/>
                  </a:cubicBezTo>
                  <a:cubicBezTo>
                    <a:pt x="258" y="744"/>
                    <a:pt x="257" y="746"/>
                    <a:pt x="256" y="747"/>
                  </a:cubicBezTo>
                  <a:cubicBezTo>
                    <a:pt x="242" y="766"/>
                    <a:pt x="228" y="785"/>
                    <a:pt x="214" y="805"/>
                  </a:cubicBezTo>
                  <a:cubicBezTo>
                    <a:pt x="226" y="789"/>
                    <a:pt x="238" y="773"/>
                    <a:pt x="250" y="757"/>
                  </a:cubicBezTo>
                  <a:cubicBezTo>
                    <a:pt x="242" y="768"/>
                    <a:pt x="235" y="780"/>
                    <a:pt x="227" y="791"/>
                  </a:cubicBezTo>
                  <a:cubicBezTo>
                    <a:pt x="211" y="815"/>
                    <a:pt x="195" y="840"/>
                    <a:pt x="179" y="864"/>
                  </a:cubicBezTo>
                  <a:cubicBezTo>
                    <a:pt x="168" y="880"/>
                    <a:pt x="158" y="895"/>
                    <a:pt x="148" y="910"/>
                  </a:cubicBezTo>
                  <a:cubicBezTo>
                    <a:pt x="153" y="902"/>
                    <a:pt x="159" y="894"/>
                    <a:pt x="165" y="886"/>
                  </a:cubicBezTo>
                  <a:cubicBezTo>
                    <a:pt x="150" y="910"/>
                    <a:pt x="134" y="935"/>
                    <a:pt x="118" y="959"/>
                  </a:cubicBezTo>
                  <a:cubicBezTo>
                    <a:pt x="97" y="986"/>
                    <a:pt x="77" y="1014"/>
                    <a:pt x="59" y="1042"/>
                  </a:cubicBezTo>
                  <a:cubicBezTo>
                    <a:pt x="47" y="1056"/>
                    <a:pt x="36" y="1071"/>
                    <a:pt x="23" y="1085"/>
                  </a:cubicBezTo>
                  <a:cubicBezTo>
                    <a:pt x="33" y="1070"/>
                    <a:pt x="43" y="1055"/>
                    <a:pt x="54" y="1040"/>
                  </a:cubicBezTo>
                  <a:cubicBezTo>
                    <a:pt x="66" y="1024"/>
                    <a:pt x="78" y="1007"/>
                    <a:pt x="90" y="990"/>
                  </a:cubicBezTo>
                  <a:cubicBezTo>
                    <a:pt x="102" y="975"/>
                    <a:pt x="114" y="959"/>
                    <a:pt x="125" y="943"/>
                  </a:cubicBezTo>
                  <a:cubicBezTo>
                    <a:pt x="133" y="932"/>
                    <a:pt x="140" y="921"/>
                    <a:pt x="148" y="910"/>
                  </a:cubicBezTo>
                  <a:cubicBezTo>
                    <a:pt x="131" y="933"/>
                    <a:pt x="115" y="955"/>
                    <a:pt x="98" y="978"/>
                  </a:cubicBezTo>
                  <a:cubicBezTo>
                    <a:pt x="125" y="938"/>
                    <a:pt x="150" y="897"/>
                    <a:pt x="177" y="857"/>
                  </a:cubicBezTo>
                  <a:cubicBezTo>
                    <a:pt x="151" y="895"/>
                    <a:pt x="125" y="933"/>
                    <a:pt x="99" y="971"/>
                  </a:cubicBezTo>
                  <a:cubicBezTo>
                    <a:pt x="78" y="1005"/>
                    <a:pt x="41" y="1040"/>
                    <a:pt x="24" y="1071"/>
                  </a:cubicBezTo>
                  <a:cubicBezTo>
                    <a:pt x="31" y="1059"/>
                    <a:pt x="37" y="1048"/>
                    <a:pt x="44" y="1036"/>
                  </a:cubicBezTo>
                  <a:cubicBezTo>
                    <a:pt x="69" y="1006"/>
                    <a:pt x="90" y="975"/>
                    <a:pt x="112" y="943"/>
                  </a:cubicBezTo>
                  <a:cubicBezTo>
                    <a:pt x="145" y="891"/>
                    <a:pt x="183" y="841"/>
                    <a:pt x="214" y="788"/>
                  </a:cubicBezTo>
                  <a:cubicBezTo>
                    <a:pt x="215" y="786"/>
                    <a:pt x="213" y="785"/>
                    <a:pt x="212" y="785"/>
                  </a:cubicBezTo>
                  <a:cubicBezTo>
                    <a:pt x="200" y="793"/>
                    <a:pt x="190" y="803"/>
                    <a:pt x="182" y="814"/>
                  </a:cubicBezTo>
                  <a:cubicBezTo>
                    <a:pt x="187" y="806"/>
                    <a:pt x="192" y="799"/>
                    <a:pt x="197" y="791"/>
                  </a:cubicBezTo>
                  <a:cubicBezTo>
                    <a:pt x="198" y="789"/>
                    <a:pt x="196" y="788"/>
                    <a:pt x="195" y="789"/>
                  </a:cubicBezTo>
                  <a:cubicBezTo>
                    <a:pt x="186" y="802"/>
                    <a:pt x="177" y="814"/>
                    <a:pt x="168" y="826"/>
                  </a:cubicBezTo>
                  <a:cubicBezTo>
                    <a:pt x="176" y="813"/>
                    <a:pt x="183" y="800"/>
                    <a:pt x="189" y="786"/>
                  </a:cubicBezTo>
                  <a:cubicBezTo>
                    <a:pt x="190" y="785"/>
                    <a:pt x="189" y="783"/>
                    <a:pt x="187" y="784"/>
                  </a:cubicBezTo>
                  <a:cubicBezTo>
                    <a:pt x="153" y="809"/>
                    <a:pt x="132" y="851"/>
                    <a:pt x="108" y="885"/>
                  </a:cubicBezTo>
                  <a:cubicBezTo>
                    <a:pt x="76" y="931"/>
                    <a:pt x="43" y="979"/>
                    <a:pt x="16" y="1029"/>
                  </a:cubicBezTo>
                  <a:cubicBezTo>
                    <a:pt x="15" y="1031"/>
                    <a:pt x="14" y="1032"/>
                    <a:pt x="13" y="1034"/>
                  </a:cubicBezTo>
                  <a:cubicBezTo>
                    <a:pt x="13" y="1034"/>
                    <a:pt x="13" y="1035"/>
                    <a:pt x="13" y="1035"/>
                  </a:cubicBezTo>
                  <a:cubicBezTo>
                    <a:pt x="10" y="1042"/>
                    <a:pt x="6" y="1049"/>
                    <a:pt x="3" y="1056"/>
                  </a:cubicBezTo>
                  <a:cubicBezTo>
                    <a:pt x="2" y="1057"/>
                    <a:pt x="3" y="1059"/>
                    <a:pt x="4" y="1058"/>
                  </a:cubicBezTo>
                  <a:cubicBezTo>
                    <a:pt x="19" y="1048"/>
                    <a:pt x="30" y="1035"/>
                    <a:pt x="40" y="1021"/>
                  </a:cubicBezTo>
                  <a:cubicBezTo>
                    <a:pt x="30" y="1037"/>
                    <a:pt x="21" y="1053"/>
                    <a:pt x="11" y="1069"/>
                  </a:cubicBezTo>
                  <a:cubicBezTo>
                    <a:pt x="10" y="1071"/>
                    <a:pt x="12" y="1072"/>
                    <a:pt x="13" y="1071"/>
                  </a:cubicBezTo>
                  <a:cubicBezTo>
                    <a:pt x="20" y="1063"/>
                    <a:pt x="27" y="1056"/>
                    <a:pt x="34" y="1048"/>
                  </a:cubicBezTo>
                  <a:cubicBezTo>
                    <a:pt x="27" y="1060"/>
                    <a:pt x="21" y="1072"/>
                    <a:pt x="14" y="1084"/>
                  </a:cubicBezTo>
                  <a:cubicBezTo>
                    <a:pt x="13" y="1085"/>
                    <a:pt x="15" y="1087"/>
                    <a:pt x="16" y="1085"/>
                  </a:cubicBezTo>
                  <a:cubicBezTo>
                    <a:pt x="23" y="1078"/>
                    <a:pt x="30" y="1070"/>
                    <a:pt x="37" y="1062"/>
                  </a:cubicBezTo>
                  <a:cubicBezTo>
                    <a:pt x="31" y="1070"/>
                    <a:pt x="26" y="1078"/>
                    <a:pt x="21" y="1086"/>
                  </a:cubicBezTo>
                  <a:cubicBezTo>
                    <a:pt x="21" y="1086"/>
                    <a:pt x="21" y="1087"/>
                    <a:pt x="22" y="1086"/>
                  </a:cubicBezTo>
                  <a:cubicBezTo>
                    <a:pt x="21" y="1087"/>
                    <a:pt x="21" y="1087"/>
                    <a:pt x="21" y="1087"/>
                  </a:cubicBezTo>
                  <a:cubicBezTo>
                    <a:pt x="20" y="1088"/>
                    <a:pt x="21" y="1089"/>
                    <a:pt x="22" y="1088"/>
                  </a:cubicBezTo>
                  <a:cubicBezTo>
                    <a:pt x="30" y="1080"/>
                    <a:pt x="38" y="1071"/>
                    <a:pt x="46" y="1062"/>
                  </a:cubicBezTo>
                  <a:cubicBezTo>
                    <a:pt x="38" y="1074"/>
                    <a:pt x="31" y="1086"/>
                    <a:pt x="24" y="1099"/>
                  </a:cubicBezTo>
                  <a:cubicBezTo>
                    <a:pt x="24" y="1099"/>
                    <a:pt x="25" y="1100"/>
                    <a:pt x="25" y="1099"/>
                  </a:cubicBezTo>
                  <a:cubicBezTo>
                    <a:pt x="35" y="1082"/>
                    <a:pt x="46" y="1065"/>
                    <a:pt x="58" y="1048"/>
                  </a:cubicBezTo>
                  <a:cubicBezTo>
                    <a:pt x="64" y="1041"/>
                    <a:pt x="70" y="1033"/>
                    <a:pt x="75" y="1026"/>
                  </a:cubicBezTo>
                  <a:cubicBezTo>
                    <a:pt x="57" y="1053"/>
                    <a:pt x="40" y="1080"/>
                    <a:pt x="24" y="1108"/>
                  </a:cubicBezTo>
                  <a:cubicBezTo>
                    <a:pt x="24" y="1109"/>
                    <a:pt x="25" y="1110"/>
                    <a:pt x="25" y="1109"/>
                  </a:cubicBezTo>
                  <a:cubicBezTo>
                    <a:pt x="29" y="1103"/>
                    <a:pt x="33" y="1096"/>
                    <a:pt x="37" y="1090"/>
                  </a:cubicBezTo>
                  <a:cubicBezTo>
                    <a:pt x="35" y="1093"/>
                    <a:pt x="33" y="1097"/>
                    <a:pt x="32" y="1100"/>
                  </a:cubicBezTo>
                  <a:cubicBezTo>
                    <a:pt x="31" y="1101"/>
                    <a:pt x="33" y="1103"/>
                    <a:pt x="34" y="1102"/>
                  </a:cubicBezTo>
                  <a:cubicBezTo>
                    <a:pt x="48" y="1087"/>
                    <a:pt x="60" y="1072"/>
                    <a:pt x="72" y="1057"/>
                  </a:cubicBezTo>
                  <a:cubicBezTo>
                    <a:pt x="60" y="1074"/>
                    <a:pt x="49" y="1092"/>
                    <a:pt x="41" y="1112"/>
                  </a:cubicBezTo>
                  <a:cubicBezTo>
                    <a:pt x="41" y="1113"/>
                    <a:pt x="43" y="1114"/>
                    <a:pt x="44" y="1113"/>
                  </a:cubicBezTo>
                  <a:cubicBezTo>
                    <a:pt x="72" y="1057"/>
                    <a:pt x="110" y="1010"/>
                    <a:pt x="149" y="962"/>
                  </a:cubicBezTo>
                  <a:cubicBezTo>
                    <a:pt x="153" y="957"/>
                    <a:pt x="158" y="952"/>
                    <a:pt x="162" y="947"/>
                  </a:cubicBezTo>
                  <a:cubicBezTo>
                    <a:pt x="158" y="953"/>
                    <a:pt x="153" y="960"/>
                    <a:pt x="149" y="967"/>
                  </a:cubicBezTo>
                  <a:cubicBezTo>
                    <a:pt x="155" y="959"/>
                    <a:pt x="161" y="950"/>
                    <a:pt x="167" y="941"/>
                  </a:cubicBezTo>
                  <a:cubicBezTo>
                    <a:pt x="190" y="915"/>
                    <a:pt x="216" y="887"/>
                    <a:pt x="227" y="855"/>
                  </a:cubicBezTo>
                  <a:cubicBezTo>
                    <a:pt x="227" y="853"/>
                    <a:pt x="225" y="853"/>
                    <a:pt x="224" y="854"/>
                  </a:cubicBezTo>
                  <a:cubicBezTo>
                    <a:pt x="209" y="874"/>
                    <a:pt x="196" y="895"/>
                    <a:pt x="182" y="916"/>
                  </a:cubicBezTo>
                  <a:cubicBezTo>
                    <a:pt x="162" y="941"/>
                    <a:pt x="141" y="966"/>
                    <a:pt x="121" y="992"/>
                  </a:cubicBezTo>
                  <a:cubicBezTo>
                    <a:pt x="123" y="989"/>
                    <a:pt x="125" y="986"/>
                    <a:pt x="127" y="983"/>
                  </a:cubicBezTo>
                  <a:cubicBezTo>
                    <a:pt x="158" y="936"/>
                    <a:pt x="191" y="891"/>
                    <a:pt x="222" y="844"/>
                  </a:cubicBezTo>
                  <a:cubicBezTo>
                    <a:pt x="223" y="843"/>
                    <a:pt x="221" y="841"/>
                    <a:pt x="220" y="842"/>
                  </a:cubicBezTo>
                  <a:cubicBezTo>
                    <a:pt x="214" y="849"/>
                    <a:pt x="208" y="856"/>
                    <a:pt x="203" y="864"/>
                  </a:cubicBezTo>
                  <a:cubicBezTo>
                    <a:pt x="208" y="854"/>
                    <a:pt x="213" y="844"/>
                    <a:pt x="217" y="834"/>
                  </a:cubicBezTo>
                  <a:cubicBezTo>
                    <a:pt x="219" y="831"/>
                    <a:pt x="222" y="828"/>
                    <a:pt x="224" y="824"/>
                  </a:cubicBezTo>
                  <a:cubicBezTo>
                    <a:pt x="225" y="825"/>
                    <a:pt x="226" y="825"/>
                    <a:pt x="226" y="825"/>
                  </a:cubicBezTo>
                  <a:cubicBezTo>
                    <a:pt x="225" y="826"/>
                    <a:pt x="225" y="828"/>
                    <a:pt x="224" y="830"/>
                  </a:cubicBezTo>
                  <a:cubicBezTo>
                    <a:pt x="223" y="832"/>
                    <a:pt x="225" y="833"/>
                    <a:pt x="226" y="832"/>
                  </a:cubicBezTo>
                  <a:cubicBezTo>
                    <a:pt x="231" y="828"/>
                    <a:pt x="235" y="824"/>
                    <a:pt x="239" y="820"/>
                  </a:cubicBezTo>
                  <a:cubicBezTo>
                    <a:pt x="236" y="826"/>
                    <a:pt x="233" y="832"/>
                    <a:pt x="230" y="838"/>
                  </a:cubicBezTo>
                  <a:cubicBezTo>
                    <a:pt x="230" y="839"/>
                    <a:pt x="231" y="841"/>
                    <a:pt x="233" y="840"/>
                  </a:cubicBezTo>
                  <a:cubicBezTo>
                    <a:pt x="273" y="816"/>
                    <a:pt x="296" y="774"/>
                    <a:pt x="324" y="738"/>
                  </a:cubicBezTo>
                  <a:cubicBezTo>
                    <a:pt x="340" y="716"/>
                    <a:pt x="357" y="694"/>
                    <a:pt x="374" y="673"/>
                  </a:cubicBezTo>
                  <a:cubicBezTo>
                    <a:pt x="363" y="691"/>
                    <a:pt x="352" y="709"/>
                    <a:pt x="340" y="727"/>
                  </a:cubicBezTo>
                  <a:cubicBezTo>
                    <a:pt x="308" y="764"/>
                    <a:pt x="276" y="802"/>
                    <a:pt x="250" y="844"/>
                  </a:cubicBezTo>
                  <a:cubicBezTo>
                    <a:pt x="248" y="846"/>
                    <a:pt x="251" y="848"/>
                    <a:pt x="252" y="846"/>
                  </a:cubicBezTo>
                  <a:cubicBezTo>
                    <a:pt x="270" y="832"/>
                    <a:pt x="285" y="814"/>
                    <a:pt x="299" y="796"/>
                  </a:cubicBezTo>
                  <a:cubicBezTo>
                    <a:pt x="283" y="817"/>
                    <a:pt x="269" y="840"/>
                    <a:pt x="258" y="865"/>
                  </a:cubicBezTo>
                  <a:cubicBezTo>
                    <a:pt x="257" y="867"/>
                    <a:pt x="259" y="869"/>
                    <a:pt x="260" y="868"/>
                  </a:cubicBezTo>
                  <a:cubicBezTo>
                    <a:pt x="265" y="864"/>
                    <a:pt x="269" y="861"/>
                    <a:pt x="273" y="857"/>
                  </a:cubicBezTo>
                  <a:cubicBezTo>
                    <a:pt x="270" y="862"/>
                    <a:pt x="267" y="867"/>
                    <a:pt x="264" y="872"/>
                  </a:cubicBezTo>
                  <a:cubicBezTo>
                    <a:pt x="263" y="873"/>
                    <a:pt x="266" y="875"/>
                    <a:pt x="267" y="874"/>
                  </a:cubicBezTo>
                  <a:cubicBezTo>
                    <a:pt x="276" y="866"/>
                    <a:pt x="285" y="858"/>
                    <a:pt x="293" y="850"/>
                  </a:cubicBezTo>
                  <a:cubicBezTo>
                    <a:pt x="283" y="864"/>
                    <a:pt x="278" y="879"/>
                    <a:pt x="282" y="894"/>
                  </a:cubicBezTo>
                  <a:cubicBezTo>
                    <a:pt x="282" y="895"/>
                    <a:pt x="284" y="896"/>
                    <a:pt x="285" y="895"/>
                  </a:cubicBezTo>
                  <a:cubicBezTo>
                    <a:pt x="304" y="871"/>
                    <a:pt x="328" y="853"/>
                    <a:pt x="347" y="828"/>
                  </a:cubicBezTo>
                  <a:cubicBezTo>
                    <a:pt x="371" y="796"/>
                    <a:pt x="392" y="762"/>
                    <a:pt x="413" y="727"/>
                  </a:cubicBezTo>
                  <a:cubicBezTo>
                    <a:pt x="432" y="695"/>
                    <a:pt x="451" y="663"/>
                    <a:pt x="471" y="632"/>
                  </a:cubicBezTo>
                  <a:cubicBezTo>
                    <a:pt x="600" y="454"/>
                    <a:pt x="723" y="272"/>
                    <a:pt x="859" y="99"/>
                  </a:cubicBezTo>
                  <a:cubicBezTo>
                    <a:pt x="860" y="97"/>
                    <a:pt x="858" y="95"/>
                    <a:pt x="856" y="97"/>
                  </a:cubicBezTo>
                  <a:cubicBezTo>
                    <a:pt x="843" y="113"/>
                    <a:pt x="830" y="130"/>
                    <a:pt x="818" y="146"/>
                  </a:cubicBezTo>
                  <a:cubicBezTo>
                    <a:pt x="834" y="125"/>
                    <a:pt x="849" y="102"/>
                    <a:pt x="863" y="79"/>
                  </a:cubicBezTo>
                  <a:cubicBezTo>
                    <a:pt x="863" y="79"/>
                    <a:pt x="863" y="79"/>
                    <a:pt x="863" y="79"/>
                  </a:cubicBezTo>
                  <a:cubicBezTo>
                    <a:pt x="871" y="96"/>
                    <a:pt x="846" y="127"/>
                    <a:pt x="840" y="139"/>
                  </a:cubicBezTo>
                  <a:cubicBezTo>
                    <a:pt x="840" y="140"/>
                    <a:pt x="840" y="141"/>
                    <a:pt x="842" y="142"/>
                  </a:cubicBezTo>
                  <a:cubicBezTo>
                    <a:pt x="845" y="143"/>
                    <a:pt x="849" y="145"/>
                    <a:pt x="853" y="146"/>
                  </a:cubicBezTo>
                  <a:cubicBezTo>
                    <a:pt x="855" y="147"/>
                    <a:pt x="856" y="143"/>
                    <a:pt x="854" y="142"/>
                  </a:cubicBezTo>
                  <a:close/>
                  <a:moveTo>
                    <a:pt x="195" y="803"/>
                  </a:moveTo>
                  <a:cubicBezTo>
                    <a:pt x="207" y="799"/>
                    <a:pt x="206" y="804"/>
                    <a:pt x="192" y="817"/>
                  </a:cubicBezTo>
                  <a:cubicBezTo>
                    <a:pt x="182" y="831"/>
                    <a:pt x="172" y="845"/>
                    <a:pt x="162" y="859"/>
                  </a:cubicBezTo>
                  <a:cubicBezTo>
                    <a:pt x="137" y="895"/>
                    <a:pt x="115" y="932"/>
                    <a:pt x="91" y="969"/>
                  </a:cubicBezTo>
                  <a:cubicBezTo>
                    <a:pt x="79" y="987"/>
                    <a:pt x="66" y="1004"/>
                    <a:pt x="52" y="1022"/>
                  </a:cubicBezTo>
                  <a:cubicBezTo>
                    <a:pt x="65" y="1000"/>
                    <a:pt x="78" y="979"/>
                    <a:pt x="91" y="957"/>
                  </a:cubicBezTo>
                  <a:cubicBezTo>
                    <a:pt x="112" y="923"/>
                    <a:pt x="137" y="891"/>
                    <a:pt x="158" y="856"/>
                  </a:cubicBezTo>
                  <a:cubicBezTo>
                    <a:pt x="169" y="837"/>
                    <a:pt x="181" y="819"/>
                    <a:pt x="195" y="803"/>
                  </a:cubicBezTo>
                  <a:close/>
                  <a:moveTo>
                    <a:pt x="81" y="930"/>
                  </a:moveTo>
                  <a:cubicBezTo>
                    <a:pt x="102" y="898"/>
                    <a:pt x="125" y="867"/>
                    <a:pt x="146" y="835"/>
                  </a:cubicBezTo>
                  <a:cubicBezTo>
                    <a:pt x="148" y="831"/>
                    <a:pt x="151" y="827"/>
                    <a:pt x="154" y="824"/>
                  </a:cubicBezTo>
                  <a:cubicBezTo>
                    <a:pt x="159" y="810"/>
                    <a:pt x="168" y="801"/>
                    <a:pt x="181" y="797"/>
                  </a:cubicBezTo>
                  <a:cubicBezTo>
                    <a:pt x="173" y="815"/>
                    <a:pt x="160" y="831"/>
                    <a:pt x="148" y="847"/>
                  </a:cubicBezTo>
                  <a:cubicBezTo>
                    <a:pt x="113" y="894"/>
                    <a:pt x="76" y="941"/>
                    <a:pt x="42" y="989"/>
                  </a:cubicBezTo>
                  <a:cubicBezTo>
                    <a:pt x="55" y="969"/>
                    <a:pt x="68" y="950"/>
                    <a:pt x="81" y="930"/>
                  </a:cubicBezTo>
                  <a:close/>
                  <a:moveTo>
                    <a:pt x="19" y="1029"/>
                  </a:moveTo>
                  <a:cubicBezTo>
                    <a:pt x="22" y="1024"/>
                    <a:pt x="24" y="1019"/>
                    <a:pt x="27" y="1015"/>
                  </a:cubicBezTo>
                  <a:cubicBezTo>
                    <a:pt x="49" y="983"/>
                    <a:pt x="74" y="953"/>
                    <a:pt x="99" y="922"/>
                  </a:cubicBezTo>
                  <a:cubicBezTo>
                    <a:pt x="91" y="933"/>
                    <a:pt x="84" y="945"/>
                    <a:pt x="77" y="957"/>
                  </a:cubicBezTo>
                  <a:cubicBezTo>
                    <a:pt x="72" y="963"/>
                    <a:pt x="68" y="969"/>
                    <a:pt x="64" y="975"/>
                  </a:cubicBezTo>
                  <a:cubicBezTo>
                    <a:pt x="57" y="986"/>
                    <a:pt x="51" y="998"/>
                    <a:pt x="44" y="1009"/>
                  </a:cubicBezTo>
                  <a:cubicBezTo>
                    <a:pt x="37" y="1021"/>
                    <a:pt x="0" y="1065"/>
                    <a:pt x="19" y="1029"/>
                  </a:cubicBezTo>
                  <a:close/>
                  <a:moveTo>
                    <a:pt x="38" y="1029"/>
                  </a:moveTo>
                  <a:cubicBezTo>
                    <a:pt x="67" y="977"/>
                    <a:pt x="100" y="930"/>
                    <a:pt x="134" y="882"/>
                  </a:cubicBezTo>
                  <a:cubicBezTo>
                    <a:pt x="141" y="873"/>
                    <a:pt x="147" y="864"/>
                    <a:pt x="154" y="855"/>
                  </a:cubicBezTo>
                  <a:cubicBezTo>
                    <a:pt x="144" y="871"/>
                    <a:pt x="135" y="887"/>
                    <a:pt x="125" y="902"/>
                  </a:cubicBezTo>
                  <a:cubicBezTo>
                    <a:pt x="94" y="946"/>
                    <a:pt x="66" y="992"/>
                    <a:pt x="40" y="1038"/>
                  </a:cubicBezTo>
                  <a:cubicBezTo>
                    <a:pt x="18" y="1064"/>
                    <a:pt x="21" y="1059"/>
                    <a:pt x="38" y="1029"/>
                  </a:cubicBezTo>
                  <a:close/>
                  <a:moveTo>
                    <a:pt x="372" y="714"/>
                  </a:moveTo>
                  <a:cubicBezTo>
                    <a:pt x="438" y="638"/>
                    <a:pt x="495" y="554"/>
                    <a:pt x="550" y="470"/>
                  </a:cubicBezTo>
                  <a:cubicBezTo>
                    <a:pt x="551" y="469"/>
                    <a:pt x="551" y="469"/>
                    <a:pt x="551" y="468"/>
                  </a:cubicBezTo>
                  <a:cubicBezTo>
                    <a:pt x="584" y="427"/>
                    <a:pt x="617" y="385"/>
                    <a:pt x="649" y="344"/>
                  </a:cubicBezTo>
                  <a:cubicBezTo>
                    <a:pt x="636" y="361"/>
                    <a:pt x="623" y="378"/>
                    <a:pt x="611" y="395"/>
                  </a:cubicBezTo>
                  <a:cubicBezTo>
                    <a:pt x="551" y="475"/>
                    <a:pt x="496" y="557"/>
                    <a:pt x="437" y="637"/>
                  </a:cubicBezTo>
                  <a:cubicBezTo>
                    <a:pt x="411" y="674"/>
                    <a:pt x="382" y="708"/>
                    <a:pt x="354" y="743"/>
                  </a:cubicBezTo>
                  <a:cubicBezTo>
                    <a:pt x="360" y="733"/>
                    <a:pt x="366" y="724"/>
                    <a:pt x="372" y="714"/>
                  </a:cubicBezTo>
                  <a:close/>
                  <a:moveTo>
                    <a:pt x="394" y="682"/>
                  </a:moveTo>
                  <a:cubicBezTo>
                    <a:pt x="433" y="625"/>
                    <a:pt x="474" y="570"/>
                    <a:pt x="516" y="515"/>
                  </a:cubicBezTo>
                  <a:cubicBezTo>
                    <a:pt x="477" y="572"/>
                    <a:pt x="437" y="629"/>
                    <a:pt x="394" y="682"/>
                  </a:cubicBezTo>
                  <a:close/>
                  <a:moveTo>
                    <a:pt x="798" y="148"/>
                  </a:moveTo>
                  <a:cubicBezTo>
                    <a:pt x="809" y="134"/>
                    <a:pt x="821" y="120"/>
                    <a:pt x="834" y="107"/>
                  </a:cubicBezTo>
                  <a:cubicBezTo>
                    <a:pt x="831" y="113"/>
                    <a:pt x="826" y="118"/>
                    <a:pt x="820" y="122"/>
                  </a:cubicBezTo>
                  <a:cubicBezTo>
                    <a:pt x="811" y="133"/>
                    <a:pt x="802" y="143"/>
                    <a:pt x="794" y="154"/>
                  </a:cubicBezTo>
                  <a:cubicBezTo>
                    <a:pt x="795" y="152"/>
                    <a:pt x="796" y="150"/>
                    <a:pt x="798" y="148"/>
                  </a:cubicBezTo>
                  <a:close/>
                  <a:moveTo>
                    <a:pt x="817" y="119"/>
                  </a:moveTo>
                  <a:cubicBezTo>
                    <a:pt x="809" y="129"/>
                    <a:pt x="801" y="139"/>
                    <a:pt x="793" y="148"/>
                  </a:cubicBezTo>
                  <a:cubicBezTo>
                    <a:pt x="785" y="157"/>
                    <a:pt x="778" y="165"/>
                    <a:pt x="771" y="174"/>
                  </a:cubicBezTo>
                  <a:cubicBezTo>
                    <a:pt x="730" y="222"/>
                    <a:pt x="696" y="277"/>
                    <a:pt x="658" y="327"/>
                  </a:cubicBezTo>
                  <a:cubicBezTo>
                    <a:pt x="630" y="363"/>
                    <a:pt x="602" y="398"/>
                    <a:pt x="574" y="434"/>
                  </a:cubicBezTo>
                  <a:cubicBezTo>
                    <a:pt x="615" y="371"/>
                    <a:pt x="657" y="307"/>
                    <a:pt x="703" y="246"/>
                  </a:cubicBezTo>
                  <a:cubicBezTo>
                    <a:pt x="731" y="208"/>
                    <a:pt x="761" y="171"/>
                    <a:pt x="790" y="133"/>
                  </a:cubicBezTo>
                  <a:cubicBezTo>
                    <a:pt x="790" y="133"/>
                    <a:pt x="790" y="133"/>
                    <a:pt x="790" y="133"/>
                  </a:cubicBezTo>
                  <a:cubicBezTo>
                    <a:pt x="802" y="121"/>
                    <a:pt x="814" y="109"/>
                    <a:pt x="824" y="97"/>
                  </a:cubicBezTo>
                  <a:cubicBezTo>
                    <a:pt x="829" y="93"/>
                    <a:pt x="834" y="89"/>
                    <a:pt x="840" y="85"/>
                  </a:cubicBezTo>
                  <a:cubicBezTo>
                    <a:pt x="840" y="85"/>
                    <a:pt x="840" y="85"/>
                    <a:pt x="840" y="85"/>
                  </a:cubicBezTo>
                  <a:cubicBezTo>
                    <a:pt x="833" y="97"/>
                    <a:pt x="826" y="109"/>
                    <a:pt x="817" y="119"/>
                  </a:cubicBezTo>
                  <a:close/>
                  <a:moveTo>
                    <a:pt x="433" y="549"/>
                  </a:moveTo>
                  <a:cubicBezTo>
                    <a:pt x="456" y="515"/>
                    <a:pt x="479" y="481"/>
                    <a:pt x="503" y="448"/>
                  </a:cubicBezTo>
                  <a:cubicBezTo>
                    <a:pt x="543" y="393"/>
                    <a:pt x="586" y="340"/>
                    <a:pt x="630" y="288"/>
                  </a:cubicBezTo>
                  <a:cubicBezTo>
                    <a:pt x="601" y="328"/>
                    <a:pt x="572" y="367"/>
                    <a:pt x="543" y="407"/>
                  </a:cubicBezTo>
                  <a:cubicBezTo>
                    <a:pt x="508" y="456"/>
                    <a:pt x="471" y="503"/>
                    <a:pt x="433" y="549"/>
                  </a:cubicBezTo>
                  <a:close/>
                  <a:moveTo>
                    <a:pt x="475" y="503"/>
                  </a:moveTo>
                  <a:cubicBezTo>
                    <a:pt x="484" y="492"/>
                    <a:pt x="492" y="482"/>
                    <a:pt x="501" y="471"/>
                  </a:cubicBezTo>
                  <a:cubicBezTo>
                    <a:pt x="505" y="464"/>
                    <a:pt x="510" y="458"/>
                    <a:pt x="515" y="452"/>
                  </a:cubicBezTo>
                  <a:cubicBezTo>
                    <a:pt x="530" y="433"/>
                    <a:pt x="546" y="413"/>
                    <a:pt x="562" y="394"/>
                  </a:cubicBezTo>
                  <a:cubicBezTo>
                    <a:pt x="556" y="402"/>
                    <a:pt x="551" y="409"/>
                    <a:pt x="545" y="417"/>
                  </a:cubicBezTo>
                  <a:cubicBezTo>
                    <a:pt x="495" y="482"/>
                    <a:pt x="442" y="547"/>
                    <a:pt x="394" y="614"/>
                  </a:cubicBezTo>
                  <a:cubicBezTo>
                    <a:pt x="349" y="677"/>
                    <a:pt x="307" y="743"/>
                    <a:pt x="254" y="800"/>
                  </a:cubicBezTo>
                  <a:cubicBezTo>
                    <a:pt x="260" y="792"/>
                    <a:pt x="266" y="784"/>
                    <a:pt x="271" y="777"/>
                  </a:cubicBezTo>
                  <a:cubicBezTo>
                    <a:pt x="294" y="746"/>
                    <a:pt x="316" y="715"/>
                    <a:pt x="338" y="685"/>
                  </a:cubicBezTo>
                  <a:cubicBezTo>
                    <a:pt x="382" y="623"/>
                    <a:pt x="429" y="563"/>
                    <a:pt x="475" y="503"/>
                  </a:cubicBezTo>
                  <a:close/>
                  <a:moveTo>
                    <a:pt x="558" y="394"/>
                  </a:moveTo>
                  <a:cubicBezTo>
                    <a:pt x="594" y="344"/>
                    <a:pt x="630" y="295"/>
                    <a:pt x="665" y="246"/>
                  </a:cubicBezTo>
                  <a:cubicBezTo>
                    <a:pt x="668" y="243"/>
                    <a:pt x="670" y="240"/>
                    <a:pt x="673" y="237"/>
                  </a:cubicBezTo>
                  <a:cubicBezTo>
                    <a:pt x="691" y="215"/>
                    <a:pt x="708" y="194"/>
                    <a:pt x="726" y="174"/>
                  </a:cubicBezTo>
                  <a:cubicBezTo>
                    <a:pt x="681" y="230"/>
                    <a:pt x="638" y="289"/>
                    <a:pt x="596" y="348"/>
                  </a:cubicBezTo>
                  <a:cubicBezTo>
                    <a:pt x="583" y="363"/>
                    <a:pt x="570" y="378"/>
                    <a:pt x="558" y="394"/>
                  </a:cubicBezTo>
                  <a:close/>
                  <a:moveTo>
                    <a:pt x="823" y="60"/>
                  </a:moveTo>
                  <a:cubicBezTo>
                    <a:pt x="825" y="61"/>
                    <a:pt x="826" y="62"/>
                    <a:pt x="828" y="63"/>
                  </a:cubicBezTo>
                  <a:cubicBezTo>
                    <a:pt x="822" y="69"/>
                    <a:pt x="816" y="75"/>
                    <a:pt x="810" y="81"/>
                  </a:cubicBezTo>
                  <a:cubicBezTo>
                    <a:pt x="815" y="74"/>
                    <a:pt x="820" y="67"/>
                    <a:pt x="823" y="60"/>
                  </a:cubicBezTo>
                  <a:close/>
                  <a:moveTo>
                    <a:pt x="839" y="68"/>
                  </a:moveTo>
                  <a:cubicBezTo>
                    <a:pt x="834" y="70"/>
                    <a:pt x="829" y="73"/>
                    <a:pt x="824" y="76"/>
                  </a:cubicBezTo>
                  <a:cubicBezTo>
                    <a:pt x="827" y="72"/>
                    <a:pt x="829" y="69"/>
                    <a:pt x="832" y="66"/>
                  </a:cubicBezTo>
                  <a:cubicBezTo>
                    <a:pt x="833" y="66"/>
                    <a:pt x="836" y="67"/>
                    <a:pt x="839" y="68"/>
                  </a:cubicBezTo>
                  <a:close/>
                  <a:moveTo>
                    <a:pt x="804" y="87"/>
                  </a:moveTo>
                  <a:cubicBezTo>
                    <a:pt x="790" y="101"/>
                    <a:pt x="777" y="115"/>
                    <a:pt x="764" y="129"/>
                  </a:cubicBezTo>
                  <a:cubicBezTo>
                    <a:pt x="752" y="141"/>
                    <a:pt x="741" y="151"/>
                    <a:pt x="732" y="162"/>
                  </a:cubicBezTo>
                  <a:cubicBezTo>
                    <a:pt x="718" y="178"/>
                    <a:pt x="704" y="195"/>
                    <a:pt x="690" y="212"/>
                  </a:cubicBezTo>
                  <a:cubicBezTo>
                    <a:pt x="711" y="183"/>
                    <a:pt x="733" y="155"/>
                    <a:pt x="757" y="128"/>
                  </a:cubicBezTo>
                  <a:cubicBezTo>
                    <a:pt x="775" y="109"/>
                    <a:pt x="806" y="89"/>
                    <a:pt x="816" y="67"/>
                  </a:cubicBezTo>
                  <a:cubicBezTo>
                    <a:pt x="813" y="74"/>
                    <a:pt x="809" y="80"/>
                    <a:pt x="804" y="87"/>
                  </a:cubicBezTo>
                  <a:close/>
                  <a:moveTo>
                    <a:pt x="810" y="86"/>
                  </a:moveTo>
                  <a:cubicBezTo>
                    <a:pt x="825" y="70"/>
                    <a:pt x="823" y="73"/>
                    <a:pt x="817" y="81"/>
                  </a:cubicBezTo>
                  <a:cubicBezTo>
                    <a:pt x="786" y="105"/>
                    <a:pt x="762" y="144"/>
                    <a:pt x="741" y="173"/>
                  </a:cubicBezTo>
                  <a:cubicBezTo>
                    <a:pt x="719" y="199"/>
                    <a:pt x="698" y="224"/>
                    <a:pt x="677" y="250"/>
                  </a:cubicBezTo>
                  <a:cubicBezTo>
                    <a:pt x="655" y="277"/>
                    <a:pt x="633" y="303"/>
                    <a:pt x="612" y="329"/>
                  </a:cubicBezTo>
                  <a:cubicBezTo>
                    <a:pt x="674" y="244"/>
                    <a:pt x="737" y="160"/>
                    <a:pt x="810" y="86"/>
                  </a:cubicBezTo>
                  <a:close/>
                  <a:moveTo>
                    <a:pt x="811" y="94"/>
                  </a:moveTo>
                  <a:cubicBezTo>
                    <a:pt x="821" y="85"/>
                    <a:pt x="836" y="73"/>
                    <a:pt x="833" y="79"/>
                  </a:cubicBezTo>
                  <a:cubicBezTo>
                    <a:pt x="821" y="92"/>
                    <a:pt x="809" y="105"/>
                    <a:pt x="797" y="118"/>
                  </a:cubicBezTo>
                  <a:cubicBezTo>
                    <a:pt x="795" y="120"/>
                    <a:pt x="793" y="122"/>
                    <a:pt x="791" y="124"/>
                  </a:cubicBezTo>
                  <a:cubicBezTo>
                    <a:pt x="768" y="150"/>
                    <a:pt x="745" y="176"/>
                    <a:pt x="724" y="203"/>
                  </a:cubicBezTo>
                  <a:cubicBezTo>
                    <a:pt x="728" y="196"/>
                    <a:pt x="733" y="190"/>
                    <a:pt x="738" y="184"/>
                  </a:cubicBezTo>
                  <a:cubicBezTo>
                    <a:pt x="763" y="154"/>
                    <a:pt x="788" y="125"/>
                    <a:pt x="811" y="94"/>
                  </a:cubicBezTo>
                  <a:close/>
                  <a:moveTo>
                    <a:pt x="815" y="48"/>
                  </a:moveTo>
                  <a:cubicBezTo>
                    <a:pt x="816" y="52"/>
                    <a:pt x="818" y="55"/>
                    <a:pt x="820" y="57"/>
                  </a:cubicBezTo>
                  <a:cubicBezTo>
                    <a:pt x="798" y="88"/>
                    <a:pt x="769" y="110"/>
                    <a:pt x="744" y="138"/>
                  </a:cubicBezTo>
                  <a:cubicBezTo>
                    <a:pt x="722" y="162"/>
                    <a:pt x="702" y="188"/>
                    <a:pt x="683" y="215"/>
                  </a:cubicBezTo>
                  <a:cubicBezTo>
                    <a:pt x="674" y="226"/>
                    <a:pt x="666" y="238"/>
                    <a:pt x="657" y="250"/>
                  </a:cubicBezTo>
                  <a:cubicBezTo>
                    <a:pt x="654" y="254"/>
                    <a:pt x="651" y="258"/>
                    <a:pt x="647" y="262"/>
                  </a:cubicBezTo>
                  <a:cubicBezTo>
                    <a:pt x="597" y="322"/>
                    <a:pt x="547" y="383"/>
                    <a:pt x="500" y="446"/>
                  </a:cubicBezTo>
                  <a:cubicBezTo>
                    <a:pt x="464" y="494"/>
                    <a:pt x="432" y="544"/>
                    <a:pt x="397" y="593"/>
                  </a:cubicBezTo>
                  <a:cubicBezTo>
                    <a:pt x="388" y="605"/>
                    <a:pt x="378" y="616"/>
                    <a:pt x="369" y="627"/>
                  </a:cubicBezTo>
                  <a:cubicBezTo>
                    <a:pt x="419" y="557"/>
                    <a:pt x="468" y="486"/>
                    <a:pt x="520" y="418"/>
                  </a:cubicBezTo>
                  <a:cubicBezTo>
                    <a:pt x="582" y="336"/>
                    <a:pt x="648" y="257"/>
                    <a:pt x="710" y="175"/>
                  </a:cubicBezTo>
                  <a:cubicBezTo>
                    <a:pt x="714" y="171"/>
                    <a:pt x="717" y="166"/>
                    <a:pt x="721" y="162"/>
                  </a:cubicBezTo>
                  <a:cubicBezTo>
                    <a:pt x="752" y="127"/>
                    <a:pt x="784" y="91"/>
                    <a:pt x="806" y="52"/>
                  </a:cubicBezTo>
                  <a:cubicBezTo>
                    <a:pt x="806" y="51"/>
                    <a:pt x="805" y="49"/>
                    <a:pt x="804" y="49"/>
                  </a:cubicBezTo>
                  <a:cubicBezTo>
                    <a:pt x="805" y="48"/>
                    <a:pt x="807" y="46"/>
                    <a:pt x="808" y="45"/>
                  </a:cubicBezTo>
                  <a:cubicBezTo>
                    <a:pt x="810" y="46"/>
                    <a:pt x="812" y="47"/>
                    <a:pt x="815" y="48"/>
                  </a:cubicBezTo>
                  <a:close/>
                  <a:moveTo>
                    <a:pt x="454" y="493"/>
                  </a:moveTo>
                  <a:cubicBezTo>
                    <a:pt x="471" y="468"/>
                    <a:pt x="488" y="444"/>
                    <a:pt x="506" y="420"/>
                  </a:cubicBezTo>
                  <a:cubicBezTo>
                    <a:pt x="535" y="380"/>
                    <a:pt x="568" y="342"/>
                    <a:pt x="601" y="304"/>
                  </a:cubicBezTo>
                  <a:cubicBezTo>
                    <a:pt x="553" y="368"/>
                    <a:pt x="503" y="431"/>
                    <a:pt x="454" y="493"/>
                  </a:cubicBezTo>
                  <a:close/>
                  <a:moveTo>
                    <a:pt x="678" y="206"/>
                  </a:moveTo>
                  <a:cubicBezTo>
                    <a:pt x="689" y="190"/>
                    <a:pt x="701" y="175"/>
                    <a:pt x="712" y="159"/>
                  </a:cubicBezTo>
                  <a:cubicBezTo>
                    <a:pt x="726" y="140"/>
                    <a:pt x="742" y="122"/>
                    <a:pt x="758" y="105"/>
                  </a:cubicBezTo>
                  <a:cubicBezTo>
                    <a:pt x="740" y="128"/>
                    <a:pt x="722" y="150"/>
                    <a:pt x="705" y="173"/>
                  </a:cubicBezTo>
                  <a:cubicBezTo>
                    <a:pt x="704" y="175"/>
                    <a:pt x="703" y="176"/>
                    <a:pt x="702" y="177"/>
                  </a:cubicBezTo>
                  <a:cubicBezTo>
                    <a:pt x="694" y="187"/>
                    <a:pt x="686" y="196"/>
                    <a:pt x="678" y="206"/>
                  </a:cubicBezTo>
                  <a:close/>
                  <a:moveTo>
                    <a:pt x="805" y="43"/>
                  </a:moveTo>
                  <a:cubicBezTo>
                    <a:pt x="780" y="79"/>
                    <a:pt x="747" y="108"/>
                    <a:pt x="721" y="142"/>
                  </a:cubicBezTo>
                  <a:cubicBezTo>
                    <a:pt x="694" y="176"/>
                    <a:pt x="669" y="212"/>
                    <a:pt x="643" y="248"/>
                  </a:cubicBezTo>
                  <a:cubicBezTo>
                    <a:pt x="643" y="248"/>
                    <a:pt x="643" y="248"/>
                    <a:pt x="643" y="248"/>
                  </a:cubicBezTo>
                  <a:cubicBezTo>
                    <a:pt x="604" y="295"/>
                    <a:pt x="564" y="342"/>
                    <a:pt x="525" y="390"/>
                  </a:cubicBezTo>
                  <a:cubicBezTo>
                    <a:pt x="487" y="437"/>
                    <a:pt x="452" y="488"/>
                    <a:pt x="417" y="538"/>
                  </a:cubicBezTo>
                  <a:cubicBezTo>
                    <a:pt x="404" y="550"/>
                    <a:pt x="392" y="562"/>
                    <a:pt x="380" y="575"/>
                  </a:cubicBezTo>
                  <a:cubicBezTo>
                    <a:pt x="387" y="566"/>
                    <a:pt x="393" y="557"/>
                    <a:pt x="399" y="548"/>
                  </a:cubicBezTo>
                  <a:cubicBezTo>
                    <a:pt x="441" y="494"/>
                    <a:pt x="484" y="441"/>
                    <a:pt x="523" y="385"/>
                  </a:cubicBezTo>
                  <a:cubicBezTo>
                    <a:pt x="531" y="375"/>
                    <a:pt x="538" y="364"/>
                    <a:pt x="546" y="354"/>
                  </a:cubicBezTo>
                  <a:cubicBezTo>
                    <a:pt x="585" y="304"/>
                    <a:pt x="624" y="253"/>
                    <a:pt x="663" y="203"/>
                  </a:cubicBezTo>
                  <a:cubicBezTo>
                    <a:pt x="710" y="150"/>
                    <a:pt x="757" y="97"/>
                    <a:pt x="800" y="42"/>
                  </a:cubicBezTo>
                  <a:cubicBezTo>
                    <a:pt x="802" y="42"/>
                    <a:pt x="803" y="43"/>
                    <a:pt x="805" y="43"/>
                  </a:cubicBezTo>
                  <a:close/>
                  <a:moveTo>
                    <a:pt x="548" y="331"/>
                  </a:moveTo>
                  <a:cubicBezTo>
                    <a:pt x="537" y="346"/>
                    <a:pt x="526" y="360"/>
                    <a:pt x="516" y="375"/>
                  </a:cubicBezTo>
                  <a:cubicBezTo>
                    <a:pt x="509" y="383"/>
                    <a:pt x="502" y="391"/>
                    <a:pt x="496" y="399"/>
                  </a:cubicBezTo>
                  <a:cubicBezTo>
                    <a:pt x="482" y="416"/>
                    <a:pt x="468" y="432"/>
                    <a:pt x="454" y="448"/>
                  </a:cubicBezTo>
                  <a:cubicBezTo>
                    <a:pt x="456" y="446"/>
                    <a:pt x="457" y="443"/>
                    <a:pt x="459" y="441"/>
                  </a:cubicBezTo>
                  <a:cubicBezTo>
                    <a:pt x="489" y="405"/>
                    <a:pt x="519" y="369"/>
                    <a:pt x="548" y="331"/>
                  </a:cubicBezTo>
                  <a:close/>
                  <a:moveTo>
                    <a:pt x="484" y="406"/>
                  </a:moveTo>
                  <a:cubicBezTo>
                    <a:pt x="505" y="378"/>
                    <a:pt x="526" y="351"/>
                    <a:pt x="549" y="324"/>
                  </a:cubicBezTo>
                  <a:cubicBezTo>
                    <a:pt x="528" y="351"/>
                    <a:pt x="507" y="378"/>
                    <a:pt x="485" y="405"/>
                  </a:cubicBezTo>
                  <a:cubicBezTo>
                    <a:pt x="485" y="405"/>
                    <a:pt x="484" y="406"/>
                    <a:pt x="484" y="406"/>
                  </a:cubicBezTo>
                  <a:close/>
                  <a:moveTo>
                    <a:pt x="534" y="357"/>
                  </a:moveTo>
                  <a:cubicBezTo>
                    <a:pt x="546" y="343"/>
                    <a:pt x="557" y="329"/>
                    <a:pt x="569" y="314"/>
                  </a:cubicBezTo>
                  <a:cubicBezTo>
                    <a:pt x="565" y="320"/>
                    <a:pt x="561" y="326"/>
                    <a:pt x="557" y="332"/>
                  </a:cubicBezTo>
                  <a:cubicBezTo>
                    <a:pt x="551" y="341"/>
                    <a:pt x="545" y="350"/>
                    <a:pt x="538" y="359"/>
                  </a:cubicBezTo>
                  <a:cubicBezTo>
                    <a:pt x="529" y="370"/>
                    <a:pt x="520" y="382"/>
                    <a:pt x="510" y="394"/>
                  </a:cubicBezTo>
                  <a:cubicBezTo>
                    <a:pt x="499" y="407"/>
                    <a:pt x="488" y="421"/>
                    <a:pt x="476" y="435"/>
                  </a:cubicBezTo>
                  <a:cubicBezTo>
                    <a:pt x="495" y="409"/>
                    <a:pt x="514" y="383"/>
                    <a:pt x="534" y="357"/>
                  </a:cubicBezTo>
                  <a:close/>
                  <a:moveTo>
                    <a:pt x="668" y="193"/>
                  </a:moveTo>
                  <a:cubicBezTo>
                    <a:pt x="664" y="198"/>
                    <a:pt x="659" y="203"/>
                    <a:pt x="655" y="208"/>
                  </a:cubicBezTo>
                  <a:cubicBezTo>
                    <a:pt x="639" y="226"/>
                    <a:pt x="623" y="245"/>
                    <a:pt x="607" y="264"/>
                  </a:cubicBezTo>
                  <a:cubicBezTo>
                    <a:pt x="608" y="263"/>
                    <a:pt x="609" y="261"/>
                    <a:pt x="610" y="259"/>
                  </a:cubicBezTo>
                  <a:cubicBezTo>
                    <a:pt x="644" y="218"/>
                    <a:pt x="678" y="177"/>
                    <a:pt x="713" y="136"/>
                  </a:cubicBezTo>
                  <a:cubicBezTo>
                    <a:pt x="698" y="155"/>
                    <a:pt x="683" y="174"/>
                    <a:pt x="668" y="193"/>
                  </a:cubicBezTo>
                  <a:close/>
                  <a:moveTo>
                    <a:pt x="762" y="81"/>
                  </a:moveTo>
                  <a:cubicBezTo>
                    <a:pt x="753" y="93"/>
                    <a:pt x="744" y="106"/>
                    <a:pt x="735" y="116"/>
                  </a:cubicBezTo>
                  <a:cubicBezTo>
                    <a:pt x="723" y="131"/>
                    <a:pt x="711" y="145"/>
                    <a:pt x="698" y="159"/>
                  </a:cubicBezTo>
                  <a:cubicBezTo>
                    <a:pt x="719" y="132"/>
                    <a:pt x="740" y="106"/>
                    <a:pt x="762" y="81"/>
                  </a:cubicBezTo>
                  <a:close/>
                  <a:moveTo>
                    <a:pt x="635" y="236"/>
                  </a:moveTo>
                  <a:cubicBezTo>
                    <a:pt x="612" y="265"/>
                    <a:pt x="590" y="294"/>
                    <a:pt x="567" y="322"/>
                  </a:cubicBezTo>
                  <a:cubicBezTo>
                    <a:pt x="574" y="312"/>
                    <a:pt x="582" y="301"/>
                    <a:pt x="589" y="290"/>
                  </a:cubicBezTo>
                  <a:cubicBezTo>
                    <a:pt x="604" y="272"/>
                    <a:pt x="619" y="254"/>
                    <a:pt x="635" y="236"/>
                  </a:cubicBezTo>
                  <a:close/>
                  <a:moveTo>
                    <a:pt x="490" y="423"/>
                  </a:moveTo>
                  <a:cubicBezTo>
                    <a:pt x="497" y="415"/>
                    <a:pt x="503" y="407"/>
                    <a:pt x="510" y="398"/>
                  </a:cubicBezTo>
                  <a:cubicBezTo>
                    <a:pt x="481" y="438"/>
                    <a:pt x="451" y="476"/>
                    <a:pt x="421" y="515"/>
                  </a:cubicBezTo>
                  <a:cubicBezTo>
                    <a:pt x="432" y="499"/>
                    <a:pt x="443" y="483"/>
                    <a:pt x="453" y="467"/>
                  </a:cubicBezTo>
                  <a:cubicBezTo>
                    <a:pt x="466" y="453"/>
                    <a:pt x="478" y="438"/>
                    <a:pt x="490" y="423"/>
                  </a:cubicBezTo>
                  <a:close/>
                  <a:moveTo>
                    <a:pt x="766" y="62"/>
                  </a:moveTo>
                  <a:cubicBezTo>
                    <a:pt x="767" y="60"/>
                    <a:pt x="768" y="58"/>
                    <a:pt x="768" y="55"/>
                  </a:cubicBezTo>
                  <a:cubicBezTo>
                    <a:pt x="770" y="41"/>
                    <a:pt x="779" y="36"/>
                    <a:pt x="796" y="40"/>
                  </a:cubicBezTo>
                  <a:cubicBezTo>
                    <a:pt x="794" y="42"/>
                    <a:pt x="792" y="43"/>
                    <a:pt x="790" y="45"/>
                  </a:cubicBezTo>
                  <a:cubicBezTo>
                    <a:pt x="790" y="45"/>
                    <a:pt x="789" y="45"/>
                    <a:pt x="789" y="45"/>
                  </a:cubicBezTo>
                  <a:cubicBezTo>
                    <a:pt x="788" y="46"/>
                    <a:pt x="786" y="48"/>
                    <a:pt x="785" y="49"/>
                  </a:cubicBezTo>
                  <a:cubicBezTo>
                    <a:pt x="778" y="55"/>
                    <a:pt x="772" y="61"/>
                    <a:pt x="765" y="67"/>
                  </a:cubicBezTo>
                  <a:cubicBezTo>
                    <a:pt x="765" y="66"/>
                    <a:pt x="766" y="65"/>
                    <a:pt x="766" y="62"/>
                  </a:cubicBezTo>
                  <a:close/>
                  <a:moveTo>
                    <a:pt x="772" y="64"/>
                  </a:moveTo>
                  <a:cubicBezTo>
                    <a:pt x="732" y="109"/>
                    <a:pt x="692" y="154"/>
                    <a:pt x="653" y="200"/>
                  </a:cubicBezTo>
                  <a:cubicBezTo>
                    <a:pt x="689" y="151"/>
                    <a:pt x="727" y="105"/>
                    <a:pt x="772" y="64"/>
                  </a:cubicBezTo>
                  <a:close/>
                  <a:moveTo>
                    <a:pt x="747" y="81"/>
                  </a:moveTo>
                  <a:cubicBezTo>
                    <a:pt x="748" y="81"/>
                    <a:pt x="750" y="80"/>
                    <a:pt x="752" y="80"/>
                  </a:cubicBezTo>
                  <a:cubicBezTo>
                    <a:pt x="705" y="125"/>
                    <a:pt x="665" y="176"/>
                    <a:pt x="628" y="229"/>
                  </a:cubicBezTo>
                  <a:cubicBezTo>
                    <a:pt x="616" y="243"/>
                    <a:pt x="605" y="257"/>
                    <a:pt x="594" y="271"/>
                  </a:cubicBezTo>
                  <a:cubicBezTo>
                    <a:pt x="593" y="272"/>
                    <a:pt x="592" y="273"/>
                    <a:pt x="591" y="274"/>
                  </a:cubicBezTo>
                  <a:cubicBezTo>
                    <a:pt x="619" y="237"/>
                    <a:pt x="646" y="199"/>
                    <a:pt x="675" y="163"/>
                  </a:cubicBezTo>
                  <a:cubicBezTo>
                    <a:pt x="699" y="136"/>
                    <a:pt x="723" y="108"/>
                    <a:pt x="747" y="81"/>
                  </a:cubicBezTo>
                  <a:cubicBezTo>
                    <a:pt x="747" y="81"/>
                    <a:pt x="747" y="81"/>
                    <a:pt x="747" y="81"/>
                  </a:cubicBezTo>
                  <a:close/>
                  <a:moveTo>
                    <a:pt x="686" y="95"/>
                  </a:moveTo>
                  <a:cubicBezTo>
                    <a:pt x="695" y="85"/>
                    <a:pt x="709" y="51"/>
                    <a:pt x="727" y="64"/>
                  </a:cubicBezTo>
                  <a:cubicBezTo>
                    <a:pt x="726" y="64"/>
                    <a:pt x="726" y="64"/>
                    <a:pt x="726" y="65"/>
                  </a:cubicBezTo>
                  <a:cubicBezTo>
                    <a:pt x="719" y="70"/>
                    <a:pt x="712" y="77"/>
                    <a:pt x="706" y="83"/>
                  </a:cubicBezTo>
                  <a:cubicBezTo>
                    <a:pt x="710" y="77"/>
                    <a:pt x="713" y="71"/>
                    <a:pt x="716" y="65"/>
                  </a:cubicBezTo>
                  <a:cubicBezTo>
                    <a:pt x="717" y="63"/>
                    <a:pt x="715" y="62"/>
                    <a:pt x="714" y="63"/>
                  </a:cubicBezTo>
                  <a:cubicBezTo>
                    <a:pt x="696" y="89"/>
                    <a:pt x="670" y="109"/>
                    <a:pt x="652" y="135"/>
                  </a:cubicBezTo>
                  <a:cubicBezTo>
                    <a:pt x="649" y="113"/>
                    <a:pt x="675" y="108"/>
                    <a:pt x="686" y="95"/>
                  </a:cubicBezTo>
                  <a:close/>
                  <a:moveTo>
                    <a:pt x="723" y="70"/>
                  </a:moveTo>
                  <a:cubicBezTo>
                    <a:pt x="725" y="69"/>
                    <a:pt x="711" y="84"/>
                    <a:pt x="713" y="82"/>
                  </a:cubicBezTo>
                  <a:cubicBezTo>
                    <a:pt x="702" y="95"/>
                    <a:pt x="690" y="106"/>
                    <a:pt x="678" y="117"/>
                  </a:cubicBezTo>
                  <a:cubicBezTo>
                    <a:pt x="683" y="112"/>
                    <a:pt x="687" y="107"/>
                    <a:pt x="692" y="101"/>
                  </a:cubicBezTo>
                  <a:cubicBezTo>
                    <a:pt x="699" y="94"/>
                    <a:pt x="706" y="86"/>
                    <a:pt x="714" y="79"/>
                  </a:cubicBezTo>
                  <a:cubicBezTo>
                    <a:pt x="717" y="76"/>
                    <a:pt x="720" y="73"/>
                    <a:pt x="723" y="70"/>
                  </a:cubicBezTo>
                  <a:close/>
                  <a:moveTo>
                    <a:pt x="652" y="139"/>
                  </a:moveTo>
                  <a:cubicBezTo>
                    <a:pt x="652" y="139"/>
                    <a:pt x="652" y="139"/>
                    <a:pt x="652" y="139"/>
                  </a:cubicBezTo>
                  <a:cubicBezTo>
                    <a:pt x="653" y="138"/>
                    <a:pt x="654" y="137"/>
                    <a:pt x="655" y="136"/>
                  </a:cubicBezTo>
                  <a:cubicBezTo>
                    <a:pt x="663" y="122"/>
                    <a:pt x="674" y="111"/>
                    <a:pt x="685" y="100"/>
                  </a:cubicBezTo>
                  <a:cubicBezTo>
                    <a:pt x="693" y="92"/>
                    <a:pt x="701" y="84"/>
                    <a:pt x="709" y="75"/>
                  </a:cubicBezTo>
                  <a:cubicBezTo>
                    <a:pt x="706" y="79"/>
                    <a:pt x="703" y="83"/>
                    <a:pt x="700" y="87"/>
                  </a:cubicBezTo>
                  <a:cubicBezTo>
                    <a:pt x="699" y="89"/>
                    <a:pt x="698" y="91"/>
                    <a:pt x="697" y="92"/>
                  </a:cubicBezTo>
                  <a:cubicBezTo>
                    <a:pt x="688" y="102"/>
                    <a:pt x="679" y="113"/>
                    <a:pt x="669" y="123"/>
                  </a:cubicBezTo>
                  <a:cubicBezTo>
                    <a:pt x="665" y="127"/>
                    <a:pt x="660" y="132"/>
                    <a:pt x="656" y="136"/>
                  </a:cubicBezTo>
                  <a:cubicBezTo>
                    <a:pt x="654" y="138"/>
                    <a:pt x="653" y="139"/>
                    <a:pt x="652" y="139"/>
                  </a:cubicBezTo>
                  <a:close/>
                  <a:moveTo>
                    <a:pt x="690" y="112"/>
                  </a:moveTo>
                  <a:cubicBezTo>
                    <a:pt x="684" y="118"/>
                    <a:pt x="679" y="124"/>
                    <a:pt x="674" y="130"/>
                  </a:cubicBezTo>
                  <a:cubicBezTo>
                    <a:pt x="669" y="135"/>
                    <a:pt x="659" y="141"/>
                    <a:pt x="656" y="147"/>
                  </a:cubicBezTo>
                  <a:cubicBezTo>
                    <a:pt x="659" y="142"/>
                    <a:pt x="662" y="138"/>
                    <a:pt x="665" y="133"/>
                  </a:cubicBezTo>
                  <a:cubicBezTo>
                    <a:pt x="677" y="120"/>
                    <a:pt x="692" y="108"/>
                    <a:pt x="705" y="95"/>
                  </a:cubicBezTo>
                  <a:cubicBezTo>
                    <a:pt x="699" y="100"/>
                    <a:pt x="694" y="106"/>
                    <a:pt x="690" y="112"/>
                  </a:cubicBezTo>
                  <a:close/>
                  <a:moveTo>
                    <a:pt x="709" y="90"/>
                  </a:moveTo>
                  <a:cubicBezTo>
                    <a:pt x="716" y="83"/>
                    <a:pt x="722" y="75"/>
                    <a:pt x="728" y="66"/>
                  </a:cubicBezTo>
                  <a:cubicBezTo>
                    <a:pt x="728" y="66"/>
                    <a:pt x="728" y="66"/>
                    <a:pt x="728" y="65"/>
                  </a:cubicBezTo>
                  <a:cubicBezTo>
                    <a:pt x="729" y="66"/>
                    <a:pt x="730" y="67"/>
                    <a:pt x="731" y="68"/>
                  </a:cubicBezTo>
                  <a:cubicBezTo>
                    <a:pt x="730" y="68"/>
                    <a:pt x="730" y="68"/>
                    <a:pt x="730" y="68"/>
                  </a:cubicBezTo>
                  <a:cubicBezTo>
                    <a:pt x="728" y="71"/>
                    <a:pt x="726" y="74"/>
                    <a:pt x="724" y="77"/>
                  </a:cubicBezTo>
                  <a:cubicBezTo>
                    <a:pt x="723" y="77"/>
                    <a:pt x="723" y="77"/>
                    <a:pt x="723" y="78"/>
                  </a:cubicBezTo>
                  <a:cubicBezTo>
                    <a:pt x="718" y="82"/>
                    <a:pt x="713" y="86"/>
                    <a:pt x="709" y="90"/>
                  </a:cubicBezTo>
                  <a:close/>
                  <a:moveTo>
                    <a:pt x="733" y="70"/>
                  </a:moveTo>
                  <a:cubicBezTo>
                    <a:pt x="734" y="71"/>
                    <a:pt x="735" y="73"/>
                    <a:pt x="736" y="74"/>
                  </a:cubicBezTo>
                  <a:cubicBezTo>
                    <a:pt x="736" y="74"/>
                    <a:pt x="735" y="74"/>
                    <a:pt x="735" y="74"/>
                  </a:cubicBezTo>
                  <a:cubicBezTo>
                    <a:pt x="728" y="82"/>
                    <a:pt x="720" y="90"/>
                    <a:pt x="713" y="98"/>
                  </a:cubicBezTo>
                  <a:cubicBezTo>
                    <a:pt x="720" y="89"/>
                    <a:pt x="726" y="79"/>
                    <a:pt x="733" y="70"/>
                  </a:cubicBezTo>
                  <a:close/>
                  <a:moveTo>
                    <a:pt x="680" y="139"/>
                  </a:moveTo>
                  <a:cubicBezTo>
                    <a:pt x="691" y="126"/>
                    <a:pt x="703" y="113"/>
                    <a:pt x="714" y="100"/>
                  </a:cubicBezTo>
                  <a:cubicBezTo>
                    <a:pt x="746" y="65"/>
                    <a:pt x="704" y="117"/>
                    <a:pt x="697" y="126"/>
                  </a:cubicBezTo>
                  <a:cubicBezTo>
                    <a:pt x="681" y="144"/>
                    <a:pt x="665" y="161"/>
                    <a:pt x="649" y="179"/>
                  </a:cubicBezTo>
                  <a:cubicBezTo>
                    <a:pt x="659" y="165"/>
                    <a:pt x="670" y="152"/>
                    <a:pt x="680" y="139"/>
                  </a:cubicBezTo>
                  <a:close/>
                  <a:moveTo>
                    <a:pt x="406" y="452"/>
                  </a:moveTo>
                  <a:cubicBezTo>
                    <a:pt x="429" y="423"/>
                    <a:pt x="453" y="395"/>
                    <a:pt x="477" y="367"/>
                  </a:cubicBezTo>
                  <a:cubicBezTo>
                    <a:pt x="476" y="368"/>
                    <a:pt x="476" y="369"/>
                    <a:pt x="475" y="371"/>
                  </a:cubicBezTo>
                  <a:cubicBezTo>
                    <a:pt x="441" y="420"/>
                    <a:pt x="401" y="465"/>
                    <a:pt x="363" y="511"/>
                  </a:cubicBezTo>
                  <a:cubicBezTo>
                    <a:pt x="354" y="521"/>
                    <a:pt x="345" y="532"/>
                    <a:pt x="336" y="542"/>
                  </a:cubicBezTo>
                  <a:cubicBezTo>
                    <a:pt x="359" y="512"/>
                    <a:pt x="382" y="482"/>
                    <a:pt x="406" y="452"/>
                  </a:cubicBezTo>
                  <a:close/>
                  <a:moveTo>
                    <a:pt x="264" y="630"/>
                  </a:moveTo>
                  <a:cubicBezTo>
                    <a:pt x="240" y="658"/>
                    <a:pt x="216" y="685"/>
                    <a:pt x="194" y="714"/>
                  </a:cubicBezTo>
                  <a:cubicBezTo>
                    <a:pt x="214" y="683"/>
                    <a:pt x="239" y="657"/>
                    <a:pt x="264" y="630"/>
                  </a:cubicBezTo>
                  <a:close/>
                  <a:moveTo>
                    <a:pt x="240" y="672"/>
                  </a:moveTo>
                  <a:cubicBezTo>
                    <a:pt x="233" y="680"/>
                    <a:pt x="225" y="689"/>
                    <a:pt x="218" y="696"/>
                  </a:cubicBezTo>
                  <a:cubicBezTo>
                    <a:pt x="214" y="701"/>
                    <a:pt x="177" y="740"/>
                    <a:pt x="204" y="707"/>
                  </a:cubicBezTo>
                  <a:cubicBezTo>
                    <a:pt x="226" y="680"/>
                    <a:pt x="251" y="655"/>
                    <a:pt x="272" y="628"/>
                  </a:cubicBezTo>
                  <a:cubicBezTo>
                    <a:pt x="285" y="611"/>
                    <a:pt x="298" y="593"/>
                    <a:pt x="311" y="576"/>
                  </a:cubicBezTo>
                  <a:cubicBezTo>
                    <a:pt x="333" y="550"/>
                    <a:pt x="355" y="524"/>
                    <a:pt x="377" y="498"/>
                  </a:cubicBezTo>
                  <a:cubicBezTo>
                    <a:pt x="404" y="465"/>
                    <a:pt x="432" y="432"/>
                    <a:pt x="458" y="398"/>
                  </a:cubicBezTo>
                  <a:cubicBezTo>
                    <a:pt x="470" y="382"/>
                    <a:pt x="480" y="367"/>
                    <a:pt x="491" y="351"/>
                  </a:cubicBezTo>
                  <a:cubicBezTo>
                    <a:pt x="510" y="330"/>
                    <a:pt x="528" y="309"/>
                    <a:pt x="547" y="288"/>
                  </a:cubicBezTo>
                  <a:cubicBezTo>
                    <a:pt x="526" y="316"/>
                    <a:pt x="505" y="344"/>
                    <a:pt x="484" y="371"/>
                  </a:cubicBezTo>
                  <a:cubicBezTo>
                    <a:pt x="404" y="472"/>
                    <a:pt x="326" y="577"/>
                    <a:pt x="240" y="672"/>
                  </a:cubicBezTo>
                  <a:close/>
                  <a:moveTo>
                    <a:pt x="456" y="412"/>
                  </a:moveTo>
                  <a:cubicBezTo>
                    <a:pt x="438" y="434"/>
                    <a:pt x="419" y="457"/>
                    <a:pt x="401" y="480"/>
                  </a:cubicBezTo>
                  <a:cubicBezTo>
                    <a:pt x="422" y="453"/>
                    <a:pt x="443" y="426"/>
                    <a:pt x="464" y="400"/>
                  </a:cubicBezTo>
                  <a:cubicBezTo>
                    <a:pt x="512" y="342"/>
                    <a:pt x="555" y="280"/>
                    <a:pt x="604" y="223"/>
                  </a:cubicBezTo>
                  <a:cubicBezTo>
                    <a:pt x="610" y="216"/>
                    <a:pt x="616" y="210"/>
                    <a:pt x="622" y="203"/>
                  </a:cubicBezTo>
                  <a:cubicBezTo>
                    <a:pt x="566" y="272"/>
                    <a:pt x="513" y="345"/>
                    <a:pt x="456" y="412"/>
                  </a:cubicBezTo>
                  <a:close/>
                  <a:moveTo>
                    <a:pt x="232" y="720"/>
                  </a:moveTo>
                  <a:cubicBezTo>
                    <a:pt x="205" y="751"/>
                    <a:pt x="241" y="699"/>
                    <a:pt x="247" y="692"/>
                  </a:cubicBezTo>
                  <a:cubicBezTo>
                    <a:pt x="257" y="680"/>
                    <a:pt x="268" y="668"/>
                    <a:pt x="278" y="657"/>
                  </a:cubicBezTo>
                  <a:cubicBezTo>
                    <a:pt x="293" y="638"/>
                    <a:pt x="308" y="620"/>
                    <a:pt x="324" y="602"/>
                  </a:cubicBezTo>
                  <a:cubicBezTo>
                    <a:pt x="294" y="642"/>
                    <a:pt x="264" y="683"/>
                    <a:pt x="232" y="720"/>
                  </a:cubicBezTo>
                  <a:close/>
                  <a:moveTo>
                    <a:pt x="340" y="576"/>
                  </a:moveTo>
                  <a:cubicBezTo>
                    <a:pt x="382" y="523"/>
                    <a:pt x="424" y="470"/>
                    <a:pt x="464" y="416"/>
                  </a:cubicBezTo>
                  <a:cubicBezTo>
                    <a:pt x="480" y="394"/>
                    <a:pt x="496" y="372"/>
                    <a:pt x="512" y="350"/>
                  </a:cubicBezTo>
                  <a:cubicBezTo>
                    <a:pt x="545" y="312"/>
                    <a:pt x="576" y="273"/>
                    <a:pt x="607" y="233"/>
                  </a:cubicBezTo>
                  <a:cubicBezTo>
                    <a:pt x="618" y="219"/>
                    <a:pt x="629" y="204"/>
                    <a:pt x="640" y="190"/>
                  </a:cubicBezTo>
                  <a:cubicBezTo>
                    <a:pt x="674" y="154"/>
                    <a:pt x="710" y="119"/>
                    <a:pt x="737" y="76"/>
                  </a:cubicBezTo>
                  <a:cubicBezTo>
                    <a:pt x="739" y="78"/>
                    <a:pt x="741" y="80"/>
                    <a:pt x="744" y="80"/>
                  </a:cubicBezTo>
                  <a:cubicBezTo>
                    <a:pt x="717" y="108"/>
                    <a:pt x="693" y="137"/>
                    <a:pt x="668" y="167"/>
                  </a:cubicBezTo>
                  <a:cubicBezTo>
                    <a:pt x="658" y="179"/>
                    <a:pt x="647" y="192"/>
                    <a:pt x="637" y="204"/>
                  </a:cubicBezTo>
                  <a:cubicBezTo>
                    <a:pt x="541" y="315"/>
                    <a:pt x="452" y="430"/>
                    <a:pt x="364" y="548"/>
                  </a:cubicBezTo>
                  <a:cubicBezTo>
                    <a:pt x="356" y="557"/>
                    <a:pt x="348" y="567"/>
                    <a:pt x="340" y="576"/>
                  </a:cubicBezTo>
                  <a:close/>
                  <a:moveTo>
                    <a:pt x="441" y="448"/>
                  </a:moveTo>
                  <a:cubicBezTo>
                    <a:pt x="502" y="367"/>
                    <a:pt x="567" y="288"/>
                    <a:pt x="634" y="211"/>
                  </a:cubicBezTo>
                  <a:cubicBezTo>
                    <a:pt x="612" y="239"/>
                    <a:pt x="591" y="268"/>
                    <a:pt x="569" y="296"/>
                  </a:cubicBezTo>
                  <a:cubicBezTo>
                    <a:pt x="531" y="338"/>
                    <a:pt x="497" y="384"/>
                    <a:pt x="464" y="430"/>
                  </a:cubicBezTo>
                  <a:cubicBezTo>
                    <a:pt x="439" y="461"/>
                    <a:pt x="413" y="491"/>
                    <a:pt x="387" y="521"/>
                  </a:cubicBezTo>
                  <a:cubicBezTo>
                    <a:pt x="405" y="497"/>
                    <a:pt x="423" y="472"/>
                    <a:pt x="441" y="448"/>
                  </a:cubicBezTo>
                  <a:close/>
                  <a:moveTo>
                    <a:pt x="400" y="510"/>
                  </a:moveTo>
                  <a:cubicBezTo>
                    <a:pt x="415" y="493"/>
                    <a:pt x="429" y="476"/>
                    <a:pt x="444" y="459"/>
                  </a:cubicBezTo>
                  <a:cubicBezTo>
                    <a:pt x="442" y="460"/>
                    <a:pt x="441" y="462"/>
                    <a:pt x="440" y="463"/>
                  </a:cubicBezTo>
                  <a:cubicBezTo>
                    <a:pt x="427" y="479"/>
                    <a:pt x="414" y="494"/>
                    <a:pt x="400" y="510"/>
                  </a:cubicBezTo>
                  <a:close/>
                  <a:moveTo>
                    <a:pt x="243" y="734"/>
                  </a:moveTo>
                  <a:cubicBezTo>
                    <a:pt x="205" y="768"/>
                    <a:pt x="261" y="699"/>
                    <a:pt x="255" y="706"/>
                  </a:cubicBezTo>
                  <a:cubicBezTo>
                    <a:pt x="293" y="659"/>
                    <a:pt x="332" y="612"/>
                    <a:pt x="369" y="564"/>
                  </a:cubicBezTo>
                  <a:cubicBezTo>
                    <a:pt x="394" y="532"/>
                    <a:pt x="418" y="499"/>
                    <a:pt x="441" y="466"/>
                  </a:cubicBezTo>
                  <a:cubicBezTo>
                    <a:pt x="460" y="444"/>
                    <a:pt x="478" y="423"/>
                    <a:pt x="497" y="401"/>
                  </a:cubicBezTo>
                  <a:cubicBezTo>
                    <a:pt x="480" y="425"/>
                    <a:pt x="463" y="448"/>
                    <a:pt x="446" y="472"/>
                  </a:cubicBezTo>
                  <a:cubicBezTo>
                    <a:pt x="380" y="553"/>
                    <a:pt x="314" y="635"/>
                    <a:pt x="255" y="722"/>
                  </a:cubicBezTo>
                  <a:cubicBezTo>
                    <a:pt x="251" y="726"/>
                    <a:pt x="247" y="730"/>
                    <a:pt x="243" y="734"/>
                  </a:cubicBezTo>
                  <a:close/>
                  <a:moveTo>
                    <a:pt x="275" y="699"/>
                  </a:moveTo>
                  <a:cubicBezTo>
                    <a:pt x="272" y="703"/>
                    <a:pt x="270" y="707"/>
                    <a:pt x="267" y="711"/>
                  </a:cubicBezTo>
                  <a:cubicBezTo>
                    <a:pt x="266" y="712"/>
                    <a:pt x="265" y="713"/>
                    <a:pt x="264" y="714"/>
                  </a:cubicBezTo>
                  <a:cubicBezTo>
                    <a:pt x="286" y="680"/>
                    <a:pt x="311" y="648"/>
                    <a:pt x="335" y="615"/>
                  </a:cubicBezTo>
                  <a:cubicBezTo>
                    <a:pt x="364" y="577"/>
                    <a:pt x="394" y="540"/>
                    <a:pt x="425" y="502"/>
                  </a:cubicBezTo>
                  <a:cubicBezTo>
                    <a:pt x="415" y="517"/>
                    <a:pt x="404" y="531"/>
                    <a:pt x="394" y="545"/>
                  </a:cubicBezTo>
                  <a:cubicBezTo>
                    <a:pt x="375" y="569"/>
                    <a:pt x="356" y="593"/>
                    <a:pt x="339" y="618"/>
                  </a:cubicBezTo>
                  <a:cubicBezTo>
                    <a:pt x="318" y="645"/>
                    <a:pt x="296" y="672"/>
                    <a:pt x="275" y="699"/>
                  </a:cubicBezTo>
                  <a:close/>
                  <a:moveTo>
                    <a:pt x="321" y="656"/>
                  </a:moveTo>
                  <a:cubicBezTo>
                    <a:pt x="335" y="638"/>
                    <a:pt x="349" y="620"/>
                    <a:pt x="362" y="601"/>
                  </a:cubicBezTo>
                  <a:cubicBezTo>
                    <a:pt x="375" y="585"/>
                    <a:pt x="389" y="570"/>
                    <a:pt x="403" y="556"/>
                  </a:cubicBezTo>
                  <a:cubicBezTo>
                    <a:pt x="366" y="603"/>
                    <a:pt x="330" y="650"/>
                    <a:pt x="294" y="697"/>
                  </a:cubicBezTo>
                  <a:cubicBezTo>
                    <a:pt x="303" y="683"/>
                    <a:pt x="312" y="670"/>
                    <a:pt x="321" y="656"/>
                  </a:cubicBezTo>
                  <a:close/>
                  <a:moveTo>
                    <a:pt x="167" y="919"/>
                  </a:moveTo>
                  <a:cubicBezTo>
                    <a:pt x="165" y="923"/>
                    <a:pt x="162" y="927"/>
                    <a:pt x="160" y="930"/>
                  </a:cubicBezTo>
                  <a:cubicBezTo>
                    <a:pt x="164" y="924"/>
                    <a:pt x="168" y="917"/>
                    <a:pt x="173" y="911"/>
                  </a:cubicBezTo>
                  <a:cubicBezTo>
                    <a:pt x="178" y="903"/>
                    <a:pt x="183" y="896"/>
                    <a:pt x="188" y="888"/>
                  </a:cubicBezTo>
                  <a:cubicBezTo>
                    <a:pt x="191" y="884"/>
                    <a:pt x="195" y="879"/>
                    <a:pt x="198" y="875"/>
                  </a:cubicBezTo>
                  <a:cubicBezTo>
                    <a:pt x="188" y="890"/>
                    <a:pt x="177" y="905"/>
                    <a:pt x="167" y="919"/>
                  </a:cubicBezTo>
                  <a:close/>
                  <a:moveTo>
                    <a:pt x="207" y="851"/>
                  </a:moveTo>
                  <a:cubicBezTo>
                    <a:pt x="203" y="859"/>
                    <a:pt x="200" y="866"/>
                    <a:pt x="196" y="873"/>
                  </a:cubicBezTo>
                  <a:cubicBezTo>
                    <a:pt x="179" y="895"/>
                    <a:pt x="164" y="919"/>
                    <a:pt x="148" y="942"/>
                  </a:cubicBezTo>
                  <a:cubicBezTo>
                    <a:pt x="153" y="937"/>
                    <a:pt x="157" y="932"/>
                    <a:pt x="161" y="927"/>
                  </a:cubicBezTo>
                  <a:cubicBezTo>
                    <a:pt x="156" y="933"/>
                    <a:pt x="152" y="939"/>
                    <a:pt x="147" y="945"/>
                  </a:cubicBezTo>
                  <a:cubicBezTo>
                    <a:pt x="143" y="950"/>
                    <a:pt x="140" y="955"/>
                    <a:pt x="137" y="960"/>
                  </a:cubicBezTo>
                  <a:cubicBezTo>
                    <a:pt x="122" y="983"/>
                    <a:pt x="107" y="1005"/>
                    <a:pt x="92" y="1027"/>
                  </a:cubicBezTo>
                  <a:cubicBezTo>
                    <a:pt x="80" y="1044"/>
                    <a:pt x="67" y="1060"/>
                    <a:pt x="53" y="1077"/>
                  </a:cubicBezTo>
                  <a:cubicBezTo>
                    <a:pt x="43" y="1089"/>
                    <a:pt x="36" y="1097"/>
                    <a:pt x="47" y="1076"/>
                  </a:cubicBezTo>
                  <a:cubicBezTo>
                    <a:pt x="60" y="1052"/>
                    <a:pt x="76" y="1030"/>
                    <a:pt x="93" y="1009"/>
                  </a:cubicBezTo>
                  <a:cubicBezTo>
                    <a:pt x="84" y="1020"/>
                    <a:pt x="76" y="1030"/>
                    <a:pt x="68" y="1042"/>
                  </a:cubicBezTo>
                  <a:cubicBezTo>
                    <a:pt x="85" y="1016"/>
                    <a:pt x="102" y="992"/>
                    <a:pt x="120" y="967"/>
                  </a:cubicBezTo>
                  <a:cubicBezTo>
                    <a:pt x="131" y="952"/>
                    <a:pt x="141" y="937"/>
                    <a:pt x="152" y="922"/>
                  </a:cubicBezTo>
                  <a:cubicBezTo>
                    <a:pt x="161" y="910"/>
                    <a:pt x="170" y="899"/>
                    <a:pt x="178" y="887"/>
                  </a:cubicBezTo>
                  <a:cubicBezTo>
                    <a:pt x="188" y="873"/>
                    <a:pt x="199" y="859"/>
                    <a:pt x="210" y="844"/>
                  </a:cubicBezTo>
                  <a:cubicBezTo>
                    <a:pt x="209" y="846"/>
                    <a:pt x="208" y="848"/>
                    <a:pt x="207" y="851"/>
                  </a:cubicBezTo>
                  <a:close/>
                  <a:moveTo>
                    <a:pt x="206" y="844"/>
                  </a:moveTo>
                  <a:cubicBezTo>
                    <a:pt x="197" y="855"/>
                    <a:pt x="189" y="867"/>
                    <a:pt x="180" y="878"/>
                  </a:cubicBezTo>
                  <a:cubicBezTo>
                    <a:pt x="182" y="874"/>
                    <a:pt x="184" y="871"/>
                    <a:pt x="187" y="867"/>
                  </a:cubicBezTo>
                  <a:cubicBezTo>
                    <a:pt x="190" y="860"/>
                    <a:pt x="209" y="834"/>
                    <a:pt x="211" y="836"/>
                  </a:cubicBezTo>
                  <a:cubicBezTo>
                    <a:pt x="209" y="839"/>
                    <a:pt x="208" y="841"/>
                    <a:pt x="206" y="844"/>
                  </a:cubicBezTo>
                  <a:close/>
                  <a:moveTo>
                    <a:pt x="218" y="825"/>
                  </a:moveTo>
                  <a:cubicBezTo>
                    <a:pt x="208" y="833"/>
                    <a:pt x="200" y="843"/>
                    <a:pt x="192" y="853"/>
                  </a:cubicBezTo>
                  <a:cubicBezTo>
                    <a:pt x="198" y="843"/>
                    <a:pt x="204" y="833"/>
                    <a:pt x="210" y="823"/>
                  </a:cubicBezTo>
                  <a:cubicBezTo>
                    <a:pt x="212" y="821"/>
                    <a:pt x="214" y="818"/>
                    <a:pt x="215" y="816"/>
                  </a:cubicBezTo>
                  <a:cubicBezTo>
                    <a:pt x="222" y="806"/>
                    <a:pt x="229" y="796"/>
                    <a:pt x="236" y="786"/>
                  </a:cubicBezTo>
                  <a:cubicBezTo>
                    <a:pt x="233" y="792"/>
                    <a:pt x="230" y="799"/>
                    <a:pt x="227" y="806"/>
                  </a:cubicBezTo>
                  <a:cubicBezTo>
                    <a:pt x="227" y="808"/>
                    <a:pt x="229" y="808"/>
                    <a:pt x="230" y="807"/>
                  </a:cubicBezTo>
                  <a:cubicBezTo>
                    <a:pt x="235" y="793"/>
                    <a:pt x="241" y="781"/>
                    <a:pt x="248" y="768"/>
                  </a:cubicBezTo>
                  <a:cubicBezTo>
                    <a:pt x="259" y="752"/>
                    <a:pt x="269" y="735"/>
                    <a:pt x="280" y="718"/>
                  </a:cubicBezTo>
                  <a:cubicBezTo>
                    <a:pt x="308" y="681"/>
                    <a:pt x="339" y="647"/>
                    <a:pt x="367" y="612"/>
                  </a:cubicBezTo>
                  <a:cubicBezTo>
                    <a:pt x="384" y="589"/>
                    <a:pt x="401" y="566"/>
                    <a:pt x="418" y="543"/>
                  </a:cubicBezTo>
                  <a:cubicBezTo>
                    <a:pt x="444" y="509"/>
                    <a:pt x="470" y="477"/>
                    <a:pt x="496" y="444"/>
                  </a:cubicBezTo>
                  <a:cubicBezTo>
                    <a:pt x="467" y="483"/>
                    <a:pt x="438" y="523"/>
                    <a:pt x="410" y="564"/>
                  </a:cubicBezTo>
                  <a:cubicBezTo>
                    <a:pt x="380" y="607"/>
                    <a:pt x="349" y="650"/>
                    <a:pt x="318" y="692"/>
                  </a:cubicBezTo>
                  <a:cubicBezTo>
                    <a:pt x="316" y="695"/>
                    <a:pt x="314" y="697"/>
                    <a:pt x="312" y="700"/>
                  </a:cubicBezTo>
                  <a:cubicBezTo>
                    <a:pt x="284" y="732"/>
                    <a:pt x="257" y="764"/>
                    <a:pt x="237" y="801"/>
                  </a:cubicBezTo>
                  <a:cubicBezTo>
                    <a:pt x="231" y="809"/>
                    <a:pt x="226" y="817"/>
                    <a:pt x="220" y="824"/>
                  </a:cubicBezTo>
                  <a:cubicBezTo>
                    <a:pt x="219" y="824"/>
                    <a:pt x="218" y="824"/>
                    <a:pt x="218" y="825"/>
                  </a:cubicBezTo>
                  <a:close/>
                  <a:moveTo>
                    <a:pt x="235" y="811"/>
                  </a:moveTo>
                  <a:cubicBezTo>
                    <a:pt x="240" y="804"/>
                    <a:pt x="244" y="798"/>
                    <a:pt x="249" y="791"/>
                  </a:cubicBezTo>
                  <a:cubicBezTo>
                    <a:pt x="270" y="762"/>
                    <a:pt x="292" y="733"/>
                    <a:pt x="313" y="704"/>
                  </a:cubicBezTo>
                  <a:cubicBezTo>
                    <a:pt x="314" y="703"/>
                    <a:pt x="315" y="702"/>
                    <a:pt x="315" y="702"/>
                  </a:cubicBezTo>
                  <a:cubicBezTo>
                    <a:pt x="333" y="681"/>
                    <a:pt x="350" y="660"/>
                    <a:pt x="367" y="639"/>
                  </a:cubicBezTo>
                  <a:cubicBezTo>
                    <a:pt x="326" y="693"/>
                    <a:pt x="276" y="751"/>
                    <a:pt x="243" y="812"/>
                  </a:cubicBezTo>
                  <a:cubicBezTo>
                    <a:pt x="232" y="823"/>
                    <a:pt x="232" y="818"/>
                    <a:pt x="235" y="811"/>
                  </a:cubicBezTo>
                  <a:close/>
                  <a:moveTo>
                    <a:pt x="272" y="802"/>
                  </a:moveTo>
                  <a:cubicBezTo>
                    <a:pt x="268" y="808"/>
                    <a:pt x="240" y="825"/>
                    <a:pt x="239" y="826"/>
                  </a:cubicBezTo>
                  <a:cubicBezTo>
                    <a:pt x="241" y="822"/>
                    <a:pt x="244" y="817"/>
                    <a:pt x="246" y="813"/>
                  </a:cubicBezTo>
                  <a:cubicBezTo>
                    <a:pt x="287" y="772"/>
                    <a:pt x="320" y="726"/>
                    <a:pt x="353" y="679"/>
                  </a:cubicBezTo>
                  <a:cubicBezTo>
                    <a:pt x="397" y="616"/>
                    <a:pt x="443" y="555"/>
                    <a:pt x="490" y="493"/>
                  </a:cubicBezTo>
                  <a:cubicBezTo>
                    <a:pt x="521" y="453"/>
                    <a:pt x="551" y="412"/>
                    <a:pt x="582" y="370"/>
                  </a:cubicBezTo>
                  <a:cubicBezTo>
                    <a:pt x="614" y="331"/>
                    <a:pt x="647" y="292"/>
                    <a:pt x="679" y="253"/>
                  </a:cubicBezTo>
                  <a:cubicBezTo>
                    <a:pt x="687" y="244"/>
                    <a:pt x="694" y="235"/>
                    <a:pt x="701" y="226"/>
                  </a:cubicBezTo>
                  <a:cubicBezTo>
                    <a:pt x="665" y="275"/>
                    <a:pt x="630" y="324"/>
                    <a:pt x="594" y="374"/>
                  </a:cubicBezTo>
                  <a:cubicBezTo>
                    <a:pt x="521" y="466"/>
                    <a:pt x="447" y="559"/>
                    <a:pt x="383" y="658"/>
                  </a:cubicBezTo>
                  <a:cubicBezTo>
                    <a:pt x="382" y="660"/>
                    <a:pt x="381" y="662"/>
                    <a:pt x="380" y="663"/>
                  </a:cubicBezTo>
                  <a:cubicBezTo>
                    <a:pt x="344" y="710"/>
                    <a:pt x="308" y="757"/>
                    <a:pt x="272" y="802"/>
                  </a:cubicBezTo>
                  <a:close/>
                  <a:moveTo>
                    <a:pt x="540" y="447"/>
                  </a:moveTo>
                  <a:cubicBezTo>
                    <a:pt x="499" y="504"/>
                    <a:pt x="458" y="560"/>
                    <a:pt x="416" y="616"/>
                  </a:cubicBezTo>
                  <a:cubicBezTo>
                    <a:pt x="455" y="559"/>
                    <a:pt x="497" y="503"/>
                    <a:pt x="540" y="447"/>
                  </a:cubicBezTo>
                  <a:close/>
                  <a:moveTo>
                    <a:pt x="377" y="674"/>
                  </a:moveTo>
                  <a:cubicBezTo>
                    <a:pt x="386" y="661"/>
                    <a:pt x="395" y="648"/>
                    <a:pt x="403" y="635"/>
                  </a:cubicBezTo>
                  <a:cubicBezTo>
                    <a:pt x="427" y="605"/>
                    <a:pt x="450" y="575"/>
                    <a:pt x="473" y="546"/>
                  </a:cubicBezTo>
                  <a:cubicBezTo>
                    <a:pt x="478" y="539"/>
                    <a:pt x="483" y="532"/>
                    <a:pt x="488" y="525"/>
                  </a:cubicBezTo>
                  <a:cubicBezTo>
                    <a:pt x="459" y="567"/>
                    <a:pt x="431" y="609"/>
                    <a:pt x="402" y="650"/>
                  </a:cubicBezTo>
                  <a:cubicBezTo>
                    <a:pt x="388" y="670"/>
                    <a:pt x="372" y="689"/>
                    <a:pt x="357" y="707"/>
                  </a:cubicBezTo>
                  <a:cubicBezTo>
                    <a:pt x="364" y="696"/>
                    <a:pt x="370" y="685"/>
                    <a:pt x="377" y="674"/>
                  </a:cubicBezTo>
                  <a:close/>
                  <a:moveTo>
                    <a:pt x="261" y="834"/>
                  </a:moveTo>
                  <a:cubicBezTo>
                    <a:pt x="283" y="811"/>
                    <a:pt x="300" y="779"/>
                    <a:pt x="321" y="754"/>
                  </a:cubicBezTo>
                  <a:cubicBezTo>
                    <a:pt x="324" y="751"/>
                    <a:pt x="326" y="748"/>
                    <a:pt x="329" y="745"/>
                  </a:cubicBezTo>
                  <a:cubicBezTo>
                    <a:pt x="308" y="777"/>
                    <a:pt x="286" y="808"/>
                    <a:pt x="261" y="834"/>
                  </a:cubicBezTo>
                  <a:close/>
                  <a:moveTo>
                    <a:pt x="346" y="725"/>
                  </a:moveTo>
                  <a:cubicBezTo>
                    <a:pt x="360" y="710"/>
                    <a:pt x="373" y="694"/>
                    <a:pt x="385" y="678"/>
                  </a:cubicBezTo>
                  <a:cubicBezTo>
                    <a:pt x="467" y="572"/>
                    <a:pt x="540" y="458"/>
                    <a:pt x="618" y="348"/>
                  </a:cubicBezTo>
                  <a:cubicBezTo>
                    <a:pt x="647" y="312"/>
                    <a:pt x="675" y="276"/>
                    <a:pt x="703" y="240"/>
                  </a:cubicBezTo>
                  <a:cubicBezTo>
                    <a:pt x="705" y="238"/>
                    <a:pt x="706" y="236"/>
                    <a:pt x="707" y="235"/>
                  </a:cubicBezTo>
                  <a:cubicBezTo>
                    <a:pt x="655" y="305"/>
                    <a:pt x="609" y="378"/>
                    <a:pt x="560" y="450"/>
                  </a:cubicBezTo>
                  <a:cubicBezTo>
                    <a:pt x="557" y="455"/>
                    <a:pt x="554" y="459"/>
                    <a:pt x="551" y="464"/>
                  </a:cubicBezTo>
                  <a:cubicBezTo>
                    <a:pt x="539" y="479"/>
                    <a:pt x="527" y="493"/>
                    <a:pt x="516" y="508"/>
                  </a:cubicBezTo>
                  <a:cubicBezTo>
                    <a:pt x="464" y="575"/>
                    <a:pt x="416" y="644"/>
                    <a:pt x="368" y="714"/>
                  </a:cubicBezTo>
                  <a:cubicBezTo>
                    <a:pt x="345" y="740"/>
                    <a:pt x="322" y="766"/>
                    <a:pt x="301" y="794"/>
                  </a:cubicBezTo>
                  <a:cubicBezTo>
                    <a:pt x="317" y="772"/>
                    <a:pt x="332" y="748"/>
                    <a:pt x="346" y="725"/>
                  </a:cubicBezTo>
                  <a:close/>
                  <a:moveTo>
                    <a:pt x="273" y="842"/>
                  </a:moveTo>
                  <a:cubicBezTo>
                    <a:pt x="293" y="802"/>
                    <a:pt x="324" y="769"/>
                    <a:pt x="354" y="736"/>
                  </a:cubicBezTo>
                  <a:cubicBezTo>
                    <a:pt x="350" y="741"/>
                    <a:pt x="346" y="747"/>
                    <a:pt x="342" y="753"/>
                  </a:cubicBezTo>
                  <a:cubicBezTo>
                    <a:pt x="333" y="766"/>
                    <a:pt x="324" y="780"/>
                    <a:pt x="316" y="793"/>
                  </a:cubicBezTo>
                  <a:cubicBezTo>
                    <a:pt x="308" y="804"/>
                    <a:pt x="300" y="815"/>
                    <a:pt x="292" y="826"/>
                  </a:cubicBezTo>
                  <a:cubicBezTo>
                    <a:pt x="278" y="845"/>
                    <a:pt x="262" y="864"/>
                    <a:pt x="273" y="842"/>
                  </a:cubicBezTo>
                  <a:close/>
                  <a:moveTo>
                    <a:pt x="282" y="848"/>
                  </a:moveTo>
                  <a:cubicBezTo>
                    <a:pt x="306" y="823"/>
                    <a:pt x="326" y="791"/>
                    <a:pt x="344" y="760"/>
                  </a:cubicBezTo>
                  <a:cubicBezTo>
                    <a:pt x="370" y="728"/>
                    <a:pt x="396" y="697"/>
                    <a:pt x="421" y="665"/>
                  </a:cubicBezTo>
                  <a:cubicBezTo>
                    <a:pt x="474" y="597"/>
                    <a:pt x="520" y="523"/>
                    <a:pt x="571" y="454"/>
                  </a:cubicBezTo>
                  <a:cubicBezTo>
                    <a:pt x="593" y="425"/>
                    <a:pt x="615" y="396"/>
                    <a:pt x="637" y="366"/>
                  </a:cubicBezTo>
                  <a:cubicBezTo>
                    <a:pt x="611" y="404"/>
                    <a:pt x="585" y="441"/>
                    <a:pt x="560" y="479"/>
                  </a:cubicBezTo>
                  <a:cubicBezTo>
                    <a:pt x="511" y="550"/>
                    <a:pt x="461" y="621"/>
                    <a:pt x="411" y="692"/>
                  </a:cubicBezTo>
                  <a:cubicBezTo>
                    <a:pt x="390" y="721"/>
                    <a:pt x="368" y="751"/>
                    <a:pt x="347" y="781"/>
                  </a:cubicBezTo>
                  <a:cubicBezTo>
                    <a:pt x="331" y="802"/>
                    <a:pt x="315" y="822"/>
                    <a:pt x="297" y="841"/>
                  </a:cubicBezTo>
                  <a:cubicBezTo>
                    <a:pt x="290" y="849"/>
                    <a:pt x="264" y="878"/>
                    <a:pt x="282" y="848"/>
                  </a:cubicBezTo>
                  <a:close/>
                  <a:moveTo>
                    <a:pt x="457" y="633"/>
                  </a:moveTo>
                  <a:cubicBezTo>
                    <a:pt x="532" y="527"/>
                    <a:pt x="605" y="419"/>
                    <a:pt x="679" y="312"/>
                  </a:cubicBezTo>
                  <a:cubicBezTo>
                    <a:pt x="685" y="303"/>
                    <a:pt x="691" y="295"/>
                    <a:pt x="697" y="286"/>
                  </a:cubicBezTo>
                  <a:cubicBezTo>
                    <a:pt x="705" y="276"/>
                    <a:pt x="713" y="265"/>
                    <a:pt x="720" y="255"/>
                  </a:cubicBezTo>
                  <a:cubicBezTo>
                    <a:pt x="748" y="218"/>
                    <a:pt x="776" y="181"/>
                    <a:pt x="806" y="144"/>
                  </a:cubicBezTo>
                  <a:cubicBezTo>
                    <a:pt x="814" y="134"/>
                    <a:pt x="823" y="125"/>
                    <a:pt x="830" y="115"/>
                  </a:cubicBezTo>
                  <a:cubicBezTo>
                    <a:pt x="821" y="127"/>
                    <a:pt x="812" y="142"/>
                    <a:pt x="803" y="152"/>
                  </a:cubicBezTo>
                  <a:cubicBezTo>
                    <a:pt x="728" y="250"/>
                    <a:pt x="657" y="353"/>
                    <a:pt x="585" y="454"/>
                  </a:cubicBezTo>
                  <a:cubicBezTo>
                    <a:pt x="554" y="495"/>
                    <a:pt x="526" y="538"/>
                    <a:pt x="499" y="581"/>
                  </a:cubicBezTo>
                  <a:cubicBezTo>
                    <a:pt x="451" y="648"/>
                    <a:pt x="405" y="715"/>
                    <a:pt x="355" y="780"/>
                  </a:cubicBezTo>
                  <a:cubicBezTo>
                    <a:pt x="352" y="784"/>
                    <a:pt x="348" y="788"/>
                    <a:pt x="345" y="792"/>
                  </a:cubicBezTo>
                  <a:cubicBezTo>
                    <a:pt x="385" y="741"/>
                    <a:pt x="421" y="685"/>
                    <a:pt x="457" y="633"/>
                  </a:cubicBezTo>
                  <a:close/>
                  <a:moveTo>
                    <a:pt x="383" y="770"/>
                  </a:moveTo>
                  <a:cubicBezTo>
                    <a:pt x="365" y="798"/>
                    <a:pt x="346" y="825"/>
                    <a:pt x="324" y="849"/>
                  </a:cubicBezTo>
                  <a:cubicBezTo>
                    <a:pt x="317" y="856"/>
                    <a:pt x="309" y="863"/>
                    <a:pt x="302" y="870"/>
                  </a:cubicBezTo>
                  <a:cubicBezTo>
                    <a:pt x="272" y="899"/>
                    <a:pt x="303" y="846"/>
                    <a:pt x="307" y="841"/>
                  </a:cubicBezTo>
                  <a:cubicBezTo>
                    <a:pt x="339" y="803"/>
                    <a:pt x="371" y="765"/>
                    <a:pt x="401" y="726"/>
                  </a:cubicBezTo>
                  <a:cubicBezTo>
                    <a:pt x="418" y="703"/>
                    <a:pt x="435" y="680"/>
                    <a:pt x="452" y="657"/>
                  </a:cubicBezTo>
                  <a:cubicBezTo>
                    <a:pt x="429" y="695"/>
                    <a:pt x="406" y="732"/>
                    <a:pt x="383" y="770"/>
                  </a:cubicBezTo>
                  <a:close/>
                  <a:moveTo>
                    <a:pt x="536" y="530"/>
                  </a:moveTo>
                  <a:cubicBezTo>
                    <a:pt x="534" y="532"/>
                    <a:pt x="533" y="535"/>
                    <a:pt x="531" y="537"/>
                  </a:cubicBezTo>
                  <a:cubicBezTo>
                    <a:pt x="539" y="525"/>
                    <a:pt x="547" y="513"/>
                    <a:pt x="556" y="500"/>
                  </a:cubicBezTo>
                  <a:cubicBezTo>
                    <a:pt x="608" y="425"/>
                    <a:pt x="665" y="354"/>
                    <a:pt x="717" y="279"/>
                  </a:cubicBezTo>
                  <a:cubicBezTo>
                    <a:pt x="742" y="243"/>
                    <a:pt x="770" y="209"/>
                    <a:pt x="797" y="174"/>
                  </a:cubicBezTo>
                  <a:cubicBezTo>
                    <a:pt x="708" y="291"/>
                    <a:pt x="623" y="411"/>
                    <a:pt x="536" y="530"/>
                  </a:cubicBezTo>
                  <a:close/>
                  <a:moveTo>
                    <a:pt x="860" y="77"/>
                  </a:moveTo>
                  <a:cubicBezTo>
                    <a:pt x="855" y="81"/>
                    <a:pt x="851" y="85"/>
                    <a:pt x="846" y="89"/>
                  </a:cubicBezTo>
                  <a:cubicBezTo>
                    <a:pt x="848" y="86"/>
                    <a:pt x="850" y="82"/>
                    <a:pt x="851" y="77"/>
                  </a:cubicBezTo>
                  <a:cubicBezTo>
                    <a:pt x="852" y="76"/>
                    <a:pt x="850" y="74"/>
                    <a:pt x="849" y="75"/>
                  </a:cubicBezTo>
                  <a:cubicBezTo>
                    <a:pt x="848" y="75"/>
                    <a:pt x="848" y="76"/>
                    <a:pt x="848" y="76"/>
                  </a:cubicBezTo>
                  <a:cubicBezTo>
                    <a:pt x="849" y="74"/>
                    <a:pt x="849" y="72"/>
                    <a:pt x="850" y="71"/>
                  </a:cubicBezTo>
                  <a:cubicBezTo>
                    <a:pt x="855" y="72"/>
                    <a:pt x="859" y="74"/>
                    <a:pt x="861" y="77"/>
                  </a:cubicBezTo>
                  <a:cubicBezTo>
                    <a:pt x="860" y="77"/>
                    <a:pt x="860" y="77"/>
                    <a:pt x="860"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7" name="Freeform 68"/>
            <p:cNvSpPr/>
            <p:nvPr/>
          </p:nvSpPr>
          <p:spPr bwMode="auto">
            <a:xfrm>
              <a:off x="6743700" y="4640263"/>
              <a:ext cx="87313" cy="112712"/>
            </a:xfrm>
            <a:custGeom>
              <a:avLst/>
              <a:gdLst>
                <a:gd name="T0" fmla="*/ 7 w 35"/>
                <a:gd name="T1" fmla="*/ 11 h 46"/>
                <a:gd name="T2" fmla="*/ 20 w 35"/>
                <a:gd name="T3" fmla="*/ 45 h 46"/>
                <a:gd name="T4" fmla="*/ 22 w 35"/>
                <a:gd name="T5" fmla="*/ 42 h 46"/>
                <a:gd name="T6" fmla="*/ 9 w 35"/>
                <a:gd name="T7" fmla="*/ 14 h 46"/>
                <a:gd name="T8" fmla="*/ 34 w 35"/>
                <a:gd name="T9" fmla="*/ 24 h 46"/>
                <a:gd name="T10" fmla="*/ 35 w 35"/>
                <a:gd name="T11" fmla="*/ 23 h 46"/>
                <a:gd name="T12" fmla="*/ 7 w 35"/>
                <a:gd name="T13" fmla="*/ 11 h 46"/>
              </a:gdLst>
              <a:ahLst/>
              <a:cxnLst>
                <a:cxn ang="0">
                  <a:pos x="T0" y="T1"/>
                </a:cxn>
                <a:cxn ang="0">
                  <a:pos x="T2" y="T3"/>
                </a:cxn>
                <a:cxn ang="0">
                  <a:pos x="T4" y="T5"/>
                </a:cxn>
                <a:cxn ang="0">
                  <a:pos x="T6" y="T7"/>
                </a:cxn>
                <a:cxn ang="0">
                  <a:pos x="T8" y="T9"/>
                </a:cxn>
                <a:cxn ang="0">
                  <a:pos x="T10" y="T11"/>
                </a:cxn>
                <a:cxn ang="0">
                  <a:pos x="T12" y="T13"/>
                </a:cxn>
              </a:cxnLst>
              <a:rect l="0" t="0" r="r" b="b"/>
              <a:pathLst>
                <a:path w="35" h="46">
                  <a:moveTo>
                    <a:pt x="7" y="11"/>
                  </a:moveTo>
                  <a:cubicBezTo>
                    <a:pt x="0" y="21"/>
                    <a:pt x="13" y="38"/>
                    <a:pt x="20" y="45"/>
                  </a:cubicBezTo>
                  <a:cubicBezTo>
                    <a:pt x="21" y="46"/>
                    <a:pt x="23" y="44"/>
                    <a:pt x="22" y="42"/>
                  </a:cubicBezTo>
                  <a:cubicBezTo>
                    <a:pt x="16" y="36"/>
                    <a:pt x="6" y="24"/>
                    <a:pt x="9" y="14"/>
                  </a:cubicBezTo>
                  <a:cubicBezTo>
                    <a:pt x="12" y="3"/>
                    <a:pt x="31" y="21"/>
                    <a:pt x="34" y="24"/>
                  </a:cubicBezTo>
                  <a:cubicBezTo>
                    <a:pt x="34" y="24"/>
                    <a:pt x="35" y="23"/>
                    <a:pt x="35" y="23"/>
                  </a:cubicBezTo>
                  <a:cubicBezTo>
                    <a:pt x="31" y="18"/>
                    <a:pt x="14" y="0"/>
                    <a:pt x="7"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8" name="Freeform 69"/>
            <p:cNvSpPr/>
            <p:nvPr/>
          </p:nvSpPr>
          <p:spPr bwMode="auto">
            <a:xfrm>
              <a:off x="6902450" y="4579938"/>
              <a:ext cx="179388" cy="328612"/>
            </a:xfrm>
            <a:custGeom>
              <a:avLst/>
              <a:gdLst>
                <a:gd name="T0" fmla="*/ 64 w 73"/>
                <a:gd name="T1" fmla="*/ 120 h 133"/>
                <a:gd name="T2" fmla="*/ 34 w 73"/>
                <a:gd name="T3" fmla="*/ 82 h 133"/>
                <a:gd name="T4" fmla="*/ 15 w 73"/>
                <a:gd name="T5" fmla="*/ 51 h 133"/>
                <a:gd name="T6" fmla="*/ 8 w 73"/>
                <a:gd name="T7" fmla="*/ 32 h 133"/>
                <a:gd name="T8" fmla="*/ 32 w 73"/>
                <a:gd name="T9" fmla="*/ 27 h 133"/>
                <a:gd name="T10" fmla="*/ 34 w 73"/>
                <a:gd name="T11" fmla="*/ 28 h 133"/>
                <a:gd name="T12" fmla="*/ 46 w 73"/>
                <a:gd name="T13" fmla="*/ 12 h 133"/>
                <a:gd name="T14" fmla="*/ 43 w 73"/>
                <a:gd name="T15" fmla="*/ 10 h 133"/>
                <a:gd name="T16" fmla="*/ 16 w 73"/>
                <a:gd name="T17" fmla="*/ 2 h 133"/>
                <a:gd name="T18" fmla="*/ 0 w 73"/>
                <a:gd name="T19" fmla="*/ 11 h 133"/>
                <a:gd name="T20" fmla="*/ 16 w 73"/>
                <a:gd name="T21" fmla="*/ 63 h 133"/>
                <a:gd name="T22" fmla="*/ 61 w 73"/>
                <a:gd name="T23" fmla="*/ 126 h 133"/>
                <a:gd name="T24" fmla="*/ 62 w 73"/>
                <a:gd name="T25" fmla="*/ 127 h 133"/>
                <a:gd name="T26" fmla="*/ 73 w 73"/>
                <a:gd name="T27" fmla="*/ 133 h 133"/>
                <a:gd name="T28" fmla="*/ 64 w 73"/>
                <a:gd name="T29" fmla="*/ 12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133">
                  <a:moveTo>
                    <a:pt x="64" y="120"/>
                  </a:moveTo>
                  <a:cubicBezTo>
                    <a:pt x="60" y="105"/>
                    <a:pt x="44" y="92"/>
                    <a:pt x="34" y="82"/>
                  </a:cubicBezTo>
                  <a:cubicBezTo>
                    <a:pt x="26" y="73"/>
                    <a:pt x="19" y="62"/>
                    <a:pt x="15" y="51"/>
                  </a:cubicBezTo>
                  <a:cubicBezTo>
                    <a:pt x="12" y="44"/>
                    <a:pt x="10" y="38"/>
                    <a:pt x="8" y="32"/>
                  </a:cubicBezTo>
                  <a:cubicBezTo>
                    <a:pt x="0" y="17"/>
                    <a:pt x="8" y="15"/>
                    <a:pt x="32" y="27"/>
                  </a:cubicBezTo>
                  <a:cubicBezTo>
                    <a:pt x="32" y="29"/>
                    <a:pt x="33" y="29"/>
                    <a:pt x="34" y="28"/>
                  </a:cubicBezTo>
                  <a:cubicBezTo>
                    <a:pt x="44" y="19"/>
                    <a:pt x="41" y="24"/>
                    <a:pt x="46" y="12"/>
                  </a:cubicBezTo>
                  <a:cubicBezTo>
                    <a:pt x="47" y="10"/>
                    <a:pt x="44" y="9"/>
                    <a:pt x="43" y="10"/>
                  </a:cubicBezTo>
                  <a:cubicBezTo>
                    <a:pt x="33" y="33"/>
                    <a:pt x="26" y="2"/>
                    <a:pt x="16" y="2"/>
                  </a:cubicBezTo>
                  <a:cubicBezTo>
                    <a:pt x="10" y="1"/>
                    <a:pt x="0" y="0"/>
                    <a:pt x="0" y="11"/>
                  </a:cubicBezTo>
                  <a:cubicBezTo>
                    <a:pt x="0" y="29"/>
                    <a:pt x="10" y="47"/>
                    <a:pt x="16" y="63"/>
                  </a:cubicBezTo>
                  <a:cubicBezTo>
                    <a:pt x="25" y="87"/>
                    <a:pt x="60" y="98"/>
                    <a:pt x="61" y="126"/>
                  </a:cubicBezTo>
                  <a:cubicBezTo>
                    <a:pt x="61" y="127"/>
                    <a:pt x="61" y="127"/>
                    <a:pt x="62" y="127"/>
                  </a:cubicBezTo>
                  <a:cubicBezTo>
                    <a:pt x="66" y="129"/>
                    <a:pt x="69" y="131"/>
                    <a:pt x="73" y="133"/>
                  </a:cubicBezTo>
                  <a:cubicBezTo>
                    <a:pt x="69" y="129"/>
                    <a:pt x="65" y="125"/>
                    <a:pt x="64"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9" name="Freeform 70"/>
            <p:cNvSpPr/>
            <p:nvPr/>
          </p:nvSpPr>
          <p:spPr bwMode="auto">
            <a:xfrm>
              <a:off x="7081838" y="4908550"/>
              <a:ext cx="93663" cy="31750"/>
            </a:xfrm>
            <a:custGeom>
              <a:avLst/>
              <a:gdLst>
                <a:gd name="T0" fmla="*/ 38 w 38"/>
                <a:gd name="T1" fmla="*/ 13 h 13"/>
                <a:gd name="T2" fmla="*/ 0 w 38"/>
                <a:gd name="T3" fmla="*/ 0 h 13"/>
                <a:gd name="T4" fmla="*/ 38 w 38"/>
                <a:gd name="T5" fmla="*/ 13 h 13"/>
              </a:gdLst>
              <a:ahLst/>
              <a:cxnLst>
                <a:cxn ang="0">
                  <a:pos x="T0" y="T1"/>
                </a:cxn>
                <a:cxn ang="0">
                  <a:pos x="T2" y="T3"/>
                </a:cxn>
                <a:cxn ang="0">
                  <a:pos x="T4" y="T5"/>
                </a:cxn>
              </a:cxnLst>
              <a:rect l="0" t="0" r="r" b="b"/>
              <a:pathLst>
                <a:path w="38" h="13">
                  <a:moveTo>
                    <a:pt x="38" y="13"/>
                  </a:moveTo>
                  <a:cubicBezTo>
                    <a:pt x="25" y="9"/>
                    <a:pt x="13" y="5"/>
                    <a:pt x="0" y="0"/>
                  </a:cubicBezTo>
                  <a:cubicBezTo>
                    <a:pt x="9" y="6"/>
                    <a:pt x="23" y="10"/>
                    <a:pt x="3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0" name="Freeform 71"/>
            <p:cNvSpPr/>
            <p:nvPr/>
          </p:nvSpPr>
          <p:spPr bwMode="auto">
            <a:xfrm>
              <a:off x="6770688" y="4738688"/>
              <a:ext cx="758825" cy="285750"/>
            </a:xfrm>
            <a:custGeom>
              <a:avLst/>
              <a:gdLst>
                <a:gd name="T0" fmla="*/ 304 w 307"/>
                <a:gd name="T1" fmla="*/ 85 h 116"/>
                <a:gd name="T2" fmla="*/ 294 w 307"/>
                <a:gd name="T3" fmla="*/ 90 h 116"/>
                <a:gd name="T4" fmla="*/ 245 w 307"/>
                <a:gd name="T5" fmla="*/ 81 h 116"/>
                <a:gd name="T6" fmla="*/ 164 w 307"/>
                <a:gd name="T7" fmla="*/ 82 h 116"/>
                <a:gd name="T8" fmla="*/ 186 w 307"/>
                <a:gd name="T9" fmla="*/ 87 h 116"/>
                <a:gd name="T10" fmla="*/ 292 w 307"/>
                <a:gd name="T11" fmla="*/ 90 h 116"/>
                <a:gd name="T12" fmla="*/ 123 w 307"/>
                <a:gd name="T13" fmla="*/ 86 h 116"/>
                <a:gd name="T14" fmla="*/ 1 w 307"/>
                <a:gd name="T15" fmla="*/ 1 h 116"/>
                <a:gd name="T16" fmla="*/ 0 w 307"/>
                <a:gd name="T17" fmla="*/ 2 h 116"/>
                <a:gd name="T18" fmla="*/ 138 w 307"/>
                <a:gd name="T19" fmla="*/ 93 h 116"/>
                <a:gd name="T20" fmla="*/ 305 w 307"/>
                <a:gd name="T21" fmla="*/ 88 h 116"/>
                <a:gd name="T22" fmla="*/ 304 w 307"/>
                <a:gd name="T23" fmla="*/ 8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7" h="116">
                  <a:moveTo>
                    <a:pt x="304" y="85"/>
                  </a:moveTo>
                  <a:cubicBezTo>
                    <a:pt x="300" y="87"/>
                    <a:pt x="297" y="88"/>
                    <a:pt x="294" y="90"/>
                  </a:cubicBezTo>
                  <a:cubicBezTo>
                    <a:pt x="278" y="80"/>
                    <a:pt x="265" y="78"/>
                    <a:pt x="245" y="81"/>
                  </a:cubicBezTo>
                  <a:cubicBezTo>
                    <a:pt x="232" y="84"/>
                    <a:pt x="195" y="86"/>
                    <a:pt x="164" y="82"/>
                  </a:cubicBezTo>
                  <a:cubicBezTo>
                    <a:pt x="171" y="84"/>
                    <a:pt x="178" y="85"/>
                    <a:pt x="186" y="87"/>
                  </a:cubicBezTo>
                  <a:cubicBezTo>
                    <a:pt x="221" y="92"/>
                    <a:pt x="260" y="74"/>
                    <a:pt x="292" y="90"/>
                  </a:cubicBezTo>
                  <a:cubicBezTo>
                    <a:pt x="234" y="114"/>
                    <a:pt x="183" y="102"/>
                    <a:pt x="123" y="86"/>
                  </a:cubicBezTo>
                  <a:cubicBezTo>
                    <a:pt x="75" y="73"/>
                    <a:pt x="41" y="28"/>
                    <a:pt x="1" y="1"/>
                  </a:cubicBezTo>
                  <a:cubicBezTo>
                    <a:pt x="0" y="0"/>
                    <a:pt x="0" y="1"/>
                    <a:pt x="0" y="2"/>
                  </a:cubicBezTo>
                  <a:cubicBezTo>
                    <a:pt x="46" y="36"/>
                    <a:pt x="80" y="78"/>
                    <a:pt x="138" y="93"/>
                  </a:cubicBezTo>
                  <a:cubicBezTo>
                    <a:pt x="198" y="109"/>
                    <a:pt x="247" y="116"/>
                    <a:pt x="305" y="88"/>
                  </a:cubicBezTo>
                  <a:cubicBezTo>
                    <a:pt x="307" y="87"/>
                    <a:pt x="305" y="85"/>
                    <a:pt x="30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1" name="Freeform 72"/>
            <p:cNvSpPr/>
            <p:nvPr/>
          </p:nvSpPr>
          <p:spPr bwMode="auto">
            <a:xfrm>
              <a:off x="7046913" y="4587875"/>
              <a:ext cx="7938" cy="6350"/>
            </a:xfrm>
            <a:custGeom>
              <a:avLst/>
              <a:gdLst>
                <a:gd name="T0" fmla="*/ 1 w 3"/>
                <a:gd name="T1" fmla="*/ 0 h 3"/>
                <a:gd name="T2" fmla="*/ 1 w 3"/>
                <a:gd name="T3" fmla="*/ 3 h 3"/>
                <a:gd name="T4" fmla="*/ 1 w 3"/>
                <a:gd name="T5" fmla="*/ 0 h 3"/>
              </a:gdLst>
              <a:ahLst/>
              <a:cxnLst>
                <a:cxn ang="0">
                  <a:pos x="T0" y="T1"/>
                </a:cxn>
                <a:cxn ang="0">
                  <a:pos x="T2" y="T3"/>
                </a:cxn>
                <a:cxn ang="0">
                  <a:pos x="T4" y="T5"/>
                </a:cxn>
              </a:cxnLst>
              <a:rect l="0" t="0" r="r" b="b"/>
              <a:pathLst>
                <a:path w="3" h="3">
                  <a:moveTo>
                    <a:pt x="1" y="0"/>
                  </a:moveTo>
                  <a:cubicBezTo>
                    <a:pt x="0" y="0"/>
                    <a:pt x="0" y="3"/>
                    <a:pt x="1" y="3"/>
                  </a:cubicBezTo>
                  <a:cubicBezTo>
                    <a:pt x="3" y="3"/>
                    <a:pt x="3"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2" name="Freeform 73"/>
            <p:cNvSpPr/>
            <p:nvPr/>
          </p:nvSpPr>
          <p:spPr bwMode="auto">
            <a:xfrm>
              <a:off x="6845300" y="4140200"/>
              <a:ext cx="498475" cy="531812"/>
            </a:xfrm>
            <a:custGeom>
              <a:avLst/>
              <a:gdLst>
                <a:gd name="T0" fmla="*/ 201 w 202"/>
                <a:gd name="T1" fmla="*/ 48 h 215"/>
                <a:gd name="T2" fmla="*/ 187 w 202"/>
                <a:gd name="T3" fmla="*/ 23 h 215"/>
                <a:gd name="T4" fmla="*/ 199 w 202"/>
                <a:gd name="T5" fmla="*/ 3 h 215"/>
                <a:gd name="T6" fmla="*/ 197 w 202"/>
                <a:gd name="T7" fmla="*/ 2 h 215"/>
                <a:gd name="T8" fmla="*/ 169 w 202"/>
                <a:gd name="T9" fmla="*/ 42 h 215"/>
                <a:gd name="T10" fmla="*/ 171 w 202"/>
                <a:gd name="T11" fmla="*/ 45 h 215"/>
                <a:gd name="T12" fmla="*/ 195 w 202"/>
                <a:gd name="T13" fmla="*/ 58 h 215"/>
                <a:gd name="T14" fmla="*/ 174 w 202"/>
                <a:gd name="T15" fmla="*/ 78 h 215"/>
                <a:gd name="T16" fmla="*/ 155 w 202"/>
                <a:gd name="T17" fmla="*/ 62 h 215"/>
                <a:gd name="T18" fmla="*/ 126 w 202"/>
                <a:gd name="T19" fmla="*/ 80 h 215"/>
                <a:gd name="T20" fmla="*/ 118 w 202"/>
                <a:gd name="T21" fmla="*/ 86 h 215"/>
                <a:gd name="T22" fmla="*/ 77 w 202"/>
                <a:gd name="T23" fmla="*/ 105 h 215"/>
                <a:gd name="T24" fmla="*/ 75 w 202"/>
                <a:gd name="T25" fmla="*/ 106 h 215"/>
                <a:gd name="T26" fmla="*/ 88 w 202"/>
                <a:gd name="T27" fmla="*/ 127 h 215"/>
                <a:gd name="T28" fmla="*/ 97 w 202"/>
                <a:gd name="T29" fmla="*/ 150 h 215"/>
                <a:gd name="T30" fmla="*/ 94 w 202"/>
                <a:gd name="T31" fmla="*/ 150 h 215"/>
                <a:gd name="T32" fmla="*/ 77 w 202"/>
                <a:gd name="T33" fmla="*/ 173 h 215"/>
                <a:gd name="T34" fmla="*/ 94 w 202"/>
                <a:gd name="T35" fmla="*/ 141 h 215"/>
                <a:gd name="T36" fmla="*/ 91 w 202"/>
                <a:gd name="T37" fmla="*/ 139 h 215"/>
                <a:gd name="T38" fmla="*/ 70 w 202"/>
                <a:gd name="T39" fmla="*/ 163 h 215"/>
                <a:gd name="T40" fmla="*/ 70 w 202"/>
                <a:gd name="T41" fmla="*/ 163 h 215"/>
                <a:gd name="T42" fmla="*/ 84 w 202"/>
                <a:gd name="T43" fmla="*/ 134 h 215"/>
                <a:gd name="T44" fmla="*/ 81 w 202"/>
                <a:gd name="T45" fmla="*/ 132 h 215"/>
                <a:gd name="T46" fmla="*/ 73 w 202"/>
                <a:gd name="T47" fmla="*/ 140 h 215"/>
                <a:gd name="T48" fmla="*/ 79 w 202"/>
                <a:gd name="T49" fmla="*/ 124 h 215"/>
                <a:gd name="T50" fmla="*/ 76 w 202"/>
                <a:gd name="T51" fmla="*/ 123 h 215"/>
                <a:gd name="T52" fmla="*/ 39 w 202"/>
                <a:gd name="T53" fmla="*/ 165 h 215"/>
                <a:gd name="T54" fmla="*/ 17 w 202"/>
                <a:gd name="T55" fmla="*/ 194 h 215"/>
                <a:gd name="T56" fmla="*/ 9 w 202"/>
                <a:gd name="T57" fmla="*/ 203 h 215"/>
                <a:gd name="T58" fmla="*/ 7 w 202"/>
                <a:gd name="T59" fmla="*/ 206 h 215"/>
                <a:gd name="T60" fmla="*/ 6 w 202"/>
                <a:gd name="T61" fmla="*/ 206 h 215"/>
                <a:gd name="T62" fmla="*/ 1 w 202"/>
                <a:gd name="T63" fmla="*/ 212 h 215"/>
                <a:gd name="T64" fmla="*/ 2 w 202"/>
                <a:gd name="T65" fmla="*/ 213 h 215"/>
                <a:gd name="T66" fmla="*/ 57 w 202"/>
                <a:gd name="T67" fmla="*/ 147 h 215"/>
                <a:gd name="T68" fmla="*/ 70 w 202"/>
                <a:gd name="T69" fmla="*/ 133 h 215"/>
                <a:gd name="T70" fmla="*/ 67 w 202"/>
                <a:gd name="T71" fmla="*/ 144 h 215"/>
                <a:gd name="T72" fmla="*/ 52 w 202"/>
                <a:gd name="T73" fmla="*/ 165 h 215"/>
                <a:gd name="T74" fmla="*/ 46 w 202"/>
                <a:gd name="T75" fmla="*/ 173 h 215"/>
                <a:gd name="T76" fmla="*/ 42 w 202"/>
                <a:gd name="T77" fmla="*/ 178 h 215"/>
                <a:gd name="T78" fmla="*/ 45 w 202"/>
                <a:gd name="T79" fmla="*/ 180 h 215"/>
                <a:gd name="T80" fmla="*/ 79 w 202"/>
                <a:gd name="T81" fmla="*/ 138 h 215"/>
                <a:gd name="T82" fmla="*/ 65 w 202"/>
                <a:gd name="T83" fmla="*/ 164 h 215"/>
                <a:gd name="T84" fmla="*/ 48 w 202"/>
                <a:gd name="T85" fmla="*/ 189 h 215"/>
                <a:gd name="T86" fmla="*/ 51 w 202"/>
                <a:gd name="T87" fmla="*/ 191 h 215"/>
                <a:gd name="T88" fmla="*/ 84 w 202"/>
                <a:gd name="T89" fmla="*/ 151 h 215"/>
                <a:gd name="T90" fmla="*/ 60 w 202"/>
                <a:gd name="T91" fmla="*/ 196 h 215"/>
                <a:gd name="T92" fmla="*/ 63 w 202"/>
                <a:gd name="T93" fmla="*/ 198 h 215"/>
                <a:gd name="T94" fmla="*/ 95 w 202"/>
                <a:gd name="T95" fmla="*/ 154 h 215"/>
                <a:gd name="T96" fmla="*/ 83 w 202"/>
                <a:gd name="T97" fmla="*/ 173 h 215"/>
                <a:gd name="T98" fmla="*/ 83 w 202"/>
                <a:gd name="T99" fmla="*/ 174 h 215"/>
                <a:gd name="T100" fmla="*/ 102 w 202"/>
                <a:gd name="T101" fmla="*/ 144 h 215"/>
                <a:gd name="T102" fmla="*/ 92 w 202"/>
                <a:gd name="T103" fmla="*/ 106 h 215"/>
                <a:gd name="T104" fmla="*/ 139 w 202"/>
                <a:gd name="T105" fmla="*/ 83 h 215"/>
                <a:gd name="T106" fmla="*/ 145 w 202"/>
                <a:gd name="T107" fmla="*/ 79 h 215"/>
                <a:gd name="T108" fmla="*/ 171 w 202"/>
                <a:gd name="T109" fmla="*/ 81 h 215"/>
                <a:gd name="T110" fmla="*/ 174 w 202"/>
                <a:gd name="T111" fmla="*/ 83 h 215"/>
                <a:gd name="T112" fmla="*/ 202 w 202"/>
                <a:gd name="T113" fmla="*/ 51 h 215"/>
                <a:gd name="T114" fmla="*/ 201 w 202"/>
                <a:gd name="T115" fmla="*/ 4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2" h="215">
                  <a:moveTo>
                    <a:pt x="201" y="48"/>
                  </a:moveTo>
                  <a:cubicBezTo>
                    <a:pt x="181" y="45"/>
                    <a:pt x="169" y="43"/>
                    <a:pt x="187" y="23"/>
                  </a:cubicBezTo>
                  <a:cubicBezTo>
                    <a:pt x="193" y="17"/>
                    <a:pt x="197" y="11"/>
                    <a:pt x="199" y="3"/>
                  </a:cubicBezTo>
                  <a:cubicBezTo>
                    <a:pt x="200" y="1"/>
                    <a:pt x="197" y="0"/>
                    <a:pt x="197" y="2"/>
                  </a:cubicBezTo>
                  <a:cubicBezTo>
                    <a:pt x="190" y="17"/>
                    <a:pt x="176" y="27"/>
                    <a:pt x="169" y="42"/>
                  </a:cubicBezTo>
                  <a:cubicBezTo>
                    <a:pt x="169" y="43"/>
                    <a:pt x="169" y="45"/>
                    <a:pt x="171" y="45"/>
                  </a:cubicBezTo>
                  <a:cubicBezTo>
                    <a:pt x="177" y="46"/>
                    <a:pt x="200" y="47"/>
                    <a:pt x="195" y="58"/>
                  </a:cubicBezTo>
                  <a:cubicBezTo>
                    <a:pt x="195" y="58"/>
                    <a:pt x="179" y="84"/>
                    <a:pt x="174" y="78"/>
                  </a:cubicBezTo>
                  <a:cubicBezTo>
                    <a:pt x="170" y="72"/>
                    <a:pt x="163" y="62"/>
                    <a:pt x="155" y="62"/>
                  </a:cubicBezTo>
                  <a:cubicBezTo>
                    <a:pt x="144" y="62"/>
                    <a:pt x="140" y="80"/>
                    <a:pt x="126" y="80"/>
                  </a:cubicBezTo>
                  <a:cubicBezTo>
                    <a:pt x="123" y="80"/>
                    <a:pt x="114" y="90"/>
                    <a:pt x="118" y="86"/>
                  </a:cubicBezTo>
                  <a:cubicBezTo>
                    <a:pt x="104" y="99"/>
                    <a:pt x="96" y="103"/>
                    <a:pt x="77" y="105"/>
                  </a:cubicBezTo>
                  <a:cubicBezTo>
                    <a:pt x="76" y="105"/>
                    <a:pt x="75" y="105"/>
                    <a:pt x="75" y="106"/>
                  </a:cubicBezTo>
                  <a:cubicBezTo>
                    <a:pt x="78" y="115"/>
                    <a:pt x="82" y="120"/>
                    <a:pt x="88" y="127"/>
                  </a:cubicBezTo>
                  <a:cubicBezTo>
                    <a:pt x="96" y="136"/>
                    <a:pt x="98" y="143"/>
                    <a:pt x="97" y="150"/>
                  </a:cubicBezTo>
                  <a:cubicBezTo>
                    <a:pt x="96" y="149"/>
                    <a:pt x="95" y="149"/>
                    <a:pt x="94" y="150"/>
                  </a:cubicBezTo>
                  <a:cubicBezTo>
                    <a:pt x="88" y="157"/>
                    <a:pt x="82" y="165"/>
                    <a:pt x="77" y="173"/>
                  </a:cubicBezTo>
                  <a:cubicBezTo>
                    <a:pt x="83" y="163"/>
                    <a:pt x="89" y="152"/>
                    <a:pt x="94" y="141"/>
                  </a:cubicBezTo>
                  <a:cubicBezTo>
                    <a:pt x="95" y="139"/>
                    <a:pt x="92" y="137"/>
                    <a:pt x="91" y="139"/>
                  </a:cubicBezTo>
                  <a:cubicBezTo>
                    <a:pt x="83" y="146"/>
                    <a:pt x="76" y="154"/>
                    <a:pt x="70" y="163"/>
                  </a:cubicBezTo>
                  <a:cubicBezTo>
                    <a:pt x="70" y="163"/>
                    <a:pt x="70" y="163"/>
                    <a:pt x="70" y="163"/>
                  </a:cubicBezTo>
                  <a:cubicBezTo>
                    <a:pt x="75" y="154"/>
                    <a:pt x="81" y="144"/>
                    <a:pt x="84" y="134"/>
                  </a:cubicBezTo>
                  <a:cubicBezTo>
                    <a:pt x="85" y="132"/>
                    <a:pt x="82" y="131"/>
                    <a:pt x="81" y="132"/>
                  </a:cubicBezTo>
                  <a:cubicBezTo>
                    <a:pt x="78" y="135"/>
                    <a:pt x="75" y="138"/>
                    <a:pt x="73" y="140"/>
                  </a:cubicBezTo>
                  <a:cubicBezTo>
                    <a:pt x="75" y="135"/>
                    <a:pt x="78" y="130"/>
                    <a:pt x="79" y="124"/>
                  </a:cubicBezTo>
                  <a:cubicBezTo>
                    <a:pt x="80" y="123"/>
                    <a:pt x="78" y="122"/>
                    <a:pt x="76" y="123"/>
                  </a:cubicBezTo>
                  <a:cubicBezTo>
                    <a:pt x="63" y="135"/>
                    <a:pt x="51" y="150"/>
                    <a:pt x="39" y="165"/>
                  </a:cubicBezTo>
                  <a:cubicBezTo>
                    <a:pt x="32" y="174"/>
                    <a:pt x="25" y="184"/>
                    <a:pt x="17" y="194"/>
                  </a:cubicBezTo>
                  <a:cubicBezTo>
                    <a:pt x="14" y="197"/>
                    <a:pt x="12" y="200"/>
                    <a:pt x="9" y="203"/>
                  </a:cubicBezTo>
                  <a:cubicBezTo>
                    <a:pt x="9" y="203"/>
                    <a:pt x="1" y="215"/>
                    <a:pt x="7" y="206"/>
                  </a:cubicBezTo>
                  <a:cubicBezTo>
                    <a:pt x="7" y="206"/>
                    <a:pt x="6" y="206"/>
                    <a:pt x="6" y="206"/>
                  </a:cubicBezTo>
                  <a:cubicBezTo>
                    <a:pt x="4" y="208"/>
                    <a:pt x="3" y="210"/>
                    <a:pt x="1" y="212"/>
                  </a:cubicBezTo>
                  <a:cubicBezTo>
                    <a:pt x="0" y="213"/>
                    <a:pt x="1" y="214"/>
                    <a:pt x="2" y="213"/>
                  </a:cubicBezTo>
                  <a:cubicBezTo>
                    <a:pt x="23" y="194"/>
                    <a:pt x="39" y="169"/>
                    <a:pt x="57" y="147"/>
                  </a:cubicBezTo>
                  <a:cubicBezTo>
                    <a:pt x="61" y="142"/>
                    <a:pt x="65" y="138"/>
                    <a:pt x="70" y="133"/>
                  </a:cubicBezTo>
                  <a:cubicBezTo>
                    <a:pt x="81" y="121"/>
                    <a:pt x="69" y="140"/>
                    <a:pt x="67" y="144"/>
                  </a:cubicBezTo>
                  <a:cubicBezTo>
                    <a:pt x="63" y="152"/>
                    <a:pt x="57" y="158"/>
                    <a:pt x="52" y="165"/>
                  </a:cubicBezTo>
                  <a:cubicBezTo>
                    <a:pt x="47" y="170"/>
                    <a:pt x="45" y="172"/>
                    <a:pt x="46" y="173"/>
                  </a:cubicBezTo>
                  <a:cubicBezTo>
                    <a:pt x="45" y="175"/>
                    <a:pt x="43" y="176"/>
                    <a:pt x="42" y="178"/>
                  </a:cubicBezTo>
                  <a:cubicBezTo>
                    <a:pt x="41" y="180"/>
                    <a:pt x="43" y="182"/>
                    <a:pt x="45" y="180"/>
                  </a:cubicBezTo>
                  <a:cubicBezTo>
                    <a:pt x="56" y="166"/>
                    <a:pt x="66" y="151"/>
                    <a:pt x="79" y="138"/>
                  </a:cubicBezTo>
                  <a:cubicBezTo>
                    <a:pt x="73" y="144"/>
                    <a:pt x="69" y="157"/>
                    <a:pt x="65" y="164"/>
                  </a:cubicBezTo>
                  <a:cubicBezTo>
                    <a:pt x="59" y="172"/>
                    <a:pt x="54" y="181"/>
                    <a:pt x="48" y="189"/>
                  </a:cubicBezTo>
                  <a:cubicBezTo>
                    <a:pt x="47" y="191"/>
                    <a:pt x="50" y="193"/>
                    <a:pt x="51" y="191"/>
                  </a:cubicBezTo>
                  <a:cubicBezTo>
                    <a:pt x="62" y="178"/>
                    <a:pt x="73" y="164"/>
                    <a:pt x="84" y="151"/>
                  </a:cubicBezTo>
                  <a:cubicBezTo>
                    <a:pt x="77" y="166"/>
                    <a:pt x="67" y="181"/>
                    <a:pt x="60" y="196"/>
                  </a:cubicBezTo>
                  <a:cubicBezTo>
                    <a:pt x="59" y="198"/>
                    <a:pt x="61" y="200"/>
                    <a:pt x="63" y="198"/>
                  </a:cubicBezTo>
                  <a:cubicBezTo>
                    <a:pt x="74" y="184"/>
                    <a:pt x="84" y="169"/>
                    <a:pt x="95" y="154"/>
                  </a:cubicBezTo>
                  <a:cubicBezTo>
                    <a:pt x="93" y="160"/>
                    <a:pt x="88" y="166"/>
                    <a:pt x="83" y="173"/>
                  </a:cubicBezTo>
                  <a:cubicBezTo>
                    <a:pt x="83" y="174"/>
                    <a:pt x="83" y="174"/>
                    <a:pt x="83" y="174"/>
                  </a:cubicBezTo>
                  <a:cubicBezTo>
                    <a:pt x="87" y="169"/>
                    <a:pt x="105" y="152"/>
                    <a:pt x="102" y="144"/>
                  </a:cubicBezTo>
                  <a:cubicBezTo>
                    <a:pt x="98" y="132"/>
                    <a:pt x="72" y="110"/>
                    <a:pt x="92" y="106"/>
                  </a:cubicBezTo>
                  <a:cubicBezTo>
                    <a:pt x="112" y="103"/>
                    <a:pt x="120" y="83"/>
                    <a:pt x="139" y="83"/>
                  </a:cubicBezTo>
                  <a:cubicBezTo>
                    <a:pt x="141" y="83"/>
                    <a:pt x="146" y="78"/>
                    <a:pt x="145" y="79"/>
                  </a:cubicBezTo>
                  <a:cubicBezTo>
                    <a:pt x="152" y="73"/>
                    <a:pt x="169" y="60"/>
                    <a:pt x="171" y="81"/>
                  </a:cubicBezTo>
                  <a:cubicBezTo>
                    <a:pt x="172" y="83"/>
                    <a:pt x="173" y="84"/>
                    <a:pt x="174" y="83"/>
                  </a:cubicBezTo>
                  <a:cubicBezTo>
                    <a:pt x="189" y="75"/>
                    <a:pt x="195" y="66"/>
                    <a:pt x="202" y="51"/>
                  </a:cubicBezTo>
                  <a:cubicBezTo>
                    <a:pt x="202" y="50"/>
                    <a:pt x="202" y="48"/>
                    <a:pt x="201"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3" name="Freeform 74"/>
            <p:cNvSpPr/>
            <p:nvPr/>
          </p:nvSpPr>
          <p:spPr bwMode="auto">
            <a:xfrm>
              <a:off x="7258050" y="3937000"/>
              <a:ext cx="231775" cy="188912"/>
            </a:xfrm>
            <a:custGeom>
              <a:avLst/>
              <a:gdLst>
                <a:gd name="T0" fmla="*/ 89 w 94"/>
                <a:gd name="T1" fmla="*/ 26 h 76"/>
                <a:gd name="T2" fmla="*/ 86 w 94"/>
                <a:gd name="T3" fmla="*/ 26 h 76"/>
                <a:gd name="T4" fmla="*/ 80 w 94"/>
                <a:gd name="T5" fmla="*/ 47 h 76"/>
                <a:gd name="T6" fmla="*/ 67 w 94"/>
                <a:gd name="T7" fmla="*/ 34 h 76"/>
                <a:gd name="T8" fmla="*/ 48 w 94"/>
                <a:gd name="T9" fmla="*/ 8 h 76"/>
                <a:gd name="T10" fmla="*/ 47 w 94"/>
                <a:gd name="T11" fmla="*/ 6 h 76"/>
                <a:gd name="T12" fmla="*/ 31 w 94"/>
                <a:gd name="T13" fmla="*/ 12 h 76"/>
                <a:gd name="T14" fmla="*/ 4 w 94"/>
                <a:gd name="T15" fmla="*/ 43 h 76"/>
                <a:gd name="T16" fmla="*/ 3 w 94"/>
                <a:gd name="T17" fmla="*/ 45 h 76"/>
                <a:gd name="T18" fmla="*/ 28 w 94"/>
                <a:gd name="T19" fmla="*/ 76 h 76"/>
                <a:gd name="T20" fmla="*/ 29 w 94"/>
                <a:gd name="T21" fmla="*/ 75 h 76"/>
                <a:gd name="T22" fmla="*/ 11 w 94"/>
                <a:gd name="T23" fmla="*/ 44 h 76"/>
                <a:gd name="T24" fmla="*/ 26 w 94"/>
                <a:gd name="T25" fmla="*/ 27 h 76"/>
                <a:gd name="T26" fmla="*/ 46 w 94"/>
                <a:gd name="T27" fmla="*/ 11 h 76"/>
                <a:gd name="T28" fmla="*/ 56 w 94"/>
                <a:gd name="T29" fmla="*/ 26 h 76"/>
                <a:gd name="T30" fmla="*/ 83 w 94"/>
                <a:gd name="T31" fmla="*/ 51 h 76"/>
                <a:gd name="T32" fmla="*/ 89 w 94"/>
                <a:gd name="T33" fmla="*/ 2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76">
                  <a:moveTo>
                    <a:pt x="89" y="26"/>
                  </a:moveTo>
                  <a:cubicBezTo>
                    <a:pt x="88" y="24"/>
                    <a:pt x="86" y="24"/>
                    <a:pt x="86" y="26"/>
                  </a:cubicBezTo>
                  <a:cubicBezTo>
                    <a:pt x="86" y="30"/>
                    <a:pt x="90" y="51"/>
                    <a:pt x="80" y="47"/>
                  </a:cubicBezTo>
                  <a:cubicBezTo>
                    <a:pt x="75" y="44"/>
                    <a:pt x="71" y="38"/>
                    <a:pt x="67" y="34"/>
                  </a:cubicBezTo>
                  <a:cubicBezTo>
                    <a:pt x="61" y="27"/>
                    <a:pt x="51" y="17"/>
                    <a:pt x="48" y="8"/>
                  </a:cubicBezTo>
                  <a:cubicBezTo>
                    <a:pt x="48" y="7"/>
                    <a:pt x="48" y="7"/>
                    <a:pt x="47" y="6"/>
                  </a:cubicBezTo>
                  <a:cubicBezTo>
                    <a:pt x="40" y="5"/>
                    <a:pt x="35" y="7"/>
                    <a:pt x="31" y="12"/>
                  </a:cubicBezTo>
                  <a:cubicBezTo>
                    <a:pt x="22" y="24"/>
                    <a:pt x="20" y="38"/>
                    <a:pt x="4" y="43"/>
                  </a:cubicBezTo>
                  <a:cubicBezTo>
                    <a:pt x="2" y="43"/>
                    <a:pt x="2" y="44"/>
                    <a:pt x="3" y="45"/>
                  </a:cubicBezTo>
                  <a:cubicBezTo>
                    <a:pt x="8" y="57"/>
                    <a:pt x="16" y="70"/>
                    <a:pt x="28" y="76"/>
                  </a:cubicBezTo>
                  <a:cubicBezTo>
                    <a:pt x="29" y="76"/>
                    <a:pt x="30" y="76"/>
                    <a:pt x="29" y="75"/>
                  </a:cubicBezTo>
                  <a:cubicBezTo>
                    <a:pt x="23" y="71"/>
                    <a:pt x="0" y="48"/>
                    <a:pt x="11" y="44"/>
                  </a:cubicBezTo>
                  <a:cubicBezTo>
                    <a:pt x="18" y="41"/>
                    <a:pt x="23" y="33"/>
                    <a:pt x="26" y="27"/>
                  </a:cubicBezTo>
                  <a:cubicBezTo>
                    <a:pt x="29" y="23"/>
                    <a:pt x="41" y="0"/>
                    <a:pt x="46" y="11"/>
                  </a:cubicBezTo>
                  <a:cubicBezTo>
                    <a:pt x="49" y="16"/>
                    <a:pt x="53" y="21"/>
                    <a:pt x="56" y="26"/>
                  </a:cubicBezTo>
                  <a:cubicBezTo>
                    <a:pt x="62" y="34"/>
                    <a:pt x="71" y="50"/>
                    <a:pt x="83" y="51"/>
                  </a:cubicBezTo>
                  <a:cubicBezTo>
                    <a:pt x="94" y="53"/>
                    <a:pt x="90" y="31"/>
                    <a:pt x="89"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4" name="Freeform 75"/>
            <p:cNvSpPr/>
            <p:nvPr/>
          </p:nvSpPr>
          <p:spPr bwMode="auto">
            <a:xfrm>
              <a:off x="7450138" y="3668713"/>
              <a:ext cx="230188" cy="347662"/>
            </a:xfrm>
            <a:custGeom>
              <a:avLst/>
              <a:gdLst>
                <a:gd name="T0" fmla="*/ 88 w 93"/>
                <a:gd name="T1" fmla="*/ 2 h 141"/>
                <a:gd name="T2" fmla="*/ 18 w 93"/>
                <a:gd name="T3" fmla="*/ 84 h 141"/>
                <a:gd name="T4" fmla="*/ 2 w 93"/>
                <a:gd name="T5" fmla="*/ 139 h 141"/>
                <a:gd name="T6" fmla="*/ 3 w 93"/>
                <a:gd name="T7" fmla="*/ 140 h 141"/>
                <a:gd name="T8" fmla="*/ 10 w 93"/>
                <a:gd name="T9" fmla="*/ 117 h 141"/>
                <a:gd name="T10" fmla="*/ 33 w 93"/>
                <a:gd name="T11" fmla="*/ 78 h 141"/>
                <a:gd name="T12" fmla="*/ 92 w 93"/>
                <a:gd name="T13" fmla="*/ 3 h 141"/>
                <a:gd name="T14" fmla="*/ 88 w 93"/>
                <a:gd name="T15" fmla="*/ 2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41">
                  <a:moveTo>
                    <a:pt x="88" y="2"/>
                  </a:moveTo>
                  <a:cubicBezTo>
                    <a:pt x="77" y="37"/>
                    <a:pt x="49" y="64"/>
                    <a:pt x="18" y="84"/>
                  </a:cubicBezTo>
                  <a:cubicBezTo>
                    <a:pt x="0" y="95"/>
                    <a:pt x="14" y="125"/>
                    <a:pt x="2" y="139"/>
                  </a:cubicBezTo>
                  <a:cubicBezTo>
                    <a:pt x="1" y="140"/>
                    <a:pt x="2" y="141"/>
                    <a:pt x="3" y="140"/>
                  </a:cubicBezTo>
                  <a:cubicBezTo>
                    <a:pt x="10" y="132"/>
                    <a:pt x="11" y="128"/>
                    <a:pt x="10" y="117"/>
                  </a:cubicBezTo>
                  <a:cubicBezTo>
                    <a:pt x="8" y="95"/>
                    <a:pt x="19" y="90"/>
                    <a:pt x="33" y="78"/>
                  </a:cubicBezTo>
                  <a:cubicBezTo>
                    <a:pt x="59" y="55"/>
                    <a:pt x="81" y="36"/>
                    <a:pt x="92" y="3"/>
                  </a:cubicBezTo>
                  <a:cubicBezTo>
                    <a:pt x="93" y="1"/>
                    <a:pt x="89" y="0"/>
                    <a:pt x="8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5" name="Freeform 76"/>
            <p:cNvSpPr/>
            <p:nvPr/>
          </p:nvSpPr>
          <p:spPr bwMode="auto">
            <a:xfrm>
              <a:off x="7450138" y="3686175"/>
              <a:ext cx="412750" cy="506412"/>
            </a:xfrm>
            <a:custGeom>
              <a:avLst/>
              <a:gdLst>
                <a:gd name="T0" fmla="*/ 163 w 167"/>
                <a:gd name="T1" fmla="*/ 26 h 205"/>
                <a:gd name="T2" fmla="*/ 122 w 167"/>
                <a:gd name="T3" fmla="*/ 66 h 205"/>
                <a:gd name="T4" fmla="*/ 95 w 167"/>
                <a:gd name="T5" fmla="*/ 129 h 205"/>
                <a:gd name="T6" fmla="*/ 52 w 167"/>
                <a:gd name="T7" fmla="*/ 164 h 205"/>
                <a:gd name="T8" fmla="*/ 7 w 167"/>
                <a:gd name="T9" fmla="*/ 173 h 205"/>
                <a:gd name="T10" fmla="*/ 76 w 167"/>
                <a:gd name="T11" fmla="*/ 109 h 205"/>
                <a:gd name="T12" fmla="*/ 91 w 167"/>
                <a:gd name="T13" fmla="*/ 39 h 205"/>
                <a:gd name="T14" fmla="*/ 96 w 167"/>
                <a:gd name="T15" fmla="*/ 2 h 205"/>
                <a:gd name="T16" fmla="*/ 93 w 167"/>
                <a:gd name="T17" fmla="*/ 2 h 205"/>
                <a:gd name="T18" fmla="*/ 70 w 167"/>
                <a:gd name="T19" fmla="*/ 83 h 205"/>
                <a:gd name="T20" fmla="*/ 71 w 167"/>
                <a:gd name="T21" fmla="*/ 92 h 205"/>
                <a:gd name="T22" fmla="*/ 43 w 167"/>
                <a:gd name="T23" fmla="*/ 134 h 205"/>
                <a:gd name="T24" fmla="*/ 0 w 167"/>
                <a:gd name="T25" fmla="*/ 191 h 205"/>
                <a:gd name="T26" fmla="*/ 2 w 167"/>
                <a:gd name="T27" fmla="*/ 193 h 205"/>
                <a:gd name="T28" fmla="*/ 93 w 167"/>
                <a:gd name="T29" fmla="*/ 136 h 205"/>
                <a:gd name="T30" fmla="*/ 117 w 167"/>
                <a:gd name="T31" fmla="*/ 88 h 205"/>
                <a:gd name="T32" fmla="*/ 166 w 167"/>
                <a:gd name="T33" fmla="*/ 27 h 205"/>
                <a:gd name="T34" fmla="*/ 163 w 167"/>
                <a:gd name="T35" fmla="*/ 2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7" h="205">
                  <a:moveTo>
                    <a:pt x="163" y="26"/>
                  </a:moveTo>
                  <a:cubicBezTo>
                    <a:pt x="154" y="52"/>
                    <a:pt x="132" y="48"/>
                    <a:pt x="122" y="66"/>
                  </a:cubicBezTo>
                  <a:cubicBezTo>
                    <a:pt x="111" y="87"/>
                    <a:pt x="112" y="111"/>
                    <a:pt x="95" y="129"/>
                  </a:cubicBezTo>
                  <a:cubicBezTo>
                    <a:pt x="82" y="142"/>
                    <a:pt x="67" y="154"/>
                    <a:pt x="52" y="164"/>
                  </a:cubicBezTo>
                  <a:cubicBezTo>
                    <a:pt x="43" y="171"/>
                    <a:pt x="0" y="205"/>
                    <a:pt x="7" y="173"/>
                  </a:cubicBezTo>
                  <a:cubicBezTo>
                    <a:pt x="15" y="142"/>
                    <a:pt x="61" y="136"/>
                    <a:pt x="76" y="109"/>
                  </a:cubicBezTo>
                  <a:cubicBezTo>
                    <a:pt x="87" y="90"/>
                    <a:pt x="82" y="61"/>
                    <a:pt x="91" y="39"/>
                  </a:cubicBezTo>
                  <a:cubicBezTo>
                    <a:pt x="97" y="26"/>
                    <a:pt x="98" y="16"/>
                    <a:pt x="96" y="2"/>
                  </a:cubicBezTo>
                  <a:cubicBezTo>
                    <a:pt x="96" y="0"/>
                    <a:pt x="93" y="1"/>
                    <a:pt x="93" y="2"/>
                  </a:cubicBezTo>
                  <a:cubicBezTo>
                    <a:pt x="96" y="31"/>
                    <a:pt x="78" y="56"/>
                    <a:pt x="70" y="83"/>
                  </a:cubicBezTo>
                  <a:cubicBezTo>
                    <a:pt x="70" y="85"/>
                    <a:pt x="70" y="89"/>
                    <a:pt x="71" y="92"/>
                  </a:cubicBezTo>
                  <a:cubicBezTo>
                    <a:pt x="78" y="114"/>
                    <a:pt x="58" y="126"/>
                    <a:pt x="43" y="134"/>
                  </a:cubicBezTo>
                  <a:cubicBezTo>
                    <a:pt x="18" y="149"/>
                    <a:pt x="4" y="161"/>
                    <a:pt x="0" y="191"/>
                  </a:cubicBezTo>
                  <a:cubicBezTo>
                    <a:pt x="0" y="192"/>
                    <a:pt x="1" y="193"/>
                    <a:pt x="2" y="193"/>
                  </a:cubicBezTo>
                  <a:cubicBezTo>
                    <a:pt x="34" y="195"/>
                    <a:pt x="72" y="156"/>
                    <a:pt x="93" y="136"/>
                  </a:cubicBezTo>
                  <a:cubicBezTo>
                    <a:pt x="109" y="122"/>
                    <a:pt x="112" y="109"/>
                    <a:pt x="117" y="88"/>
                  </a:cubicBezTo>
                  <a:cubicBezTo>
                    <a:pt x="124" y="58"/>
                    <a:pt x="157" y="54"/>
                    <a:pt x="166" y="27"/>
                  </a:cubicBezTo>
                  <a:cubicBezTo>
                    <a:pt x="167" y="25"/>
                    <a:pt x="163" y="24"/>
                    <a:pt x="16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6" name="Freeform 77"/>
            <p:cNvSpPr/>
            <p:nvPr/>
          </p:nvSpPr>
          <p:spPr bwMode="auto">
            <a:xfrm>
              <a:off x="7593013" y="3181350"/>
              <a:ext cx="585788" cy="660400"/>
            </a:xfrm>
            <a:custGeom>
              <a:avLst/>
              <a:gdLst>
                <a:gd name="T0" fmla="*/ 235 w 237"/>
                <a:gd name="T1" fmla="*/ 0 h 267"/>
                <a:gd name="T2" fmla="*/ 189 w 237"/>
                <a:gd name="T3" fmla="*/ 9 h 267"/>
                <a:gd name="T4" fmla="*/ 186 w 237"/>
                <a:gd name="T5" fmla="*/ 9 h 267"/>
                <a:gd name="T6" fmla="*/ 113 w 237"/>
                <a:gd name="T7" fmla="*/ 52 h 267"/>
                <a:gd name="T8" fmla="*/ 75 w 237"/>
                <a:gd name="T9" fmla="*/ 53 h 267"/>
                <a:gd name="T10" fmla="*/ 21 w 237"/>
                <a:gd name="T11" fmla="*/ 119 h 267"/>
                <a:gd name="T12" fmla="*/ 75 w 237"/>
                <a:gd name="T13" fmla="*/ 158 h 267"/>
                <a:gd name="T14" fmla="*/ 68 w 237"/>
                <a:gd name="T15" fmla="*/ 226 h 267"/>
                <a:gd name="T16" fmla="*/ 105 w 237"/>
                <a:gd name="T17" fmla="*/ 227 h 267"/>
                <a:gd name="T18" fmla="*/ 104 w 237"/>
                <a:gd name="T19" fmla="*/ 226 h 267"/>
                <a:gd name="T20" fmla="*/ 79 w 237"/>
                <a:gd name="T21" fmla="*/ 158 h 267"/>
                <a:gd name="T22" fmla="*/ 53 w 237"/>
                <a:gd name="T23" fmla="*/ 129 h 267"/>
                <a:gd name="T24" fmla="*/ 24 w 237"/>
                <a:gd name="T25" fmla="*/ 104 h 267"/>
                <a:gd name="T26" fmla="*/ 119 w 237"/>
                <a:gd name="T27" fmla="*/ 59 h 267"/>
                <a:gd name="T28" fmla="*/ 160 w 237"/>
                <a:gd name="T29" fmla="*/ 52 h 267"/>
                <a:gd name="T30" fmla="*/ 203 w 237"/>
                <a:gd name="T31" fmla="*/ 20 h 267"/>
                <a:gd name="T32" fmla="*/ 211 w 237"/>
                <a:gd name="T33" fmla="*/ 21 h 267"/>
                <a:gd name="T34" fmla="*/ 216 w 237"/>
                <a:gd name="T35" fmla="*/ 18 h 267"/>
                <a:gd name="T36" fmla="*/ 217 w 237"/>
                <a:gd name="T37" fmla="*/ 17 h 267"/>
                <a:gd name="T38" fmla="*/ 218 w 237"/>
                <a:gd name="T39" fmla="*/ 31 h 267"/>
                <a:gd name="T40" fmla="*/ 158 w 237"/>
                <a:gd name="T41" fmla="*/ 87 h 267"/>
                <a:gd name="T42" fmla="*/ 145 w 237"/>
                <a:gd name="T43" fmla="*/ 199 h 267"/>
                <a:gd name="T44" fmla="*/ 149 w 237"/>
                <a:gd name="T45" fmla="*/ 200 h 267"/>
                <a:gd name="T46" fmla="*/ 157 w 237"/>
                <a:gd name="T47" fmla="*/ 147 h 267"/>
                <a:gd name="T48" fmla="*/ 189 w 237"/>
                <a:gd name="T49" fmla="*/ 60 h 267"/>
                <a:gd name="T50" fmla="*/ 236 w 237"/>
                <a:gd name="T51" fmla="*/ 1 h 267"/>
                <a:gd name="T52" fmla="*/ 235 w 237"/>
                <a:gd name="T53"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7" h="267">
                  <a:moveTo>
                    <a:pt x="235" y="0"/>
                  </a:moveTo>
                  <a:cubicBezTo>
                    <a:pt x="216" y="1"/>
                    <a:pt x="209" y="27"/>
                    <a:pt x="189" y="9"/>
                  </a:cubicBezTo>
                  <a:cubicBezTo>
                    <a:pt x="188" y="9"/>
                    <a:pt x="187" y="8"/>
                    <a:pt x="186" y="9"/>
                  </a:cubicBezTo>
                  <a:cubicBezTo>
                    <a:pt x="162" y="26"/>
                    <a:pt x="156" y="73"/>
                    <a:pt x="113" y="52"/>
                  </a:cubicBezTo>
                  <a:cubicBezTo>
                    <a:pt x="101" y="47"/>
                    <a:pt x="86" y="48"/>
                    <a:pt x="75" y="53"/>
                  </a:cubicBezTo>
                  <a:cubicBezTo>
                    <a:pt x="62" y="59"/>
                    <a:pt x="0" y="95"/>
                    <a:pt x="21" y="119"/>
                  </a:cubicBezTo>
                  <a:cubicBezTo>
                    <a:pt x="36" y="136"/>
                    <a:pt x="71" y="128"/>
                    <a:pt x="75" y="158"/>
                  </a:cubicBezTo>
                  <a:cubicBezTo>
                    <a:pt x="78" y="179"/>
                    <a:pt x="67" y="204"/>
                    <a:pt x="68" y="226"/>
                  </a:cubicBezTo>
                  <a:cubicBezTo>
                    <a:pt x="69" y="255"/>
                    <a:pt x="93" y="239"/>
                    <a:pt x="105" y="227"/>
                  </a:cubicBezTo>
                  <a:cubicBezTo>
                    <a:pt x="106" y="226"/>
                    <a:pt x="104" y="225"/>
                    <a:pt x="104" y="226"/>
                  </a:cubicBezTo>
                  <a:cubicBezTo>
                    <a:pt x="54" y="267"/>
                    <a:pt x="77" y="175"/>
                    <a:pt x="79" y="158"/>
                  </a:cubicBezTo>
                  <a:cubicBezTo>
                    <a:pt x="80" y="144"/>
                    <a:pt x="63" y="134"/>
                    <a:pt x="53" y="129"/>
                  </a:cubicBezTo>
                  <a:cubicBezTo>
                    <a:pt x="43" y="124"/>
                    <a:pt x="20" y="126"/>
                    <a:pt x="24" y="104"/>
                  </a:cubicBezTo>
                  <a:cubicBezTo>
                    <a:pt x="32" y="66"/>
                    <a:pt x="88" y="45"/>
                    <a:pt x="119" y="59"/>
                  </a:cubicBezTo>
                  <a:cubicBezTo>
                    <a:pt x="136" y="67"/>
                    <a:pt x="146" y="65"/>
                    <a:pt x="160" y="52"/>
                  </a:cubicBezTo>
                  <a:cubicBezTo>
                    <a:pt x="179" y="35"/>
                    <a:pt x="172" y="8"/>
                    <a:pt x="203" y="20"/>
                  </a:cubicBezTo>
                  <a:cubicBezTo>
                    <a:pt x="201" y="19"/>
                    <a:pt x="209" y="22"/>
                    <a:pt x="211" y="21"/>
                  </a:cubicBezTo>
                  <a:cubicBezTo>
                    <a:pt x="213" y="20"/>
                    <a:pt x="215" y="19"/>
                    <a:pt x="216" y="18"/>
                  </a:cubicBezTo>
                  <a:cubicBezTo>
                    <a:pt x="216" y="18"/>
                    <a:pt x="217" y="18"/>
                    <a:pt x="217" y="17"/>
                  </a:cubicBezTo>
                  <a:cubicBezTo>
                    <a:pt x="222" y="7"/>
                    <a:pt x="223" y="11"/>
                    <a:pt x="218" y="31"/>
                  </a:cubicBezTo>
                  <a:cubicBezTo>
                    <a:pt x="200" y="52"/>
                    <a:pt x="174" y="63"/>
                    <a:pt x="158" y="87"/>
                  </a:cubicBezTo>
                  <a:cubicBezTo>
                    <a:pt x="137" y="117"/>
                    <a:pt x="159" y="165"/>
                    <a:pt x="145" y="199"/>
                  </a:cubicBezTo>
                  <a:cubicBezTo>
                    <a:pt x="144" y="201"/>
                    <a:pt x="148" y="202"/>
                    <a:pt x="149" y="200"/>
                  </a:cubicBezTo>
                  <a:cubicBezTo>
                    <a:pt x="156" y="181"/>
                    <a:pt x="158" y="167"/>
                    <a:pt x="157" y="147"/>
                  </a:cubicBezTo>
                  <a:cubicBezTo>
                    <a:pt x="154" y="109"/>
                    <a:pt x="160" y="84"/>
                    <a:pt x="189" y="60"/>
                  </a:cubicBezTo>
                  <a:cubicBezTo>
                    <a:pt x="210" y="43"/>
                    <a:pt x="233" y="30"/>
                    <a:pt x="236" y="1"/>
                  </a:cubicBezTo>
                  <a:cubicBezTo>
                    <a:pt x="237" y="1"/>
                    <a:pt x="236" y="0"/>
                    <a:pt x="2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7" name="Freeform 78"/>
            <p:cNvSpPr/>
            <p:nvPr/>
          </p:nvSpPr>
          <p:spPr bwMode="auto">
            <a:xfrm>
              <a:off x="7975600" y="3011488"/>
              <a:ext cx="536575" cy="688975"/>
            </a:xfrm>
            <a:custGeom>
              <a:avLst/>
              <a:gdLst>
                <a:gd name="T0" fmla="*/ 213 w 217"/>
                <a:gd name="T1" fmla="*/ 2 h 279"/>
                <a:gd name="T2" fmla="*/ 195 w 217"/>
                <a:gd name="T3" fmla="*/ 35 h 279"/>
                <a:gd name="T4" fmla="*/ 195 w 217"/>
                <a:gd name="T5" fmla="*/ 38 h 279"/>
                <a:gd name="T6" fmla="*/ 143 w 217"/>
                <a:gd name="T7" fmla="*/ 85 h 279"/>
                <a:gd name="T8" fmla="*/ 101 w 217"/>
                <a:gd name="T9" fmla="*/ 118 h 279"/>
                <a:gd name="T10" fmla="*/ 90 w 217"/>
                <a:gd name="T11" fmla="*/ 120 h 279"/>
                <a:gd name="T12" fmla="*/ 1 w 217"/>
                <a:gd name="T13" fmla="*/ 261 h 279"/>
                <a:gd name="T14" fmla="*/ 1 w 217"/>
                <a:gd name="T15" fmla="*/ 262 h 279"/>
                <a:gd name="T16" fmla="*/ 46 w 217"/>
                <a:gd name="T17" fmla="*/ 231 h 279"/>
                <a:gd name="T18" fmla="*/ 71 w 217"/>
                <a:gd name="T19" fmla="*/ 171 h 279"/>
                <a:gd name="T20" fmla="*/ 116 w 217"/>
                <a:gd name="T21" fmla="*/ 126 h 279"/>
                <a:gd name="T22" fmla="*/ 139 w 217"/>
                <a:gd name="T23" fmla="*/ 105 h 279"/>
                <a:gd name="T24" fmla="*/ 197 w 217"/>
                <a:gd name="T25" fmla="*/ 71 h 279"/>
                <a:gd name="T26" fmla="*/ 206 w 217"/>
                <a:gd name="T27" fmla="*/ 55 h 279"/>
                <a:gd name="T28" fmla="*/ 216 w 217"/>
                <a:gd name="T29" fmla="*/ 3 h 279"/>
                <a:gd name="T30" fmla="*/ 213 w 217"/>
                <a:gd name="T31" fmla="*/ 2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7" h="279">
                  <a:moveTo>
                    <a:pt x="213" y="2"/>
                  </a:moveTo>
                  <a:cubicBezTo>
                    <a:pt x="207" y="13"/>
                    <a:pt x="201" y="24"/>
                    <a:pt x="195" y="35"/>
                  </a:cubicBezTo>
                  <a:cubicBezTo>
                    <a:pt x="195" y="36"/>
                    <a:pt x="195" y="37"/>
                    <a:pt x="195" y="38"/>
                  </a:cubicBezTo>
                  <a:cubicBezTo>
                    <a:pt x="214" y="78"/>
                    <a:pt x="158" y="66"/>
                    <a:pt x="143" y="85"/>
                  </a:cubicBezTo>
                  <a:cubicBezTo>
                    <a:pt x="132" y="99"/>
                    <a:pt x="124" y="126"/>
                    <a:pt x="101" y="118"/>
                  </a:cubicBezTo>
                  <a:cubicBezTo>
                    <a:pt x="96" y="116"/>
                    <a:pt x="93" y="117"/>
                    <a:pt x="90" y="120"/>
                  </a:cubicBezTo>
                  <a:cubicBezTo>
                    <a:pt x="63" y="145"/>
                    <a:pt x="51" y="279"/>
                    <a:pt x="1" y="261"/>
                  </a:cubicBezTo>
                  <a:cubicBezTo>
                    <a:pt x="0" y="261"/>
                    <a:pt x="0" y="262"/>
                    <a:pt x="1" y="262"/>
                  </a:cubicBezTo>
                  <a:cubicBezTo>
                    <a:pt x="22" y="276"/>
                    <a:pt x="37" y="246"/>
                    <a:pt x="46" y="231"/>
                  </a:cubicBezTo>
                  <a:cubicBezTo>
                    <a:pt x="56" y="212"/>
                    <a:pt x="63" y="191"/>
                    <a:pt x="71" y="171"/>
                  </a:cubicBezTo>
                  <a:cubicBezTo>
                    <a:pt x="81" y="145"/>
                    <a:pt x="82" y="119"/>
                    <a:pt x="116" y="126"/>
                  </a:cubicBezTo>
                  <a:cubicBezTo>
                    <a:pt x="128" y="128"/>
                    <a:pt x="135" y="113"/>
                    <a:pt x="139" y="105"/>
                  </a:cubicBezTo>
                  <a:cubicBezTo>
                    <a:pt x="153" y="74"/>
                    <a:pt x="171" y="79"/>
                    <a:pt x="197" y="71"/>
                  </a:cubicBezTo>
                  <a:cubicBezTo>
                    <a:pt x="204" y="68"/>
                    <a:pt x="205" y="62"/>
                    <a:pt x="206" y="55"/>
                  </a:cubicBezTo>
                  <a:cubicBezTo>
                    <a:pt x="207" y="37"/>
                    <a:pt x="213" y="22"/>
                    <a:pt x="216" y="3"/>
                  </a:cubicBezTo>
                  <a:cubicBezTo>
                    <a:pt x="217" y="1"/>
                    <a:pt x="213" y="0"/>
                    <a:pt x="2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8" name="Freeform 79"/>
            <p:cNvSpPr/>
            <p:nvPr/>
          </p:nvSpPr>
          <p:spPr bwMode="auto">
            <a:xfrm>
              <a:off x="7024688" y="2954338"/>
              <a:ext cx="168275" cy="212725"/>
            </a:xfrm>
            <a:custGeom>
              <a:avLst/>
              <a:gdLst>
                <a:gd name="T0" fmla="*/ 68 w 68"/>
                <a:gd name="T1" fmla="*/ 0 h 86"/>
                <a:gd name="T2" fmla="*/ 57 w 68"/>
                <a:gd name="T3" fmla="*/ 13 h 86"/>
                <a:gd name="T4" fmla="*/ 5 w 68"/>
                <a:gd name="T5" fmla="*/ 80 h 86"/>
                <a:gd name="T6" fmla="*/ 0 w 68"/>
                <a:gd name="T7" fmla="*/ 86 h 86"/>
                <a:gd name="T8" fmla="*/ 68 w 68"/>
                <a:gd name="T9" fmla="*/ 0 h 86"/>
              </a:gdLst>
              <a:ahLst/>
              <a:cxnLst>
                <a:cxn ang="0">
                  <a:pos x="T0" y="T1"/>
                </a:cxn>
                <a:cxn ang="0">
                  <a:pos x="T2" y="T3"/>
                </a:cxn>
                <a:cxn ang="0">
                  <a:pos x="T4" y="T5"/>
                </a:cxn>
                <a:cxn ang="0">
                  <a:pos x="T6" y="T7"/>
                </a:cxn>
                <a:cxn ang="0">
                  <a:pos x="T8" y="T9"/>
                </a:cxn>
              </a:cxnLst>
              <a:rect l="0" t="0" r="r" b="b"/>
              <a:pathLst>
                <a:path w="68" h="86">
                  <a:moveTo>
                    <a:pt x="68" y="0"/>
                  </a:moveTo>
                  <a:cubicBezTo>
                    <a:pt x="64" y="4"/>
                    <a:pt x="61" y="9"/>
                    <a:pt x="57" y="13"/>
                  </a:cubicBezTo>
                  <a:cubicBezTo>
                    <a:pt x="39" y="35"/>
                    <a:pt x="22" y="58"/>
                    <a:pt x="5" y="80"/>
                  </a:cubicBezTo>
                  <a:cubicBezTo>
                    <a:pt x="3" y="82"/>
                    <a:pt x="2" y="84"/>
                    <a:pt x="0" y="86"/>
                  </a:cubicBezTo>
                  <a:cubicBezTo>
                    <a:pt x="23" y="58"/>
                    <a:pt x="46" y="29"/>
                    <a:pt x="6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9" name="Freeform 80"/>
            <p:cNvSpPr/>
            <p:nvPr/>
          </p:nvSpPr>
          <p:spPr bwMode="auto">
            <a:xfrm>
              <a:off x="6964363" y="3198813"/>
              <a:ext cx="36513" cy="49212"/>
            </a:xfrm>
            <a:custGeom>
              <a:avLst/>
              <a:gdLst>
                <a:gd name="T0" fmla="*/ 13 w 15"/>
                <a:gd name="T1" fmla="*/ 4 h 20"/>
                <a:gd name="T2" fmla="*/ 15 w 15"/>
                <a:gd name="T3" fmla="*/ 0 h 20"/>
                <a:gd name="T4" fmla="*/ 0 w 15"/>
                <a:gd name="T5" fmla="*/ 20 h 20"/>
                <a:gd name="T6" fmla="*/ 13 w 15"/>
                <a:gd name="T7" fmla="*/ 4 h 20"/>
              </a:gdLst>
              <a:ahLst/>
              <a:cxnLst>
                <a:cxn ang="0">
                  <a:pos x="T0" y="T1"/>
                </a:cxn>
                <a:cxn ang="0">
                  <a:pos x="T2" y="T3"/>
                </a:cxn>
                <a:cxn ang="0">
                  <a:pos x="T4" y="T5"/>
                </a:cxn>
                <a:cxn ang="0">
                  <a:pos x="T6" y="T7"/>
                </a:cxn>
              </a:cxnLst>
              <a:rect l="0" t="0" r="r" b="b"/>
              <a:pathLst>
                <a:path w="15" h="20">
                  <a:moveTo>
                    <a:pt x="13" y="4"/>
                  </a:moveTo>
                  <a:cubicBezTo>
                    <a:pt x="13" y="3"/>
                    <a:pt x="14" y="1"/>
                    <a:pt x="15" y="0"/>
                  </a:cubicBezTo>
                  <a:cubicBezTo>
                    <a:pt x="10" y="7"/>
                    <a:pt x="5" y="13"/>
                    <a:pt x="0" y="20"/>
                  </a:cubicBezTo>
                  <a:cubicBezTo>
                    <a:pt x="4" y="14"/>
                    <a:pt x="8" y="9"/>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0" name="Freeform 81"/>
            <p:cNvSpPr/>
            <p:nvPr/>
          </p:nvSpPr>
          <p:spPr bwMode="auto">
            <a:xfrm>
              <a:off x="6415088" y="4422775"/>
              <a:ext cx="4763" cy="4762"/>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0" y="1"/>
                    <a:pt x="1" y="0"/>
                    <a:pt x="2" y="0"/>
                  </a:cubicBezTo>
                  <a:cubicBezTo>
                    <a:pt x="1"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1" name="Freeform 82"/>
            <p:cNvSpPr/>
            <p:nvPr/>
          </p:nvSpPr>
          <p:spPr bwMode="auto">
            <a:xfrm>
              <a:off x="6704013" y="4083050"/>
              <a:ext cx="53975" cy="71437"/>
            </a:xfrm>
            <a:custGeom>
              <a:avLst/>
              <a:gdLst>
                <a:gd name="T0" fmla="*/ 22 w 22"/>
                <a:gd name="T1" fmla="*/ 0 h 29"/>
                <a:gd name="T2" fmla="*/ 0 w 22"/>
                <a:gd name="T3" fmla="*/ 29 h 29"/>
                <a:gd name="T4" fmla="*/ 8 w 22"/>
                <a:gd name="T5" fmla="*/ 19 h 29"/>
                <a:gd name="T6" fmla="*/ 22 w 22"/>
                <a:gd name="T7" fmla="*/ 0 h 29"/>
              </a:gdLst>
              <a:ahLst/>
              <a:cxnLst>
                <a:cxn ang="0">
                  <a:pos x="T0" y="T1"/>
                </a:cxn>
                <a:cxn ang="0">
                  <a:pos x="T2" y="T3"/>
                </a:cxn>
                <a:cxn ang="0">
                  <a:pos x="T4" y="T5"/>
                </a:cxn>
                <a:cxn ang="0">
                  <a:pos x="T6" y="T7"/>
                </a:cxn>
              </a:cxnLst>
              <a:rect l="0" t="0" r="r" b="b"/>
              <a:pathLst>
                <a:path w="22" h="29">
                  <a:moveTo>
                    <a:pt x="22" y="0"/>
                  </a:moveTo>
                  <a:cubicBezTo>
                    <a:pt x="14" y="10"/>
                    <a:pt x="7" y="19"/>
                    <a:pt x="0" y="29"/>
                  </a:cubicBezTo>
                  <a:cubicBezTo>
                    <a:pt x="3" y="26"/>
                    <a:pt x="5" y="22"/>
                    <a:pt x="8" y="19"/>
                  </a:cubicBezTo>
                  <a:cubicBezTo>
                    <a:pt x="13" y="13"/>
                    <a:pt x="17" y="6"/>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2" name="Freeform 83"/>
            <p:cNvSpPr/>
            <p:nvPr/>
          </p:nvSpPr>
          <p:spPr bwMode="auto">
            <a:xfrm>
              <a:off x="7396163" y="2986088"/>
              <a:ext cx="71438" cy="96837"/>
            </a:xfrm>
            <a:custGeom>
              <a:avLst/>
              <a:gdLst>
                <a:gd name="T0" fmla="*/ 29 w 29"/>
                <a:gd name="T1" fmla="*/ 0 h 39"/>
                <a:gd name="T2" fmla="*/ 0 w 29"/>
                <a:gd name="T3" fmla="*/ 39 h 39"/>
                <a:gd name="T4" fmla="*/ 12 w 29"/>
                <a:gd name="T5" fmla="*/ 23 h 39"/>
                <a:gd name="T6" fmla="*/ 29 w 29"/>
                <a:gd name="T7" fmla="*/ 0 h 39"/>
              </a:gdLst>
              <a:ahLst/>
              <a:cxnLst>
                <a:cxn ang="0">
                  <a:pos x="T0" y="T1"/>
                </a:cxn>
                <a:cxn ang="0">
                  <a:pos x="T2" y="T3"/>
                </a:cxn>
                <a:cxn ang="0">
                  <a:pos x="T4" y="T5"/>
                </a:cxn>
                <a:cxn ang="0">
                  <a:pos x="T6" y="T7"/>
                </a:cxn>
              </a:cxnLst>
              <a:rect l="0" t="0" r="r" b="b"/>
              <a:pathLst>
                <a:path w="29" h="39">
                  <a:moveTo>
                    <a:pt x="29" y="0"/>
                  </a:moveTo>
                  <a:cubicBezTo>
                    <a:pt x="19" y="13"/>
                    <a:pt x="9" y="26"/>
                    <a:pt x="0" y="39"/>
                  </a:cubicBezTo>
                  <a:cubicBezTo>
                    <a:pt x="4" y="34"/>
                    <a:pt x="8" y="28"/>
                    <a:pt x="12" y="23"/>
                  </a:cubicBezTo>
                  <a:cubicBezTo>
                    <a:pt x="18" y="15"/>
                    <a:pt x="23" y="8"/>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3" name="Freeform 84"/>
            <p:cNvSpPr/>
            <p:nvPr/>
          </p:nvSpPr>
          <p:spPr bwMode="auto">
            <a:xfrm>
              <a:off x="7521575" y="3048000"/>
              <a:ext cx="177800" cy="252412"/>
            </a:xfrm>
            <a:custGeom>
              <a:avLst/>
              <a:gdLst>
                <a:gd name="T0" fmla="*/ 69 w 72"/>
                <a:gd name="T1" fmla="*/ 5 h 102"/>
                <a:gd name="T2" fmla="*/ 72 w 72"/>
                <a:gd name="T3" fmla="*/ 0 h 102"/>
                <a:gd name="T4" fmla="*/ 0 w 72"/>
                <a:gd name="T5" fmla="*/ 102 h 102"/>
                <a:gd name="T6" fmla="*/ 69 w 72"/>
                <a:gd name="T7" fmla="*/ 5 h 102"/>
              </a:gdLst>
              <a:ahLst/>
              <a:cxnLst>
                <a:cxn ang="0">
                  <a:pos x="T0" y="T1"/>
                </a:cxn>
                <a:cxn ang="0">
                  <a:pos x="T2" y="T3"/>
                </a:cxn>
                <a:cxn ang="0">
                  <a:pos x="T4" y="T5"/>
                </a:cxn>
                <a:cxn ang="0">
                  <a:pos x="T6" y="T7"/>
                </a:cxn>
              </a:cxnLst>
              <a:rect l="0" t="0" r="r" b="b"/>
              <a:pathLst>
                <a:path w="72" h="102">
                  <a:moveTo>
                    <a:pt x="69" y="5"/>
                  </a:moveTo>
                  <a:cubicBezTo>
                    <a:pt x="70" y="3"/>
                    <a:pt x="71" y="2"/>
                    <a:pt x="72" y="0"/>
                  </a:cubicBezTo>
                  <a:cubicBezTo>
                    <a:pt x="47" y="34"/>
                    <a:pt x="23" y="68"/>
                    <a:pt x="0" y="102"/>
                  </a:cubicBezTo>
                  <a:cubicBezTo>
                    <a:pt x="23" y="70"/>
                    <a:pt x="47" y="38"/>
                    <a:pt x="6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4" name="Freeform 85"/>
            <p:cNvSpPr/>
            <p:nvPr/>
          </p:nvSpPr>
          <p:spPr bwMode="auto">
            <a:xfrm>
              <a:off x="7558088" y="3086100"/>
              <a:ext cx="304800" cy="404812"/>
            </a:xfrm>
            <a:custGeom>
              <a:avLst/>
              <a:gdLst>
                <a:gd name="T0" fmla="*/ 123 w 123"/>
                <a:gd name="T1" fmla="*/ 0 h 164"/>
                <a:gd name="T2" fmla="*/ 75 w 123"/>
                <a:gd name="T3" fmla="*/ 60 h 164"/>
                <a:gd name="T4" fmla="*/ 0 w 123"/>
                <a:gd name="T5" fmla="*/ 164 h 164"/>
                <a:gd name="T6" fmla="*/ 67 w 123"/>
                <a:gd name="T7" fmla="*/ 75 h 164"/>
                <a:gd name="T8" fmla="*/ 123 w 123"/>
                <a:gd name="T9" fmla="*/ 0 h 164"/>
              </a:gdLst>
              <a:ahLst/>
              <a:cxnLst>
                <a:cxn ang="0">
                  <a:pos x="T0" y="T1"/>
                </a:cxn>
                <a:cxn ang="0">
                  <a:pos x="T2" y="T3"/>
                </a:cxn>
                <a:cxn ang="0">
                  <a:pos x="T4" y="T5"/>
                </a:cxn>
                <a:cxn ang="0">
                  <a:pos x="T6" y="T7"/>
                </a:cxn>
                <a:cxn ang="0">
                  <a:pos x="T8" y="T9"/>
                </a:cxn>
              </a:cxnLst>
              <a:rect l="0" t="0" r="r" b="b"/>
              <a:pathLst>
                <a:path w="123" h="164">
                  <a:moveTo>
                    <a:pt x="123" y="0"/>
                  </a:moveTo>
                  <a:cubicBezTo>
                    <a:pt x="106" y="19"/>
                    <a:pt x="89" y="39"/>
                    <a:pt x="75" y="60"/>
                  </a:cubicBezTo>
                  <a:cubicBezTo>
                    <a:pt x="50" y="95"/>
                    <a:pt x="25" y="129"/>
                    <a:pt x="0" y="164"/>
                  </a:cubicBezTo>
                  <a:cubicBezTo>
                    <a:pt x="22" y="134"/>
                    <a:pt x="45" y="105"/>
                    <a:pt x="67" y="75"/>
                  </a:cubicBezTo>
                  <a:cubicBezTo>
                    <a:pt x="86" y="50"/>
                    <a:pt x="104" y="24"/>
                    <a:pt x="1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5" name="Freeform 86"/>
            <p:cNvSpPr/>
            <p:nvPr/>
          </p:nvSpPr>
          <p:spPr bwMode="auto">
            <a:xfrm>
              <a:off x="7862888" y="2990850"/>
              <a:ext cx="77788" cy="95250"/>
            </a:xfrm>
            <a:custGeom>
              <a:avLst/>
              <a:gdLst>
                <a:gd name="T0" fmla="*/ 25 w 32"/>
                <a:gd name="T1" fmla="*/ 7 h 38"/>
                <a:gd name="T2" fmla="*/ 0 w 32"/>
                <a:gd name="T3" fmla="*/ 38 h 38"/>
                <a:gd name="T4" fmla="*/ 32 w 32"/>
                <a:gd name="T5" fmla="*/ 0 h 38"/>
                <a:gd name="T6" fmla="*/ 25 w 32"/>
                <a:gd name="T7" fmla="*/ 7 h 38"/>
              </a:gdLst>
              <a:ahLst/>
              <a:cxnLst>
                <a:cxn ang="0">
                  <a:pos x="T0" y="T1"/>
                </a:cxn>
                <a:cxn ang="0">
                  <a:pos x="T2" y="T3"/>
                </a:cxn>
                <a:cxn ang="0">
                  <a:pos x="T4" y="T5"/>
                </a:cxn>
                <a:cxn ang="0">
                  <a:pos x="T6" y="T7"/>
                </a:cxn>
              </a:cxnLst>
              <a:rect l="0" t="0" r="r" b="b"/>
              <a:pathLst>
                <a:path w="32" h="38">
                  <a:moveTo>
                    <a:pt x="25" y="7"/>
                  </a:moveTo>
                  <a:cubicBezTo>
                    <a:pt x="17" y="17"/>
                    <a:pt x="8" y="27"/>
                    <a:pt x="0" y="38"/>
                  </a:cubicBezTo>
                  <a:cubicBezTo>
                    <a:pt x="11" y="25"/>
                    <a:pt x="22" y="13"/>
                    <a:pt x="32" y="0"/>
                  </a:cubicBezTo>
                  <a:cubicBezTo>
                    <a:pt x="30" y="2"/>
                    <a:pt x="28" y="5"/>
                    <a:pt x="2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6" name="Freeform 87"/>
            <p:cNvSpPr/>
            <p:nvPr/>
          </p:nvSpPr>
          <p:spPr bwMode="auto">
            <a:xfrm>
              <a:off x="7424738" y="3490913"/>
              <a:ext cx="133350" cy="196850"/>
            </a:xfrm>
            <a:custGeom>
              <a:avLst/>
              <a:gdLst>
                <a:gd name="T0" fmla="*/ 0 w 54"/>
                <a:gd name="T1" fmla="*/ 80 h 80"/>
                <a:gd name="T2" fmla="*/ 54 w 54"/>
                <a:gd name="T3" fmla="*/ 0 h 80"/>
                <a:gd name="T4" fmla="*/ 0 w 54"/>
                <a:gd name="T5" fmla="*/ 80 h 80"/>
              </a:gdLst>
              <a:ahLst/>
              <a:cxnLst>
                <a:cxn ang="0">
                  <a:pos x="T0" y="T1"/>
                </a:cxn>
                <a:cxn ang="0">
                  <a:pos x="T2" y="T3"/>
                </a:cxn>
                <a:cxn ang="0">
                  <a:pos x="T4" y="T5"/>
                </a:cxn>
              </a:cxnLst>
              <a:rect l="0" t="0" r="r" b="b"/>
              <a:pathLst>
                <a:path w="54" h="80">
                  <a:moveTo>
                    <a:pt x="0" y="80"/>
                  </a:moveTo>
                  <a:cubicBezTo>
                    <a:pt x="18" y="53"/>
                    <a:pt x="36" y="27"/>
                    <a:pt x="54" y="0"/>
                  </a:cubicBezTo>
                  <a:cubicBezTo>
                    <a:pt x="35" y="26"/>
                    <a:pt x="17" y="53"/>
                    <a:pt x="0"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7" name="Freeform 88"/>
            <p:cNvSpPr/>
            <p:nvPr/>
          </p:nvSpPr>
          <p:spPr bwMode="auto">
            <a:xfrm>
              <a:off x="7645400" y="4011613"/>
              <a:ext cx="23813" cy="34925"/>
            </a:xfrm>
            <a:custGeom>
              <a:avLst/>
              <a:gdLst>
                <a:gd name="T0" fmla="*/ 4 w 10"/>
                <a:gd name="T1" fmla="*/ 12 h 14"/>
                <a:gd name="T2" fmla="*/ 9 w 10"/>
                <a:gd name="T3" fmla="*/ 4 h 14"/>
                <a:gd name="T4" fmla="*/ 6 w 10"/>
                <a:gd name="T5" fmla="*/ 2 h 14"/>
                <a:gd name="T6" fmla="*/ 1 w 10"/>
                <a:gd name="T7" fmla="*/ 10 h 14"/>
                <a:gd name="T8" fmla="*/ 4 w 10"/>
                <a:gd name="T9" fmla="*/ 12 h 14"/>
              </a:gdLst>
              <a:ahLst/>
              <a:cxnLst>
                <a:cxn ang="0">
                  <a:pos x="T0" y="T1"/>
                </a:cxn>
                <a:cxn ang="0">
                  <a:pos x="T2" y="T3"/>
                </a:cxn>
                <a:cxn ang="0">
                  <a:pos x="T4" y="T5"/>
                </a:cxn>
                <a:cxn ang="0">
                  <a:pos x="T6" y="T7"/>
                </a:cxn>
                <a:cxn ang="0">
                  <a:pos x="T8" y="T9"/>
                </a:cxn>
              </a:cxnLst>
              <a:rect l="0" t="0" r="r" b="b"/>
              <a:pathLst>
                <a:path w="10" h="14">
                  <a:moveTo>
                    <a:pt x="4" y="12"/>
                  </a:moveTo>
                  <a:cubicBezTo>
                    <a:pt x="6" y="9"/>
                    <a:pt x="7" y="6"/>
                    <a:pt x="9" y="4"/>
                  </a:cubicBezTo>
                  <a:cubicBezTo>
                    <a:pt x="10" y="2"/>
                    <a:pt x="7" y="0"/>
                    <a:pt x="6" y="2"/>
                  </a:cubicBezTo>
                  <a:cubicBezTo>
                    <a:pt x="4" y="5"/>
                    <a:pt x="2" y="8"/>
                    <a:pt x="1" y="10"/>
                  </a:cubicBezTo>
                  <a:cubicBezTo>
                    <a:pt x="0" y="12"/>
                    <a:pt x="3" y="14"/>
                    <a:pt x="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8" name="Freeform 89"/>
            <p:cNvSpPr/>
            <p:nvPr/>
          </p:nvSpPr>
          <p:spPr bwMode="auto">
            <a:xfrm>
              <a:off x="7659688" y="4011613"/>
              <a:ext cx="3175" cy="4762"/>
            </a:xfrm>
            <a:custGeom>
              <a:avLst/>
              <a:gdLst>
                <a:gd name="T0" fmla="*/ 0 w 1"/>
                <a:gd name="T1" fmla="*/ 2 h 2"/>
                <a:gd name="T2" fmla="*/ 1 w 1"/>
                <a:gd name="T3" fmla="*/ 0 h 2"/>
                <a:gd name="T4" fmla="*/ 0 w 1"/>
                <a:gd name="T5" fmla="*/ 2 h 2"/>
                <a:gd name="T6" fmla="*/ 0 w 1"/>
                <a:gd name="T7" fmla="*/ 2 h 2"/>
              </a:gdLst>
              <a:ahLst/>
              <a:cxnLst>
                <a:cxn ang="0">
                  <a:pos x="T0" y="T1"/>
                </a:cxn>
                <a:cxn ang="0">
                  <a:pos x="T2" y="T3"/>
                </a:cxn>
                <a:cxn ang="0">
                  <a:pos x="T4" y="T5"/>
                </a:cxn>
                <a:cxn ang="0">
                  <a:pos x="T6" y="T7"/>
                </a:cxn>
              </a:cxnLst>
              <a:rect l="0" t="0" r="r" b="b"/>
              <a:pathLst>
                <a:path w="1" h="2">
                  <a:moveTo>
                    <a:pt x="0" y="2"/>
                  </a:moveTo>
                  <a:cubicBezTo>
                    <a:pt x="0" y="1"/>
                    <a:pt x="1" y="1"/>
                    <a:pt x="1" y="0"/>
                  </a:cubicBezTo>
                  <a:cubicBezTo>
                    <a:pt x="1" y="1"/>
                    <a:pt x="0"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9" name="Freeform 90"/>
            <p:cNvSpPr/>
            <p:nvPr/>
          </p:nvSpPr>
          <p:spPr bwMode="auto">
            <a:xfrm>
              <a:off x="7273925" y="43307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0" name="Freeform 91"/>
            <p:cNvSpPr/>
            <p:nvPr/>
          </p:nvSpPr>
          <p:spPr bwMode="auto">
            <a:xfrm>
              <a:off x="7931150" y="3186113"/>
              <a:ext cx="3175" cy="4762"/>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1"/>
                    <a:pt x="0" y="2"/>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1" name="Freeform 92"/>
            <p:cNvSpPr>
              <a:spLocks noEditPoints="1"/>
            </p:cNvSpPr>
            <p:nvPr/>
          </p:nvSpPr>
          <p:spPr bwMode="auto">
            <a:xfrm>
              <a:off x="5730875" y="2489200"/>
              <a:ext cx="2941638" cy="2520950"/>
            </a:xfrm>
            <a:custGeom>
              <a:avLst/>
              <a:gdLst>
                <a:gd name="T0" fmla="*/ 690 w 1191"/>
                <a:gd name="T1" fmla="*/ 38 h 1020"/>
                <a:gd name="T2" fmla="*/ 513 w 1191"/>
                <a:gd name="T3" fmla="*/ 64 h 1020"/>
                <a:gd name="T4" fmla="*/ 38 w 1191"/>
                <a:gd name="T5" fmla="*/ 804 h 1020"/>
                <a:gd name="T6" fmla="*/ 109 w 1191"/>
                <a:gd name="T7" fmla="*/ 745 h 1020"/>
                <a:gd name="T8" fmla="*/ 320 w 1191"/>
                <a:gd name="T9" fmla="*/ 886 h 1020"/>
                <a:gd name="T10" fmla="*/ 431 w 1191"/>
                <a:gd name="T11" fmla="*/ 911 h 1020"/>
                <a:gd name="T12" fmla="*/ 530 w 1191"/>
                <a:gd name="T13" fmla="*/ 993 h 1020"/>
                <a:gd name="T14" fmla="*/ 704 w 1191"/>
                <a:gd name="T15" fmla="*/ 1002 h 1020"/>
                <a:gd name="T16" fmla="*/ 548 w 1191"/>
                <a:gd name="T17" fmla="*/ 976 h 1020"/>
                <a:gd name="T18" fmla="*/ 445 w 1191"/>
                <a:gd name="T19" fmla="*/ 832 h 1020"/>
                <a:gd name="T20" fmla="*/ 609 w 1191"/>
                <a:gd name="T21" fmla="*/ 745 h 1020"/>
                <a:gd name="T22" fmla="*/ 560 w 1191"/>
                <a:gd name="T23" fmla="*/ 736 h 1020"/>
                <a:gd name="T24" fmla="*/ 686 w 1191"/>
                <a:gd name="T25" fmla="*/ 623 h 1020"/>
                <a:gd name="T26" fmla="*/ 781 w 1191"/>
                <a:gd name="T27" fmla="*/ 532 h 1020"/>
                <a:gd name="T28" fmla="*/ 801 w 1191"/>
                <a:gd name="T29" fmla="*/ 580 h 1020"/>
                <a:gd name="T30" fmla="*/ 750 w 1191"/>
                <a:gd name="T31" fmla="*/ 481 h 1020"/>
                <a:gd name="T32" fmla="*/ 858 w 1191"/>
                <a:gd name="T33" fmla="*/ 307 h 1020"/>
                <a:gd name="T34" fmla="*/ 1082 w 1191"/>
                <a:gd name="T35" fmla="*/ 159 h 1020"/>
                <a:gd name="T36" fmla="*/ 996 w 1191"/>
                <a:gd name="T37" fmla="*/ 338 h 1020"/>
                <a:gd name="T38" fmla="*/ 918 w 1191"/>
                <a:gd name="T39" fmla="*/ 457 h 1020"/>
                <a:gd name="T40" fmla="*/ 1084 w 1191"/>
                <a:gd name="T41" fmla="*/ 276 h 1020"/>
                <a:gd name="T42" fmla="*/ 1160 w 1191"/>
                <a:gd name="T43" fmla="*/ 213 h 1020"/>
                <a:gd name="T44" fmla="*/ 889 w 1191"/>
                <a:gd name="T45" fmla="*/ 172 h 1020"/>
                <a:gd name="T46" fmla="*/ 785 w 1191"/>
                <a:gd name="T47" fmla="*/ 270 h 1020"/>
                <a:gd name="T48" fmla="*/ 881 w 1191"/>
                <a:gd name="T49" fmla="*/ 133 h 1020"/>
                <a:gd name="T50" fmla="*/ 624 w 1191"/>
                <a:gd name="T51" fmla="*/ 411 h 1020"/>
                <a:gd name="T52" fmla="*/ 864 w 1191"/>
                <a:gd name="T53" fmla="*/ 86 h 1020"/>
                <a:gd name="T54" fmla="*/ 720 w 1191"/>
                <a:gd name="T55" fmla="*/ 104 h 1020"/>
                <a:gd name="T56" fmla="*/ 559 w 1191"/>
                <a:gd name="T57" fmla="*/ 302 h 1020"/>
                <a:gd name="T58" fmla="*/ 254 w 1191"/>
                <a:gd name="T59" fmla="*/ 777 h 1020"/>
                <a:gd name="T60" fmla="*/ 697 w 1191"/>
                <a:gd name="T61" fmla="*/ 155 h 1020"/>
                <a:gd name="T62" fmla="*/ 303 w 1191"/>
                <a:gd name="T63" fmla="*/ 582 h 1020"/>
                <a:gd name="T64" fmla="*/ 259 w 1191"/>
                <a:gd name="T65" fmla="*/ 643 h 1020"/>
                <a:gd name="T66" fmla="*/ 608 w 1191"/>
                <a:gd name="T67" fmla="*/ 150 h 1020"/>
                <a:gd name="T68" fmla="*/ 525 w 1191"/>
                <a:gd name="T69" fmla="*/ 156 h 1020"/>
                <a:gd name="T70" fmla="*/ 154 w 1191"/>
                <a:gd name="T71" fmla="*/ 695 h 1020"/>
                <a:gd name="T72" fmla="*/ 25 w 1191"/>
                <a:gd name="T73" fmla="*/ 752 h 1020"/>
                <a:gd name="T74" fmla="*/ 353 w 1191"/>
                <a:gd name="T75" fmla="*/ 344 h 1020"/>
                <a:gd name="T76" fmla="*/ 449 w 1191"/>
                <a:gd name="T77" fmla="*/ 232 h 1020"/>
                <a:gd name="T78" fmla="*/ 224 w 1191"/>
                <a:gd name="T79" fmla="*/ 551 h 1020"/>
                <a:gd name="T80" fmla="*/ 130 w 1191"/>
                <a:gd name="T81" fmla="*/ 720 h 1020"/>
                <a:gd name="T82" fmla="*/ 164 w 1191"/>
                <a:gd name="T83" fmla="*/ 737 h 1020"/>
                <a:gd name="T84" fmla="*/ 212 w 1191"/>
                <a:gd name="T85" fmla="*/ 751 h 1020"/>
                <a:gd name="T86" fmla="*/ 269 w 1191"/>
                <a:gd name="T87" fmla="*/ 742 h 1020"/>
                <a:gd name="T88" fmla="*/ 359 w 1191"/>
                <a:gd name="T89" fmla="*/ 671 h 1020"/>
                <a:gd name="T90" fmla="*/ 390 w 1191"/>
                <a:gd name="T91" fmla="*/ 635 h 1020"/>
                <a:gd name="T92" fmla="*/ 292 w 1191"/>
                <a:gd name="T93" fmla="*/ 870 h 1020"/>
                <a:gd name="T94" fmla="*/ 301 w 1191"/>
                <a:gd name="T95" fmla="*/ 828 h 1020"/>
                <a:gd name="T96" fmla="*/ 570 w 1191"/>
                <a:gd name="T97" fmla="*/ 431 h 1020"/>
                <a:gd name="T98" fmla="*/ 481 w 1191"/>
                <a:gd name="T99" fmla="*/ 593 h 1020"/>
                <a:gd name="T100" fmla="*/ 413 w 1191"/>
                <a:gd name="T101" fmla="*/ 786 h 1020"/>
                <a:gd name="T102" fmla="*/ 502 w 1191"/>
                <a:gd name="T103" fmla="*/ 741 h 1020"/>
                <a:gd name="T104" fmla="*/ 473 w 1191"/>
                <a:gd name="T105" fmla="*/ 827 h 1020"/>
                <a:gd name="T106" fmla="*/ 753 w 1191"/>
                <a:gd name="T107" fmla="*/ 442 h 1020"/>
                <a:gd name="T108" fmla="*/ 682 w 1191"/>
                <a:gd name="T109" fmla="*/ 487 h 1020"/>
                <a:gd name="T110" fmla="*/ 840 w 1191"/>
                <a:gd name="T111" fmla="*/ 306 h 1020"/>
                <a:gd name="T112" fmla="*/ 870 w 1191"/>
                <a:gd name="T113" fmla="*/ 312 h 1020"/>
                <a:gd name="T114" fmla="*/ 936 w 1191"/>
                <a:gd name="T115" fmla="*/ 279 h 1020"/>
                <a:gd name="T116" fmla="*/ 991 w 1191"/>
                <a:gd name="T117" fmla="*/ 266 h 1020"/>
                <a:gd name="T118" fmla="*/ 1086 w 1191"/>
                <a:gd name="T119" fmla="*/ 240 h 1020"/>
                <a:gd name="T120" fmla="*/ 1157 w 1191"/>
                <a:gd name="T121" fmla="*/ 203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91" h="1020">
                  <a:moveTo>
                    <a:pt x="1185" y="228"/>
                  </a:moveTo>
                  <a:cubicBezTo>
                    <a:pt x="1175" y="207"/>
                    <a:pt x="1149" y="193"/>
                    <a:pt x="1134" y="175"/>
                  </a:cubicBezTo>
                  <a:cubicBezTo>
                    <a:pt x="1120" y="158"/>
                    <a:pt x="1098" y="126"/>
                    <a:pt x="1073" y="127"/>
                  </a:cubicBezTo>
                  <a:cubicBezTo>
                    <a:pt x="1060" y="127"/>
                    <a:pt x="1058" y="135"/>
                    <a:pt x="1052" y="146"/>
                  </a:cubicBezTo>
                  <a:cubicBezTo>
                    <a:pt x="1041" y="167"/>
                    <a:pt x="1013" y="165"/>
                    <a:pt x="994" y="165"/>
                  </a:cubicBezTo>
                  <a:cubicBezTo>
                    <a:pt x="964" y="165"/>
                    <a:pt x="961" y="137"/>
                    <a:pt x="948" y="120"/>
                  </a:cubicBezTo>
                  <a:cubicBezTo>
                    <a:pt x="943" y="114"/>
                    <a:pt x="932" y="112"/>
                    <a:pt x="925" y="109"/>
                  </a:cubicBezTo>
                  <a:cubicBezTo>
                    <a:pt x="844" y="84"/>
                    <a:pt x="905" y="97"/>
                    <a:pt x="873" y="78"/>
                  </a:cubicBezTo>
                  <a:cubicBezTo>
                    <a:pt x="856" y="68"/>
                    <a:pt x="846" y="76"/>
                    <a:pt x="832" y="83"/>
                  </a:cubicBezTo>
                  <a:cubicBezTo>
                    <a:pt x="831" y="82"/>
                    <a:pt x="831" y="81"/>
                    <a:pt x="830" y="80"/>
                  </a:cubicBezTo>
                  <a:cubicBezTo>
                    <a:pt x="830" y="80"/>
                    <a:pt x="830" y="79"/>
                    <a:pt x="831" y="79"/>
                  </a:cubicBezTo>
                  <a:cubicBezTo>
                    <a:pt x="831" y="78"/>
                    <a:pt x="830" y="77"/>
                    <a:pt x="829" y="77"/>
                  </a:cubicBezTo>
                  <a:cubicBezTo>
                    <a:pt x="827" y="71"/>
                    <a:pt x="824" y="65"/>
                    <a:pt x="818" y="61"/>
                  </a:cubicBezTo>
                  <a:cubicBezTo>
                    <a:pt x="806" y="54"/>
                    <a:pt x="792" y="64"/>
                    <a:pt x="783" y="71"/>
                  </a:cubicBezTo>
                  <a:cubicBezTo>
                    <a:pt x="780" y="73"/>
                    <a:pt x="777" y="76"/>
                    <a:pt x="773" y="79"/>
                  </a:cubicBezTo>
                  <a:cubicBezTo>
                    <a:pt x="773" y="79"/>
                    <a:pt x="772" y="78"/>
                    <a:pt x="771" y="79"/>
                  </a:cubicBezTo>
                  <a:cubicBezTo>
                    <a:pt x="771" y="80"/>
                    <a:pt x="770" y="80"/>
                    <a:pt x="770" y="81"/>
                  </a:cubicBezTo>
                  <a:cubicBezTo>
                    <a:pt x="765" y="85"/>
                    <a:pt x="759" y="87"/>
                    <a:pt x="752" y="86"/>
                  </a:cubicBezTo>
                  <a:cubicBezTo>
                    <a:pt x="751" y="86"/>
                    <a:pt x="750" y="86"/>
                    <a:pt x="750" y="86"/>
                  </a:cubicBezTo>
                  <a:cubicBezTo>
                    <a:pt x="750" y="84"/>
                    <a:pt x="749" y="83"/>
                    <a:pt x="747" y="84"/>
                  </a:cubicBezTo>
                  <a:cubicBezTo>
                    <a:pt x="747" y="84"/>
                    <a:pt x="747" y="84"/>
                    <a:pt x="746" y="85"/>
                  </a:cubicBezTo>
                  <a:cubicBezTo>
                    <a:pt x="742" y="84"/>
                    <a:pt x="739" y="82"/>
                    <a:pt x="734" y="82"/>
                  </a:cubicBezTo>
                  <a:cubicBezTo>
                    <a:pt x="726" y="82"/>
                    <a:pt x="722" y="90"/>
                    <a:pt x="719" y="97"/>
                  </a:cubicBezTo>
                  <a:cubicBezTo>
                    <a:pt x="718" y="96"/>
                    <a:pt x="717" y="96"/>
                    <a:pt x="717" y="97"/>
                  </a:cubicBezTo>
                  <a:cubicBezTo>
                    <a:pt x="716" y="97"/>
                    <a:pt x="716" y="97"/>
                    <a:pt x="716" y="98"/>
                  </a:cubicBezTo>
                  <a:cubicBezTo>
                    <a:pt x="706" y="74"/>
                    <a:pt x="716" y="54"/>
                    <a:pt x="690" y="38"/>
                  </a:cubicBezTo>
                  <a:cubicBezTo>
                    <a:pt x="688" y="38"/>
                    <a:pt x="687" y="37"/>
                    <a:pt x="685" y="36"/>
                  </a:cubicBezTo>
                  <a:cubicBezTo>
                    <a:pt x="685" y="35"/>
                    <a:pt x="684" y="35"/>
                    <a:pt x="683" y="35"/>
                  </a:cubicBezTo>
                  <a:cubicBezTo>
                    <a:pt x="672" y="31"/>
                    <a:pt x="660" y="33"/>
                    <a:pt x="652" y="42"/>
                  </a:cubicBezTo>
                  <a:cubicBezTo>
                    <a:pt x="649" y="46"/>
                    <a:pt x="640" y="39"/>
                    <a:pt x="637" y="38"/>
                  </a:cubicBezTo>
                  <a:cubicBezTo>
                    <a:pt x="624" y="36"/>
                    <a:pt x="610" y="37"/>
                    <a:pt x="599" y="30"/>
                  </a:cubicBezTo>
                  <a:cubicBezTo>
                    <a:pt x="600" y="29"/>
                    <a:pt x="600" y="27"/>
                    <a:pt x="601" y="26"/>
                  </a:cubicBezTo>
                  <a:cubicBezTo>
                    <a:pt x="602" y="24"/>
                    <a:pt x="600" y="23"/>
                    <a:pt x="598" y="24"/>
                  </a:cubicBezTo>
                  <a:cubicBezTo>
                    <a:pt x="597" y="25"/>
                    <a:pt x="597" y="26"/>
                    <a:pt x="596" y="27"/>
                  </a:cubicBezTo>
                  <a:cubicBezTo>
                    <a:pt x="593" y="25"/>
                    <a:pt x="590" y="22"/>
                    <a:pt x="588" y="18"/>
                  </a:cubicBezTo>
                  <a:cubicBezTo>
                    <a:pt x="581" y="5"/>
                    <a:pt x="573" y="7"/>
                    <a:pt x="561" y="13"/>
                  </a:cubicBezTo>
                  <a:cubicBezTo>
                    <a:pt x="560" y="13"/>
                    <a:pt x="560" y="15"/>
                    <a:pt x="562" y="15"/>
                  </a:cubicBezTo>
                  <a:cubicBezTo>
                    <a:pt x="564" y="14"/>
                    <a:pt x="567" y="13"/>
                    <a:pt x="569" y="13"/>
                  </a:cubicBezTo>
                  <a:cubicBezTo>
                    <a:pt x="561" y="24"/>
                    <a:pt x="553" y="36"/>
                    <a:pt x="546" y="48"/>
                  </a:cubicBezTo>
                  <a:cubicBezTo>
                    <a:pt x="536" y="60"/>
                    <a:pt x="526" y="71"/>
                    <a:pt x="516" y="82"/>
                  </a:cubicBezTo>
                  <a:cubicBezTo>
                    <a:pt x="532" y="60"/>
                    <a:pt x="547" y="36"/>
                    <a:pt x="556" y="11"/>
                  </a:cubicBezTo>
                  <a:cubicBezTo>
                    <a:pt x="557" y="10"/>
                    <a:pt x="554" y="9"/>
                    <a:pt x="553" y="10"/>
                  </a:cubicBezTo>
                  <a:cubicBezTo>
                    <a:pt x="506" y="53"/>
                    <a:pt x="473" y="115"/>
                    <a:pt x="435" y="165"/>
                  </a:cubicBezTo>
                  <a:cubicBezTo>
                    <a:pt x="383" y="233"/>
                    <a:pt x="331" y="300"/>
                    <a:pt x="282" y="368"/>
                  </a:cubicBezTo>
                  <a:cubicBezTo>
                    <a:pt x="231" y="440"/>
                    <a:pt x="183" y="514"/>
                    <a:pt x="129" y="584"/>
                  </a:cubicBezTo>
                  <a:cubicBezTo>
                    <a:pt x="85" y="640"/>
                    <a:pt x="35" y="691"/>
                    <a:pt x="1" y="754"/>
                  </a:cubicBezTo>
                  <a:cubicBezTo>
                    <a:pt x="0" y="755"/>
                    <a:pt x="1" y="756"/>
                    <a:pt x="2" y="755"/>
                  </a:cubicBezTo>
                  <a:cubicBezTo>
                    <a:pt x="40" y="688"/>
                    <a:pt x="95" y="633"/>
                    <a:pt x="143" y="572"/>
                  </a:cubicBezTo>
                  <a:cubicBezTo>
                    <a:pt x="189" y="512"/>
                    <a:pt x="231" y="447"/>
                    <a:pt x="275" y="385"/>
                  </a:cubicBezTo>
                  <a:cubicBezTo>
                    <a:pt x="320" y="320"/>
                    <a:pt x="368" y="259"/>
                    <a:pt x="415" y="196"/>
                  </a:cubicBezTo>
                  <a:cubicBezTo>
                    <a:pt x="440" y="163"/>
                    <a:pt x="465" y="131"/>
                    <a:pt x="489" y="98"/>
                  </a:cubicBezTo>
                  <a:cubicBezTo>
                    <a:pt x="497" y="87"/>
                    <a:pt x="505" y="75"/>
                    <a:pt x="513" y="64"/>
                  </a:cubicBezTo>
                  <a:cubicBezTo>
                    <a:pt x="519" y="54"/>
                    <a:pt x="560" y="0"/>
                    <a:pt x="542" y="36"/>
                  </a:cubicBezTo>
                  <a:cubicBezTo>
                    <a:pt x="528" y="62"/>
                    <a:pt x="506" y="83"/>
                    <a:pt x="488" y="107"/>
                  </a:cubicBezTo>
                  <a:cubicBezTo>
                    <a:pt x="465" y="140"/>
                    <a:pt x="442" y="173"/>
                    <a:pt x="418" y="207"/>
                  </a:cubicBezTo>
                  <a:cubicBezTo>
                    <a:pt x="367" y="280"/>
                    <a:pt x="312" y="351"/>
                    <a:pt x="257" y="421"/>
                  </a:cubicBezTo>
                  <a:cubicBezTo>
                    <a:pt x="216" y="475"/>
                    <a:pt x="178" y="529"/>
                    <a:pt x="143" y="586"/>
                  </a:cubicBezTo>
                  <a:cubicBezTo>
                    <a:pt x="101" y="654"/>
                    <a:pt x="46" y="712"/>
                    <a:pt x="3" y="780"/>
                  </a:cubicBezTo>
                  <a:cubicBezTo>
                    <a:pt x="2" y="781"/>
                    <a:pt x="4" y="783"/>
                    <a:pt x="6" y="782"/>
                  </a:cubicBezTo>
                  <a:cubicBezTo>
                    <a:pt x="24" y="765"/>
                    <a:pt x="40" y="746"/>
                    <a:pt x="56" y="727"/>
                  </a:cubicBezTo>
                  <a:cubicBezTo>
                    <a:pt x="42" y="746"/>
                    <a:pt x="28" y="765"/>
                    <a:pt x="15" y="785"/>
                  </a:cubicBezTo>
                  <a:cubicBezTo>
                    <a:pt x="13" y="786"/>
                    <a:pt x="16" y="787"/>
                    <a:pt x="17" y="786"/>
                  </a:cubicBezTo>
                  <a:cubicBezTo>
                    <a:pt x="27" y="778"/>
                    <a:pt x="37" y="769"/>
                    <a:pt x="46" y="759"/>
                  </a:cubicBezTo>
                  <a:cubicBezTo>
                    <a:pt x="37" y="773"/>
                    <a:pt x="28" y="787"/>
                    <a:pt x="19" y="801"/>
                  </a:cubicBezTo>
                  <a:cubicBezTo>
                    <a:pt x="18" y="802"/>
                    <a:pt x="21" y="804"/>
                    <a:pt x="22" y="803"/>
                  </a:cubicBezTo>
                  <a:cubicBezTo>
                    <a:pt x="64" y="760"/>
                    <a:pt x="99" y="711"/>
                    <a:pt x="132" y="661"/>
                  </a:cubicBezTo>
                  <a:cubicBezTo>
                    <a:pt x="174" y="599"/>
                    <a:pt x="219" y="539"/>
                    <a:pt x="263" y="478"/>
                  </a:cubicBezTo>
                  <a:cubicBezTo>
                    <a:pt x="319" y="399"/>
                    <a:pt x="374" y="320"/>
                    <a:pt x="431" y="242"/>
                  </a:cubicBezTo>
                  <a:cubicBezTo>
                    <a:pt x="442" y="226"/>
                    <a:pt x="454" y="211"/>
                    <a:pt x="467" y="196"/>
                  </a:cubicBezTo>
                  <a:cubicBezTo>
                    <a:pt x="494" y="162"/>
                    <a:pt x="522" y="127"/>
                    <a:pt x="546" y="90"/>
                  </a:cubicBezTo>
                  <a:cubicBezTo>
                    <a:pt x="556" y="78"/>
                    <a:pt x="567" y="65"/>
                    <a:pt x="577" y="53"/>
                  </a:cubicBezTo>
                  <a:cubicBezTo>
                    <a:pt x="589" y="39"/>
                    <a:pt x="596" y="30"/>
                    <a:pt x="582" y="53"/>
                  </a:cubicBezTo>
                  <a:cubicBezTo>
                    <a:pt x="562" y="87"/>
                    <a:pt x="535" y="117"/>
                    <a:pt x="510" y="147"/>
                  </a:cubicBezTo>
                  <a:cubicBezTo>
                    <a:pt x="466" y="202"/>
                    <a:pt x="424" y="260"/>
                    <a:pt x="383" y="318"/>
                  </a:cubicBezTo>
                  <a:cubicBezTo>
                    <a:pt x="341" y="378"/>
                    <a:pt x="300" y="440"/>
                    <a:pt x="259" y="502"/>
                  </a:cubicBezTo>
                  <a:cubicBezTo>
                    <a:pt x="228" y="541"/>
                    <a:pt x="196" y="581"/>
                    <a:pt x="166" y="621"/>
                  </a:cubicBezTo>
                  <a:cubicBezTo>
                    <a:pt x="138" y="658"/>
                    <a:pt x="111" y="696"/>
                    <a:pt x="82" y="733"/>
                  </a:cubicBezTo>
                  <a:cubicBezTo>
                    <a:pt x="64" y="755"/>
                    <a:pt x="48" y="777"/>
                    <a:pt x="38" y="804"/>
                  </a:cubicBezTo>
                  <a:cubicBezTo>
                    <a:pt x="38" y="806"/>
                    <a:pt x="40" y="807"/>
                    <a:pt x="41" y="806"/>
                  </a:cubicBezTo>
                  <a:cubicBezTo>
                    <a:pt x="47" y="800"/>
                    <a:pt x="52" y="794"/>
                    <a:pt x="57" y="788"/>
                  </a:cubicBezTo>
                  <a:cubicBezTo>
                    <a:pt x="52" y="796"/>
                    <a:pt x="48" y="805"/>
                    <a:pt x="43" y="814"/>
                  </a:cubicBezTo>
                  <a:cubicBezTo>
                    <a:pt x="43" y="815"/>
                    <a:pt x="45" y="817"/>
                    <a:pt x="46" y="816"/>
                  </a:cubicBezTo>
                  <a:cubicBezTo>
                    <a:pt x="59" y="805"/>
                    <a:pt x="70" y="793"/>
                    <a:pt x="81" y="780"/>
                  </a:cubicBezTo>
                  <a:cubicBezTo>
                    <a:pt x="80" y="782"/>
                    <a:pt x="79" y="784"/>
                    <a:pt x="78" y="786"/>
                  </a:cubicBezTo>
                  <a:cubicBezTo>
                    <a:pt x="75" y="791"/>
                    <a:pt x="72" y="796"/>
                    <a:pt x="69" y="801"/>
                  </a:cubicBezTo>
                  <a:cubicBezTo>
                    <a:pt x="68" y="802"/>
                    <a:pt x="71" y="804"/>
                    <a:pt x="72" y="803"/>
                  </a:cubicBezTo>
                  <a:cubicBezTo>
                    <a:pt x="72" y="802"/>
                    <a:pt x="73" y="802"/>
                    <a:pt x="73" y="801"/>
                  </a:cubicBezTo>
                  <a:cubicBezTo>
                    <a:pt x="74" y="802"/>
                    <a:pt x="74" y="802"/>
                    <a:pt x="75" y="801"/>
                  </a:cubicBezTo>
                  <a:cubicBezTo>
                    <a:pt x="78" y="800"/>
                    <a:pt x="81" y="797"/>
                    <a:pt x="84" y="795"/>
                  </a:cubicBezTo>
                  <a:cubicBezTo>
                    <a:pt x="83" y="797"/>
                    <a:pt x="82" y="799"/>
                    <a:pt x="81" y="801"/>
                  </a:cubicBezTo>
                  <a:cubicBezTo>
                    <a:pt x="80" y="802"/>
                    <a:pt x="82" y="804"/>
                    <a:pt x="83" y="803"/>
                  </a:cubicBezTo>
                  <a:cubicBezTo>
                    <a:pt x="90" y="795"/>
                    <a:pt x="97" y="786"/>
                    <a:pt x="104" y="778"/>
                  </a:cubicBezTo>
                  <a:cubicBezTo>
                    <a:pt x="126" y="749"/>
                    <a:pt x="108" y="782"/>
                    <a:pt x="105" y="789"/>
                  </a:cubicBezTo>
                  <a:cubicBezTo>
                    <a:pt x="104" y="791"/>
                    <a:pt x="106" y="793"/>
                    <a:pt x="108" y="791"/>
                  </a:cubicBezTo>
                  <a:cubicBezTo>
                    <a:pt x="112" y="787"/>
                    <a:pt x="116" y="783"/>
                    <a:pt x="119" y="779"/>
                  </a:cubicBezTo>
                  <a:cubicBezTo>
                    <a:pt x="120" y="777"/>
                    <a:pt x="118" y="774"/>
                    <a:pt x="116" y="776"/>
                  </a:cubicBezTo>
                  <a:cubicBezTo>
                    <a:pt x="102" y="794"/>
                    <a:pt x="122" y="760"/>
                    <a:pt x="124" y="753"/>
                  </a:cubicBezTo>
                  <a:cubicBezTo>
                    <a:pt x="125" y="752"/>
                    <a:pt x="123" y="751"/>
                    <a:pt x="122" y="751"/>
                  </a:cubicBezTo>
                  <a:cubicBezTo>
                    <a:pt x="124" y="749"/>
                    <a:pt x="126" y="746"/>
                    <a:pt x="127" y="743"/>
                  </a:cubicBezTo>
                  <a:cubicBezTo>
                    <a:pt x="128" y="741"/>
                    <a:pt x="126" y="739"/>
                    <a:pt x="125" y="741"/>
                  </a:cubicBezTo>
                  <a:cubicBezTo>
                    <a:pt x="120" y="746"/>
                    <a:pt x="115" y="751"/>
                    <a:pt x="111" y="756"/>
                  </a:cubicBezTo>
                  <a:cubicBezTo>
                    <a:pt x="113" y="751"/>
                    <a:pt x="116" y="746"/>
                    <a:pt x="118" y="741"/>
                  </a:cubicBezTo>
                  <a:cubicBezTo>
                    <a:pt x="118" y="739"/>
                    <a:pt x="116" y="738"/>
                    <a:pt x="115" y="739"/>
                  </a:cubicBezTo>
                  <a:cubicBezTo>
                    <a:pt x="113" y="741"/>
                    <a:pt x="111" y="743"/>
                    <a:pt x="109" y="745"/>
                  </a:cubicBezTo>
                  <a:cubicBezTo>
                    <a:pt x="113" y="739"/>
                    <a:pt x="118" y="733"/>
                    <a:pt x="122" y="726"/>
                  </a:cubicBezTo>
                  <a:cubicBezTo>
                    <a:pt x="127" y="727"/>
                    <a:pt x="131" y="729"/>
                    <a:pt x="136" y="730"/>
                  </a:cubicBezTo>
                  <a:cubicBezTo>
                    <a:pt x="137" y="730"/>
                    <a:pt x="137" y="730"/>
                    <a:pt x="137" y="730"/>
                  </a:cubicBezTo>
                  <a:cubicBezTo>
                    <a:pt x="151" y="735"/>
                    <a:pt x="165" y="741"/>
                    <a:pt x="178" y="746"/>
                  </a:cubicBezTo>
                  <a:cubicBezTo>
                    <a:pt x="178" y="746"/>
                    <a:pt x="178" y="747"/>
                    <a:pt x="177" y="748"/>
                  </a:cubicBezTo>
                  <a:cubicBezTo>
                    <a:pt x="177" y="749"/>
                    <a:pt x="179" y="751"/>
                    <a:pt x="180" y="749"/>
                  </a:cubicBezTo>
                  <a:cubicBezTo>
                    <a:pt x="181" y="749"/>
                    <a:pt x="182" y="748"/>
                    <a:pt x="182" y="747"/>
                  </a:cubicBezTo>
                  <a:cubicBezTo>
                    <a:pt x="202" y="754"/>
                    <a:pt x="221" y="758"/>
                    <a:pt x="241" y="753"/>
                  </a:cubicBezTo>
                  <a:cubicBezTo>
                    <a:pt x="241" y="753"/>
                    <a:pt x="241" y="753"/>
                    <a:pt x="241" y="753"/>
                  </a:cubicBezTo>
                  <a:cubicBezTo>
                    <a:pt x="227" y="770"/>
                    <a:pt x="231" y="790"/>
                    <a:pt x="241" y="810"/>
                  </a:cubicBezTo>
                  <a:cubicBezTo>
                    <a:pt x="240" y="811"/>
                    <a:pt x="239" y="813"/>
                    <a:pt x="238" y="814"/>
                  </a:cubicBezTo>
                  <a:cubicBezTo>
                    <a:pt x="237" y="815"/>
                    <a:pt x="239" y="816"/>
                    <a:pt x="240" y="815"/>
                  </a:cubicBezTo>
                  <a:cubicBezTo>
                    <a:pt x="241" y="814"/>
                    <a:pt x="241" y="813"/>
                    <a:pt x="242" y="812"/>
                  </a:cubicBezTo>
                  <a:cubicBezTo>
                    <a:pt x="249" y="826"/>
                    <a:pt x="259" y="839"/>
                    <a:pt x="269" y="850"/>
                  </a:cubicBezTo>
                  <a:cubicBezTo>
                    <a:pt x="269" y="851"/>
                    <a:pt x="269" y="851"/>
                    <a:pt x="269" y="851"/>
                  </a:cubicBezTo>
                  <a:cubicBezTo>
                    <a:pt x="268" y="852"/>
                    <a:pt x="270" y="854"/>
                    <a:pt x="271" y="852"/>
                  </a:cubicBezTo>
                  <a:cubicBezTo>
                    <a:pt x="275" y="857"/>
                    <a:pt x="279" y="861"/>
                    <a:pt x="283" y="865"/>
                  </a:cubicBezTo>
                  <a:cubicBezTo>
                    <a:pt x="281" y="869"/>
                    <a:pt x="280" y="872"/>
                    <a:pt x="279" y="876"/>
                  </a:cubicBezTo>
                  <a:cubicBezTo>
                    <a:pt x="279" y="876"/>
                    <a:pt x="280" y="877"/>
                    <a:pt x="280" y="876"/>
                  </a:cubicBezTo>
                  <a:cubicBezTo>
                    <a:pt x="281" y="873"/>
                    <a:pt x="282" y="870"/>
                    <a:pt x="284" y="866"/>
                  </a:cubicBezTo>
                  <a:cubicBezTo>
                    <a:pt x="284" y="867"/>
                    <a:pt x="285" y="868"/>
                    <a:pt x="286" y="868"/>
                  </a:cubicBezTo>
                  <a:cubicBezTo>
                    <a:pt x="287" y="870"/>
                    <a:pt x="289" y="872"/>
                    <a:pt x="291" y="874"/>
                  </a:cubicBezTo>
                  <a:cubicBezTo>
                    <a:pt x="290" y="875"/>
                    <a:pt x="290" y="876"/>
                    <a:pt x="289" y="877"/>
                  </a:cubicBezTo>
                  <a:cubicBezTo>
                    <a:pt x="289" y="878"/>
                    <a:pt x="291" y="880"/>
                    <a:pt x="292" y="879"/>
                  </a:cubicBezTo>
                  <a:cubicBezTo>
                    <a:pt x="292" y="878"/>
                    <a:pt x="293" y="877"/>
                    <a:pt x="294" y="876"/>
                  </a:cubicBezTo>
                  <a:cubicBezTo>
                    <a:pt x="301" y="883"/>
                    <a:pt x="312" y="891"/>
                    <a:pt x="320" y="886"/>
                  </a:cubicBezTo>
                  <a:cubicBezTo>
                    <a:pt x="332" y="879"/>
                    <a:pt x="327" y="857"/>
                    <a:pt x="320" y="848"/>
                  </a:cubicBezTo>
                  <a:cubicBezTo>
                    <a:pt x="286" y="804"/>
                    <a:pt x="345" y="809"/>
                    <a:pt x="358" y="784"/>
                  </a:cubicBezTo>
                  <a:cubicBezTo>
                    <a:pt x="360" y="781"/>
                    <a:pt x="361" y="775"/>
                    <a:pt x="361" y="772"/>
                  </a:cubicBezTo>
                  <a:cubicBezTo>
                    <a:pt x="364" y="759"/>
                    <a:pt x="381" y="760"/>
                    <a:pt x="389" y="768"/>
                  </a:cubicBezTo>
                  <a:cubicBezTo>
                    <a:pt x="389" y="769"/>
                    <a:pt x="388" y="769"/>
                    <a:pt x="388" y="770"/>
                  </a:cubicBezTo>
                  <a:cubicBezTo>
                    <a:pt x="387" y="772"/>
                    <a:pt x="390" y="773"/>
                    <a:pt x="391" y="772"/>
                  </a:cubicBezTo>
                  <a:cubicBezTo>
                    <a:pt x="391" y="771"/>
                    <a:pt x="391" y="771"/>
                    <a:pt x="391" y="771"/>
                  </a:cubicBezTo>
                  <a:cubicBezTo>
                    <a:pt x="392" y="773"/>
                    <a:pt x="393" y="775"/>
                    <a:pt x="393" y="778"/>
                  </a:cubicBezTo>
                  <a:cubicBezTo>
                    <a:pt x="393" y="781"/>
                    <a:pt x="394" y="786"/>
                    <a:pt x="397" y="788"/>
                  </a:cubicBezTo>
                  <a:cubicBezTo>
                    <a:pt x="399" y="790"/>
                    <a:pt x="403" y="794"/>
                    <a:pt x="408" y="798"/>
                  </a:cubicBezTo>
                  <a:cubicBezTo>
                    <a:pt x="406" y="801"/>
                    <a:pt x="404" y="805"/>
                    <a:pt x="402" y="809"/>
                  </a:cubicBezTo>
                  <a:cubicBezTo>
                    <a:pt x="402" y="810"/>
                    <a:pt x="404" y="813"/>
                    <a:pt x="405" y="811"/>
                  </a:cubicBezTo>
                  <a:cubicBezTo>
                    <a:pt x="408" y="808"/>
                    <a:pt x="410" y="805"/>
                    <a:pt x="412" y="802"/>
                  </a:cubicBezTo>
                  <a:cubicBezTo>
                    <a:pt x="416" y="806"/>
                    <a:pt x="420" y="809"/>
                    <a:pt x="422" y="809"/>
                  </a:cubicBezTo>
                  <a:cubicBezTo>
                    <a:pt x="440" y="809"/>
                    <a:pt x="438" y="815"/>
                    <a:pt x="441" y="833"/>
                  </a:cubicBezTo>
                  <a:cubicBezTo>
                    <a:pt x="444" y="852"/>
                    <a:pt x="449" y="876"/>
                    <a:pt x="445" y="895"/>
                  </a:cubicBezTo>
                  <a:cubicBezTo>
                    <a:pt x="445" y="895"/>
                    <a:pt x="445" y="895"/>
                    <a:pt x="445" y="895"/>
                  </a:cubicBezTo>
                  <a:cubicBezTo>
                    <a:pt x="437" y="902"/>
                    <a:pt x="433" y="907"/>
                    <a:pt x="436" y="894"/>
                  </a:cubicBezTo>
                  <a:cubicBezTo>
                    <a:pt x="436" y="893"/>
                    <a:pt x="436" y="892"/>
                    <a:pt x="435" y="892"/>
                  </a:cubicBezTo>
                  <a:cubicBezTo>
                    <a:pt x="432" y="892"/>
                    <a:pt x="430" y="892"/>
                    <a:pt x="428" y="891"/>
                  </a:cubicBezTo>
                  <a:cubicBezTo>
                    <a:pt x="429" y="888"/>
                    <a:pt x="430" y="886"/>
                    <a:pt x="431" y="883"/>
                  </a:cubicBezTo>
                  <a:cubicBezTo>
                    <a:pt x="431" y="882"/>
                    <a:pt x="430" y="881"/>
                    <a:pt x="429" y="882"/>
                  </a:cubicBezTo>
                  <a:cubicBezTo>
                    <a:pt x="426" y="886"/>
                    <a:pt x="423" y="890"/>
                    <a:pt x="420" y="895"/>
                  </a:cubicBezTo>
                  <a:cubicBezTo>
                    <a:pt x="420" y="896"/>
                    <a:pt x="421" y="897"/>
                    <a:pt x="422" y="897"/>
                  </a:cubicBezTo>
                  <a:cubicBezTo>
                    <a:pt x="432" y="898"/>
                    <a:pt x="434" y="902"/>
                    <a:pt x="428" y="909"/>
                  </a:cubicBezTo>
                  <a:cubicBezTo>
                    <a:pt x="428" y="911"/>
                    <a:pt x="430" y="912"/>
                    <a:pt x="431" y="911"/>
                  </a:cubicBezTo>
                  <a:cubicBezTo>
                    <a:pt x="439" y="904"/>
                    <a:pt x="442" y="905"/>
                    <a:pt x="443" y="906"/>
                  </a:cubicBezTo>
                  <a:cubicBezTo>
                    <a:pt x="440" y="910"/>
                    <a:pt x="437" y="915"/>
                    <a:pt x="435" y="919"/>
                  </a:cubicBezTo>
                  <a:cubicBezTo>
                    <a:pt x="434" y="921"/>
                    <a:pt x="437" y="922"/>
                    <a:pt x="438" y="920"/>
                  </a:cubicBezTo>
                  <a:cubicBezTo>
                    <a:pt x="445" y="910"/>
                    <a:pt x="445" y="910"/>
                    <a:pt x="446" y="906"/>
                  </a:cubicBezTo>
                  <a:cubicBezTo>
                    <a:pt x="448" y="904"/>
                    <a:pt x="450" y="902"/>
                    <a:pt x="454" y="896"/>
                  </a:cubicBezTo>
                  <a:cubicBezTo>
                    <a:pt x="475" y="864"/>
                    <a:pt x="446" y="919"/>
                    <a:pt x="443" y="925"/>
                  </a:cubicBezTo>
                  <a:cubicBezTo>
                    <a:pt x="442" y="927"/>
                    <a:pt x="445" y="929"/>
                    <a:pt x="446" y="927"/>
                  </a:cubicBezTo>
                  <a:cubicBezTo>
                    <a:pt x="453" y="917"/>
                    <a:pt x="460" y="907"/>
                    <a:pt x="467" y="898"/>
                  </a:cubicBezTo>
                  <a:cubicBezTo>
                    <a:pt x="461" y="905"/>
                    <a:pt x="456" y="924"/>
                    <a:pt x="451" y="933"/>
                  </a:cubicBezTo>
                  <a:cubicBezTo>
                    <a:pt x="450" y="935"/>
                    <a:pt x="453" y="937"/>
                    <a:pt x="454" y="935"/>
                  </a:cubicBezTo>
                  <a:cubicBezTo>
                    <a:pt x="488" y="890"/>
                    <a:pt x="467" y="925"/>
                    <a:pt x="461" y="940"/>
                  </a:cubicBezTo>
                  <a:cubicBezTo>
                    <a:pt x="460" y="942"/>
                    <a:pt x="462" y="943"/>
                    <a:pt x="463" y="942"/>
                  </a:cubicBezTo>
                  <a:cubicBezTo>
                    <a:pt x="470" y="936"/>
                    <a:pt x="476" y="930"/>
                    <a:pt x="482" y="923"/>
                  </a:cubicBezTo>
                  <a:cubicBezTo>
                    <a:pt x="480" y="934"/>
                    <a:pt x="476" y="945"/>
                    <a:pt x="470" y="954"/>
                  </a:cubicBezTo>
                  <a:cubicBezTo>
                    <a:pt x="469" y="956"/>
                    <a:pt x="472" y="958"/>
                    <a:pt x="474" y="956"/>
                  </a:cubicBezTo>
                  <a:cubicBezTo>
                    <a:pt x="503" y="915"/>
                    <a:pt x="484" y="949"/>
                    <a:pt x="478" y="959"/>
                  </a:cubicBezTo>
                  <a:cubicBezTo>
                    <a:pt x="477" y="961"/>
                    <a:pt x="480" y="963"/>
                    <a:pt x="481" y="961"/>
                  </a:cubicBezTo>
                  <a:cubicBezTo>
                    <a:pt x="491" y="952"/>
                    <a:pt x="522" y="920"/>
                    <a:pt x="487" y="964"/>
                  </a:cubicBezTo>
                  <a:cubicBezTo>
                    <a:pt x="485" y="965"/>
                    <a:pt x="488" y="968"/>
                    <a:pt x="489" y="966"/>
                  </a:cubicBezTo>
                  <a:cubicBezTo>
                    <a:pt x="509" y="946"/>
                    <a:pt x="510" y="950"/>
                    <a:pt x="496" y="974"/>
                  </a:cubicBezTo>
                  <a:cubicBezTo>
                    <a:pt x="495" y="976"/>
                    <a:pt x="497" y="977"/>
                    <a:pt x="499" y="976"/>
                  </a:cubicBezTo>
                  <a:cubicBezTo>
                    <a:pt x="526" y="955"/>
                    <a:pt x="515" y="968"/>
                    <a:pt x="504" y="985"/>
                  </a:cubicBezTo>
                  <a:cubicBezTo>
                    <a:pt x="503" y="987"/>
                    <a:pt x="506" y="989"/>
                    <a:pt x="507" y="987"/>
                  </a:cubicBezTo>
                  <a:cubicBezTo>
                    <a:pt x="519" y="970"/>
                    <a:pt x="521" y="971"/>
                    <a:pt x="514" y="990"/>
                  </a:cubicBezTo>
                  <a:cubicBezTo>
                    <a:pt x="513" y="992"/>
                    <a:pt x="515" y="993"/>
                    <a:pt x="517" y="992"/>
                  </a:cubicBezTo>
                  <a:cubicBezTo>
                    <a:pt x="532" y="979"/>
                    <a:pt x="537" y="980"/>
                    <a:pt x="530" y="993"/>
                  </a:cubicBezTo>
                  <a:cubicBezTo>
                    <a:pt x="529" y="995"/>
                    <a:pt x="532" y="997"/>
                    <a:pt x="533" y="995"/>
                  </a:cubicBezTo>
                  <a:cubicBezTo>
                    <a:pt x="544" y="983"/>
                    <a:pt x="548" y="984"/>
                    <a:pt x="543" y="997"/>
                  </a:cubicBezTo>
                  <a:cubicBezTo>
                    <a:pt x="543" y="998"/>
                    <a:pt x="545" y="1000"/>
                    <a:pt x="546" y="999"/>
                  </a:cubicBezTo>
                  <a:cubicBezTo>
                    <a:pt x="551" y="988"/>
                    <a:pt x="554" y="988"/>
                    <a:pt x="556" y="997"/>
                  </a:cubicBezTo>
                  <a:cubicBezTo>
                    <a:pt x="556" y="999"/>
                    <a:pt x="557" y="1000"/>
                    <a:pt x="559" y="999"/>
                  </a:cubicBezTo>
                  <a:cubicBezTo>
                    <a:pt x="566" y="991"/>
                    <a:pt x="569" y="992"/>
                    <a:pt x="567" y="1002"/>
                  </a:cubicBezTo>
                  <a:cubicBezTo>
                    <a:pt x="567" y="1004"/>
                    <a:pt x="569" y="1005"/>
                    <a:pt x="570" y="1003"/>
                  </a:cubicBezTo>
                  <a:cubicBezTo>
                    <a:pt x="582" y="993"/>
                    <a:pt x="586" y="993"/>
                    <a:pt x="583" y="1004"/>
                  </a:cubicBezTo>
                  <a:cubicBezTo>
                    <a:pt x="583" y="1005"/>
                    <a:pt x="585" y="1006"/>
                    <a:pt x="586" y="1005"/>
                  </a:cubicBezTo>
                  <a:cubicBezTo>
                    <a:pt x="597" y="999"/>
                    <a:pt x="595" y="999"/>
                    <a:pt x="588" y="1009"/>
                  </a:cubicBezTo>
                  <a:cubicBezTo>
                    <a:pt x="587" y="1011"/>
                    <a:pt x="590" y="1013"/>
                    <a:pt x="591" y="1012"/>
                  </a:cubicBezTo>
                  <a:cubicBezTo>
                    <a:pt x="596" y="1006"/>
                    <a:pt x="606" y="990"/>
                    <a:pt x="603" y="1006"/>
                  </a:cubicBezTo>
                  <a:cubicBezTo>
                    <a:pt x="602" y="1008"/>
                    <a:pt x="604" y="1009"/>
                    <a:pt x="605" y="1009"/>
                  </a:cubicBezTo>
                  <a:cubicBezTo>
                    <a:pt x="614" y="1005"/>
                    <a:pt x="625" y="997"/>
                    <a:pt x="616" y="1016"/>
                  </a:cubicBezTo>
                  <a:cubicBezTo>
                    <a:pt x="615" y="1018"/>
                    <a:pt x="617" y="1020"/>
                    <a:pt x="619" y="1018"/>
                  </a:cubicBezTo>
                  <a:cubicBezTo>
                    <a:pt x="624" y="1013"/>
                    <a:pt x="635" y="992"/>
                    <a:pt x="630" y="1011"/>
                  </a:cubicBezTo>
                  <a:cubicBezTo>
                    <a:pt x="630" y="1013"/>
                    <a:pt x="632" y="1014"/>
                    <a:pt x="633" y="1013"/>
                  </a:cubicBezTo>
                  <a:cubicBezTo>
                    <a:pt x="644" y="1005"/>
                    <a:pt x="655" y="994"/>
                    <a:pt x="650" y="1015"/>
                  </a:cubicBezTo>
                  <a:cubicBezTo>
                    <a:pt x="649" y="1016"/>
                    <a:pt x="652" y="1018"/>
                    <a:pt x="653" y="1016"/>
                  </a:cubicBezTo>
                  <a:cubicBezTo>
                    <a:pt x="653" y="1016"/>
                    <a:pt x="674" y="986"/>
                    <a:pt x="663" y="1009"/>
                  </a:cubicBezTo>
                  <a:cubicBezTo>
                    <a:pt x="662" y="1011"/>
                    <a:pt x="664" y="1013"/>
                    <a:pt x="666" y="1012"/>
                  </a:cubicBezTo>
                  <a:cubicBezTo>
                    <a:pt x="670" y="1008"/>
                    <a:pt x="683" y="990"/>
                    <a:pt x="677" y="1005"/>
                  </a:cubicBezTo>
                  <a:cubicBezTo>
                    <a:pt x="676" y="1006"/>
                    <a:pt x="678" y="1008"/>
                    <a:pt x="680" y="1007"/>
                  </a:cubicBezTo>
                  <a:cubicBezTo>
                    <a:pt x="685" y="1004"/>
                    <a:pt x="702" y="988"/>
                    <a:pt x="696" y="1003"/>
                  </a:cubicBezTo>
                  <a:cubicBezTo>
                    <a:pt x="696" y="1005"/>
                    <a:pt x="698" y="1006"/>
                    <a:pt x="699" y="1005"/>
                  </a:cubicBezTo>
                  <a:cubicBezTo>
                    <a:pt x="701" y="1004"/>
                    <a:pt x="702" y="1003"/>
                    <a:pt x="704" y="1002"/>
                  </a:cubicBezTo>
                  <a:cubicBezTo>
                    <a:pt x="705" y="1001"/>
                    <a:pt x="705" y="1000"/>
                    <a:pt x="704" y="999"/>
                  </a:cubicBezTo>
                  <a:cubicBezTo>
                    <a:pt x="704" y="998"/>
                    <a:pt x="703" y="998"/>
                    <a:pt x="703" y="997"/>
                  </a:cubicBezTo>
                  <a:cubicBezTo>
                    <a:pt x="704" y="996"/>
                    <a:pt x="704" y="994"/>
                    <a:pt x="703" y="991"/>
                  </a:cubicBezTo>
                  <a:cubicBezTo>
                    <a:pt x="704" y="990"/>
                    <a:pt x="702" y="988"/>
                    <a:pt x="701" y="989"/>
                  </a:cubicBezTo>
                  <a:cubicBezTo>
                    <a:pt x="696" y="992"/>
                    <a:pt x="680" y="1008"/>
                    <a:pt x="686" y="993"/>
                  </a:cubicBezTo>
                  <a:cubicBezTo>
                    <a:pt x="686" y="991"/>
                    <a:pt x="684" y="990"/>
                    <a:pt x="682" y="991"/>
                  </a:cubicBezTo>
                  <a:cubicBezTo>
                    <a:pt x="675" y="999"/>
                    <a:pt x="667" y="1011"/>
                    <a:pt x="674" y="993"/>
                  </a:cubicBezTo>
                  <a:cubicBezTo>
                    <a:pt x="675" y="991"/>
                    <a:pt x="673" y="989"/>
                    <a:pt x="671" y="991"/>
                  </a:cubicBezTo>
                  <a:cubicBezTo>
                    <a:pt x="659" y="1002"/>
                    <a:pt x="655" y="1011"/>
                    <a:pt x="658" y="993"/>
                  </a:cubicBezTo>
                  <a:cubicBezTo>
                    <a:pt x="658" y="991"/>
                    <a:pt x="656" y="990"/>
                    <a:pt x="655" y="991"/>
                  </a:cubicBezTo>
                  <a:cubicBezTo>
                    <a:pt x="648" y="997"/>
                    <a:pt x="634" y="1013"/>
                    <a:pt x="639" y="995"/>
                  </a:cubicBezTo>
                  <a:cubicBezTo>
                    <a:pt x="639" y="993"/>
                    <a:pt x="637" y="991"/>
                    <a:pt x="635" y="993"/>
                  </a:cubicBezTo>
                  <a:cubicBezTo>
                    <a:pt x="625" y="1006"/>
                    <a:pt x="622" y="1013"/>
                    <a:pt x="629" y="995"/>
                  </a:cubicBezTo>
                  <a:cubicBezTo>
                    <a:pt x="630" y="992"/>
                    <a:pt x="627" y="992"/>
                    <a:pt x="626" y="993"/>
                  </a:cubicBezTo>
                  <a:cubicBezTo>
                    <a:pt x="610" y="1004"/>
                    <a:pt x="605" y="1004"/>
                    <a:pt x="610" y="993"/>
                  </a:cubicBezTo>
                  <a:cubicBezTo>
                    <a:pt x="610" y="991"/>
                    <a:pt x="608" y="990"/>
                    <a:pt x="606" y="991"/>
                  </a:cubicBezTo>
                  <a:cubicBezTo>
                    <a:pt x="599" y="997"/>
                    <a:pt x="593" y="1010"/>
                    <a:pt x="601" y="995"/>
                  </a:cubicBezTo>
                  <a:cubicBezTo>
                    <a:pt x="602" y="993"/>
                    <a:pt x="600" y="991"/>
                    <a:pt x="599" y="992"/>
                  </a:cubicBezTo>
                  <a:cubicBezTo>
                    <a:pt x="592" y="997"/>
                    <a:pt x="588" y="1001"/>
                    <a:pt x="587" y="991"/>
                  </a:cubicBezTo>
                  <a:cubicBezTo>
                    <a:pt x="587" y="989"/>
                    <a:pt x="585" y="988"/>
                    <a:pt x="584" y="989"/>
                  </a:cubicBezTo>
                  <a:cubicBezTo>
                    <a:pt x="585" y="989"/>
                    <a:pt x="571" y="1001"/>
                    <a:pt x="574" y="990"/>
                  </a:cubicBezTo>
                  <a:cubicBezTo>
                    <a:pt x="574" y="988"/>
                    <a:pt x="573" y="987"/>
                    <a:pt x="571" y="988"/>
                  </a:cubicBezTo>
                  <a:cubicBezTo>
                    <a:pt x="565" y="993"/>
                    <a:pt x="562" y="992"/>
                    <a:pt x="561" y="983"/>
                  </a:cubicBezTo>
                  <a:cubicBezTo>
                    <a:pt x="561" y="981"/>
                    <a:pt x="559" y="980"/>
                    <a:pt x="558" y="981"/>
                  </a:cubicBezTo>
                  <a:cubicBezTo>
                    <a:pt x="549" y="990"/>
                    <a:pt x="547" y="992"/>
                    <a:pt x="551" y="978"/>
                  </a:cubicBezTo>
                  <a:cubicBezTo>
                    <a:pt x="552" y="976"/>
                    <a:pt x="550" y="975"/>
                    <a:pt x="548" y="976"/>
                  </a:cubicBezTo>
                  <a:cubicBezTo>
                    <a:pt x="539" y="983"/>
                    <a:pt x="535" y="990"/>
                    <a:pt x="538" y="977"/>
                  </a:cubicBezTo>
                  <a:cubicBezTo>
                    <a:pt x="539" y="975"/>
                    <a:pt x="537" y="974"/>
                    <a:pt x="536" y="975"/>
                  </a:cubicBezTo>
                  <a:cubicBezTo>
                    <a:pt x="519" y="984"/>
                    <a:pt x="523" y="981"/>
                    <a:pt x="529" y="964"/>
                  </a:cubicBezTo>
                  <a:cubicBezTo>
                    <a:pt x="529" y="962"/>
                    <a:pt x="527" y="961"/>
                    <a:pt x="526" y="962"/>
                  </a:cubicBezTo>
                  <a:cubicBezTo>
                    <a:pt x="503" y="985"/>
                    <a:pt x="519" y="969"/>
                    <a:pt x="525" y="955"/>
                  </a:cubicBezTo>
                  <a:cubicBezTo>
                    <a:pt x="526" y="953"/>
                    <a:pt x="524" y="951"/>
                    <a:pt x="522" y="952"/>
                  </a:cubicBezTo>
                  <a:cubicBezTo>
                    <a:pt x="496" y="975"/>
                    <a:pt x="512" y="955"/>
                    <a:pt x="517" y="940"/>
                  </a:cubicBezTo>
                  <a:cubicBezTo>
                    <a:pt x="518" y="938"/>
                    <a:pt x="516" y="937"/>
                    <a:pt x="514" y="938"/>
                  </a:cubicBezTo>
                  <a:cubicBezTo>
                    <a:pt x="509" y="942"/>
                    <a:pt x="506" y="945"/>
                    <a:pt x="503" y="948"/>
                  </a:cubicBezTo>
                  <a:cubicBezTo>
                    <a:pt x="505" y="944"/>
                    <a:pt x="508" y="940"/>
                    <a:pt x="511" y="933"/>
                  </a:cubicBezTo>
                  <a:cubicBezTo>
                    <a:pt x="512" y="932"/>
                    <a:pt x="509" y="930"/>
                    <a:pt x="508" y="931"/>
                  </a:cubicBezTo>
                  <a:cubicBezTo>
                    <a:pt x="484" y="952"/>
                    <a:pt x="488" y="954"/>
                    <a:pt x="498" y="928"/>
                  </a:cubicBezTo>
                  <a:cubicBezTo>
                    <a:pt x="499" y="926"/>
                    <a:pt x="496" y="925"/>
                    <a:pt x="495" y="926"/>
                  </a:cubicBezTo>
                  <a:cubicBezTo>
                    <a:pt x="465" y="954"/>
                    <a:pt x="482" y="939"/>
                    <a:pt x="491" y="914"/>
                  </a:cubicBezTo>
                  <a:cubicBezTo>
                    <a:pt x="492" y="912"/>
                    <a:pt x="490" y="911"/>
                    <a:pt x="488" y="912"/>
                  </a:cubicBezTo>
                  <a:cubicBezTo>
                    <a:pt x="462" y="937"/>
                    <a:pt x="472" y="927"/>
                    <a:pt x="480" y="902"/>
                  </a:cubicBezTo>
                  <a:cubicBezTo>
                    <a:pt x="481" y="901"/>
                    <a:pt x="478" y="899"/>
                    <a:pt x="477" y="901"/>
                  </a:cubicBezTo>
                  <a:cubicBezTo>
                    <a:pt x="445" y="939"/>
                    <a:pt x="469" y="913"/>
                    <a:pt x="477" y="888"/>
                  </a:cubicBezTo>
                  <a:cubicBezTo>
                    <a:pt x="477" y="886"/>
                    <a:pt x="475" y="885"/>
                    <a:pt x="474" y="886"/>
                  </a:cubicBezTo>
                  <a:cubicBezTo>
                    <a:pt x="465" y="895"/>
                    <a:pt x="457" y="905"/>
                    <a:pt x="450" y="915"/>
                  </a:cubicBezTo>
                  <a:cubicBezTo>
                    <a:pt x="459" y="902"/>
                    <a:pt x="465" y="887"/>
                    <a:pt x="472" y="872"/>
                  </a:cubicBezTo>
                  <a:cubicBezTo>
                    <a:pt x="472" y="870"/>
                    <a:pt x="470" y="868"/>
                    <a:pt x="469" y="870"/>
                  </a:cubicBezTo>
                  <a:cubicBezTo>
                    <a:pt x="462" y="879"/>
                    <a:pt x="455" y="888"/>
                    <a:pt x="449" y="898"/>
                  </a:cubicBezTo>
                  <a:cubicBezTo>
                    <a:pt x="449" y="897"/>
                    <a:pt x="449" y="897"/>
                    <a:pt x="449" y="896"/>
                  </a:cubicBezTo>
                  <a:cubicBezTo>
                    <a:pt x="450" y="895"/>
                    <a:pt x="449" y="894"/>
                    <a:pt x="449" y="894"/>
                  </a:cubicBezTo>
                  <a:cubicBezTo>
                    <a:pt x="452" y="875"/>
                    <a:pt x="450" y="853"/>
                    <a:pt x="445" y="832"/>
                  </a:cubicBezTo>
                  <a:cubicBezTo>
                    <a:pt x="451" y="819"/>
                    <a:pt x="457" y="807"/>
                    <a:pt x="464" y="795"/>
                  </a:cubicBezTo>
                  <a:cubicBezTo>
                    <a:pt x="471" y="786"/>
                    <a:pt x="478" y="778"/>
                    <a:pt x="485" y="769"/>
                  </a:cubicBezTo>
                  <a:cubicBezTo>
                    <a:pt x="473" y="788"/>
                    <a:pt x="463" y="808"/>
                    <a:pt x="454" y="829"/>
                  </a:cubicBezTo>
                  <a:cubicBezTo>
                    <a:pt x="453" y="829"/>
                    <a:pt x="453" y="830"/>
                    <a:pt x="452" y="830"/>
                  </a:cubicBezTo>
                  <a:cubicBezTo>
                    <a:pt x="452" y="831"/>
                    <a:pt x="452" y="831"/>
                    <a:pt x="453" y="831"/>
                  </a:cubicBezTo>
                  <a:cubicBezTo>
                    <a:pt x="453" y="831"/>
                    <a:pt x="453" y="831"/>
                    <a:pt x="453" y="830"/>
                  </a:cubicBezTo>
                  <a:cubicBezTo>
                    <a:pt x="453" y="831"/>
                    <a:pt x="453" y="831"/>
                    <a:pt x="453" y="832"/>
                  </a:cubicBezTo>
                  <a:cubicBezTo>
                    <a:pt x="452" y="833"/>
                    <a:pt x="454" y="834"/>
                    <a:pt x="455" y="833"/>
                  </a:cubicBezTo>
                  <a:cubicBezTo>
                    <a:pt x="457" y="831"/>
                    <a:pt x="460" y="828"/>
                    <a:pt x="462" y="826"/>
                  </a:cubicBezTo>
                  <a:cubicBezTo>
                    <a:pt x="457" y="835"/>
                    <a:pt x="453" y="845"/>
                    <a:pt x="449" y="855"/>
                  </a:cubicBezTo>
                  <a:cubicBezTo>
                    <a:pt x="449" y="856"/>
                    <a:pt x="451" y="857"/>
                    <a:pt x="452" y="856"/>
                  </a:cubicBezTo>
                  <a:cubicBezTo>
                    <a:pt x="468" y="838"/>
                    <a:pt x="483" y="820"/>
                    <a:pt x="498" y="801"/>
                  </a:cubicBezTo>
                  <a:cubicBezTo>
                    <a:pt x="482" y="824"/>
                    <a:pt x="467" y="848"/>
                    <a:pt x="453" y="872"/>
                  </a:cubicBezTo>
                  <a:cubicBezTo>
                    <a:pt x="452" y="874"/>
                    <a:pt x="454" y="875"/>
                    <a:pt x="455" y="873"/>
                  </a:cubicBezTo>
                  <a:cubicBezTo>
                    <a:pt x="481" y="834"/>
                    <a:pt x="512" y="799"/>
                    <a:pt x="543" y="763"/>
                  </a:cubicBezTo>
                  <a:cubicBezTo>
                    <a:pt x="548" y="757"/>
                    <a:pt x="553" y="750"/>
                    <a:pt x="558" y="744"/>
                  </a:cubicBezTo>
                  <a:cubicBezTo>
                    <a:pt x="553" y="752"/>
                    <a:pt x="547" y="759"/>
                    <a:pt x="542" y="767"/>
                  </a:cubicBezTo>
                  <a:cubicBezTo>
                    <a:pt x="541" y="768"/>
                    <a:pt x="543" y="770"/>
                    <a:pt x="544" y="769"/>
                  </a:cubicBezTo>
                  <a:cubicBezTo>
                    <a:pt x="561" y="752"/>
                    <a:pt x="577" y="734"/>
                    <a:pt x="592" y="716"/>
                  </a:cubicBezTo>
                  <a:cubicBezTo>
                    <a:pt x="583" y="728"/>
                    <a:pt x="575" y="741"/>
                    <a:pt x="568" y="754"/>
                  </a:cubicBezTo>
                  <a:cubicBezTo>
                    <a:pt x="567" y="755"/>
                    <a:pt x="569" y="757"/>
                    <a:pt x="570" y="756"/>
                  </a:cubicBezTo>
                  <a:cubicBezTo>
                    <a:pt x="593" y="732"/>
                    <a:pt x="611" y="705"/>
                    <a:pt x="632" y="679"/>
                  </a:cubicBezTo>
                  <a:cubicBezTo>
                    <a:pt x="624" y="688"/>
                    <a:pt x="603" y="718"/>
                    <a:pt x="593" y="736"/>
                  </a:cubicBezTo>
                  <a:cubicBezTo>
                    <a:pt x="592" y="738"/>
                    <a:pt x="595" y="739"/>
                    <a:pt x="596" y="738"/>
                  </a:cubicBezTo>
                  <a:cubicBezTo>
                    <a:pt x="618" y="720"/>
                    <a:pt x="620" y="714"/>
                    <a:pt x="606" y="742"/>
                  </a:cubicBezTo>
                  <a:cubicBezTo>
                    <a:pt x="605" y="744"/>
                    <a:pt x="607" y="746"/>
                    <a:pt x="609" y="745"/>
                  </a:cubicBezTo>
                  <a:cubicBezTo>
                    <a:pt x="617" y="737"/>
                    <a:pt x="631" y="717"/>
                    <a:pt x="622" y="743"/>
                  </a:cubicBezTo>
                  <a:cubicBezTo>
                    <a:pt x="622" y="744"/>
                    <a:pt x="624" y="746"/>
                    <a:pt x="625" y="745"/>
                  </a:cubicBezTo>
                  <a:cubicBezTo>
                    <a:pt x="626" y="743"/>
                    <a:pt x="632" y="736"/>
                    <a:pt x="636" y="730"/>
                  </a:cubicBezTo>
                  <a:cubicBezTo>
                    <a:pt x="636" y="730"/>
                    <a:pt x="636" y="730"/>
                    <a:pt x="636" y="730"/>
                  </a:cubicBezTo>
                  <a:cubicBezTo>
                    <a:pt x="639" y="728"/>
                    <a:pt x="641" y="726"/>
                    <a:pt x="643" y="724"/>
                  </a:cubicBezTo>
                  <a:cubicBezTo>
                    <a:pt x="644" y="722"/>
                    <a:pt x="642" y="719"/>
                    <a:pt x="640" y="721"/>
                  </a:cubicBezTo>
                  <a:cubicBezTo>
                    <a:pt x="639" y="723"/>
                    <a:pt x="638" y="724"/>
                    <a:pt x="637" y="726"/>
                  </a:cubicBezTo>
                  <a:cubicBezTo>
                    <a:pt x="636" y="726"/>
                    <a:pt x="635" y="727"/>
                    <a:pt x="634" y="728"/>
                  </a:cubicBezTo>
                  <a:cubicBezTo>
                    <a:pt x="633" y="728"/>
                    <a:pt x="633" y="729"/>
                    <a:pt x="634" y="729"/>
                  </a:cubicBezTo>
                  <a:cubicBezTo>
                    <a:pt x="630" y="734"/>
                    <a:pt x="629" y="734"/>
                    <a:pt x="634" y="721"/>
                  </a:cubicBezTo>
                  <a:cubicBezTo>
                    <a:pt x="634" y="719"/>
                    <a:pt x="632" y="718"/>
                    <a:pt x="631" y="719"/>
                  </a:cubicBezTo>
                  <a:cubicBezTo>
                    <a:pt x="608" y="738"/>
                    <a:pt x="613" y="735"/>
                    <a:pt x="627" y="712"/>
                  </a:cubicBezTo>
                  <a:cubicBezTo>
                    <a:pt x="628" y="710"/>
                    <a:pt x="626" y="709"/>
                    <a:pt x="624" y="710"/>
                  </a:cubicBezTo>
                  <a:cubicBezTo>
                    <a:pt x="616" y="717"/>
                    <a:pt x="591" y="743"/>
                    <a:pt x="611" y="713"/>
                  </a:cubicBezTo>
                  <a:cubicBezTo>
                    <a:pt x="622" y="698"/>
                    <a:pt x="634" y="684"/>
                    <a:pt x="643" y="667"/>
                  </a:cubicBezTo>
                  <a:cubicBezTo>
                    <a:pt x="644" y="665"/>
                    <a:pt x="642" y="663"/>
                    <a:pt x="641" y="665"/>
                  </a:cubicBezTo>
                  <a:cubicBezTo>
                    <a:pt x="621" y="685"/>
                    <a:pt x="605" y="708"/>
                    <a:pt x="588" y="731"/>
                  </a:cubicBezTo>
                  <a:cubicBezTo>
                    <a:pt x="604" y="709"/>
                    <a:pt x="621" y="684"/>
                    <a:pt x="635" y="662"/>
                  </a:cubicBezTo>
                  <a:cubicBezTo>
                    <a:pt x="636" y="660"/>
                    <a:pt x="633" y="659"/>
                    <a:pt x="632" y="660"/>
                  </a:cubicBezTo>
                  <a:cubicBezTo>
                    <a:pt x="610" y="689"/>
                    <a:pt x="588" y="718"/>
                    <a:pt x="564" y="745"/>
                  </a:cubicBezTo>
                  <a:cubicBezTo>
                    <a:pt x="547" y="764"/>
                    <a:pt x="554" y="756"/>
                    <a:pt x="562" y="744"/>
                  </a:cubicBezTo>
                  <a:cubicBezTo>
                    <a:pt x="569" y="733"/>
                    <a:pt x="575" y="722"/>
                    <a:pt x="582" y="711"/>
                  </a:cubicBezTo>
                  <a:cubicBezTo>
                    <a:pt x="595" y="693"/>
                    <a:pt x="607" y="674"/>
                    <a:pt x="620" y="655"/>
                  </a:cubicBezTo>
                  <a:cubicBezTo>
                    <a:pt x="621" y="654"/>
                    <a:pt x="619" y="652"/>
                    <a:pt x="618" y="653"/>
                  </a:cubicBezTo>
                  <a:cubicBezTo>
                    <a:pt x="602" y="673"/>
                    <a:pt x="589" y="694"/>
                    <a:pt x="576" y="715"/>
                  </a:cubicBezTo>
                  <a:cubicBezTo>
                    <a:pt x="571" y="722"/>
                    <a:pt x="566" y="729"/>
                    <a:pt x="560" y="736"/>
                  </a:cubicBezTo>
                  <a:cubicBezTo>
                    <a:pt x="538" y="765"/>
                    <a:pt x="513" y="792"/>
                    <a:pt x="490" y="821"/>
                  </a:cubicBezTo>
                  <a:cubicBezTo>
                    <a:pt x="486" y="825"/>
                    <a:pt x="475" y="841"/>
                    <a:pt x="469" y="851"/>
                  </a:cubicBezTo>
                  <a:cubicBezTo>
                    <a:pt x="470" y="850"/>
                    <a:pt x="471" y="849"/>
                    <a:pt x="472" y="847"/>
                  </a:cubicBezTo>
                  <a:cubicBezTo>
                    <a:pt x="492" y="815"/>
                    <a:pt x="514" y="783"/>
                    <a:pt x="537" y="753"/>
                  </a:cubicBezTo>
                  <a:cubicBezTo>
                    <a:pt x="538" y="751"/>
                    <a:pt x="539" y="750"/>
                    <a:pt x="540" y="749"/>
                  </a:cubicBezTo>
                  <a:cubicBezTo>
                    <a:pt x="569" y="710"/>
                    <a:pt x="598" y="670"/>
                    <a:pt x="627" y="630"/>
                  </a:cubicBezTo>
                  <a:cubicBezTo>
                    <a:pt x="634" y="620"/>
                    <a:pt x="641" y="610"/>
                    <a:pt x="648" y="600"/>
                  </a:cubicBezTo>
                  <a:cubicBezTo>
                    <a:pt x="649" y="601"/>
                    <a:pt x="650" y="601"/>
                    <a:pt x="651" y="600"/>
                  </a:cubicBezTo>
                  <a:cubicBezTo>
                    <a:pt x="674" y="570"/>
                    <a:pt x="692" y="538"/>
                    <a:pt x="714" y="508"/>
                  </a:cubicBezTo>
                  <a:cubicBezTo>
                    <a:pt x="734" y="479"/>
                    <a:pt x="756" y="452"/>
                    <a:pt x="773" y="421"/>
                  </a:cubicBezTo>
                  <a:cubicBezTo>
                    <a:pt x="774" y="423"/>
                    <a:pt x="773" y="427"/>
                    <a:pt x="771" y="434"/>
                  </a:cubicBezTo>
                  <a:cubicBezTo>
                    <a:pt x="761" y="452"/>
                    <a:pt x="747" y="469"/>
                    <a:pt x="734" y="485"/>
                  </a:cubicBezTo>
                  <a:cubicBezTo>
                    <a:pt x="707" y="520"/>
                    <a:pt x="680" y="555"/>
                    <a:pt x="660" y="594"/>
                  </a:cubicBezTo>
                  <a:cubicBezTo>
                    <a:pt x="659" y="595"/>
                    <a:pt x="661" y="597"/>
                    <a:pt x="662" y="596"/>
                  </a:cubicBezTo>
                  <a:cubicBezTo>
                    <a:pt x="680" y="572"/>
                    <a:pt x="699" y="549"/>
                    <a:pt x="717" y="526"/>
                  </a:cubicBezTo>
                  <a:cubicBezTo>
                    <a:pt x="699" y="551"/>
                    <a:pt x="680" y="576"/>
                    <a:pt x="663" y="602"/>
                  </a:cubicBezTo>
                  <a:cubicBezTo>
                    <a:pt x="662" y="603"/>
                    <a:pt x="664" y="605"/>
                    <a:pt x="665" y="604"/>
                  </a:cubicBezTo>
                  <a:cubicBezTo>
                    <a:pt x="712" y="550"/>
                    <a:pt x="747" y="486"/>
                    <a:pt x="798" y="437"/>
                  </a:cubicBezTo>
                  <a:cubicBezTo>
                    <a:pt x="797" y="441"/>
                    <a:pt x="796" y="446"/>
                    <a:pt x="796" y="451"/>
                  </a:cubicBezTo>
                  <a:cubicBezTo>
                    <a:pt x="788" y="463"/>
                    <a:pt x="779" y="475"/>
                    <a:pt x="769" y="487"/>
                  </a:cubicBezTo>
                  <a:cubicBezTo>
                    <a:pt x="757" y="502"/>
                    <a:pt x="743" y="516"/>
                    <a:pt x="730" y="531"/>
                  </a:cubicBezTo>
                  <a:cubicBezTo>
                    <a:pt x="708" y="556"/>
                    <a:pt x="688" y="582"/>
                    <a:pt x="668" y="608"/>
                  </a:cubicBezTo>
                  <a:cubicBezTo>
                    <a:pt x="667" y="610"/>
                    <a:pt x="669" y="611"/>
                    <a:pt x="670" y="610"/>
                  </a:cubicBezTo>
                  <a:cubicBezTo>
                    <a:pt x="690" y="592"/>
                    <a:pt x="693" y="587"/>
                    <a:pt x="679" y="615"/>
                  </a:cubicBezTo>
                  <a:cubicBezTo>
                    <a:pt x="678" y="617"/>
                    <a:pt x="681" y="618"/>
                    <a:pt x="682" y="616"/>
                  </a:cubicBezTo>
                  <a:cubicBezTo>
                    <a:pt x="711" y="577"/>
                    <a:pt x="690" y="613"/>
                    <a:pt x="686" y="623"/>
                  </a:cubicBezTo>
                  <a:cubicBezTo>
                    <a:pt x="685" y="625"/>
                    <a:pt x="687" y="626"/>
                    <a:pt x="688" y="624"/>
                  </a:cubicBezTo>
                  <a:cubicBezTo>
                    <a:pt x="704" y="603"/>
                    <a:pt x="692" y="626"/>
                    <a:pt x="694" y="632"/>
                  </a:cubicBezTo>
                  <a:cubicBezTo>
                    <a:pt x="694" y="633"/>
                    <a:pt x="696" y="634"/>
                    <a:pt x="697" y="633"/>
                  </a:cubicBezTo>
                  <a:cubicBezTo>
                    <a:pt x="697" y="632"/>
                    <a:pt x="698" y="631"/>
                    <a:pt x="699" y="630"/>
                  </a:cubicBezTo>
                  <a:cubicBezTo>
                    <a:pt x="701" y="628"/>
                    <a:pt x="699" y="626"/>
                    <a:pt x="697" y="627"/>
                  </a:cubicBezTo>
                  <a:cubicBezTo>
                    <a:pt x="700" y="620"/>
                    <a:pt x="703" y="612"/>
                    <a:pt x="705" y="605"/>
                  </a:cubicBezTo>
                  <a:cubicBezTo>
                    <a:pt x="705" y="603"/>
                    <a:pt x="703" y="602"/>
                    <a:pt x="702" y="603"/>
                  </a:cubicBezTo>
                  <a:cubicBezTo>
                    <a:pt x="681" y="627"/>
                    <a:pt x="701" y="597"/>
                    <a:pt x="704" y="589"/>
                  </a:cubicBezTo>
                  <a:cubicBezTo>
                    <a:pt x="705" y="587"/>
                    <a:pt x="703" y="586"/>
                    <a:pt x="702" y="587"/>
                  </a:cubicBezTo>
                  <a:cubicBezTo>
                    <a:pt x="679" y="613"/>
                    <a:pt x="691" y="599"/>
                    <a:pt x="698" y="580"/>
                  </a:cubicBezTo>
                  <a:cubicBezTo>
                    <a:pt x="699" y="579"/>
                    <a:pt x="697" y="578"/>
                    <a:pt x="696" y="579"/>
                  </a:cubicBezTo>
                  <a:cubicBezTo>
                    <a:pt x="690" y="586"/>
                    <a:pt x="684" y="593"/>
                    <a:pt x="678" y="599"/>
                  </a:cubicBezTo>
                  <a:cubicBezTo>
                    <a:pt x="686" y="590"/>
                    <a:pt x="694" y="580"/>
                    <a:pt x="702" y="570"/>
                  </a:cubicBezTo>
                  <a:cubicBezTo>
                    <a:pt x="718" y="551"/>
                    <a:pt x="734" y="531"/>
                    <a:pt x="751" y="512"/>
                  </a:cubicBezTo>
                  <a:cubicBezTo>
                    <a:pt x="755" y="508"/>
                    <a:pt x="758" y="504"/>
                    <a:pt x="761" y="500"/>
                  </a:cubicBezTo>
                  <a:cubicBezTo>
                    <a:pt x="748" y="517"/>
                    <a:pt x="736" y="533"/>
                    <a:pt x="723" y="550"/>
                  </a:cubicBezTo>
                  <a:cubicBezTo>
                    <a:pt x="723" y="551"/>
                    <a:pt x="724" y="552"/>
                    <a:pt x="725" y="551"/>
                  </a:cubicBezTo>
                  <a:cubicBezTo>
                    <a:pt x="747" y="523"/>
                    <a:pt x="769" y="494"/>
                    <a:pt x="792" y="466"/>
                  </a:cubicBezTo>
                  <a:cubicBezTo>
                    <a:pt x="799" y="458"/>
                    <a:pt x="812" y="446"/>
                    <a:pt x="816" y="436"/>
                  </a:cubicBezTo>
                  <a:cubicBezTo>
                    <a:pt x="808" y="454"/>
                    <a:pt x="794" y="470"/>
                    <a:pt x="783" y="487"/>
                  </a:cubicBezTo>
                  <a:cubicBezTo>
                    <a:pt x="781" y="489"/>
                    <a:pt x="784" y="490"/>
                    <a:pt x="785" y="489"/>
                  </a:cubicBezTo>
                  <a:cubicBezTo>
                    <a:pt x="795" y="479"/>
                    <a:pt x="805" y="468"/>
                    <a:pt x="814" y="458"/>
                  </a:cubicBezTo>
                  <a:cubicBezTo>
                    <a:pt x="804" y="469"/>
                    <a:pt x="797" y="487"/>
                    <a:pt x="791" y="500"/>
                  </a:cubicBezTo>
                  <a:cubicBezTo>
                    <a:pt x="790" y="501"/>
                    <a:pt x="792" y="503"/>
                    <a:pt x="793" y="502"/>
                  </a:cubicBezTo>
                  <a:cubicBezTo>
                    <a:pt x="797" y="497"/>
                    <a:pt x="823" y="460"/>
                    <a:pt x="805" y="495"/>
                  </a:cubicBezTo>
                  <a:cubicBezTo>
                    <a:pt x="798" y="508"/>
                    <a:pt x="789" y="520"/>
                    <a:pt x="781" y="532"/>
                  </a:cubicBezTo>
                  <a:cubicBezTo>
                    <a:pt x="780" y="534"/>
                    <a:pt x="782" y="536"/>
                    <a:pt x="784" y="534"/>
                  </a:cubicBezTo>
                  <a:cubicBezTo>
                    <a:pt x="789" y="528"/>
                    <a:pt x="812" y="508"/>
                    <a:pt x="812" y="506"/>
                  </a:cubicBezTo>
                  <a:cubicBezTo>
                    <a:pt x="803" y="528"/>
                    <a:pt x="785" y="547"/>
                    <a:pt x="771" y="566"/>
                  </a:cubicBezTo>
                  <a:cubicBezTo>
                    <a:pt x="770" y="568"/>
                    <a:pt x="773" y="570"/>
                    <a:pt x="774" y="568"/>
                  </a:cubicBezTo>
                  <a:cubicBezTo>
                    <a:pt x="786" y="555"/>
                    <a:pt x="824" y="509"/>
                    <a:pt x="799" y="553"/>
                  </a:cubicBezTo>
                  <a:cubicBezTo>
                    <a:pt x="781" y="584"/>
                    <a:pt x="756" y="611"/>
                    <a:pt x="733" y="638"/>
                  </a:cubicBezTo>
                  <a:cubicBezTo>
                    <a:pt x="729" y="642"/>
                    <a:pt x="725" y="646"/>
                    <a:pt x="722" y="650"/>
                  </a:cubicBezTo>
                  <a:cubicBezTo>
                    <a:pt x="722" y="648"/>
                    <a:pt x="722" y="647"/>
                    <a:pt x="722" y="646"/>
                  </a:cubicBezTo>
                  <a:cubicBezTo>
                    <a:pt x="724" y="641"/>
                    <a:pt x="727" y="637"/>
                    <a:pt x="729" y="633"/>
                  </a:cubicBezTo>
                  <a:cubicBezTo>
                    <a:pt x="735" y="625"/>
                    <a:pt x="743" y="614"/>
                    <a:pt x="743" y="613"/>
                  </a:cubicBezTo>
                  <a:cubicBezTo>
                    <a:pt x="744" y="612"/>
                    <a:pt x="742" y="610"/>
                    <a:pt x="741" y="611"/>
                  </a:cubicBezTo>
                  <a:cubicBezTo>
                    <a:pt x="726" y="630"/>
                    <a:pt x="711" y="647"/>
                    <a:pt x="703" y="670"/>
                  </a:cubicBezTo>
                  <a:cubicBezTo>
                    <a:pt x="703" y="672"/>
                    <a:pt x="705" y="673"/>
                    <a:pt x="706" y="672"/>
                  </a:cubicBezTo>
                  <a:cubicBezTo>
                    <a:pt x="709" y="669"/>
                    <a:pt x="712" y="665"/>
                    <a:pt x="715" y="662"/>
                  </a:cubicBezTo>
                  <a:cubicBezTo>
                    <a:pt x="715" y="662"/>
                    <a:pt x="715" y="662"/>
                    <a:pt x="715" y="662"/>
                  </a:cubicBezTo>
                  <a:cubicBezTo>
                    <a:pt x="738" y="652"/>
                    <a:pt x="752" y="634"/>
                    <a:pt x="766" y="614"/>
                  </a:cubicBezTo>
                  <a:cubicBezTo>
                    <a:pt x="775" y="600"/>
                    <a:pt x="783" y="586"/>
                    <a:pt x="792" y="572"/>
                  </a:cubicBezTo>
                  <a:cubicBezTo>
                    <a:pt x="803" y="555"/>
                    <a:pt x="823" y="542"/>
                    <a:pt x="833" y="526"/>
                  </a:cubicBezTo>
                  <a:cubicBezTo>
                    <a:pt x="812" y="559"/>
                    <a:pt x="789" y="590"/>
                    <a:pt x="764" y="621"/>
                  </a:cubicBezTo>
                  <a:cubicBezTo>
                    <a:pt x="754" y="631"/>
                    <a:pt x="744" y="642"/>
                    <a:pt x="734" y="653"/>
                  </a:cubicBezTo>
                  <a:cubicBezTo>
                    <a:pt x="733" y="655"/>
                    <a:pt x="735" y="657"/>
                    <a:pt x="737" y="656"/>
                  </a:cubicBezTo>
                  <a:cubicBezTo>
                    <a:pt x="749" y="643"/>
                    <a:pt x="761" y="629"/>
                    <a:pt x="772" y="616"/>
                  </a:cubicBezTo>
                  <a:cubicBezTo>
                    <a:pt x="775" y="613"/>
                    <a:pt x="778" y="610"/>
                    <a:pt x="780" y="607"/>
                  </a:cubicBezTo>
                  <a:cubicBezTo>
                    <a:pt x="801" y="585"/>
                    <a:pt x="790" y="603"/>
                    <a:pt x="782" y="616"/>
                  </a:cubicBezTo>
                  <a:cubicBezTo>
                    <a:pt x="788" y="606"/>
                    <a:pt x="798" y="595"/>
                    <a:pt x="803" y="582"/>
                  </a:cubicBezTo>
                  <a:cubicBezTo>
                    <a:pt x="804" y="580"/>
                    <a:pt x="802" y="579"/>
                    <a:pt x="801" y="580"/>
                  </a:cubicBezTo>
                  <a:cubicBezTo>
                    <a:pt x="799" y="582"/>
                    <a:pt x="797" y="585"/>
                    <a:pt x="795" y="587"/>
                  </a:cubicBezTo>
                  <a:cubicBezTo>
                    <a:pt x="812" y="563"/>
                    <a:pt x="829" y="539"/>
                    <a:pt x="845" y="515"/>
                  </a:cubicBezTo>
                  <a:cubicBezTo>
                    <a:pt x="847" y="513"/>
                    <a:pt x="844" y="511"/>
                    <a:pt x="843" y="512"/>
                  </a:cubicBezTo>
                  <a:cubicBezTo>
                    <a:pt x="826" y="527"/>
                    <a:pt x="812" y="542"/>
                    <a:pt x="799" y="559"/>
                  </a:cubicBezTo>
                  <a:cubicBezTo>
                    <a:pt x="807" y="546"/>
                    <a:pt x="814" y="532"/>
                    <a:pt x="820" y="517"/>
                  </a:cubicBezTo>
                  <a:cubicBezTo>
                    <a:pt x="820" y="516"/>
                    <a:pt x="818" y="515"/>
                    <a:pt x="817" y="516"/>
                  </a:cubicBezTo>
                  <a:cubicBezTo>
                    <a:pt x="805" y="529"/>
                    <a:pt x="792" y="542"/>
                    <a:pt x="782" y="556"/>
                  </a:cubicBezTo>
                  <a:cubicBezTo>
                    <a:pt x="796" y="536"/>
                    <a:pt x="811" y="518"/>
                    <a:pt x="821" y="495"/>
                  </a:cubicBezTo>
                  <a:cubicBezTo>
                    <a:pt x="822" y="493"/>
                    <a:pt x="820" y="492"/>
                    <a:pt x="818" y="493"/>
                  </a:cubicBezTo>
                  <a:cubicBezTo>
                    <a:pt x="810" y="501"/>
                    <a:pt x="795" y="515"/>
                    <a:pt x="791" y="521"/>
                  </a:cubicBezTo>
                  <a:cubicBezTo>
                    <a:pt x="802" y="504"/>
                    <a:pt x="813" y="489"/>
                    <a:pt x="820" y="469"/>
                  </a:cubicBezTo>
                  <a:cubicBezTo>
                    <a:pt x="820" y="467"/>
                    <a:pt x="818" y="466"/>
                    <a:pt x="817" y="467"/>
                  </a:cubicBezTo>
                  <a:cubicBezTo>
                    <a:pt x="782" y="510"/>
                    <a:pt x="813" y="467"/>
                    <a:pt x="824" y="447"/>
                  </a:cubicBezTo>
                  <a:cubicBezTo>
                    <a:pt x="825" y="445"/>
                    <a:pt x="823" y="443"/>
                    <a:pt x="822" y="445"/>
                  </a:cubicBezTo>
                  <a:cubicBezTo>
                    <a:pt x="814" y="453"/>
                    <a:pt x="798" y="471"/>
                    <a:pt x="794" y="476"/>
                  </a:cubicBezTo>
                  <a:cubicBezTo>
                    <a:pt x="806" y="459"/>
                    <a:pt x="817" y="442"/>
                    <a:pt x="826" y="424"/>
                  </a:cubicBezTo>
                  <a:cubicBezTo>
                    <a:pt x="827" y="422"/>
                    <a:pt x="825" y="420"/>
                    <a:pt x="823" y="422"/>
                  </a:cubicBezTo>
                  <a:cubicBezTo>
                    <a:pt x="813" y="435"/>
                    <a:pt x="802" y="448"/>
                    <a:pt x="792" y="461"/>
                  </a:cubicBezTo>
                  <a:cubicBezTo>
                    <a:pt x="799" y="451"/>
                    <a:pt x="805" y="439"/>
                    <a:pt x="810" y="427"/>
                  </a:cubicBezTo>
                  <a:cubicBezTo>
                    <a:pt x="810" y="425"/>
                    <a:pt x="808" y="424"/>
                    <a:pt x="807" y="425"/>
                  </a:cubicBezTo>
                  <a:cubicBezTo>
                    <a:pt x="760" y="465"/>
                    <a:pt x="728" y="518"/>
                    <a:pt x="691" y="567"/>
                  </a:cubicBezTo>
                  <a:cubicBezTo>
                    <a:pt x="647" y="628"/>
                    <a:pt x="707" y="544"/>
                    <a:pt x="716" y="532"/>
                  </a:cubicBezTo>
                  <a:cubicBezTo>
                    <a:pt x="729" y="515"/>
                    <a:pt x="741" y="498"/>
                    <a:pt x="753" y="481"/>
                  </a:cubicBezTo>
                  <a:cubicBezTo>
                    <a:pt x="770" y="461"/>
                    <a:pt x="790" y="443"/>
                    <a:pt x="798" y="417"/>
                  </a:cubicBezTo>
                  <a:cubicBezTo>
                    <a:pt x="799" y="415"/>
                    <a:pt x="797" y="415"/>
                    <a:pt x="796" y="416"/>
                  </a:cubicBezTo>
                  <a:cubicBezTo>
                    <a:pt x="781" y="438"/>
                    <a:pt x="765" y="459"/>
                    <a:pt x="750" y="481"/>
                  </a:cubicBezTo>
                  <a:cubicBezTo>
                    <a:pt x="742" y="490"/>
                    <a:pt x="734" y="500"/>
                    <a:pt x="726" y="509"/>
                  </a:cubicBezTo>
                  <a:cubicBezTo>
                    <a:pt x="715" y="523"/>
                    <a:pt x="704" y="537"/>
                    <a:pt x="693" y="551"/>
                  </a:cubicBezTo>
                  <a:cubicBezTo>
                    <a:pt x="689" y="557"/>
                    <a:pt x="655" y="604"/>
                    <a:pt x="680" y="565"/>
                  </a:cubicBezTo>
                  <a:cubicBezTo>
                    <a:pt x="713" y="512"/>
                    <a:pt x="762" y="468"/>
                    <a:pt x="785" y="409"/>
                  </a:cubicBezTo>
                  <a:cubicBezTo>
                    <a:pt x="786" y="407"/>
                    <a:pt x="784" y="407"/>
                    <a:pt x="783" y="407"/>
                  </a:cubicBezTo>
                  <a:cubicBezTo>
                    <a:pt x="782" y="409"/>
                    <a:pt x="780" y="410"/>
                    <a:pt x="779" y="411"/>
                  </a:cubicBezTo>
                  <a:cubicBezTo>
                    <a:pt x="779" y="411"/>
                    <a:pt x="779" y="411"/>
                    <a:pt x="779" y="411"/>
                  </a:cubicBezTo>
                  <a:cubicBezTo>
                    <a:pt x="780" y="409"/>
                    <a:pt x="777" y="408"/>
                    <a:pt x="776" y="409"/>
                  </a:cubicBezTo>
                  <a:cubicBezTo>
                    <a:pt x="773" y="413"/>
                    <a:pt x="770" y="417"/>
                    <a:pt x="768" y="421"/>
                  </a:cubicBezTo>
                  <a:cubicBezTo>
                    <a:pt x="756" y="432"/>
                    <a:pt x="745" y="444"/>
                    <a:pt x="733" y="456"/>
                  </a:cubicBezTo>
                  <a:cubicBezTo>
                    <a:pt x="750" y="435"/>
                    <a:pt x="766" y="413"/>
                    <a:pt x="776" y="388"/>
                  </a:cubicBezTo>
                  <a:cubicBezTo>
                    <a:pt x="776" y="386"/>
                    <a:pt x="774" y="385"/>
                    <a:pt x="773" y="386"/>
                  </a:cubicBezTo>
                  <a:cubicBezTo>
                    <a:pt x="769" y="391"/>
                    <a:pt x="765" y="396"/>
                    <a:pt x="761" y="400"/>
                  </a:cubicBezTo>
                  <a:cubicBezTo>
                    <a:pt x="793" y="356"/>
                    <a:pt x="825" y="311"/>
                    <a:pt x="857" y="266"/>
                  </a:cubicBezTo>
                  <a:cubicBezTo>
                    <a:pt x="874" y="242"/>
                    <a:pt x="891" y="218"/>
                    <a:pt x="907" y="194"/>
                  </a:cubicBezTo>
                  <a:cubicBezTo>
                    <a:pt x="908" y="192"/>
                    <a:pt x="913" y="183"/>
                    <a:pt x="919" y="174"/>
                  </a:cubicBezTo>
                  <a:cubicBezTo>
                    <a:pt x="927" y="163"/>
                    <a:pt x="935" y="151"/>
                    <a:pt x="941" y="139"/>
                  </a:cubicBezTo>
                  <a:cubicBezTo>
                    <a:pt x="945" y="140"/>
                    <a:pt x="932" y="170"/>
                    <a:pt x="927" y="177"/>
                  </a:cubicBezTo>
                  <a:cubicBezTo>
                    <a:pt x="924" y="184"/>
                    <a:pt x="920" y="190"/>
                    <a:pt x="915" y="196"/>
                  </a:cubicBezTo>
                  <a:cubicBezTo>
                    <a:pt x="902" y="212"/>
                    <a:pt x="889" y="228"/>
                    <a:pt x="878" y="244"/>
                  </a:cubicBezTo>
                  <a:cubicBezTo>
                    <a:pt x="856" y="270"/>
                    <a:pt x="835" y="295"/>
                    <a:pt x="817" y="324"/>
                  </a:cubicBezTo>
                  <a:cubicBezTo>
                    <a:pt x="816" y="325"/>
                    <a:pt x="817" y="327"/>
                    <a:pt x="819" y="326"/>
                  </a:cubicBezTo>
                  <a:cubicBezTo>
                    <a:pt x="827" y="320"/>
                    <a:pt x="835" y="314"/>
                    <a:pt x="843" y="307"/>
                  </a:cubicBezTo>
                  <a:cubicBezTo>
                    <a:pt x="841" y="311"/>
                    <a:pt x="839" y="316"/>
                    <a:pt x="837" y="321"/>
                  </a:cubicBezTo>
                  <a:cubicBezTo>
                    <a:pt x="837" y="322"/>
                    <a:pt x="839" y="323"/>
                    <a:pt x="840" y="323"/>
                  </a:cubicBezTo>
                  <a:cubicBezTo>
                    <a:pt x="846" y="318"/>
                    <a:pt x="852" y="313"/>
                    <a:pt x="858" y="307"/>
                  </a:cubicBezTo>
                  <a:cubicBezTo>
                    <a:pt x="855" y="314"/>
                    <a:pt x="851" y="321"/>
                    <a:pt x="849" y="329"/>
                  </a:cubicBezTo>
                  <a:cubicBezTo>
                    <a:pt x="848" y="330"/>
                    <a:pt x="850" y="332"/>
                    <a:pt x="851" y="330"/>
                  </a:cubicBezTo>
                  <a:cubicBezTo>
                    <a:pt x="855" y="327"/>
                    <a:pt x="859" y="323"/>
                    <a:pt x="863" y="319"/>
                  </a:cubicBezTo>
                  <a:cubicBezTo>
                    <a:pt x="862" y="321"/>
                    <a:pt x="861" y="323"/>
                    <a:pt x="860" y="326"/>
                  </a:cubicBezTo>
                  <a:cubicBezTo>
                    <a:pt x="859" y="327"/>
                    <a:pt x="862" y="328"/>
                    <a:pt x="863" y="327"/>
                  </a:cubicBezTo>
                  <a:cubicBezTo>
                    <a:pt x="911" y="286"/>
                    <a:pt x="943" y="232"/>
                    <a:pt x="985" y="185"/>
                  </a:cubicBezTo>
                  <a:cubicBezTo>
                    <a:pt x="967" y="205"/>
                    <a:pt x="950" y="237"/>
                    <a:pt x="931" y="260"/>
                  </a:cubicBezTo>
                  <a:cubicBezTo>
                    <a:pt x="911" y="284"/>
                    <a:pt x="890" y="308"/>
                    <a:pt x="872" y="333"/>
                  </a:cubicBezTo>
                  <a:cubicBezTo>
                    <a:pt x="870" y="335"/>
                    <a:pt x="873" y="337"/>
                    <a:pt x="874" y="335"/>
                  </a:cubicBezTo>
                  <a:cubicBezTo>
                    <a:pt x="897" y="310"/>
                    <a:pt x="918" y="283"/>
                    <a:pt x="939" y="256"/>
                  </a:cubicBezTo>
                  <a:cubicBezTo>
                    <a:pt x="946" y="247"/>
                    <a:pt x="955" y="237"/>
                    <a:pt x="964" y="227"/>
                  </a:cubicBezTo>
                  <a:cubicBezTo>
                    <a:pt x="953" y="242"/>
                    <a:pt x="943" y="257"/>
                    <a:pt x="934" y="273"/>
                  </a:cubicBezTo>
                  <a:cubicBezTo>
                    <a:pt x="917" y="293"/>
                    <a:pt x="900" y="314"/>
                    <a:pt x="886" y="337"/>
                  </a:cubicBezTo>
                  <a:cubicBezTo>
                    <a:pt x="885" y="338"/>
                    <a:pt x="887" y="340"/>
                    <a:pt x="889" y="339"/>
                  </a:cubicBezTo>
                  <a:cubicBezTo>
                    <a:pt x="906" y="321"/>
                    <a:pt x="923" y="303"/>
                    <a:pt x="939" y="284"/>
                  </a:cubicBezTo>
                  <a:cubicBezTo>
                    <a:pt x="947" y="278"/>
                    <a:pt x="955" y="272"/>
                    <a:pt x="963" y="265"/>
                  </a:cubicBezTo>
                  <a:cubicBezTo>
                    <a:pt x="958" y="272"/>
                    <a:pt x="953" y="279"/>
                    <a:pt x="949" y="286"/>
                  </a:cubicBezTo>
                  <a:cubicBezTo>
                    <a:pt x="948" y="288"/>
                    <a:pt x="950" y="290"/>
                    <a:pt x="952" y="289"/>
                  </a:cubicBezTo>
                  <a:cubicBezTo>
                    <a:pt x="964" y="279"/>
                    <a:pt x="975" y="269"/>
                    <a:pt x="986" y="258"/>
                  </a:cubicBezTo>
                  <a:cubicBezTo>
                    <a:pt x="978" y="269"/>
                    <a:pt x="970" y="279"/>
                    <a:pt x="962" y="290"/>
                  </a:cubicBezTo>
                  <a:cubicBezTo>
                    <a:pt x="961" y="291"/>
                    <a:pt x="963" y="293"/>
                    <a:pt x="964" y="292"/>
                  </a:cubicBezTo>
                  <a:cubicBezTo>
                    <a:pt x="971" y="287"/>
                    <a:pt x="978" y="282"/>
                    <a:pt x="984" y="277"/>
                  </a:cubicBezTo>
                  <a:cubicBezTo>
                    <a:pt x="982" y="279"/>
                    <a:pt x="981" y="281"/>
                    <a:pt x="980" y="283"/>
                  </a:cubicBezTo>
                  <a:cubicBezTo>
                    <a:pt x="979" y="285"/>
                    <a:pt x="981" y="287"/>
                    <a:pt x="983" y="285"/>
                  </a:cubicBezTo>
                  <a:cubicBezTo>
                    <a:pt x="997" y="272"/>
                    <a:pt x="1009" y="257"/>
                    <a:pt x="1020" y="241"/>
                  </a:cubicBezTo>
                  <a:cubicBezTo>
                    <a:pt x="1043" y="216"/>
                    <a:pt x="1063" y="187"/>
                    <a:pt x="1082" y="159"/>
                  </a:cubicBezTo>
                  <a:cubicBezTo>
                    <a:pt x="1102" y="139"/>
                    <a:pt x="1077" y="179"/>
                    <a:pt x="1076" y="181"/>
                  </a:cubicBezTo>
                  <a:cubicBezTo>
                    <a:pt x="1065" y="197"/>
                    <a:pt x="1051" y="212"/>
                    <a:pt x="1038" y="226"/>
                  </a:cubicBezTo>
                  <a:cubicBezTo>
                    <a:pt x="1018" y="249"/>
                    <a:pt x="998" y="271"/>
                    <a:pt x="981" y="296"/>
                  </a:cubicBezTo>
                  <a:cubicBezTo>
                    <a:pt x="980" y="298"/>
                    <a:pt x="983" y="300"/>
                    <a:pt x="984" y="298"/>
                  </a:cubicBezTo>
                  <a:cubicBezTo>
                    <a:pt x="1016" y="266"/>
                    <a:pt x="1045" y="231"/>
                    <a:pt x="1075" y="196"/>
                  </a:cubicBezTo>
                  <a:cubicBezTo>
                    <a:pt x="1080" y="191"/>
                    <a:pt x="1111" y="148"/>
                    <a:pt x="1092" y="181"/>
                  </a:cubicBezTo>
                  <a:cubicBezTo>
                    <a:pt x="1091" y="183"/>
                    <a:pt x="1089" y="186"/>
                    <a:pt x="1087" y="188"/>
                  </a:cubicBezTo>
                  <a:cubicBezTo>
                    <a:pt x="1059" y="218"/>
                    <a:pt x="1036" y="251"/>
                    <a:pt x="1010" y="281"/>
                  </a:cubicBezTo>
                  <a:cubicBezTo>
                    <a:pt x="988" y="307"/>
                    <a:pt x="966" y="332"/>
                    <a:pt x="946" y="359"/>
                  </a:cubicBezTo>
                  <a:cubicBezTo>
                    <a:pt x="945" y="360"/>
                    <a:pt x="943" y="362"/>
                    <a:pt x="942" y="363"/>
                  </a:cubicBezTo>
                  <a:cubicBezTo>
                    <a:pt x="937" y="369"/>
                    <a:pt x="904" y="414"/>
                    <a:pt x="924" y="380"/>
                  </a:cubicBezTo>
                  <a:cubicBezTo>
                    <a:pt x="939" y="354"/>
                    <a:pt x="961" y="333"/>
                    <a:pt x="981" y="311"/>
                  </a:cubicBezTo>
                  <a:cubicBezTo>
                    <a:pt x="983" y="309"/>
                    <a:pt x="980" y="307"/>
                    <a:pt x="978" y="309"/>
                  </a:cubicBezTo>
                  <a:cubicBezTo>
                    <a:pt x="958" y="330"/>
                    <a:pt x="937" y="351"/>
                    <a:pt x="919" y="373"/>
                  </a:cubicBezTo>
                  <a:cubicBezTo>
                    <a:pt x="917" y="375"/>
                    <a:pt x="920" y="378"/>
                    <a:pt x="921" y="376"/>
                  </a:cubicBezTo>
                  <a:cubicBezTo>
                    <a:pt x="923" y="373"/>
                    <a:pt x="926" y="370"/>
                    <a:pt x="928" y="367"/>
                  </a:cubicBezTo>
                  <a:cubicBezTo>
                    <a:pt x="920" y="379"/>
                    <a:pt x="913" y="391"/>
                    <a:pt x="907" y="404"/>
                  </a:cubicBezTo>
                  <a:cubicBezTo>
                    <a:pt x="906" y="406"/>
                    <a:pt x="908" y="408"/>
                    <a:pt x="910" y="407"/>
                  </a:cubicBezTo>
                  <a:cubicBezTo>
                    <a:pt x="913" y="402"/>
                    <a:pt x="917" y="398"/>
                    <a:pt x="921" y="394"/>
                  </a:cubicBezTo>
                  <a:cubicBezTo>
                    <a:pt x="916" y="401"/>
                    <a:pt x="911" y="408"/>
                    <a:pt x="906" y="416"/>
                  </a:cubicBezTo>
                  <a:cubicBezTo>
                    <a:pt x="906" y="417"/>
                    <a:pt x="907" y="418"/>
                    <a:pt x="907" y="418"/>
                  </a:cubicBezTo>
                  <a:cubicBezTo>
                    <a:pt x="909" y="416"/>
                    <a:pt x="910" y="415"/>
                    <a:pt x="912" y="414"/>
                  </a:cubicBezTo>
                  <a:cubicBezTo>
                    <a:pt x="912" y="415"/>
                    <a:pt x="914" y="416"/>
                    <a:pt x="915" y="415"/>
                  </a:cubicBezTo>
                  <a:cubicBezTo>
                    <a:pt x="947" y="379"/>
                    <a:pt x="978" y="343"/>
                    <a:pt x="1010" y="307"/>
                  </a:cubicBezTo>
                  <a:cubicBezTo>
                    <a:pt x="1004" y="316"/>
                    <a:pt x="999" y="325"/>
                    <a:pt x="994" y="335"/>
                  </a:cubicBezTo>
                  <a:cubicBezTo>
                    <a:pt x="994" y="336"/>
                    <a:pt x="994" y="337"/>
                    <a:pt x="996" y="338"/>
                  </a:cubicBezTo>
                  <a:cubicBezTo>
                    <a:pt x="998" y="338"/>
                    <a:pt x="1000" y="337"/>
                    <a:pt x="1002" y="337"/>
                  </a:cubicBezTo>
                  <a:cubicBezTo>
                    <a:pt x="992" y="350"/>
                    <a:pt x="981" y="362"/>
                    <a:pt x="971" y="375"/>
                  </a:cubicBezTo>
                  <a:cubicBezTo>
                    <a:pt x="964" y="384"/>
                    <a:pt x="954" y="392"/>
                    <a:pt x="945" y="401"/>
                  </a:cubicBezTo>
                  <a:cubicBezTo>
                    <a:pt x="959" y="380"/>
                    <a:pt x="976" y="359"/>
                    <a:pt x="991" y="338"/>
                  </a:cubicBezTo>
                  <a:cubicBezTo>
                    <a:pt x="992" y="337"/>
                    <a:pt x="989" y="335"/>
                    <a:pt x="988" y="336"/>
                  </a:cubicBezTo>
                  <a:cubicBezTo>
                    <a:pt x="960" y="367"/>
                    <a:pt x="934" y="399"/>
                    <a:pt x="910" y="434"/>
                  </a:cubicBezTo>
                  <a:cubicBezTo>
                    <a:pt x="909" y="435"/>
                    <a:pt x="912" y="437"/>
                    <a:pt x="913" y="436"/>
                  </a:cubicBezTo>
                  <a:cubicBezTo>
                    <a:pt x="915" y="434"/>
                    <a:pt x="917" y="432"/>
                    <a:pt x="918" y="430"/>
                  </a:cubicBezTo>
                  <a:cubicBezTo>
                    <a:pt x="918" y="432"/>
                    <a:pt x="920" y="434"/>
                    <a:pt x="921" y="432"/>
                  </a:cubicBezTo>
                  <a:cubicBezTo>
                    <a:pt x="921" y="432"/>
                    <a:pt x="921" y="432"/>
                    <a:pt x="921" y="432"/>
                  </a:cubicBezTo>
                  <a:cubicBezTo>
                    <a:pt x="918" y="437"/>
                    <a:pt x="915" y="443"/>
                    <a:pt x="912" y="448"/>
                  </a:cubicBezTo>
                  <a:cubicBezTo>
                    <a:pt x="911" y="450"/>
                    <a:pt x="913" y="452"/>
                    <a:pt x="915" y="450"/>
                  </a:cubicBezTo>
                  <a:cubicBezTo>
                    <a:pt x="921" y="443"/>
                    <a:pt x="928" y="436"/>
                    <a:pt x="934" y="428"/>
                  </a:cubicBezTo>
                  <a:cubicBezTo>
                    <a:pt x="925" y="441"/>
                    <a:pt x="916" y="455"/>
                    <a:pt x="907" y="469"/>
                  </a:cubicBezTo>
                  <a:cubicBezTo>
                    <a:pt x="906" y="471"/>
                    <a:pt x="908" y="472"/>
                    <a:pt x="910" y="471"/>
                  </a:cubicBezTo>
                  <a:cubicBezTo>
                    <a:pt x="925" y="456"/>
                    <a:pt x="938" y="441"/>
                    <a:pt x="952" y="425"/>
                  </a:cubicBezTo>
                  <a:cubicBezTo>
                    <a:pt x="940" y="438"/>
                    <a:pt x="927" y="458"/>
                    <a:pt x="915" y="474"/>
                  </a:cubicBezTo>
                  <a:cubicBezTo>
                    <a:pt x="914" y="476"/>
                    <a:pt x="917" y="477"/>
                    <a:pt x="918" y="476"/>
                  </a:cubicBezTo>
                  <a:cubicBezTo>
                    <a:pt x="920" y="473"/>
                    <a:pt x="933" y="459"/>
                    <a:pt x="940" y="450"/>
                  </a:cubicBezTo>
                  <a:cubicBezTo>
                    <a:pt x="946" y="446"/>
                    <a:pt x="952" y="441"/>
                    <a:pt x="957" y="436"/>
                  </a:cubicBezTo>
                  <a:cubicBezTo>
                    <a:pt x="958" y="434"/>
                    <a:pt x="956" y="432"/>
                    <a:pt x="954" y="433"/>
                  </a:cubicBezTo>
                  <a:cubicBezTo>
                    <a:pt x="951" y="436"/>
                    <a:pt x="947" y="440"/>
                    <a:pt x="944" y="444"/>
                  </a:cubicBezTo>
                  <a:cubicBezTo>
                    <a:pt x="943" y="445"/>
                    <a:pt x="941" y="446"/>
                    <a:pt x="939" y="448"/>
                  </a:cubicBezTo>
                  <a:cubicBezTo>
                    <a:pt x="947" y="436"/>
                    <a:pt x="956" y="425"/>
                    <a:pt x="963" y="413"/>
                  </a:cubicBezTo>
                  <a:cubicBezTo>
                    <a:pt x="964" y="411"/>
                    <a:pt x="962" y="409"/>
                    <a:pt x="961" y="411"/>
                  </a:cubicBezTo>
                  <a:cubicBezTo>
                    <a:pt x="948" y="424"/>
                    <a:pt x="927" y="442"/>
                    <a:pt x="918" y="457"/>
                  </a:cubicBezTo>
                  <a:cubicBezTo>
                    <a:pt x="934" y="430"/>
                    <a:pt x="956" y="407"/>
                    <a:pt x="976" y="384"/>
                  </a:cubicBezTo>
                  <a:cubicBezTo>
                    <a:pt x="977" y="382"/>
                    <a:pt x="975" y="380"/>
                    <a:pt x="974" y="382"/>
                  </a:cubicBezTo>
                  <a:cubicBezTo>
                    <a:pt x="961" y="395"/>
                    <a:pt x="949" y="408"/>
                    <a:pt x="936" y="421"/>
                  </a:cubicBezTo>
                  <a:cubicBezTo>
                    <a:pt x="923" y="435"/>
                    <a:pt x="919" y="442"/>
                    <a:pt x="930" y="424"/>
                  </a:cubicBezTo>
                  <a:cubicBezTo>
                    <a:pt x="958" y="397"/>
                    <a:pt x="983" y="366"/>
                    <a:pt x="1009" y="335"/>
                  </a:cubicBezTo>
                  <a:cubicBezTo>
                    <a:pt x="1009" y="335"/>
                    <a:pt x="1010" y="335"/>
                    <a:pt x="1010" y="334"/>
                  </a:cubicBezTo>
                  <a:cubicBezTo>
                    <a:pt x="1010" y="335"/>
                    <a:pt x="1011" y="335"/>
                    <a:pt x="1011" y="334"/>
                  </a:cubicBezTo>
                  <a:cubicBezTo>
                    <a:pt x="1011" y="334"/>
                    <a:pt x="1011" y="334"/>
                    <a:pt x="1012" y="333"/>
                  </a:cubicBezTo>
                  <a:cubicBezTo>
                    <a:pt x="1029" y="324"/>
                    <a:pt x="1042" y="300"/>
                    <a:pt x="1053" y="287"/>
                  </a:cubicBezTo>
                  <a:cubicBezTo>
                    <a:pt x="1068" y="271"/>
                    <a:pt x="1082" y="253"/>
                    <a:pt x="1096" y="236"/>
                  </a:cubicBezTo>
                  <a:cubicBezTo>
                    <a:pt x="1103" y="227"/>
                    <a:pt x="1111" y="219"/>
                    <a:pt x="1119" y="211"/>
                  </a:cubicBezTo>
                  <a:cubicBezTo>
                    <a:pt x="1119" y="211"/>
                    <a:pt x="1120" y="211"/>
                    <a:pt x="1120" y="210"/>
                  </a:cubicBezTo>
                  <a:cubicBezTo>
                    <a:pt x="1097" y="257"/>
                    <a:pt x="1051" y="291"/>
                    <a:pt x="1020" y="333"/>
                  </a:cubicBezTo>
                  <a:cubicBezTo>
                    <a:pt x="1019" y="335"/>
                    <a:pt x="1022" y="337"/>
                    <a:pt x="1023" y="335"/>
                  </a:cubicBezTo>
                  <a:cubicBezTo>
                    <a:pt x="1040" y="315"/>
                    <a:pt x="1057" y="296"/>
                    <a:pt x="1075" y="277"/>
                  </a:cubicBezTo>
                  <a:cubicBezTo>
                    <a:pt x="1081" y="270"/>
                    <a:pt x="1090" y="260"/>
                    <a:pt x="1095" y="254"/>
                  </a:cubicBezTo>
                  <a:cubicBezTo>
                    <a:pt x="1087" y="265"/>
                    <a:pt x="1079" y="277"/>
                    <a:pt x="1070" y="288"/>
                  </a:cubicBezTo>
                  <a:cubicBezTo>
                    <a:pt x="1069" y="290"/>
                    <a:pt x="1072" y="291"/>
                    <a:pt x="1073" y="290"/>
                  </a:cubicBezTo>
                  <a:cubicBezTo>
                    <a:pt x="1080" y="284"/>
                    <a:pt x="1104" y="255"/>
                    <a:pt x="1087" y="285"/>
                  </a:cubicBezTo>
                  <a:cubicBezTo>
                    <a:pt x="1085" y="287"/>
                    <a:pt x="1088" y="288"/>
                    <a:pt x="1089" y="287"/>
                  </a:cubicBezTo>
                  <a:cubicBezTo>
                    <a:pt x="1092" y="284"/>
                    <a:pt x="1092" y="285"/>
                    <a:pt x="1094" y="281"/>
                  </a:cubicBezTo>
                  <a:cubicBezTo>
                    <a:pt x="1095" y="280"/>
                    <a:pt x="1093" y="279"/>
                    <a:pt x="1092" y="280"/>
                  </a:cubicBezTo>
                  <a:cubicBezTo>
                    <a:pt x="1095" y="277"/>
                    <a:pt x="1097" y="270"/>
                    <a:pt x="1099" y="265"/>
                  </a:cubicBezTo>
                  <a:cubicBezTo>
                    <a:pt x="1100" y="263"/>
                    <a:pt x="1098" y="262"/>
                    <a:pt x="1097" y="263"/>
                  </a:cubicBezTo>
                  <a:cubicBezTo>
                    <a:pt x="1092" y="267"/>
                    <a:pt x="1088" y="272"/>
                    <a:pt x="1084" y="276"/>
                  </a:cubicBezTo>
                  <a:cubicBezTo>
                    <a:pt x="1084" y="276"/>
                    <a:pt x="1084" y="276"/>
                    <a:pt x="1084" y="276"/>
                  </a:cubicBezTo>
                  <a:cubicBezTo>
                    <a:pt x="1092" y="265"/>
                    <a:pt x="1099" y="254"/>
                    <a:pt x="1106" y="243"/>
                  </a:cubicBezTo>
                  <a:cubicBezTo>
                    <a:pt x="1106" y="242"/>
                    <a:pt x="1105" y="240"/>
                    <a:pt x="1104" y="240"/>
                  </a:cubicBezTo>
                  <a:cubicBezTo>
                    <a:pt x="1113" y="229"/>
                    <a:pt x="1120" y="217"/>
                    <a:pt x="1126" y="204"/>
                  </a:cubicBezTo>
                  <a:cubicBezTo>
                    <a:pt x="1137" y="195"/>
                    <a:pt x="1127" y="208"/>
                    <a:pt x="1120" y="222"/>
                  </a:cubicBezTo>
                  <a:cubicBezTo>
                    <a:pt x="1120" y="223"/>
                    <a:pt x="1122" y="225"/>
                    <a:pt x="1123" y="224"/>
                  </a:cubicBezTo>
                  <a:cubicBezTo>
                    <a:pt x="1144" y="205"/>
                    <a:pt x="1146" y="201"/>
                    <a:pt x="1130" y="225"/>
                  </a:cubicBezTo>
                  <a:cubicBezTo>
                    <a:pt x="1129" y="224"/>
                    <a:pt x="1129" y="224"/>
                    <a:pt x="1128" y="224"/>
                  </a:cubicBezTo>
                  <a:cubicBezTo>
                    <a:pt x="1127" y="224"/>
                    <a:pt x="1126" y="226"/>
                    <a:pt x="1127" y="226"/>
                  </a:cubicBezTo>
                  <a:cubicBezTo>
                    <a:pt x="1128" y="226"/>
                    <a:pt x="1128" y="227"/>
                    <a:pt x="1128" y="227"/>
                  </a:cubicBezTo>
                  <a:cubicBezTo>
                    <a:pt x="1128" y="228"/>
                    <a:pt x="1130" y="230"/>
                    <a:pt x="1131" y="229"/>
                  </a:cubicBezTo>
                  <a:cubicBezTo>
                    <a:pt x="1131" y="229"/>
                    <a:pt x="1131" y="229"/>
                    <a:pt x="1131" y="229"/>
                  </a:cubicBezTo>
                  <a:cubicBezTo>
                    <a:pt x="1142" y="236"/>
                    <a:pt x="1161" y="254"/>
                    <a:pt x="1169" y="249"/>
                  </a:cubicBezTo>
                  <a:cubicBezTo>
                    <a:pt x="1176" y="246"/>
                    <a:pt x="1191" y="239"/>
                    <a:pt x="1185" y="228"/>
                  </a:cubicBezTo>
                  <a:close/>
                  <a:moveTo>
                    <a:pt x="740" y="642"/>
                  </a:moveTo>
                  <a:cubicBezTo>
                    <a:pt x="730" y="655"/>
                    <a:pt x="725" y="659"/>
                    <a:pt x="722" y="654"/>
                  </a:cubicBezTo>
                  <a:cubicBezTo>
                    <a:pt x="740" y="635"/>
                    <a:pt x="757" y="616"/>
                    <a:pt x="773" y="596"/>
                  </a:cubicBezTo>
                  <a:cubicBezTo>
                    <a:pt x="763" y="612"/>
                    <a:pt x="753" y="627"/>
                    <a:pt x="740" y="642"/>
                  </a:cubicBezTo>
                  <a:close/>
                  <a:moveTo>
                    <a:pt x="924" y="426"/>
                  </a:moveTo>
                  <a:cubicBezTo>
                    <a:pt x="925" y="424"/>
                    <a:pt x="924" y="422"/>
                    <a:pt x="922" y="423"/>
                  </a:cubicBezTo>
                  <a:cubicBezTo>
                    <a:pt x="911" y="432"/>
                    <a:pt x="919" y="427"/>
                    <a:pt x="923" y="420"/>
                  </a:cubicBezTo>
                  <a:cubicBezTo>
                    <a:pt x="939" y="396"/>
                    <a:pt x="959" y="374"/>
                    <a:pt x="979" y="352"/>
                  </a:cubicBezTo>
                  <a:cubicBezTo>
                    <a:pt x="963" y="369"/>
                    <a:pt x="947" y="391"/>
                    <a:pt x="933" y="413"/>
                  </a:cubicBezTo>
                  <a:cubicBezTo>
                    <a:pt x="929" y="417"/>
                    <a:pt x="927" y="421"/>
                    <a:pt x="924" y="426"/>
                  </a:cubicBezTo>
                  <a:close/>
                  <a:moveTo>
                    <a:pt x="1173" y="220"/>
                  </a:moveTo>
                  <a:cubicBezTo>
                    <a:pt x="1162" y="227"/>
                    <a:pt x="1150" y="236"/>
                    <a:pt x="1162" y="215"/>
                  </a:cubicBezTo>
                  <a:cubicBezTo>
                    <a:pt x="1163" y="214"/>
                    <a:pt x="1161" y="212"/>
                    <a:pt x="1160" y="213"/>
                  </a:cubicBezTo>
                  <a:cubicBezTo>
                    <a:pt x="1133" y="235"/>
                    <a:pt x="1153" y="214"/>
                    <a:pt x="1159" y="206"/>
                  </a:cubicBezTo>
                  <a:cubicBezTo>
                    <a:pt x="1159" y="205"/>
                    <a:pt x="1159" y="205"/>
                    <a:pt x="1159" y="205"/>
                  </a:cubicBezTo>
                  <a:cubicBezTo>
                    <a:pt x="1162" y="207"/>
                    <a:pt x="1164" y="209"/>
                    <a:pt x="1167" y="211"/>
                  </a:cubicBezTo>
                  <a:cubicBezTo>
                    <a:pt x="1171" y="214"/>
                    <a:pt x="1172" y="217"/>
                    <a:pt x="1173" y="220"/>
                  </a:cubicBezTo>
                  <a:close/>
                  <a:moveTo>
                    <a:pt x="1061" y="136"/>
                  </a:moveTo>
                  <a:cubicBezTo>
                    <a:pt x="1063" y="131"/>
                    <a:pt x="1067" y="129"/>
                    <a:pt x="1072" y="130"/>
                  </a:cubicBezTo>
                  <a:cubicBezTo>
                    <a:pt x="1065" y="137"/>
                    <a:pt x="1058" y="145"/>
                    <a:pt x="1052" y="152"/>
                  </a:cubicBezTo>
                  <a:cubicBezTo>
                    <a:pt x="1055" y="147"/>
                    <a:pt x="1058" y="142"/>
                    <a:pt x="1061" y="136"/>
                  </a:cubicBezTo>
                  <a:close/>
                  <a:moveTo>
                    <a:pt x="1064" y="143"/>
                  </a:moveTo>
                  <a:cubicBezTo>
                    <a:pt x="1054" y="159"/>
                    <a:pt x="1041" y="174"/>
                    <a:pt x="1028" y="188"/>
                  </a:cubicBezTo>
                  <a:cubicBezTo>
                    <a:pt x="1035" y="179"/>
                    <a:pt x="1041" y="170"/>
                    <a:pt x="1048" y="162"/>
                  </a:cubicBezTo>
                  <a:cubicBezTo>
                    <a:pt x="1045" y="165"/>
                    <a:pt x="1071" y="132"/>
                    <a:pt x="1064" y="143"/>
                  </a:cubicBezTo>
                  <a:close/>
                  <a:moveTo>
                    <a:pt x="924" y="120"/>
                  </a:moveTo>
                  <a:cubicBezTo>
                    <a:pt x="915" y="128"/>
                    <a:pt x="907" y="137"/>
                    <a:pt x="898" y="146"/>
                  </a:cubicBezTo>
                  <a:cubicBezTo>
                    <a:pt x="904" y="136"/>
                    <a:pt x="909" y="126"/>
                    <a:pt x="913" y="116"/>
                  </a:cubicBezTo>
                  <a:cubicBezTo>
                    <a:pt x="917" y="117"/>
                    <a:pt x="920" y="119"/>
                    <a:pt x="924" y="120"/>
                  </a:cubicBezTo>
                  <a:close/>
                  <a:moveTo>
                    <a:pt x="889" y="172"/>
                  </a:moveTo>
                  <a:cubicBezTo>
                    <a:pt x="807" y="277"/>
                    <a:pt x="731" y="388"/>
                    <a:pt x="656" y="498"/>
                  </a:cubicBezTo>
                  <a:cubicBezTo>
                    <a:pt x="616" y="557"/>
                    <a:pt x="579" y="620"/>
                    <a:pt x="535" y="677"/>
                  </a:cubicBezTo>
                  <a:cubicBezTo>
                    <a:pt x="529" y="685"/>
                    <a:pt x="522" y="694"/>
                    <a:pt x="515" y="702"/>
                  </a:cubicBezTo>
                  <a:cubicBezTo>
                    <a:pt x="576" y="606"/>
                    <a:pt x="645" y="515"/>
                    <a:pt x="709" y="421"/>
                  </a:cubicBezTo>
                  <a:cubicBezTo>
                    <a:pt x="745" y="367"/>
                    <a:pt x="780" y="313"/>
                    <a:pt x="816" y="259"/>
                  </a:cubicBezTo>
                  <a:cubicBezTo>
                    <a:pt x="820" y="253"/>
                    <a:pt x="824" y="248"/>
                    <a:pt x="827" y="242"/>
                  </a:cubicBezTo>
                  <a:cubicBezTo>
                    <a:pt x="849" y="215"/>
                    <a:pt x="871" y="189"/>
                    <a:pt x="889" y="160"/>
                  </a:cubicBezTo>
                  <a:cubicBezTo>
                    <a:pt x="898" y="151"/>
                    <a:pt x="907" y="142"/>
                    <a:pt x="916" y="133"/>
                  </a:cubicBezTo>
                  <a:cubicBezTo>
                    <a:pt x="927" y="121"/>
                    <a:pt x="867" y="200"/>
                    <a:pt x="889" y="172"/>
                  </a:cubicBezTo>
                  <a:close/>
                  <a:moveTo>
                    <a:pt x="441" y="774"/>
                  </a:moveTo>
                  <a:cubicBezTo>
                    <a:pt x="450" y="755"/>
                    <a:pt x="462" y="737"/>
                    <a:pt x="473" y="720"/>
                  </a:cubicBezTo>
                  <a:cubicBezTo>
                    <a:pt x="509" y="665"/>
                    <a:pt x="552" y="616"/>
                    <a:pt x="590" y="562"/>
                  </a:cubicBezTo>
                  <a:cubicBezTo>
                    <a:pt x="591" y="561"/>
                    <a:pt x="592" y="560"/>
                    <a:pt x="593" y="558"/>
                  </a:cubicBezTo>
                  <a:cubicBezTo>
                    <a:pt x="582" y="576"/>
                    <a:pt x="571" y="593"/>
                    <a:pt x="560" y="610"/>
                  </a:cubicBezTo>
                  <a:cubicBezTo>
                    <a:pt x="546" y="631"/>
                    <a:pt x="533" y="652"/>
                    <a:pt x="520" y="673"/>
                  </a:cubicBezTo>
                  <a:cubicBezTo>
                    <a:pt x="503" y="699"/>
                    <a:pt x="485" y="724"/>
                    <a:pt x="467" y="749"/>
                  </a:cubicBezTo>
                  <a:cubicBezTo>
                    <a:pt x="473" y="740"/>
                    <a:pt x="420" y="818"/>
                    <a:pt x="441" y="774"/>
                  </a:cubicBezTo>
                  <a:close/>
                  <a:moveTo>
                    <a:pt x="886" y="140"/>
                  </a:moveTo>
                  <a:cubicBezTo>
                    <a:pt x="885" y="140"/>
                    <a:pt x="885" y="141"/>
                    <a:pt x="885" y="141"/>
                  </a:cubicBezTo>
                  <a:cubicBezTo>
                    <a:pt x="877" y="150"/>
                    <a:pt x="869" y="159"/>
                    <a:pt x="862" y="169"/>
                  </a:cubicBezTo>
                  <a:cubicBezTo>
                    <a:pt x="864" y="166"/>
                    <a:pt x="865" y="162"/>
                    <a:pt x="867" y="159"/>
                  </a:cubicBezTo>
                  <a:cubicBezTo>
                    <a:pt x="874" y="148"/>
                    <a:pt x="908" y="100"/>
                    <a:pt x="886" y="140"/>
                  </a:cubicBezTo>
                  <a:close/>
                  <a:moveTo>
                    <a:pt x="898" y="140"/>
                  </a:moveTo>
                  <a:cubicBezTo>
                    <a:pt x="896" y="144"/>
                    <a:pt x="893" y="149"/>
                    <a:pt x="891" y="153"/>
                  </a:cubicBezTo>
                  <a:cubicBezTo>
                    <a:pt x="859" y="188"/>
                    <a:pt x="830" y="227"/>
                    <a:pt x="804" y="266"/>
                  </a:cubicBezTo>
                  <a:cubicBezTo>
                    <a:pt x="785" y="289"/>
                    <a:pt x="768" y="312"/>
                    <a:pt x="750" y="335"/>
                  </a:cubicBezTo>
                  <a:cubicBezTo>
                    <a:pt x="760" y="321"/>
                    <a:pt x="770" y="307"/>
                    <a:pt x="780" y="293"/>
                  </a:cubicBezTo>
                  <a:cubicBezTo>
                    <a:pt x="816" y="243"/>
                    <a:pt x="857" y="195"/>
                    <a:pt x="888" y="142"/>
                  </a:cubicBezTo>
                  <a:cubicBezTo>
                    <a:pt x="897" y="131"/>
                    <a:pt x="909" y="118"/>
                    <a:pt x="898" y="140"/>
                  </a:cubicBezTo>
                  <a:close/>
                  <a:moveTo>
                    <a:pt x="875" y="158"/>
                  </a:moveTo>
                  <a:cubicBezTo>
                    <a:pt x="845" y="206"/>
                    <a:pt x="808" y="249"/>
                    <a:pt x="775" y="295"/>
                  </a:cubicBezTo>
                  <a:cubicBezTo>
                    <a:pt x="796" y="264"/>
                    <a:pt x="817" y="234"/>
                    <a:pt x="838" y="205"/>
                  </a:cubicBezTo>
                  <a:cubicBezTo>
                    <a:pt x="850" y="189"/>
                    <a:pt x="862" y="173"/>
                    <a:pt x="875" y="158"/>
                  </a:cubicBezTo>
                  <a:close/>
                  <a:moveTo>
                    <a:pt x="813" y="230"/>
                  </a:moveTo>
                  <a:cubicBezTo>
                    <a:pt x="804" y="243"/>
                    <a:pt x="794" y="257"/>
                    <a:pt x="785" y="270"/>
                  </a:cubicBezTo>
                  <a:cubicBezTo>
                    <a:pt x="742" y="327"/>
                    <a:pt x="699" y="384"/>
                    <a:pt x="658" y="442"/>
                  </a:cubicBezTo>
                  <a:cubicBezTo>
                    <a:pt x="629" y="482"/>
                    <a:pt x="601" y="522"/>
                    <a:pt x="572" y="561"/>
                  </a:cubicBezTo>
                  <a:cubicBezTo>
                    <a:pt x="586" y="538"/>
                    <a:pt x="601" y="514"/>
                    <a:pt x="616" y="491"/>
                  </a:cubicBezTo>
                  <a:cubicBezTo>
                    <a:pt x="625" y="477"/>
                    <a:pt x="635" y="463"/>
                    <a:pt x="644" y="448"/>
                  </a:cubicBezTo>
                  <a:cubicBezTo>
                    <a:pt x="709" y="364"/>
                    <a:pt x="774" y="280"/>
                    <a:pt x="836" y="195"/>
                  </a:cubicBezTo>
                  <a:cubicBezTo>
                    <a:pt x="829" y="207"/>
                    <a:pt x="821" y="219"/>
                    <a:pt x="813" y="230"/>
                  </a:cubicBezTo>
                  <a:close/>
                  <a:moveTo>
                    <a:pt x="649" y="460"/>
                  </a:moveTo>
                  <a:cubicBezTo>
                    <a:pt x="678" y="419"/>
                    <a:pt x="708" y="379"/>
                    <a:pt x="737" y="339"/>
                  </a:cubicBezTo>
                  <a:cubicBezTo>
                    <a:pt x="711" y="379"/>
                    <a:pt x="685" y="418"/>
                    <a:pt x="658" y="457"/>
                  </a:cubicBezTo>
                  <a:cubicBezTo>
                    <a:pt x="613" y="523"/>
                    <a:pt x="568" y="589"/>
                    <a:pt x="519" y="652"/>
                  </a:cubicBezTo>
                  <a:cubicBezTo>
                    <a:pt x="514" y="659"/>
                    <a:pt x="509" y="666"/>
                    <a:pt x="503" y="673"/>
                  </a:cubicBezTo>
                  <a:cubicBezTo>
                    <a:pt x="519" y="647"/>
                    <a:pt x="535" y="622"/>
                    <a:pt x="551" y="596"/>
                  </a:cubicBezTo>
                  <a:cubicBezTo>
                    <a:pt x="584" y="551"/>
                    <a:pt x="617" y="505"/>
                    <a:pt x="649" y="460"/>
                  </a:cubicBezTo>
                  <a:close/>
                  <a:moveTo>
                    <a:pt x="565" y="610"/>
                  </a:moveTo>
                  <a:cubicBezTo>
                    <a:pt x="610" y="542"/>
                    <a:pt x="656" y="474"/>
                    <a:pt x="705" y="408"/>
                  </a:cubicBezTo>
                  <a:cubicBezTo>
                    <a:pt x="728" y="376"/>
                    <a:pt x="750" y="345"/>
                    <a:pt x="773" y="313"/>
                  </a:cubicBezTo>
                  <a:cubicBezTo>
                    <a:pt x="747" y="354"/>
                    <a:pt x="722" y="396"/>
                    <a:pt x="696" y="435"/>
                  </a:cubicBezTo>
                  <a:cubicBezTo>
                    <a:pt x="631" y="531"/>
                    <a:pt x="560" y="624"/>
                    <a:pt x="499" y="722"/>
                  </a:cubicBezTo>
                  <a:cubicBezTo>
                    <a:pt x="490" y="733"/>
                    <a:pt x="481" y="744"/>
                    <a:pt x="472" y="756"/>
                  </a:cubicBezTo>
                  <a:cubicBezTo>
                    <a:pt x="487" y="730"/>
                    <a:pt x="503" y="705"/>
                    <a:pt x="519" y="680"/>
                  </a:cubicBezTo>
                  <a:cubicBezTo>
                    <a:pt x="535" y="657"/>
                    <a:pt x="550" y="634"/>
                    <a:pt x="565" y="610"/>
                  </a:cubicBezTo>
                  <a:close/>
                  <a:moveTo>
                    <a:pt x="909" y="114"/>
                  </a:moveTo>
                  <a:cubicBezTo>
                    <a:pt x="904" y="120"/>
                    <a:pt x="899" y="126"/>
                    <a:pt x="894" y="131"/>
                  </a:cubicBezTo>
                  <a:cubicBezTo>
                    <a:pt x="897" y="125"/>
                    <a:pt x="901" y="119"/>
                    <a:pt x="904" y="113"/>
                  </a:cubicBezTo>
                  <a:cubicBezTo>
                    <a:pt x="904" y="112"/>
                    <a:pt x="902" y="110"/>
                    <a:pt x="901" y="111"/>
                  </a:cubicBezTo>
                  <a:cubicBezTo>
                    <a:pt x="894" y="118"/>
                    <a:pt x="887" y="125"/>
                    <a:pt x="881" y="133"/>
                  </a:cubicBezTo>
                  <a:cubicBezTo>
                    <a:pt x="886" y="125"/>
                    <a:pt x="892" y="116"/>
                    <a:pt x="898" y="108"/>
                  </a:cubicBezTo>
                  <a:cubicBezTo>
                    <a:pt x="902" y="110"/>
                    <a:pt x="905" y="112"/>
                    <a:pt x="909" y="114"/>
                  </a:cubicBezTo>
                  <a:close/>
                  <a:moveTo>
                    <a:pt x="874" y="92"/>
                  </a:moveTo>
                  <a:cubicBezTo>
                    <a:pt x="875" y="92"/>
                    <a:pt x="875" y="92"/>
                    <a:pt x="875" y="91"/>
                  </a:cubicBezTo>
                  <a:cubicBezTo>
                    <a:pt x="881" y="95"/>
                    <a:pt x="888" y="100"/>
                    <a:pt x="895" y="106"/>
                  </a:cubicBezTo>
                  <a:cubicBezTo>
                    <a:pt x="854" y="139"/>
                    <a:pt x="826" y="183"/>
                    <a:pt x="797" y="226"/>
                  </a:cubicBezTo>
                  <a:cubicBezTo>
                    <a:pt x="817" y="200"/>
                    <a:pt x="837" y="173"/>
                    <a:pt x="858" y="147"/>
                  </a:cubicBezTo>
                  <a:cubicBezTo>
                    <a:pt x="867" y="136"/>
                    <a:pt x="877" y="126"/>
                    <a:pt x="888" y="116"/>
                  </a:cubicBezTo>
                  <a:cubicBezTo>
                    <a:pt x="879" y="124"/>
                    <a:pt x="871" y="141"/>
                    <a:pt x="864" y="150"/>
                  </a:cubicBezTo>
                  <a:cubicBezTo>
                    <a:pt x="842" y="181"/>
                    <a:pt x="819" y="210"/>
                    <a:pt x="797" y="240"/>
                  </a:cubicBezTo>
                  <a:cubicBezTo>
                    <a:pt x="759" y="289"/>
                    <a:pt x="722" y="338"/>
                    <a:pt x="685" y="388"/>
                  </a:cubicBezTo>
                  <a:cubicBezTo>
                    <a:pt x="698" y="368"/>
                    <a:pt x="711" y="348"/>
                    <a:pt x="725" y="328"/>
                  </a:cubicBezTo>
                  <a:cubicBezTo>
                    <a:pt x="704" y="357"/>
                    <a:pt x="684" y="385"/>
                    <a:pt x="664" y="414"/>
                  </a:cubicBezTo>
                  <a:cubicBezTo>
                    <a:pt x="660" y="419"/>
                    <a:pt x="657" y="424"/>
                    <a:pt x="654" y="429"/>
                  </a:cubicBezTo>
                  <a:cubicBezTo>
                    <a:pt x="615" y="481"/>
                    <a:pt x="575" y="533"/>
                    <a:pt x="536" y="585"/>
                  </a:cubicBezTo>
                  <a:cubicBezTo>
                    <a:pt x="570" y="534"/>
                    <a:pt x="603" y="483"/>
                    <a:pt x="639" y="433"/>
                  </a:cubicBezTo>
                  <a:cubicBezTo>
                    <a:pt x="718" y="321"/>
                    <a:pt x="811" y="216"/>
                    <a:pt x="883" y="99"/>
                  </a:cubicBezTo>
                  <a:cubicBezTo>
                    <a:pt x="884" y="97"/>
                    <a:pt x="881" y="95"/>
                    <a:pt x="880" y="97"/>
                  </a:cubicBezTo>
                  <a:cubicBezTo>
                    <a:pt x="869" y="108"/>
                    <a:pt x="859" y="119"/>
                    <a:pt x="849" y="131"/>
                  </a:cubicBezTo>
                  <a:cubicBezTo>
                    <a:pt x="858" y="119"/>
                    <a:pt x="866" y="106"/>
                    <a:pt x="874" y="92"/>
                  </a:cubicBezTo>
                  <a:close/>
                  <a:moveTo>
                    <a:pt x="624" y="411"/>
                  </a:moveTo>
                  <a:cubicBezTo>
                    <a:pt x="612" y="426"/>
                    <a:pt x="601" y="441"/>
                    <a:pt x="590" y="457"/>
                  </a:cubicBezTo>
                  <a:cubicBezTo>
                    <a:pt x="602" y="439"/>
                    <a:pt x="614" y="421"/>
                    <a:pt x="627" y="403"/>
                  </a:cubicBezTo>
                  <a:cubicBezTo>
                    <a:pt x="671" y="340"/>
                    <a:pt x="716" y="276"/>
                    <a:pt x="767" y="217"/>
                  </a:cubicBezTo>
                  <a:cubicBezTo>
                    <a:pt x="768" y="216"/>
                    <a:pt x="770" y="214"/>
                    <a:pt x="771" y="212"/>
                  </a:cubicBezTo>
                  <a:cubicBezTo>
                    <a:pt x="721" y="278"/>
                    <a:pt x="673" y="344"/>
                    <a:pt x="624" y="411"/>
                  </a:cubicBezTo>
                  <a:close/>
                  <a:moveTo>
                    <a:pt x="791" y="190"/>
                  </a:moveTo>
                  <a:cubicBezTo>
                    <a:pt x="800" y="180"/>
                    <a:pt x="809" y="169"/>
                    <a:pt x="817" y="159"/>
                  </a:cubicBezTo>
                  <a:cubicBezTo>
                    <a:pt x="834" y="141"/>
                    <a:pt x="852" y="124"/>
                    <a:pt x="863" y="104"/>
                  </a:cubicBezTo>
                  <a:cubicBezTo>
                    <a:pt x="831" y="159"/>
                    <a:pt x="785" y="205"/>
                    <a:pt x="746" y="254"/>
                  </a:cubicBezTo>
                  <a:cubicBezTo>
                    <a:pt x="725" y="280"/>
                    <a:pt x="705" y="306"/>
                    <a:pt x="685" y="332"/>
                  </a:cubicBezTo>
                  <a:cubicBezTo>
                    <a:pt x="700" y="311"/>
                    <a:pt x="715" y="289"/>
                    <a:pt x="731" y="267"/>
                  </a:cubicBezTo>
                  <a:cubicBezTo>
                    <a:pt x="750" y="241"/>
                    <a:pt x="770" y="215"/>
                    <a:pt x="791" y="190"/>
                  </a:cubicBezTo>
                  <a:close/>
                  <a:moveTo>
                    <a:pt x="624" y="419"/>
                  </a:moveTo>
                  <a:cubicBezTo>
                    <a:pt x="671" y="356"/>
                    <a:pt x="718" y="292"/>
                    <a:pt x="768" y="232"/>
                  </a:cubicBezTo>
                  <a:cubicBezTo>
                    <a:pt x="776" y="222"/>
                    <a:pt x="783" y="213"/>
                    <a:pt x="791" y="204"/>
                  </a:cubicBezTo>
                  <a:cubicBezTo>
                    <a:pt x="743" y="269"/>
                    <a:pt x="699" y="338"/>
                    <a:pt x="651" y="403"/>
                  </a:cubicBezTo>
                  <a:cubicBezTo>
                    <a:pt x="607" y="464"/>
                    <a:pt x="564" y="525"/>
                    <a:pt x="520" y="587"/>
                  </a:cubicBezTo>
                  <a:cubicBezTo>
                    <a:pt x="481" y="642"/>
                    <a:pt x="430" y="697"/>
                    <a:pt x="399" y="757"/>
                  </a:cubicBezTo>
                  <a:cubicBezTo>
                    <a:pt x="416" y="724"/>
                    <a:pt x="434" y="692"/>
                    <a:pt x="454" y="660"/>
                  </a:cubicBezTo>
                  <a:cubicBezTo>
                    <a:pt x="478" y="625"/>
                    <a:pt x="501" y="590"/>
                    <a:pt x="524" y="555"/>
                  </a:cubicBezTo>
                  <a:cubicBezTo>
                    <a:pt x="557" y="509"/>
                    <a:pt x="590" y="463"/>
                    <a:pt x="624" y="419"/>
                  </a:cubicBezTo>
                  <a:close/>
                  <a:moveTo>
                    <a:pt x="838" y="150"/>
                  </a:moveTo>
                  <a:cubicBezTo>
                    <a:pt x="847" y="138"/>
                    <a:pt x="864" y="123"/>
                    <a:pt x="870" y="112"/>
                  </a:cubicBezTo>
                  <a:cubicBezTo>
                    <a:pt x="855" y="137"/>
                    <a:pt x="837" y="161"/>
                    <a:pt x="820" y="184"/>
                  </a:cubicBezTo>
                  <a:cubicBezTo>
                    <a:pt x="776" y="242"/>
                    <a:pt x="732" y="300"/>
                    <a:pt x="689" y="358"/>
                  </a:cubicBezTo>
                  <a:cubicBezTo>
                    <a:pt x="709" y="330"/>
                    <a:pt x="728" y="302"/>
                    <a:pt x="748" y="274"/>
                  </a:cubicBezTo>
                  <a:cubicBezTo>
                    <a:pt x="777" y="232"/>
                    <a:pt x="806" y="190"/>
                    <a:pt x="838" y="150"/>
                  </a:cubicBezTo>
                  <a:close/>
                  <a:moveTo>
                    <a:pt x="872" y="90"/>
                  </a:moveTo>
                  <a:cubicBezTo>
                    <a:pt x="872" y="90"/>
                    <a:pt x="872" y="90"/>
                    <a:pt x="872" y="90"/>
                  </a:cubicBezTo>
                  <a:cubicBezTo>
                    <a:pt x="862" y="101"/>
                    <a:pt x="853" y="112"/>
                    <a:pt x="843" y="123"/>
                  </a:cubicBezTo>
                  <a:cubicBezTo>
                    <a:pt x="851" y="111"/>
                    <a:pt x="858" y="99"/>
                    <a:pt x="864" y="86"/>
                  </a:cubicBezTo>
                  <a:cubicBezTo>
                    <a:pt x="867" y="87"/>
                    <a:pt x="870" y="89"/>
                    <a:pt x="872" y="90"/>
                  </a:cubicBezTo>
                  <a:close/>
                  <a:moveTo>
                    <a:pt x="830" y="87"/>
                  </a:moveTo>
                  <a:cubicBezTo>
                    <a:pt x="830" y="87"/>
                    <a:pt x="831" y="87"/>
                    <a:pt x="832" y="86"/>
                  </a:cubicBezTo>
                  <a:cubicBezTo>
                    <a:pt x="832" y="87"/>
                    <a:pt x="833" y="88"/>
                    <a:pt x="833" y="88"/>
                  </a:cubicBezTo>
                  <a:cubicBezTo>
                    <a:pt x="833" y="89"/>
                    <a:pt x="834" y="88"/>
                    <a:pt x="834" y="88"/>
                  </a:cubicBezTo>
                  <a:cubicBezTo>
                    <a:pt x="834" y="87"/>
                    <a:pt x="833" y="87"/>
                    <a:pt x="833" y="86"/>
                  </a:cubicBezTo>
                  <a:cubicBezTo>
                    <a:pt x="842" y="83"/>
                    <a:pt x="850" y="83"/>
                    <a:pt x="858" y="85"/>
                  </a:cubicBezTo>
                  <a:cubicBezTo>
                    <a:pt x="764" y="179"/>
                    <a:pt x="695" y="296"/>
                    <a:pt x="617" y="404"/>
                  </a:cubicBezTo>
                  <a:cubicBezTo>
                    <a:pt x="581" y="455"/>
                    <a:pt x="543" y="505"/>
                    <a:pt x="506" y="555"/>
                  </a:cubicBezTo>
                  <a:cubicBezTo>
                    <a:pt x="526" y="526"/>
                    <a:pt x="546" y="497"/>
                    <a:pt x="566" y="468"/>
                  </a:cubicBezTo>
                  <a:cubicBezTo>
                    <a:pt x="611" y="402"/>
                    <a:pt x="656" y="336"/>
                    <a:pt x="704" y="271"/>
                  </a:cubicBezTo>
                  <a:cubicBezTo>
                    <a:pt x="728" y="238"/>
                    <a:pt x="753" y="205"/>
                    <a:pt x="777" y="171"/>
                  </a:cubicBezTo>
                  <a:cubicBezTo>
                    <a:pt x="796" y="146"/>
                    <a:pt x="815" y="106"/>
                    <a:pt x="841" y="88"/>
                  </a:cubicBezTo>
                  <a:cubicBezTo>
                    <a:pt x="843" y="87"/>
                    <a:pt x="842" y="84"/>
                    <a:pt x="840" y="85"/>
                  </a:cubicBezTo>
                  <a:cubicBezTo>
                    <a:pt x="831" y="91"/>
                    <a:pt x="823" y="99"/>
                    <a:pt x="816" y="107"/>
                  </a:cubicBezTo>
                  <a:cubicBezTo>
                    <a:pt x="820" y="100"/>
                    <a:pt x="824" y="93"/>
                    <a:pt x="827" y="86"/>
                  </a:cubicBezTo>
                  <a:cubicBezTo>
                    <a:pt x="827" y="87"/>
                    <a:pt x="828" y="88"/>
                    <a:pt x="830" y="87"/>
                  </a:cubicBezTo>
                  <a:close/>
                  <a:moveTo>
                    <a:pt x="695" y="261"/>
                  </a:moveTo>
                  <a:cubicBezTo>
                    <a:pt x="695" y="261"/>
                    <a:pt x="694" y="261"/>
                    <a:pt x="694" y="262"/>
                  </a:cubicBezTo>
                  <a:cubicBezTo>
                    <a:pt x="736" y="206"/>
                    <a:pt x="778" y="151"/>
                    <a:pt x="819" y="95"/>
                  </a:cubicBezTo>
                  <a:cubicBezTo>
                    <a:pt x="815" y="101"/>
                    <a:pt x="805" y="119"/>
                    <a:pt x="794" y="136"/>
                  </a:cubicBezTo>
                  <a:cubicBezTo>
                    <a:pt x="790" y="143"/>
                    <a:pt x="785" y="150"/>
                    <a:pt x="780" y="157"/>
                  </a:cubicBezTo>
                  <a:cubicBezTo>
                    <a:pt x="780" y="158"/>
                    <a:pt x="779" y="159"/>
                    <a:pt x="779" y="160"/>
                  </a:cubicBezTo>
                  <a:cubicBezTo>
                    <a:pt x="753" y="195"/>
                    <a:pt x="723" y="228"/>
                    <a:pt x="695" y="261"/>
                  </a:cubicBezTo>
                  <a:close/>
                  <a:moveTo>
                    <a:pt x="718" y="105"/>
                  </a:moveTo>
                  <a:cubicBezTo>
                    <a:pt x="719" y="106"/>
                    <a:pt x="720" y="106"/>
                    <a:pt x="720" y="104"/>
                  </a:cubicBezTo>
                  <a:cubicBezTo>
                    <a:pt x="725" y="90"/>
                    <a:pt x="733" y="89"/>
                    <a:pt x="742" y="89"/>
                  </a:cubicBezTo>
                  <a:cubicBezTo>
                    <a:pt x="727" y="103"/>
                    <a:pt x="711" y="119"/>
                    <a:pt x="697" y="135"/>
                  </a:cubicBezTo>
                  <a:cubicBezTo>
                    <a:pt x="703" y="125"/>
                    <a:pt x="709" y="115"/>
                    <a:pt x="715" y="105"/>
                  </a:cubicBezTo>
                  <a:cubicBezTo>
                    <a:pt x="716" y="106"/>
                    <a:pt x="717" y="106"/>
                    <a:pt x="718" y="105"/>
                  </a:cubicBezTo>
                  <a:close/>
                  <a:moveTo>
                    <a:pt x="345" y="611"/>
                  </a:moveTo>
                  <a:cubicBezTo>
                    <a:pt x="347" y="608"/>
                    <a:pt x="349" y="604"/>
                    <a:pt x="351" y="601"/>
                  </a:cubicBezTo>
                  <a:cubicBezTo>
                    <a:pt x="373" y="570"/>
                    <a:pt x="394" y="539"/>
                    <a:pt x="416" y="508"/>
                  </a:cubicBezTo>
                  <a:cubicBezTo>
                    <a:pt x="433" y="484"/>
                    <a:pt x="451" y="460"/>
                    <a:pt x="469" y="437"/>
                  </a:cubicBezTo>
                  <a:cubicBezTo>
                    <a:pt x="477" y="425"/>
                    <a:pt x="487" y="413"/>
                    <a:pt x="496" y="401"/>
                  </a:cubicBezTo>
                  <a:cubicBezTo>
                    <a:pt x="419" y="512"/>
                    <a:pt x="340" y="620"/>
                    <a:pt x="272" y="737"/>
                  </a:cubicBezTo>
                  <a:cubicBezTo>
                    <a:pt x="264" y="748"/>
                    <a:pt x="255" y="758"/>
                    <a:pt x="247" y="769"/>
                  </a:cubicBezTo>
                  <a:cubicBezTo>
                    <a:pt x="285" y="720"/>
                    <a:pt x="313" y="664"/>
                    <a:pt x="345" y="611"/>
                  </a:cubicBezTo>
                  <a:close/>
                  <a:moveTo>
                    <a:pt x="324" y="632"/>
                  </a:moveTo>
                  <a:cubicBezTo>
                    <a:pt x="329" y="625"/>
                    <a:pt x="333" y="618"/>
                    <a:pt x="338" y="611"/>
                  </a:cubicBezTo>
                  <a:cubicBezTo>
                    <a:pt x="371" y="558"/>
                    <a:pt x="409" y="508"/>
                    <a:pt x="446" y="458"/>
                  </a:cubicBezTo>
                  <a:cubicBezTo>
                    <a:pt x="433" y="476"/>
                    <a:pt x="420" y="495"/>
                    <a:pt x="407" y="514"/>
                  </a:cubicBezTo>
                  <a:cubicBezTo>
                    <a:pt x="389" y="540"/>
                    <a:pt x="370" y="566"/>
                    <a:pt x="352" y="593"/>
                  </a:cubicBezTo>
                  <a:cubicBezTo>
                    <a:pt x="343" y="606"/>
                    <a:pt x="334" y="619"/>
                    <a:pt x="324" y="632"/>
                  </a:cubicBezTo>
                  <a:close/>
                  <a:moveTo>
                    <a:pt x="675" y="146"/>
                  </a:moveTo>
                  <a:cubicBezTo>
                    <a:pt x="688" y="133"/>
                    <a:pt x="703" y="119"/>
                    <a:pt x="708" y="112"/>
                  </a:cubicBezTo>
                  <a:cubicBezTo>
                    <a:pt x="700" y="125"/>
                    <a:pt x="691" y="138"/>
                    <a:pt x="682" y="151"/>
                  </a:cubicBezTo>
                  <a:cubicBezTo>
                    <a:pt x="636" y="203"/>
                    <a:pt x="595" y="258"/>
                    <a:pt x="555" y="315"/>
                  </a:cubicBezTo>
                  <a:cubicBezTo>
                    <a:pt x="525" y="355"/>
                    <a:pt x="495" y="395"/>
                    <a:pt x="466" y="435"/>
                  </a:cubicBezTo>
                  <a:cubicBezTo>
                    <a:pt x="464" y="437"/>
                    <a:pt x="463" y="439"/>
                    <a:pt x="461" y="441"/>
                  </a:cubicBezTo>
                  <a:cubicBezTo>
                    <a:pt x="466" y="434"/>
                    <a:pt x="471" y="427"/>
                    <a:pt x="476" y="420"/>
                  </a:cubicBezTo>
                  <a:cubicBezTo>
                    <a:pt x="504" y="380"/>
                    <a:pt x="531" y="341"/>
                    <a:pt x="559" y="302"/>
                  </a:cubicBezTo>
                  <a:cubicBezTo>
                    <a:pt x="569" y="288"/>
                    <a:pt x="579" y="273"/>
                    <a:pt x="589" y="259"/>
                  </a:cubicBezTo>
                  <a:cubicBezTo>
                    <a:pt x="617" y="220"/>
                    <a:pt x="648" y="184"/>
                    <a:pt x="675" y="146"/>
                  </a:cubicBezTo>
                  <a:close/>
                  <a:moveTo>
                    <a:pt x="613" y="223"/>
                  </a:moveTo>
                  <a:cubicBezTo>
                    <a:pt x="626" y="204"/>
                    <a:pt x="640" y="186"/>
                    <a:pt x="654" y="167"/>
                  </a:cubicBezTo>
                  <a:cubicBezTo>
                    <a:pt x="658" y="163"/>
                    <a:pt x="662" y="158"/>
                    <a:pt x="668" y="153"/>
                  </a:cubicBezTo>
                  <a:cubicBezTo>
                    <a:pt x="651" y="177"/>
                    <a:pt x="632" y="200"/>
                    <a:pt x="613" y="223"/>
                  </a:cubicBezTo>
                  <a:close/>
                  <a:moveTo>
                    <a:pt x="657" y="186"/>
                  </a:moveTo>
                  <a:cubicBezTo>
                    <a:pt x="641" y="206"/>
                    <a:pt x="626" y="225"/>
                    <a:pt x="610" y="245"/>
                  </a:cubicBezTo>
                  <a:cubicBezTo>
                    <a:pt x="625" y="225"/>
                    <a:pt x="641" y="205"/>
                    <a:pt x="657" y="186"/>
                  </a:cubicBezTo>
                  <a:close/>
                  <a:moveTo>
                    <a:pt x="283" y="725"/>
                  </a:moveTo>
                  <a:cubicBezTo>
                    <a:pt x="284" y="723"/>
                    <a:pt x="285" y="721"/>
                    <a:pt x="286" y="720"/>
                  </a:cubicBezTo>
                  <a:cubicBezTo>
                    <a:pt x="276" y="737"/>
                    <a:pt x="266" y="754"/>
                    <a:pt x="256" y="772"/>
                  </a:cubicBezTo>
                  <a:cubicBezTo>
                    <a:pt x="257" y="769"/>
                    <a:pt x="259" y="767"/>
                    <a:pt x="261" y="763"/>
                  </a:cubicBezTo>
                  <a:cubicBezTo>
                    <a:pt x="268" y="750"/>
                    <a:pt x="275" y="737"/>
                    <a:pt x="283" y="725"/>
                  </a:cubicBezTo>
                  <a:close/>
                  <a:moveTo>
                    <a:pt x="259" y="769"/>
                  </a:moveTo>
                  <a:cubicBezTo>
                    <a:pt x="268" y="755"/>
                    <a:pt x="276" y="741"/>
                    <a:pt x="286" y="726"/>
                  </a:cubicBezTo>
                  <a:cubicBezTo>
                    <a:pt x="301" y="702"/>
                    <a:pt x="318" y="678"/>
                    <a:pt x="335" y="655"/>
                  </a:cubicBezTo>
                  <a:cubicBezTo>
                    <a:pt x="337" y="653"/>
                    <a:pt x="338" y="651"/>
                    <a:pt x="339" y="650"/>
                  </a:cubicBezTo>
                  <a:cubicBezTo>
                    <a:pt x="344" y="643"/>
                    <a:pt x="349" y="636"/>
                    <a:pt x="354" y="629"/>
                  </a:cubicBezTo>
                  <a:cubicBezTo>
                    <a:pt x="400" y="568"/>
                    <a:pt x="446" y="506"/>
                    <a:pt x="492" y="444"/>
                  </a:cubicBezTo>
                  <a:cubicBezTo>
                    <a:pt x="530" y="394"/>
                    <a:pt x="566" y="343"/>
                    <a:pt x="603" y="291"/>
                  </a:cubicBezTo>
                  <a:cubicBezTo>
                    <a:pt x="608" y="285"/>
                    <a:pt x="613" y="278"/>
                    <a:pt x="619" y="271"/>
                  </a:cubicBezTo>
                  <a:cubicBezTo>
                    <a:pt x="573" y="337"/>
                    <a:pt x="528" y="403"/>
                    <a:pt x="482" y="468"/>
                  </a:cubicBezTo>
                  <a:cubicBezTo>
                    <a:pt x="443" y="524"/>
                    <a:pt x="406" y="581"/>
                    <a:pt x="367" y="636"/>
                  </a:cubicBezTo>
                  <a:cubicBezTo>
                    <a:pt x="345" y="668"/>
                    <a:pt x="321" y="700"/>
                    <a:pt x="296" y="730"/>
                  </a:cubicBezTo>
                  <a:cubicBezTo>
                    <a:pt x="291" y="737"/>
                    <a:pt x="255" y="784"/>
                    <a:pt x="254" y="777"/>
                  </a:cubicBezTo>
                  <a:cubicBezTo>
                    <a:pt x="255" y="776"/>
                    <a:pt x="257" y="773"/>
                    <a:pt x="259" y="769"/>
                  </a:cubicBezTo>
                  <a:close/>
                  <a:moveTo>
                    <a:pt x="477" y="457"/>
                  </a:moveTo>
                  <a:cubicBezTo>
                    <a:pt x="483" y="449"/>
                    <a:pt x="488" y="441"/>
                    <a:pt x="494" y="434"/>
                  </a:cubicBezTo>
                  <a:cubicBezTo>
                    <a:pt x="517" y="400"/>
                    <a:pt x="543" y="367"/>
                    <a:pt x="569" y="334"/>
                  </a:cubicBezTo>
                  <a:cubicBezTo>
                    <a:pt x="560" y="346"/>
                    <a:pt x="552" y="358"/>
                    <a:pt x="543" y="370"/>
                  </a:cubicBezTo>
                  <a:cubicBezTo>
                    <a:pt x="522" y="399"/>
                    <a:pt x="500" y="428"/>
                    <a:pt x="477" y="457"/>
                  </a:cubicBezTo>
                  <a:close/>
                  <a:moveTo>
                    <a:pt x="607" y="281"/>
                  </a:moveTo>
                  <a:cubicBezTo>
                    <a:pt x="571" y="326"/>
                    <a:pt x="534" y="371"/>
                    <a:pt x="501" y="417"/>
                  </a:cubicBezTo>
                  <a:cubicBezTo>
                    <a:pt x="479" y="449"/>
                    <a:pt x="456" y="481"/>
                    <a:pt x="434" y="513"/>
                  </a:cubicBezTo>
                  <a:cubicBezTo>
                    <a:pt x="384" y="577"/>
                    <a:pt x="335" y="642"/>
                    <a:pt x="292" y="710"/>
                  </a:cubicBezTo>
                  <a:cubicBezTo>
                    <a:pt x="290" y="713"/>
                    <a:pt x="288" y="716"/>
                    <a:pt x="286" y="718"/>
                  </a:cubicBezTo>
                  <a:cubicBezTo>
                    <a:pt x="348" y="613"/>
                    <a:pt x="421" y="514"/>
                    <a:pt x="491" y="414"/>
                  </a:cubicBezTo>
                  <a:cubicBezTo>
                    <a:pt x="505" y="394"/>
                    <a:pt x="519" y="374"/>
                    <a:pt x="532" y="354"/>
                  </a:cubicBezTo>
                  <a:cubicBezTo>
                    <a:pt x="585" y="288"/>
                    <a:pt x="639" y="222"/>
                    <a:pt x="685" y="152"/>
                  </a:cubicBezTo>
                  <a:cubicBezTo>
                    <a:pt x="691" y="147"/>
                    <a:pt x="697" y="141"/>
                    <a:pt x="703" y="135"/>
                  </a:cubicBezTo>
                  <a:cubicBezTo>
                    <a:pt x="695" y="149"/>
                    <a:pt x="688" y="162"/>
                    <a:pt x="684" y="168"/>
                  </a:cubicBezTo>
                  <a:cubicBezTo>
                    <a:pt x="660" y="206"/>
                    <a:pt x="634" y="244"/>
                    <a:pt x="607" y="281"/>
                  </a:cubicBezTo>
                  <a:close/>
                  <a:moveTo>
                    <a:pt x="697" y="155"/>
                  </a:moveTo>
                  <a:cubicBezTo>
                    <a:pt x="700" y="150"/>
                    <a:pt x="707" y="136"/>
                    <a:pt x="715" y="125"/>
                  </a:cubicBezTo>
                  <a:cubicBezTo>
                    <a:pt x="722" y="118"/>
                    <a:pt x="728" y="112"/>
                    <a:pt x="733" y="106"/>
                  </a:cubicBezTo>
                  <a:cubicBezTo>
                    <a:pt x="734" y="106"/>
                    <a:pt x="734" y="106"/>
                    <a:pt x="734" y="106"/>
                  </a:cubicBezTo>
                  <a:cubicBezTo>
                    <a:pt x="734" y="106"/>
                    <a:pt x="734" y="106"/>
                    <a:pt x="734" y="105"/>
                  </a:cubicBezTo>
                  <a:cubicBezTo>
                    <a:pt x="727" y="118"/>
                    <a:pt x="719" y="131"/>
                    <a:pt x="710" y="144"/>
                  </a:cubicBezTo>
                  <a:cubicBezTo>
                    <a:pt x="690" y="171"/>
                    <a:pt x="670" y="198"/>
                    <a:pt x="651" y="226"/>
                  </a:cubicBezTo>
                  <a:cubicBezTo>
                    <a:pt x="645" y="233"/>
                    <a:pt x="639" y="240"/>
                    <a:pt x="634" y="248"/>
                  </a:cubicBezTo>
                  <a:cubicBezTo>
                    <a:pt x="655" y="217"/>
                    <a:pt x="676" y="187"/>
                    <a:pt x="697" y="155"/>
                  </a:cubicBezTo>
                  <a:close/>
                  <a:moveTo>
                    <a:pt x="713" y="100"/>
                  </a:moveTo>
                  <a:cubicBezTo>
                    <a:pt x="705" y="107"/>
                    <a:pt x="698" y="114"/>
                    <a:pt x="691" y="121"/>
                  </a:cubicBezTo>
                  <a:cubicBezTo>
                    <a:pt x="697" y="110"/>
                    <a:pt x="704" y="99"/>
                    <a:pt x="709" y="88"/>
                  </a:cubicBezTo>
                  <a:cubicBezTo>
                    <a:pt x="710" y="92"/>
                    <a:pt x="711" y="96"/>
                    <a:pt x="713" y="100"/>
                  </a:cubicBezTo>
                  <a:close/>
                  <a:moveTo>
                    <a:pt x="698" y="49"/>
                  </a:moveTo>
                  <a:cubicBezTo>
                    <a:pt x="706" y="56"/>
                    <a:pt x="709" y="67"/>
                    <a:pt x="709" y="80"/>
                  </a:cubicBezTo>
                  <a:cubicBezTo>
                    <a:pt x="709" y="81"/>
                    <a:pt x="709" y="81"/>
                    <a:pt x="709" y="82"/>
                  </a:cubicBezTo>
                  <a:cubicBezTo>
                    <a:pt x="709" y="82"/>
                    <a:pt x="709" y="82"/>
                    <a:pt x="708" y="82"/>
                  </a:cubicBezTo>
                  <a:cubicBezTo>
                    <a:pt x="623" y="186"/>
                    <a:pt x="551" y="299"/>
                    <a:pt x="472" y="408"/>
                  </a:cubicBezTo>
                  <a:cubicBezTo>
                    <a:pt x="432" y="463"/>
                    <a:pt x="391" y="517"/>
                    <a:pt x="349" y="572"/>
                  </a:cubicBezTo>
                  <a:cubicBezTo>
                    <a:pt x="330" y="597"/>
                    <a:pt x="310" y="623"/>
                    <a:pt x="290" y="649"/>
                  </a:cubicBezTo>
                  <a:cubicBezTo>
                    <a:pt x="353" y="560"/>
                    <a:pt x="415" y="470"/>
                    <a:pt x="480" y="383"/>
                  </a:cubicBezTo>
                  <a:cubicBezTo>
                    <a:pt x="521" y="330"/>
                    <a:pt x="560" y="275"/>
                    <a:pt x="599" y="221"/>
                  </a:cubicBezTo>
                  <a:cubicBezTo>
                    <a:pt x="637" y="170"/>
                    <a:pt x="679" y="121"/>
                    <a:pt x="705" y="62"/>
                  </a:cubicBezTo>
                  <a:cubicBezTo>
                    <a:pt x="705" y="60"/>
                    <a:pt x="703" y="58"/>
                    <a:pt x="702" y="60"/>
                  </a:cubicBezTo>
                  <a:cubicBezTo>
                    <a:pt x="689" y="75"/>
                    <a:pt x="676" y="91"/>
                    <a:pt x="664" y="106"/>
                  </a:cubicBezTo>
                  <a:cubicBezTo>
                    <a:pt x="676" y="87"/>
                    <a:pt x="687" y="68"/>
                    <a:pt x="698" y="49"/>
                  </a:cubicBezTo>
                  <a:close/>
                  <a:moveTo>
                    <a:pt x="662" y="97"/>
                  </a:moveTo>
                  <a:cubicBezTo>
                    <a:pt x="655" y="110"/>
                    <a:pt x="648" y="122"/>
                    <a:pt x="641" y="132"/>
                  </a:cubicBezTo>
                  <a:cubicBezTo>
                    <a:pt x="618" y="164"/>
                    <a:pt x="593" y="194"/>
                    <a:pt x="569" y="225"/>
                  </a:cubicBezTo>
                  <a:cubicBezTo>
                    <a:pt x="545" y="256"/>
                    <a:pt x="521" y="287"/>
                    <a:pt x="496" y="318"/>
                  </a:cubicBezTo>
                  <a:cubicBezTo>
                    <a:pt x="505" y="303"/>
                    <a:pt x="515" y="289"/>
                    <a:pt x="524" y="274"/>
                  </a:cubicBezTo>
                  <a:cubicBezTo>
                    <a:pt x="520" y="280"/>
                    <a:pt x="516" y="285"/>
                    <a:pt x="512" y="291"/>
                  </a:cubicBezTo>
                  <a:cubicBezTo>
                    <a:pt x="501" y="306"/>
                    <a:pt x="491" y="322"/>
                    <a:pt x="480" y="338"/>
                  </a:cubicBezTo>
                  <a:cubicBezTo>
                    <a:pt x="463" y="360"/>
                    <a:pt x="446" y="382"/>
                    <a:pt x="429" y="404"/>
                  </a:cubicBezTo>
                  <a:cubicBezTo>
                    <a:pt x="384" y="462"/>
                    <a:pt x="342" y="520"/>
                    <a:pt x="303" y="582"/>
                  </a:cubicBezTo>
                  <a:cubicBezTo>
                    <a:pt x="299" y="589"/>
                    <a:pt x="294" y="596"/>
                    <a:pt x="290" y="603"/>
                  </a:cubicBezTo>
                  <a:cubicBezTo>
                    <a:pt x="318" y="559"/>
                    <a:pt x="345" y="515"/>
                    <a:pt x="373" y="471"/>
                  </a:cubicBezTo>
                  <a:cubicBezTo>
                    <a:pt x="396" y="439"/>
                    <a:pt x="420" y="408"/>
                    <a:pt x="444" y="377"/>
                  </a:cubicBezTo>
                  <a:cubicBezTo>
                    <a:pt x="462" y="354"/>
                    <a:pt x="480" y="330"/>
                    <a:pt x="499" y="307"/>
                  </a:cubicBezTo>
                  <a:cubicBezTo>
                    <a:pt x="462" y="352"/>
                    <a:pt x="426" y="397"/>
                    <a:pt x="391" y="443"/>
                  </a:cubicBezTo>
                  <a:cubicBezTo>
                    <a:pt x="394" y="438"/>
                    <a:pt x="396" y="434"/>
                    <a:pt x="399" y="430"/>
                  </a:cubicBezTo>
                  <a:cubicBezTo>
                    <a:pt x="425" y="395"/>
                    <a:pt x="450" y="361"/>
                    <a:pt x="476" y="327"/>
                  </a:cubicBezTo>
                  <a:cubicBezTo>
                    <a:pt x="501" y="293"/>
                    <a:pt x="528" y="260"/>
                    <a:pt x="554" y="226"/>
                  </a:cubicBezTo>
                  <a:cubicBezTo>
                    <a:pt x="541" y="247"/>
                    <a:pt x="527" y="267"/>
                    <a:pt x="514" y="287"/>
                  </a:cubicBezTo>
                  <a:cubicBezTo>
                    <a:pt x="519" y="281"/>
                    <a:pt x="524" y="275"/>
                    <a:pt x="529" y="268"/>
                  </a:cubicBezTo>
                  <a:cubicBezTo>
                    <a:pt x="544" y="244"/>
                    <a:pt x="561" y="221"/>
                    <a:pt x="577" y="198"/>
                  </a:cubicBezTo>
                  <a:cubicBezTo>
                    <a:pt x="585" y="187"/>
                    <a:pt x="594" y="176"/>
                    <a:pt x="602" y="165"/>
                  </a:cubicBezTo>
                  <a:cubicBezTo>
                    <a:pt x="619" y="143"/>
                    <a:pt x="636" y="121"/>
                    <a:pt x="653" y="99"/>
                  </a:cubicBezTo>
                  <a:cubicBezTo>
                    <a:pt x="659" y="91"/>
                    <a:pt x="667" y="83"/>
                    <a:pt x="674" y="75"/>
                  </a:cubicBezTo>
                  <a:cubicBezTo>
                    <a:pt x="665" y="88"/>
                    <a:pt x="652" y="106"/>
                    <a:pt x="649" y="111"/>
                  </a:cubicBezTo>
                  <a:cubicBezTo>
                    <a:pt x="630" y="137"/>
                    <a:pt x="611" y="162"/>
                    <a:pt x="592" y="188"/>
                  </a:cubicBezTo>
                  <a:cubicBezTo>
                    <a:pt x="616" y="158"/>
                    <a:pt x="640" y="129"/>
                    <a:pt x="662" y="97"/>
                  </a:cubicBezTo>
                  <a:close/>
                  <a:moveTo>
                    <a:pt x="205" y="715"/>
                  </a:moveTo>
                  <a:cubicBezTo>
                    <a:pt x="200" y="722"/>
                    <a:pt x="194" y="728"/>
                    <a:pt x="189" y="735"/>
                  </a:cubicBezTo>
                  <a:cubicBezTo>
                    <a:pt x="196" y="726"/>
                    <a:pt x="202" y="704"/>
                    <a:pt x="209" y="693"/>
                  </a:cubicBezTo>
                  <a:cubicBezTo>
                    <a:pt x="221" y="675"/>
                    <a:pt x="235" y="659"/>
                    <a:pt x="247" y="641"/>
                  </a:cubicBezTo>
                  <a:cubicBezTo>
                    <a:pt x="254" y="632"/>
                    <a:pt x="261" y="622"/>
                    <a:pt x="267" y="613"/>
                  </a:cubicBezTo>
                  <a:cubicBezTo>
                    <a:pt x="245" y="646"/>
                    <a:pt x="225" y="680"/>
                    <a:pt x="205" y="715"/>
                  </a:cubicBezTo>
                  <a:close/>
                  <a:moveTo>
                    <a:pt x="301" y="571"/>
                  </a:moveTo>
                  <a:cubicBezTo>
                    <a:pt x="312" y="556"/>
                    <a:pt x="323" y="540"/>
                    <a:pt x="334" y="524"/>
                  </a:cubicBezTo>
                  <a:cubicBezTo>
                    <a:pt x="310" y="564"/>
                    <a:pt x="285" y="604"/>
                    <a:pt x="259" y="643"/>
                  </a:cubicBezTo>
                  <a:cubicBezTo>
                    <a:pt x="249" y="657"/>
                    <a:pt x="239" y="671"/>
                    <a:pt x="229" y="684"/>
                  </a:cubicBezTo>
                  <a:cubicBezTo>
                    <a:pt x="234" y="674"/>
                    <a:pt x="239" y="665"/>
                    <a:pt x="243" y="658"/>
                  </a:cubicBezTo>
                  <a:cubicBezTo>
                    <a:pt x="262" y="628"/>
                    <a:pt x="281" y="600"/>
                    <a:pt x="301" y="571"/>
                  </a:cubicBezTo>
                  <a:close/>
                  <a:moveTo>
                    <a:pt x="209" y="729"/>
                  </a:moveTo>
                  <a:cubicBezTo>
                    <a:pt x="232" y="705"/>
                    <a:pt x="253" y="680"/>
                    <a:pt x="273" y="654"/>
                  </a:cubicBezTo>
                  <a:cubicBezTo>
                    <a:pt x="253" y="682"/>
                    <a:pt x="232" y="709"/>
                    <a:pt x="207" y="735"/>
                  </a:cubicBezTo>
                  <a:cubicBezTo>
                    <a:pt x="208" y="733"/>
                    <a:pt x="208" y="731"/>
                    <a:pt x="209" y="729"/>
                  </a:cubicBezTo>
                  <a:close/>
                  <a:moveTo>
                    <a:pt x="211" y="721"/>
                  </a:moveTo>
                  <a:cubicBezTo>
                    <a:pt x="211" y="721"/>
                    <a:pt x="212" y="721"/>
                    <a:pt x="212" y="720"/>
                  </a:cubicBezTo>
                  <a:cubicBezTo>
                    <a:pt x="220" y="707"/>
                    <a:pt x="229" y="695"/>
                    <a:pt x="239" y="684"/>
                  </a:cubicBezTo>
                  <a:cubicBezTo>
                    <a:pt x="246" y="675"/>
                    <a:pt x="252" y="667"/>
                    <a:pt x="259" y="657"/>
                  </a:cubicBezTo>
                  <a:cubicBezTo>
                    <a:pt x="279" y="629"/>
                    <a:pt x="297" y="598"/>
                    <a:pt x="316" y="569"/>
                  </a:cubicBezTo>
                  <a:cubicBezTo>
                    <a:pt x="357" y="501"/>
                    <a:pt x="405" y="439"/>
                    <a:pt x="454" y="377"/>
                  </a:cubicBezTo>
                  <a:cubicBezTo>
                    <a:pt x="376" y="491"/>
                    <a:pt x="305" y="620"/>
                    <a:pt x="211" y="721"/>
                  </a:cubicBezTo>
                  <a:close/>
                  <a:moveTo>
                    <a:pt x="431" y="416"/>
                  </a:moveTo>
                  <a:cubicBezTo>
                    <a:pt x="446" y="395"/>
                    <a:pt x="460" y="373"/>
                    <a:pt x="474" y="351"/>
                  </a:cubicBezTo>
                  <a:cubicBezTo>
                    <a:pt x="501" y="318"/>
                    <a:pt x="528" y="285"/>
                    <a:pt x="555" y="252"/>
                  </a:cubicBezTo>
                  <a:cubicBezTo>
                    <a:pt x="522" y="298"/>
                    <a:pt x="490" y="345"/>
                    <a:pt x="458" y="391"/>
                  </a:cubicBezTo>
                  <a:cubicBezTo>
                    <a:pt x="419" y="446"/>
                    <a:pt x="380" y="501"/>
                    <a:pt x="341" y="555"/>
                  </a:cubicBezTo>
                  <a:cubicBezTo>
                    <a:pt x="372" y="508"/>
                    <a:pt x="401" y="461"/>
                    <a:pt x="431" y="416"/>
                  </a:cubicBezTo>
                  <a:close/>
                  <a:moveTo>
                    <a:pt x="684" y="40"/>
                  </a:moveTo>
                  <a:cubicBezTo>
                    <a:pt x="685" y="40"/>
                    <a:pt x="686" y="41"/>
                    <a:pt x="688" y="42"/>
                  </a:cubicBezTo>
                  <a:cubicBezTo>
                    <a:pt x="689" y="42"/>
                    <a:pt x="690" y="43"/>
                    <a:pt x="691" y="43"/>
                  </a:cubicBezTo>
                  <a:cubicBezTo>
                    <a:pt x="691" y="44"/>
                    <a:pt x="690" y="44"/>
                    <a:pt x="690" y="44"/>
                  </a:cubicBezTo>
                  <a:cubicBezTo>
                    <a:pt x="674" y="65"/>
                    <a:pt x="658" y="86"/>
                    <a:pt x="641" y="108"/>
                  </a:cubicBezTo>
                  <a:cubicBezTo>
                    <a:pt x="630" y="121"/>
                    <a:pt x="619" y="136"/>
                    <a:pt x="608" y="150"/>
                  </a:cubicBezTo>
                  <a:cubicBezTo>
                    <a:pt x="559" y="212"/>
                    <a:pt x="511" y="274"/>
                    <a:pt x="464" y="337"/>
                  </a:cubicBezTo>
                  <a:cubicBezTo>
                    <a:pt x="495" y="293"/>
                    <a:pt x="528" y="250"/>
                    <a:pt x="559" y="206"/>
                  </a:cubicBezTo>
                  <a:cubicBezTo>
                    <a:pt x="600" y="150"/>
                    <a:pt x="648" y="99"/>
                    <a:pt x="684" y="40"/>
                  </a:cubicBezTo>
                  <a:close/>
                  <a:moveTo>
                    <a:pt x="655" y="48"/>
                  </a:moveTo>
                  <a:cubicBezTo>
                    <a:pt x="663" y="40"/>
                    <a:pt x="671" y="36"/>
                    <a:pt x="679" y="38"/>
                  </a:cubicBezTo>
                  <a:cubicBezTo>
                    <a:pt x="665" y="51"/>
                    <a:pt x="652" y="65"/>
                    <a:pt x="640" y="80"/>
                  </a:cubicBezTo>
                  <a:cubicBezTo>
                    <a:pt x="646" y="70"/>
                    <a:pt x="651" y="60"/>
                    <a:pt x="656" y="50"/>
                  </a:cubicBezTo>
                  <a:cubicBezTo>
                    <a:pt x="657" y="49"/>
                    <a:pt x="656" y="48"/>
                    <a:pt x="655" y="48"/>
                  </a:cubicBezTo>
                  <a:close/>
                  <a:moveTo>
                    <a:pt x="641" y="47"/>
                  </a:moveTo>
                  <a:cubicBezTo>
                    <a:pt x="644" y="48"/>
                    <a:pt x="647" y="49"/>
                    <a:pt x="650" y="51"/>
                  </a:cubicBezTo>
                  <a:cubicBezTo>
                    <a:pt x="650" y="52"/>
                    <a:pt x="651" y="52"/>
                    <a:pt x="651" y="52"/>
                  </a:cubicBezTo>
                  <a:cubicBezTo>
                    <a:pt x="611" y="113"/>
                    <a:pt x="563" y="168"/>
                    <a:pt x="517" y="225"/>
                  </a:cubicBezTo>
                  <a:cubicBezTo>
                    <a:pt x="476" y="277"/>
                    <a:pt x="437" y="331"/>
                    <a:pt x="397" y="384"/>
                  </a:cubicBezTo>
                  <a:cubicBezTo>
                    <a:pt x="357" y="437"/>
                    <a:pt x="316" y="489"/>
                    <a:pt x="278" y="544"/>
                  </a:cubicBezTo>
                  <a:cubicBezTo>
                    <a:pt x="297" y="513"/>
                    <a:pt x="315" y="482"/>
                    <a:pt x="333" y="452"/>
                  </a:cubicBezTo>
                  <a:cubicBezTo>
                    <a:pt x="434" y="316"/>
                    <a:pt x="546" y="187"/>
                    <a:pt x="641" y="47"/>
                  </a:cubicBezTo>
                  <a:close/>
                  <a:moveTo>
                    <a:pt x="584" y="84"/>
                  </a:moveTo>
                  <a:cubicBezTo>
                    <a:pt x="584" y="84"/>
                    <a:pt x="584" y="83"/>
                    <a:pt x="585" y="83"/>
                  </a:cubicBezTo>
                  <a:cubicBezTo>
                    <a:pt x="591" y="76"/>
                    <a:pt x="617" y="57"/>
                    <a:pt x="619" y="52"/>
                  </a:cubicBezTo>
                  <a:cubicBezTo>
                    <a:pt x="616" y="59"/>
                    <a:pt x="612" y="65"/>
                    <a:pt x="609" y="72"/>
                  </a:cubicBezTo>
                  <a:cubicBezTo>
                    <a:pt x="545" y="134"/>
                    <a:pt x="490" y="208"/>
                    <a:pt x="440" y="281"/>
                  </a:cubicBezTo>
                  <a:cubicBezTo>
                    <a:pt x="429" y="295"/>
                    <a:pt x="419" y="308"/>
                    <a:pt x="409" y="322"/>
                  </a:cubicBezTo>
                  <a:cubicBezTo>
                    <a:pt x="436" y="283"/>
                    <a:pt x="463" y="244"/>
                    <a:pt x="490" y="205"/>
                  </a:cubicBezTo>
                  <a:cubicBezTo>
                    <a:pt x="495" y="197"/>
                    <a:pt x="501" y="190"/>
                    <a:pt x="506" y="183"/>
                  </a:cubicBezTo>
                  <a:cubicBezTo>
                    <a:pt x="533" y="151"/>
                    <a:pt x="559" y="118"/>
                    <a:pt x="584" y="84"/>
                  </a:cubicBezTo>
                  <a:close/>
                  <a:moveTo>
                    <a:pt x="525" y="156"/>
                  </a:moveTo>
                  <a:cubicBezTo>
                    <a:pt x="535" y="143"/>
                    <a:pt x="545" y="130"/>
                    <a:pt x="555" y="117"/>
                  </a:cubicBezTo>
                  <a:cubicBezTo>
                    <a:pt x="559" y="112"/>
                    <a:pt x="564" y="106"/>
                    <a:pt x="569" y="100"/>
                  </a:cubicBezTo>
                  <a:cubicBezTo>
                    <a:pt x="555" y="119"/>
                    <a:pt x="540" y="138"/>
                    <a:pt x="525" y="156"/>
                  </a:cubicBezTo>
                  <a:close/>
                  <a:moveTo>
                    <a:pt x="570" y="95"/>
                  </a:moveTo>
                  <a:cubicBezTo>
                    <a:pt x="583" y="78"/>
                    <a:pt x="597" y="60"/>
                    <a:pt x="601" y="53"/>
                  </a:cubicBezTo>
                  <a:cubicBezTo>
                    <a:pt x="596" y="62"/>
                    <a:pt x="590" y="70"/>
                    <a:pt x="584" y="79"/>
                  </a:cubicBezTo>
                  <a:cubicBezTo>
                    <a:pt x="579" y="84"/>
                    <a:pt x="574" y="90"/>
                    <a:pt x="570" y="95"/>
                  </a:cubicBezTo>
                  <a:close/>
                  <a:moveTo>
                    <a:pt x="516" y="191"/>
                  </a:moveTo>
                  <a:cubicBezTo>
                    <a:pt x="547" y="154"/>
                    <a:pt x="580" y="119"/>
                    <a:pt x="606" y="80"/>
                  </a:cubicBezTo>
                  <a:cubicBezTo>
                    <a:pt x="611" y="75"/>
                    <a:pt x="615" y="70"/>
                    <a:pt x="620" y="66"/>
                  </a:cubicBezTo>
                  <a:cubicBezTo>
                    <a:pt x="651" y="34"/>
                    <a:pt x="598" y="104"/>
                    <a:pt x="592" y="111"/>
                  </a:cubicBezTo>
                  <a:cubicBezTo>
                    <a:pt x="573" y="138"/>
                    <a:pt x="552" y="165"/>
                    <a:pt x="532" y="192"/>
                  </a:cubicBezTo>
                  <a:cubicBezTo>
                    <a:pt x="484" y="255"/>
                    <a:pt x="435" y="316"/>
                    <a:pt x="387" y="378"/>
                  </a:cubicBezTo>
                  <a:cubicBezTo>
                    <a:pt x="373" y="396"/>
                    <a:pt x="359" y="414"/>
                    <a:pt x="345" y="433"/>
                  </a:cubicBezTo>
                  <a:cubicBezTo>
                    <a:pt x="348" y="427"/>
                    <a:pt x="351" y="422"/>
                    <a:pt x="355" y="417"/>
                  </a:cubicBezTo>
                  <a:cubicBezTo>
                    <a:pt x="386" y="369"/>
                    <a:pt x="417" y="320"/>
                    <a:pt x="451" y="272"/>
                  </a:cubicBezTo>
                  <a:cubicBezTo>
                    <a:pt x="472" y="245"/>
                    <a:pt x="494" y="218"/>
                    <a:pt x="516" y="191"/>
                  </a:cubicBezTo>
                  <a:close/>
                  <a:moveTo>
                    <a:pt x="488" y="221"/>
                  </a:moveTo>
                  <a:cubicBezTo>
                    <a:pt x="522" y="174"/>
                    <a:pt x="559" y="129"/>
                    <a:pt x="599" y="87"/>
                  </a:cubicBezTo>
                  <a:cubicBezTo>
                    <a:pt x="567" y="135"/>
                    <a:pt x="524" y="177"/>
                    <a:pt x="488" y="221"/>
                  </a:cubicBezTo>
                  <a:close/>
                  <a:moveTo>
                    <a:pt x="414" y="320"/>
                  </a:moveTo>
                  <a:cubicBezTo>
                    <a:pt x="406" y="331"/>
                    <a:pt x="399" y="343"/>
                    <a:pt x="391" y="354"/>
                  </a:cubicBezTo>
                  <a:cubicBezTo>
                    <a:pt x="363" y="397"/>
                    <a:pt x="335" y="440"/>
                    <a:pt x="307" y="484"/>
                  </a:cubicBezTo>
                  <a:cubicBezTo>
                    <a:pt x="259" y="549"/>
                    <a:pt x="215" y="616"/>
                    <a:pt x="175" y="686"/>
                  </a:cubicBezTo>
                  <a:cubicBezTo>
                    <a:pt x="166" y="697"/>
                    <a:pt x="157" y="708"/>
                    <a:pt x="147" y="718"/>
                  </a:cubicBezTo>
                  <a:cubicBezTo>
                    <a:pt x="133" y="732"/>
                    <a:pt x="148" y="705"/>
                    <a:pt x="154" y="695"/>
                  </a:cubicBezTo>
                  <a:cubicBezTo>
                    <a:pt x="188" y="655"/>
                    <a:pt x="214" y="604"/>
                    <a:pt x="242" y="562"/>
                  </a:cubicBezTo>
                  <a:cubicBezTo>
                    <a:pt x="243" y="560"/>
                    <a:pt x="245" y="558"/>
                    <a:pt x="246" y="556"/>
                  </a:cubicBezTo>
                  <a:cubicBezTo>
                    <a:pt x="255" y="543"/>
                    <a:pt x="263" y="530"/>
                    <a:pt x="272" y="517"/>
                  </a:cubicBezTo>
                  <a:cubicBezTo>
                    <a:pt x="302" y="473"/>
                    <a:pt x="333" y="429"/>
                    <a:pt x="364" y="386"/>
                  </a:cubicBezTo>
                  <a:cubicBezTo>
                    <a:pt x="380" y="364"/>
                    <a:pt x="397" y="342"/>
                    <a:pt x="414" y="320"/>
                  </a:cubicBezTo>
                  <a:close/>
                  <a:moveTo>
                    <a:pt x="288" y="514"/>
                  </a:moveTo>
                  <a:cubicBezTo>
                    <a:pt x="282" y="523"/>
                    <a:pt x="276" y="532"/>
                    <a:pt x="271" y="542"/>
                  </a:cubicBezTo>
                  <a:cubicBezTo>
                    <a:pt x="244" y="586"/>
                    <a:pt x="218" y="630"/>
                    <a:pt x="187" y="671"/>
                  </a:cubicBezTo>
                  <a:cubicBezTo>
                    <a:pt x="218" y="617"/>
                    <a:pt x="252" y="565"/>
                    <a:pt x="288" y="514"/>
                  </a:cubicBezTo>
                  <a:close/>
                  <a:moveTo>
                    <a:pt x="637" y="45"/>
                  </a:moveTo>
                  <a:cubicBezTo>
                    <a:pt x="629" y="52"/>
                    <a:pt x="622" y="59"/>
                    <a:pt x="615" y="66"/>
                  </a:cubicBezTo>
                  <a:cubicBezTo>
                    <a:pt x="619" y="58"/>
                    <a:pt x="623" y="51"/>
                    <a:pt x="627" y="43"/>
                  </a:cubicBezTo>
                  <a:cubicBezTo>
                    <a:pt x="630" y="44"/>
                    <a:pt x="634" y="45"/>
                    <a:pt x="637" y="45"/>
                  </a:cubicBezTo>
                  <a:close/>
                  <a:moveTo>
                    <a:pt x="622" y="43"/>
                  </a:moveTo>
                  <a:cubicBezTo>
                    <a:pt x="612" y="51"/>
                    <a:pt x="604" y="59"/>
                    <a:pt x="595" y="68"/>
                  </a:cubicBezTo>
                  <a:cubicBezTo>
                    <a:pt x="601" y="59"/>
                    <a:pt x="607" y="50"/>
                    <a:pt x="612" y="41"/>
                  </a:cubicBezTo>
                  <a:cubicBezTo>
                    <a:pt x="615" y="42"/>
                    <a:pt x="618" y="42"/>
                    <a:pt x="622" y="43"/>
                  </a:cubicBezTo>
                  <a:close/>
                  <a:moveTo>
                    <a:pt x="508" y="96"/>
                  </a:moveTo>
                  <a:cubicBezTo>
                    <a:pt x="516" y="87"/>
                    <a:pt x="524" y="78"/>
                    <a:pt x="531" y="69"/>
                  </a:cubicBezTo>
                  <a:cubicBezTo>
                    <a:pt x="456" y="177"/>
                    <a:pt x="372" y="280"/>
                    <a:pt x="300" y="391"/>
                  </a:cubicBezTo>
                  <a:cubicBezTo>
                    <a:pt x="263" y="447"/>
                    <a:pt x="225" y="501"/>
                    <a:pt x="185" y="553"/>
                  </a:cubicBezTo>
                  <a:cubicBezTo>
                    <a:pt x="206" y="516"/>
                    <a:pt x="228" y="479"/>
                    <a:pt x="252" y="445"/>
                  </a:cubicBezTo>
                  <a:cubicBezTo>
                    <a:pt x="307" y="370"/>
                    <a:pt x="361" y="295"/>
                    <a:pt x="415" y="220"/>
                  </a:cubicBezTo>
                  <a:cubicBezTo>
                    <a:pt x="445" y="178"/>
                    <a:pt x="474" y="135"/>
                    <a:pt x="508" y="96"/>
                  </a:cubicBezTo>
                  <a:close/>
                  <a:moveTo>
                    <a:pt x="38" y="744"/>
                  </a:moveTo>
                  <a:cubicBezTo>
                    <a:pt x="31" y="753"/>
                    <a:pt x="0" y="789"/>
                    <a:pt x="25" y="752"/>
                  </a:cubicBezTo>
                  <a:cubicBezTo>
                    <a:pt x="66" y="690"/>
                    <a:pt x="115" y="637"/>
                    <a:pt x="154" y="574"/>
                  </a:cubicBezTo>
                  <a:cubicBezTo>
                    <a:pt x="196" y="506"/>
                    <a:pt x="244" y="443"/>
                    <a:pt x="293" y="380"/>
                  </a:cubicBezTo>
                  <a:cubicBezTo>
                    <a:pt x="299" y="372"/>
                    <a:pt x="306" y="363"/>
                    <a:pt x="312" y="355"/>
                  </a:cubicBezTo>
                  <a:cubicBezTo>
                    <a:pt x="257" y="430"/>
                    <a:pt x="205" y="507"/>
                    <a:pt x="158" y="587"/>
                  </a:cubicBezTo>
                  <a:cubicBezTo>
                    <a:pt x="153" y="594"/>
                    <a:pt x="148" y="601"/>
                    <a:pt x="143" y="607"/>
                  </a:cubicBezTo>
                  <a:cubicBezTo>
                    <a:pt x="121" y="635"/>
                    <a:pt x="99" y="663"/>
                    <a:pt x="78" y="692"/>
                  </a:cubicBezTo>
                  <a:cubicBezTo>
                    <a:pt x="65" y="710"/>
                    <a:pt x="52" y="727"/>
                    <a:pt x="38" y="744"/>
                  </a:cubicBezTo>
                  <a:close/>
                  <a:moveTo>
                    <a:pt x="148" y="606"/>
                  </a:moveTo>
                  <a:cubicBezTo>
                    <a:pt x="147" y="608"/>
                    <a:pt x="145" y="610"/>
                    <a:pt x="144" y="613"/>
                  </a:cubicBezTo>
                  <a:cubicBezTo>
                    <a:pt x="131" y="630"/>
                    <a:pt x="117" y="647"/>
                    <a:pt x="104" y="664"/>
                  </a:cubicBezTo>
                  <a:cubicBezTo>
                    <a:pt x="114" y="650"/>
                    <a:pt x="123" y="637"/>
                    <a:pt x="134" y="624"/>
                  </a:cubicBezTo>
                  <a:cubicBezTo>
                    <a:pt x="138" y="618"/>
                    <a:pt x="143" y="612"/>
                    <a:pt x="148" y="606"/>
                  </a:cubicBezTo>
                  <a:close/>
                  <a:moveTo>
                    <a:pt x="35" y="767"/>
                  </a:moveTo>
                  <a:cubicBezTo>
                    <a:pt x="12" y="790"/>
                    <a:pt x="35" y="761"/>
                    <a:pt x="37" y="758"/>
                  </a:cubicBezTo>
                  <a:cubicBezTo>
                    <a:pt x="47" y="743"/>
                    <a:pt x="58" y="730"/>
                    <a:pt x="68" y="716"/>
                  </a:cubicBezTo>
                  <a:cubicBezTo>
                    <a:pt x="88" y="689"/>
                    <a:pt x="108" y="664"/>
                    <a:pt x="129" y="638"/>
                  </a:cubicBezTo>
                  <a:cubicBezTo>
                    <a:pt x="104" y="673"/>
                    <a:pt x="80" y="709"/>
                    <a:pt x="56" y="745"/>
                  </a:cubicBezTo>
                  <a:cubicBezTo>
                    <a:pt x="50" y="752"/>
                    <a:pt x="43" y="760"/>
                    <a:pt x="35" y="767"/>
                  </a:cubicBezTo>
                  <a:close/>
                  <a:moveTo>
                    <a:pt x="314" y="400"/>
                  </a:moveTo>
                  <a:cubicBezTo>
                    <a:pt x="268" y="465"/>
                    <a:pt x="221" y="528"/>
                    <a:pt x="175" y="592"/>
                  </a:cubicBezTo>
                  <a:cubicBezTo>
                    <a:pt x="128" y="659"/>
                    <a:pt x="86" y="729"/>
                    <a:pt x="31" y="789"/>
                  </a:cubicBezTo>
                  <a:cubicBezTo>
                    <a:pt x="44" y="774"/>
                    <a:pt x="56" y="755"/>
                    <a:pt x="67" y="737"/>
                  </a:cubicBezTo>
                  <a:cubicBezTo>
                    <a:pt x="92" y="708"/>
                    <a:pt x="113" y="676"/>
                    <a:pt x="133" y="643"/>
                  </a:cubicBezTo>
                  <a:cubicBezTo>
                    <a:pt x="141" y="632"/>
                    <a:pt x="149" y="621"/>
                    <a:pt x="157" y="609"/>
                  </a:cubicBezTo>
                  <a:cubicBezTo>
                    <a:pt x="167" y="594"/>
                    <a:pt x="178" y="580"/>
                    <a:pt x="188" y="565"/>
                  </a:cubicBezTo>
                  <a:cubicBezTo>
                    <a:pt x="245" y="493"/>
                    <a:pt x="299" y="419"/>
                    <a:pt x="353" y="344"/>
                  </a:cubicBezTo>
                  <a:cubicBezTo>
                    <a:pt x="340" y="363"/>
                    <a:pt x="327" y="381"/>
                    <a:pt x="314" y="400"/>
                  </a:cubicBezTo>
                  <a:close/>
                  <a:moveTo>
                    <a:pt x="488" y="165"/>
                  </a:moveTo>
                  <a:cubicBezTo>
                    <a:pt x="499" y="150"/>
                    <a:pt x="510" y="136"/>
                    <a:pt x="521" y="121"/>
                  </a:cubicBezTo>
                  <a:cubicBezTo>
                    <a:pt x="510" y="136"/>
                    <a:pt x="499" y="150"/>
                    <a:pt x="488" y="165"/>
                  </a:cubicBezTo>
                  <a:close/>
                  <a:moveTo>
                    <a:pt x="545" y="86"/>
                  </a:moveTo>
                  <a:cubicBezTo>
                    <a:pt x="501" y="139"/>
                    <a:pt x="460" y="194"/>
                    <a:pt x="419" y="250"/>
                  </a:cubicBezTo>
                  <a:cubicBezTo>
                    <a:pt x="418" y="251"/>
                    <a:pt x="417" y="253"/>
                    <a:pt x="416" y="254"/>
                  </a:cubicBezTo>
                  <a:cubicBezTo>
                    <a:pt x="416" y="254"/>
                    <a:pt x="416" y="254"/>
                    <a:pt x="417" y="253"/>
                  </a:cubicBezTo>
                  <a:cubicBezTo>
                    <a:pt x="457" y="195"/>
                    <a:pt x="501" y="139"/>
                    <a:pt x="541" y="80"/>
                  </a:cubicBezTo>
                  <a:cubicBezTo>
                    <a:pt x="550" y="68"/>
                    <a:pt x="567" y="50"/>
                    <a:pt x="573" y="37"/>
                  </a:cubicBezTo>
                  <a:cubicBezTo>
                    <a:pt x="567" y="51"/>
                    <a:pt x="558" y="64"/>
                    <a:pt x="551" y="78"/>
                  </a:cubicBezTo>
                  <a:cubicBezTo>
                    <a:pt x="549" y="81"/>
                    <a:pt x="547" y="83"/>
                    <a:pt x="545" y="86"/>
                  </a:cubicBezTo>
                  <a:close/>
                  <a:moveTo>
                    <a:pt x="558" y="70"/>
                  </a:moveTo>
                  <a:cubicBezTo>
                    <a:pt x="567" y="55"/>
                    <a:pt x="575" y="40"/>
                    <a:pt x="582" y="24"/>
                  </a:cubicBezTo>
                  <a:cubicBezTo>
                    <a:pt x="582" y="23"/>
                    <a:pt x="580" y="21"/>
                    <a:pt x="579" y="22"/>
                  </a:cubicBezTo>
                  <a:cubicBezTo>
                    <a:pt x="534" y="76"/>
                    <a:pt x="496" y="137"/>
                    <a:pt x="455" y="194"/>
                  </a:cubicBezTo>
                  <a:cubicBezTo>
                    <a:pt x="429" y="229"/>
                    <a:pt x="404" y="266"/>
                    <a:pt x="379" y="302"/>
                  </a:cubicBezTo>
                  <a:cubicBezTo>
                    <a:pt x="337" y="355"/>
                    <a:pt x="297" y="408"/>
                    <a:pt x="257" y="461"/>
                  </a:cubicBezTo>
                  <a:cubicBezTo>
                    <a:pt x="259" y="458"/>
                    <a:pt x="262" y="454"/>
                    <a:pt x="264" y="451"/>
                  </a:cubicBezTo>
                  <a:cubicBezTo>
                    <a:pt x="346" y="331"/>
                    <a:pt x="428" y="213"/>
                    <a:pt x="515" y="97"/>
                  </a:cubicBezTo>
                  <a:cubicBezTo>
                    <a:pt x="525" y="82"/>
                    <a:pt x="536" y="67"/>
                    <a:pt x="545" y="52"/>
                  </a:cubicBezTo>
                  <a:cubicBezTo>
                    <a:pt x="555" y="39"/>
                    <a:pt x="565" y="26"/>
                    <a:pt x="573" y="12"/>
                  </a:cubicBezTo>
                  <a:cubicBezTo>
                    <a:pt x="582" y="13"/>
                    <a:pt x="586" y="22"/>
                    <a:pt x="593" y="31"/>
                  </a:cubicBezTo>
                  <a:cubicBezTo>
                    <a:pt x="581" y="44"/>
                    <a:pt x="570" y="57"/>
                    <a:pt x="558" y="70"/>
                  </a:cubicBezTo>
                  <a:close/>
                  <a:moveTo>
                    <a:pt x="305" y="438"/>
                  </a:moveTo>
                  <a:cubicBezTo>
                    <a:pt x="352" y="369"/>
                    <a:pt x="399" y="299"/>
                    <a:pt x="449" y="232"/>
                  </a:cubicBezTo>
                  <a:cubicBezTo>
                    <a:pt x="497" y="166"/>
                    <a:pt x="557" y="106"/>
                    <a:pt x="596" y="34"/>
                  </a:cubicBezTo>
                  <a:cubicBezTo>
                    <a:pt x="600" y="37"/>
                    <a:pt x="604" y="39"/>
                    <a:pt x="608" y="40"/>
                  </a:cubicBezTo>
                  <a:cubicBezTo>
                    <a:pt x="559" y="88"/>
                    <a:pt x="522" y="151"/>
                    <a:pt x="480" y="206"/>
                  </a:cubicBezTo>
                  <a:cubicBezTo>
                    <a:pt x="472" y="216"/>
                    <a:pt x="464" y="227"/>
                    <a:pt x="456" y="238"/>
                  </a:cubicBezTo>
                  <a:cubicBezTo>
                    <a:pt x="417" y="286"/>
                    <a:pt x="380" y="338"/>
                    <a:pt x="345" y="390"/>
                  </a:cubicBezTo>
                  <a:cubicBezTo>
                    <a:pt x="337" y="402"/>
                    <a:pt x="328" y="413"/>
                    <a:pt x="319" y="425"/>
                  </a:cubicBezTo>
                  <a:cubicBezTo>
                    <a:pt x="307" y="441"/>
                    <a:pt x="295" y="456"/>
                    <a:pt x="283" y="472"/>
                  </a:cubicBezTo>
                  <a:cubicBezTo>
                    <a:pt x="290" y="461"/>
                    <a:pt x="298" y="449"/>
                    <a:pt x="305" y="438"/>
                  </a:cubicBezTo>
                  <a:close/>
                  <a:moveTo>
                    <a:pt x="93" y="776"/>
                  </a:moveTo>
                  <a:cubicBezTo>
                    <a:pt x="93" y="776"/>
                    <a:pt x="92" y="777"/>
                    <a:pt x="92" y="777"/>
                  </a:cubicBezTo>
                  <a:cubicBezTo>
                    <a:pt x="90" y="779"/>
                    <a:pt x="88" y="782"/>
                    <a:pt x="86" y="784"/>
                  </a:cubicBezTo>
                  <a:cubicBezTo>
                    <a:pt x="86" y="783"/>
                    <a:pt x="85" y="782"/>
                    <a:pt x="85" y="781"/>
                  </a:cubicBezTo>
                  <a:cubicBezTo>
                    <a:pt x="85" y="780"/>
                    <a:pt x="86" y="779"/>
                    <a:pt x="86" y="778"/>
                  </a:cubicBezTo>
                  <a:cubicBezTo>
                    <a:pt x="90" y="773"/>
                    <a:pt x="93" y="768"/>
                    <a:pt x="96" y="763"/>
                  </a:cubicBezTo>
                  <a:cubicBezTo>
                    <a:pt x="100" y="758"/>
                    <a:pt x="104" y="753"/>
                    <a:pt x="108" y="749"/>
                  </a:cubicBezTo>
                  <a:cubicBezTo>
                    <a:pt x="103" y="755"/>
                    <a:pt x="98" y="765"/>
                    <a:pt x="93" y="776"/>
                  </a:cubicBezTo>
                  <a:close/>
                  <a:moveTo>
                    <a:pt x="103" y="744"/>
                  </a:moveTo>
                  <a:cubicBezTo>
                    <a:pt x="90" y="761"/>
                    <a:pt x="77" y="778"/>
                    <a:pt x="64" y="794"/>
                  </a:cubicBezTo>
                  <a:cubicBezTo>
                    <a:pt x="50" y="810"/>
                    <a:pt x="51" y="806"/>
                    <a:pt x="58" y="792"/>
                  </a:cubicBezTo>
                  <a:cubicBezTo>
                    <a:pt x="62" y="785"/>
                    <a:pt x="66" y="779"/>
                    <a:pt x="70" y="773"/>
                  </a:cubicBezTo>
                  <a:cubicBezTo>
                    <a:pt x="84" y="758"/>
                    <a:pt x="97" y="742"/>
                    <a:pt x="109" y="726"/>
                  </a:cubicBezTo>
                  <a:cubicBezTo>
                    <a:pt x="112" y="724"/>
                    <a:pt x="107" y="735"/>
                    <a:pt x="103" y="744"/>
                  </a:cubicBezTo>
                  <a:close/>
                  <a:moveTo>
                    <a:pt x="68" y="771"/>
                  </a:moveTo>
                  <a:cubicBezTo>
                    <a:pt x="60" y="782"/>
                    <a:pt x="40" y="805"/>
                    <a:pt x="52" y="781"/>
                  </a:cubicBezTo>
                  <a:cubicBezTo>
                    <a:pt x="60" y="764"/>
                    <a:pt x="73" y="749"/>
                    <a:pt x="85" y="735"/>
                  </a:cubicBezTo>
                  <a:cubicBezTo>
                    <a:pt x="133" y="675"/>
                    <a:pt x="177" y="611"/>
                    <a:pt x="224" y="551"/>
                  </a:cubicBezTo>
                  <a:cubicBezTo>
                    <a:pt x="230" y="543"/>
                    <a:pt x="236" y="536"/>
                    <a:pt x="242" y="528"/>
                  </a:cubicBezTo>
                  <a:cubicBezTo>
                    <a:pt x="209" y="578"/>
                    <a:pt x="176" y="627"/>
                    <a:pt x="142" y="675"/>
                  </a:cubicBezTo>
                  <a:cubicBezTo>
                    <a:pt x="132" y="690"/>
                    <a:pt x="121" y="704"/>
                    <a:pt x="110" y="718"/>
                  </a:cubicBezTo>
                  <a:cubicBezTo>
                    <a:pt x="95" y="735"/>
                    <a:pt x="81" y="753"/>
                    <a:pt x="68" y="771"/>
                  </a:cubicBezTo>
                  <a:close/>
                  <a:moveTo>
                    <a:pt x="118" y="724"/>
                  </a:moveTo>
                  <a:cubicBezTo>
                    <a:pt x="118" y="724"/>
                    <a:pt x="117" y="724"/>
                    <a:pt x="117" y="725"/>
                  </a:cubicBezTo>
                  <a:cubicBezTo>
                    <a:pt x="115" y="727"/>
                    <a:pt x="113" y="730"/>
                    <a:pt x="111" y="733"/>
                  </a:cubicBezTo>
                  <a:cubicBezTo>
                    <a:pt x="114" y="727"/>
                    <a:pt x="116" y="721"/>
                    <a:pt x="118" y="715"/>
                  </a:cubicBezTo>
                  <a:cubicBezTo>
                    <a:pt x="118" y="715"/>
                    <a:pt x="118" y="714"/>
                    <a:pt x="118" y="714"/>
                  </a:cubicBezTo>
                  <a:cubicBezTo>
                    <a:pt x="172" y="643"/>
                    <a:pt x="221" y="566"/>
                    <a:pt x="270" y="491"/>
                  </a:cubicBezTo>
                  <a:cubicBezTo>
                    <a:pt x="293" y="461"/>
                    <a:pt x="315" y="431"/>
                    <a:pt x="338" y="401"/>
                  </a:cubicBezTo>
                  <a:cubicBezTo>
                    <a:pt x="294" y="467"/>
                    <a:pt x="252" y="535"/>
                    <a:pt x="207" y="600"/>
                  </a:cubicBezTo>
                  <a:cubicBezTo>
                    <a:pt x="178" y="641"/>
                    <a:pt x="148" y="683"/>
                    <a:pt x="118" y="724"/>
                  </a:cubicBezTo>
                  <a:close/>
                  <a:moveTo>
                    <a:pt x="136" y="727"/>
                  </a:moveTo>
                  <a:cubicBezTo>
                    <a:pt x="132" y="726"/>
                    <a:pt x="127" y="725"/>
                    <a:pt x="123" y="725"/>
                  </a:cubicBezTo>
                  <a:cubicBezTo>
                    <a:pt x="139" y="702"/>
                    <a:pt x="155" y="678"/>
                    <a:pt x="171" y="657"/>
                  </a:cubicBezTo>
                  <a:cubicBezTo>
                    <a:pt x="221" y="588"/>
                    <a:pt x="268" y="516"/>
                    <a:pt x="315" y="445"/>
                  </a:cubicBezTo>
                  <a:cubicBezTo>
                    <a:pt x="366" y="370"/>
                    <a:pt x="414" y="294"/>
                    <a:pt x="472" y="224"/>
                  </a:cubicBezTo>
                  <a:cubicBezTo>
                    <a:pt x="474" y="221"/>
                    <a:pt x="476" y="219"/>
                    <a:pt x="477" y="217"/>
                  </a:cubicBezTo>
                  <a:cubicBezTo>
                    <a:pt x="449" y="258"/>
                    <a:pt x="421" y="301"/>
                    <a:pt x="391" y="341"/>
                  </a:cubicBezTo>
                  <a:cubicBezTo>
                    <a:pt x="362" y="380"/>
                    <a:pt x="335" y="420"/>
                    <a:pt x="307" y="459"/>
                  </a:cubicBezTo>
                  <a:cubicBezTo>
                    <a:pt x="277" y="503"/>
                    <a:pt x="247" y="548"/>
                    <a:pt x="218" y="592"/>
                  </a:cubicBezTo>
                  <a:cubicBezTo>
                    <a:pt x="201" y="618"/>
                    <a:pt x="186" y="645"/>
                    <a:pt x="168" y="670"/>
                  </a:cubicBezTo>
                  <a:cubicBezTo>
                    <a:pt x="160" y="680"/>
                    <a:pt x="152" y="690"/>
                    <a:pt x="146" y="701"/>
                  </a:cubicBezTo>
                  <a:cubicBezTo>
                    <a:pt x="140" y="707"/>
                    <a:pt x="134" y="713"/>
                    <a:pt x="128" y="718"/>
                  </a:cubicBezTo>
                  <a:cubicBezTo>
                    <a:pt x="127" y="719"/>
                    <a:pt x="129" y="721"/>
                    <a:pt x="130" y="720"/>
                  </a:cubicBezTo>
                  <a:cubicBezTo>
                    <a:pt x="134" y="716"/>
                    <a:pt x="138" y="712"/>
                    <a:pt x="142" y="708"/>
                  </a:cubicBezTo>
                  <a:cubicBezTo>
                    <a:pt x="139" y="714"/>
                    <a:pt x="137" y="720"/>
                    <a:pt x="136" y="727"/>
                  </a:cubicBezTo>
                  <a:close/>
                  <a:moveTo>
                    <a:pt x="140" y="729"/>
                  </a:moveTo>
                  <a:cubicBezTo>
                    <a:pt x="149" y="720"/>
                    <a:pt x="158" y="711"/>
                    <a:pt x="166" y="702"/>
                  </a:cubicBezTo>
                  <a:cubicBezTo>
                    <a:pt x="161" y="710"/>
                    <a:pt x="156" y="719"/>
                    <a:pt x="152" y="728"/>
                  </a:cubicBezTo>
                  <a:cubicBezTo>
                    <a:pt x="151" y="730"/>
                    <a:pt x="153" y="731"/>
                    <a:pt x="155" y="730"/>
                  </a:cubicBezTo>
                  <a:cubicBezTo>
                    <a:pt x="244" y="612"/>
                    <a:pt x="322" y="488"/>
                    <a:pt x="411" y="371"/>
                  </a:cubicBezTo>
                  <a:cubicBezTo>
                    <a:pt x="458" y="310"/>
                    <a:pt x="503" y="247"/>
                    <a:pt x="552" y="188"/>
                  </a:cubicBezTo>
                  <a:cubicBezTo>
                    <a:pt x="570" y="166"/>
                    <a:pt x="587" y="145"/>
                    <a:pt x="605" y="123"/>
                  </a:cubicBezTo>
                  <a:cubicBezTo>
                    <a:pt x="530" y="226"/>
                    <a:pt x="450" y="325"/>
                    <a:pt x="373" y="427"/>
                  </a:cubicBezTo>
                  <a:cubicBezTo>
                    <a:pt x="338" y="475"/>
                    <a:pt x="305" y="524"/>
                    <a:pt x="273" y="574"/>
                  </a:cubicBezTo>
                  <a:cubicBezTo>
                    <a:pt x="234" y="625"/>
                    <a:pt x="190" y="677"/>
                    <a:pt x="162" y="734"/>
                  </a:cubicBezTo>
                  <a:cubicBezTo>
                    <a:pt x="161" y="735"/>
                    <a:pt x="161" y="736"/>
                    <a:pt x="162" y="736"/>
                  </a:cubicBezTo>
                  <a:cubicBezTo>
                    <a:pt x="154" y="733"/>
                    <a:pt x="147" y="731"/>
                    <a:pt x="140" y="729"/>
                  </a:cubicBezTo>
                  <a:close/>
                  <a:moveTo>
                    <a:pt x="529" y="230"/>
                  </a:moveTo>
                  <a:cubicBezTo>
                    <a:pt x="497" y="275"/>
                    <a:pt x="465" y="322"/>
                    <a:pt x="432" y="367"/>
                  </a:cubicBezTo>
                  <a:cubicBezTo>
                    <a:pt x="394" y="420"/>
                    <a:pt x="354" y="471"/>
                    <a:pt x="313" y="523"/>
                  </a:cubicBezTo>
                  <a:cubicBezTo>
                    <a:pt x="340" y="481"/>
                    <a:pt x="368" y="440"/>
                    <a:pt x="398" y="401"/>
                  </a:cubicBezTo>
                  <a:cubicBezTo>
                    <a:pt x="441" y="343"/>
                    <a:pt x="486" y="287"/>
                    <a:pt x="529" y="230"/>
                  </a:cubicBezTo>
                  <a:close/>
                  <a:moveTo>
                    <a:pt x="233" y="637"/>
                  </a:moveTo>
                  <a:cubicBezTo>
                    <a:pt x="223" y="653"/>
                    <a:pt x="212" y="667"/>
                    <a:pt x="202" y="682"/>
                  </a:cubicBezTo>
                  <a:cubicBezTo>
                    <a:pt x="194" y="694"/>
                    <a:pt x="177" y="711"/>
                    <a:pt x="171" y="722"/>
                  </a:cubicBezTo>
                  <a:cubicBezTo>
                    <a:pt x="182" y="700"/>
                    <a:pt x="200" y="679"/>
                    <a:pt x="216" y="660"/>
                  </a:cubicBezTo>
                  <a:cubicBezTo>
                    <a:pt x="221" y="652"/>
                    <a:pt x="227" y="645"/>
                    <a:pt x="233" y="637"/>
                  </a:cubicBezTo>
                  <a:close/>
                  <a:moveTo>
                    <a:pt x="179" y="743"/>
                  </a:moveTo>
                  <a:cubicBezTo>
                    <a:pt x="174" y="741"/>
                    <a:pt x="169" y="739"/>
                    <a:pt x="164" y="737"/>
                  </a:cubicBezTo>
                  <a:cubicBezTo>
                    <a:pt x="164" y="737"/>
                    <a:pt x="164" y="737"/>
                    <a:pt x="164" y="736"/>
                  </a:cubicBezTo>
                  <a:cubicBezTo>
                    <a:pt x="204" y="689"/>
                    <a:pt x="239" y="638"/>
                    <a:pt x="273" y="586"/>
                  </a:cubicBezTo>
                  <a:cubicBezTo>
                    <a:pt x="343" y="494"/>
                    <a:pt x="412" y="402"/>
                    <a:pt x="478" y="308"/>
                  </a:cubicBezTo>
                  <a:cubicBezTo>
                    <a:pt x="523" y="245"/>
                    <a:pt x="567" y="182"/>
                    <a:pt x="615" y="122"/>
                  </a:cubicBezTo>
                  <a:cubicBezTo>
                    <a:pt x="633" y="100"/>
                    <a:pt x="649" y="77"/>
                    <a:pt x="667" y="55"/>
                  </a:cubicBezTo>
                  <a:cubicBezTo>
                    <a:pt x="689" y="27"/>
                    <a:pt x="665" y="63"/>
                    <a:pt x="666" y="63"/>
                  </a:cubicBezTo>
                  <a:cubicBezTo>
                    <a:pt x="651" y="85"/>
                    <a:pt x="634" y="105"/>
                    <a:pt x="617" y="126"/>
                  </a:cubicBezTo>
                  <a:cubicBezTo>
                    <a:pt x="537" y="225"/>
                    <a:pt x="460" y="330"/>
                    <a:pt x="389" y="438"/>
                  </a:cubicBezTo>
                  <a:cubicBezTo>
                    <a:pt x="354" y="487"/>
                    <a:pt x="319" y="536"/>
                    <a:pt x="283" y="585"/>
                  </a:cubicBezTo>
                  <a:cubicBezTo>
                    <a:pt x="247" y="634"/>
                    <a:pt x="201" y="685"/>
                    <a:pt x="179" y="743"/>
                  </a:cubicBezTo>
                  <a:close/>
                  <a:moveTo>
                    <a:pt x="189" y="746"/>
                  </a:moveTo>
                  <a:cubicBezTo>
                    <a:pt x="188" y="745"/>
                    <a:pt x="186" y="745"/>
                    <a:pt x="185" y="744"/>
                  </a:cubicBezTo>
                  <a:cubicBezTo>
                    <a:pt x="189" y="740"/>
                    <a:pt x="192" y="736"/>
                    <a:pt x="196" y="731"/>
                  </a:cubicBezTo>
                  <a:cubicBezTo>
                    <a:pt x="194" y="735"/>
                    <a:pt x="191" y="740"/>
                    <a:pt x="189" y="744"/>
                  </a:cubicBezTo>
                  <a:cubicBezTo>
                    <a:pt x="189" y="745"/>
                    <a:pt x="189" y="745"/>
                    <a:pt x="189" y="746"/>
                  </a:cubicBezTo>
                  <a:close/>
                  <a:moveTo>
                    <a:pt x="197" y="748"/>
                  </a:moveTo>
                  <a:cubicBezTo>
                    <a:pt x="197" y="748"/>
                    <a:pt x="198" y="748"/>
                    <a:pt x="198" y="748"/>
                  </a:cubicBezTo>
                  <a:cubicBezTo>
                    <a:pt x="290" y="660"/>
                    <a:pt x="356" y="541"/>
                    <a:pt x="429" y="437"/>
                  </a:cubicBezTo>
                  <a:cubicBezTo>
                    <a:pt x="486" y="357"/>
                    <a:pt x="542" y="275"/>
                    <a:pt x="600" y="195"/>
                  </a:cubicBezTo>
                  <a:cubicBezTo>
                    <a:pt x="611" y="182"/>
                    <a:pt x="621" y="168"/>
                    <a:pt x="631" y="154"/>
                  </a:cubicBezTo>
                  <a:cubicBezTo>
                    <a:pt x="651" y="127"/>
                    <a:pt x="672" y="101"/>
                    <a:pt x="693" y="75"/>
                  </a:cubicBezTo>
                  <a:cubicBezTo>
                    <a:pt x="686" y="84"/>
                    <a:pt x="667" y="124"/>
                    <a:pt x="655" y="142"/>
                  </a:cubicBezTo>
                  <a:cubicBezTo>
                    <a:pt x="636" y="169"/>
                    <a:pt x="616" y="194"/>
                    <a:pt x="596" y="220"/>
                  </a:cubicBezTo>
                  <a:cubicBezTo>
                    <a:pt x="552" y="278"/>
                    <a:pt x="510" y="338"/>
                    <a:pt x="466" y="397"/>
                  </a:cubicBezTo>
                  <a:cubicBezTo>
                    <a:pt x="379" y="513"/>
                    <a:pt x="300" y="634"/>
                    <a:pt x="212" y="749"/>
                  </a:cubicBezTo>
                  <a:cubicBezTo>
                    <a:pt x="211" y="750"/>
                    <a:pt x="211" y="750"/>
                    <a:pt x="212" y="751"/>
                  </a:cubicBezTo>
                  <a:cubicBezTo>
                    <a:pt x="207" y="750"/>
                    <a:pt x="202" y="749"/>
                    <a:pt x="197" y="748"/>
                  </a:cubicBezTo>
                  <a:close/>
                  <a:moveTo>
                    <a:pt x="243" y="754"/>
                  </a:moveTo>
                  <a:cubicBezTo>
                    <a:pt x="243" y="754"/>
                    <a:pt x="242" y="753"/>
                    <a:pt x="242" y="753"/>
                  </a:cubicBezTo>
                  <a:cubicBezTo>
                    <a:pt x="244" y="752"/>
                    <a:pt x="247" y="752"/>
                    <a:pt x="249" y="751"/>
                  </a:cubicBezTo>
                  <a:cubicBezTo>
                    <a:pt x="251" y="750"/>
                    <a:pt x="250" y="747"/>
                    <a:pt x="248" y="748"/>
                  </a:cubicBezTo>
                  <a:cubicBezTo>
                    <a:pt x="236" y="752"/>
                    <a:pt x="225" y="752"/>
                    <a:pt x="214" y="751"/>
                  </a:cubicBezTo>
                  <a:cubicBezTo>
                    <a:pt x="214" y="751"/>
                    <a:pt x="214" y="751"/>
                    <a:pt x="214" y="751"/>
                  </a:cubicBezTo>
                  <a:cubicBezTo>
                    <a:pt x="299" y="643"/>
                    <a:pt x="383" y="535"/>
                    <a:pt x="464" y="424"/>
                  </a:cubicBezTo>
                  <a:cubicBezTo>
                    <a:pt x="503" y="370"/>
                    <a:pt x="541" y="315"/>
                    <a:pt x="579" y="260"/>
                  </a:cubicBezTo>
                  <a:cubicBezTo>
                    <a:pt x="600" y="230"/>
                    <a:pt x="621" y="200"/>
                    <a:pt x="643" y="171"/>
                  </a:cubicBezTo>
                  <a:cubicBezTo>
                    <a:pt x="658" y="151"/>
                    <a:pt x="673" y="132"/>
                    <a:pt x="688" y="113"/>
                  </a:cubicBezTo>
                  <a:cubicBezTo>
                    <a:pt x="696" y="102"/>
                    <a:pt x="708" y="84"/>
                    <a:pt x="693" y="111"/>
                  </a:cubicBezTo>
                  <a:cubicBezTo>
                    <a:pt x="690" y="117"/>
                    <a:pt x="687" y="123"/>
                    <a:pt x="684" y="128"/>
                  </a:cubicBezTo>
                  <a:cubicBezTo>
                    <a:pt x="625" y="189"/>
                    <a:pt x="578" y="263"/>
                    <a:pt x="531" y="334"/>
                  </a:cubicBezTo>
                  <a:cubicBezTo>
                    <a:pt x="508" y="366"/>
                    <a:pt x="485" y="399"/>
                    <a:pt x="461" y="431"/>
                  </a:cubicBezTo>
                  <a:cubicBezTo>
                    <a:pt x="424" y="482"/>
                    <a:pt x="386" y="531"/>
                    <a:pt x="352" y="583"/>
                  </a:cubicBezTo>
                  <a:cubicBezTo>
                    <a:pt x="334" y="610"/>
                    <a:pt x="314" y="641"/>
                    <a:pt x="295" y="670"/>
                  </a:cubicBezTo>
                  <a:cubicBezTo>
                    <a:pt x="274" y="697"/>
                    <a:pt x="253" y="722"/>
                    <a:pt x="231" y="747"/>
                  </a:cubicBezTo>
                  <a:cubicBezTo>
                    <a:pt x="230" y="749"/>
                    <a:pt x="232" y="751"/>
                    <a:pt x="234" y="749"/>
                  </a:cubicBezTo>
                  <a:cubicBezTo>
                    <a:pt x="249" y="734"/>
                    <a:pt x="264" y="717"/>
                    <a:pt x="277" y="699"/>
                  </a:cubicBezTo>
                  <a:cubicBezTo>
                    <a:pt x="292" y="681"/>
                    <a:pt x="307" y="661"/>
                    <a:pt x="322" y="641"/>
                  </a:cubicBezTo>
                  <a:cubicBezTo>
                    <a:pt x="295" y="687"/>
                    <a:pt x="270" y="734"/>
                    <a:pt x="236" y="777"/>
                  </a:cubicBezTo>
                  <a:cubicBezTo>
                    <a:pt x="236" y="768"/>
                    <a:pt x="238" y="760"/>
                    <a:pt x="243" y="754"/>
                  </a:cubicBezTo>
                  <a:close/>
                  <a:moveTo>
                    <a:pt x="237" y="782"/>
                  </a:moveTo>
                  <a:cubicBezTo>
                    <a:pt x="237" y="782"/>
                    <a:pt x="237" y="782"/>
                    <a:pt x="237" y="782"/>
                  </a:cubicBezTo>
                  <a:cubicBezTo>
                    <a:pt x="248" y="769"/>
                    <a:pt x="258" y="755"/>
                    <a:pt x="269" y="742"/>
                  </a:cubicBezTo>
                  <a:cubicBezTo>
                    <a:pt x="259" y="759"/>
                    <a:pt x="250" y="776"/>
                    <a:pt x="241" y="793"/>
                  </a:cubicBezTo>
                  <a:cubicBezTo>
                    <a:pt x="240" y="794"/>
                    <a:pt x="242" y="796"/>
                    <a:pt x="243" y="795"/>
                  </a:cubicBezTo>
                  <a:cubicBezTo>
                    <a:pt x="333" y="701"/>
                    <a:pt x="402" y="591"/>
                    <a:pt x="475" y="484"/>
                  </a:cubicBezTo>
                  <a:cubicBezTo>
                    <a:pt x="538" y="391"/>
                    <a:pt x="602" y="299"/>
                    <a:pt x="667" y="208"/>
                  </a:cubicBezTo>
                  <a:cubicBezTo>
                    <a:pt x="677" y="196"/>
                    <a:pt x="686" y="184"/>
                    <a:pt x="694" y="171"/>
                  </a:cubicBezTo>
                  <a:cubicBezTo>
                    <a:pt x="704" y="158"/>
                    <a:pt x="713" y="146"/>
                    <a:pt x="722" y="133"/>
                  </a:cubicBezTo>
                  <a:cubicBezTo>
                    <a:pt x="723" y="132"/>
                    <a:pt x="723" y="131"/>
                    <a:pt x="722" y="131"/>
                  </a:cubicBezTo>
                  <a:cubicBezTo>
                    <a:pt x="731" y="117"/>
                    <a:pt x="740" y="103"/>
                    <a:pt x="748" y="89"/>
                  </a:cubicBezTo>
                  <a:cubicBezTo>
                    <a:pt x="754" y="89"/>
                    <a:pt x="759" y="89"/>
                    <a:pt x="765" y="87"/>
                  </a:cubicBezTo>
                  <a:cubicBezTo>
                    <a:pt x="675" y="200"/>
                    <a:pt x="594" y="323"/>
                    <a:pt x="513" y="442"/>
                  </a:cubicBezTo>
                  <a:cubicBezTo>
                    <a:pt x="469" y="507"/>
                    <a:pt x="426" y="572"/>
                    <a:pt x="379" y="635"/>
                  </a:cubicBezTo>
                  <a:cubicBezTo>
                    <a:pt x="336" y="693"/>
                    <a:pt x="287" y="747"/>
                    <a:pt x="244" y="806"/>
                  </a:cubicBezTo>
                  <a:cubicBezTo>
                    <a:pt x="240" y="797"/>
                    <a:pt x="238" y="789"/>
                    <a:pt x="237" y="782"/>
                  </a:cubicBezTo>
                  <a:close/>
                  <a:moveTo>
                    <a:pt x="245" y="808"/>
                  </a:moveTo>
                  <a:cubicBezTo>
                    <a:pt x="310" y="720"/>
                    <a:pt x="382" y="639"/>
                    <a:pt x="445" y="549"/>
                  </a:cubicBezTo>
                  <a:cubicBezTo>
                    <a:pt x="510" y="455"/>
                    <a:pt x="574" y="360"/>
                    <a:pt x="640" y="267"/>
                  </a:cubicBezTo>
                  <a:cubicBezTo>
                    <a:pt x="670" y="224"/>
                    <a:pt x="700" y="180"/>
                    <a:pt x="731" y="137"/>
                  </a:cubicBezTo>
                  <a:cubicBezTo>
                    <a:pt x="741" y="123"/>
                    <a:pt x="752" y="109"/>
                    <a:pt x="763" y="95"/>
                  </a:cubicBezTo>
                  <a:cubicBezTo>
                    <a:pt x="759" y="100"/>
                    <a:pt x="745" y="119"/>
                    <a:pt x="741" y="126"/>
                  </a:cubicBezTo>
                  <a:cubicBezTo>
                    <a:pt x="724" y="151"/>
                    <a:pt x="707" y="177"/>
                    <a:pt x="689" y="202"/>
                  </a:cubicBezTo>
                  <a:cubicBezTo>
                    <a:pt x="684" y="210"/>
                    <a:pt x="678" y="218"/>
                    <a:pt x="672" y="226"/>
                  </a:cubicBezTo>
                  <a:cubicBezTo>
                    <a:pt x="661" y="243"/>
                    <a:pt x="649" y="259"/>
                    <a:pt x="638" y="275"/>
                  </a:cubicBezTo>
                  <a:cubicBezTo>
                    <a:pt x="588" y="346"/>
                    <a:pt x="537" y="416"/>
                    <a:pt x="488" y="487"/>
                  </a:cubicBezTo>
                  <a:cubicBezTo>
                    <a:pt x="468" y="516"/>
                    <a:pt x="448" y="545"/>
                    <a:pt x="429" y="575"/>
                  </a:cubicBezTo>
                  <a:cubicBezTo>
                    <a:pt x="421" y="586"/>
                    <a:pt x="412" y="598"/>
                    <a:pt x="404" y="610"/>
                  </a:cubicBezTo>
                  <a:cubicBezTo>
                    <a:pt x="389" y="630"/>
                    <a:pt x="374" y="650"/>
                    <a:pt x="359" y="671"/>
                  </a:cubicBezTo>
                  <a:cubicBezTo>
                    <a:pt x="369" y="657"/>
                    <a:pt x="379" y="643"/>
                    <a:pt x="390" y="629"/>
                  </a:cubicBezTo>
                  <a:cubicBezTo>
                    <a:pt x="391" y="628"/>
                    <a:pt x="391" y="627"/>
                    <a:pt x="392" y="626"/>
                  </a:cubicBezTo>
                  <a:cubicBezTo>
                    <a:pt x="385" y="636"/>
                    <a:pt x="377" y="646"/>
                    <a:pt x="370" y="657"/>
                  </a:cubicBezTo>
                  <a:cubicBezTo>
                    <a:pt x="355" y="678"/>
                    <a:pt x="340" y="699"/>
                    <a:pt x="325" y="720"/>
                  </a:cubicBezTo>
                  <a:cubicBezTo>
                    <a:pt x="336" y="704"/>
                    <a:pt x="347" y="687"/>
                    <a:pt x="359" y="671"/>
                  </a:cubicBezTo>
                  <a:cubicBezTo>
                    <a:pt x="343" y="692"/>
                    <a:pt x="328" y="714"/>
                    <a:pt x="313" y="736"/>
                  </a:cubicBezTo>
                  <a:cubicBezTo>
                    <a:pt x="305" y="748"/>
                    <a:pt x="296" y="760"/>
                    <a:pt x="287" y="771"/>
                  </a:cubicBezTo>
                  <a:cubicBezTo>
                    <a:pt x="284" y="775"/>
                    <a:pt x="281" y="778"/>
                    <a:pt x="279" y="782"/>
                  </a:cubicBezTo>
                  <a:cubicBezTo>
                    <a:pt x="281" y="779"/>
                    <a:pt x="285" y="776"/>
                    <a:pt x="289" y="773"/>
                  </a:cubicBezTo>
                  <a:cubicBezTo>
                    <a:pt x="291" y="771"/>
                    <a:pt x="292" y="769"/>
                    <a:pt x="294" y="767"/>
                  </a:cubicBezTo>
                  <a:cubicBezTo>
                    <a:pt x="287" y="779"/>
                    <a:pt x="280" y="791"/>
                    <a:pt x="273" y="804"/>
                  </a:cubicBezTo>
                  <a:cubicBezTo>
                    <a:pt x="271" y="797"/>
                    <a:pt x="272" y="790"/>
                    <a:pt x="277" y="784"/>
                  </a:cubicBezTo>
                  <a:cubicBezTo>
                    <a:pt x="267" y="798"/>
                    <a:pt x="258" y="811"/>
                    <a:pt x="257" y="829"/>
                  </a:cubicBezTo>
                  <a:cubicBezTo>
                    <a:pt x="252" y="822"/>
                    <a:pt x="248" y="815"/>
                    <a:pt x="245" y="808"/>
                  </a:cubicBezTo>
                  <a:close/>
                  <a:moveTo>
                    <a:pt x="580" y="362"/>
                  </a:moveTo>
                  <a:cubicBezTo>
                    <a:pt x="563" y="387"/>
                    <a:pt x="546" y="412"/>
                    <a:pt x="528" y="437"/>
                  </a:cubicBezTo>
                  <a:cubicBezTo>
                    <a:pt x="514" y="457"/>
                    <a:pt x="500" y="477"/>
                    <a:pt x="485" y="497"/>
                  </a:cubicBezTo>
                  <a:cubicBezTo>
                    <a:pt x="487" y="494"/>
                    <a:pt x="489" y="491"/>
                    <a:pt x="491" y="488"/>
                  </a:cubicBezTo>
                  <a:cubicBezTo>
                    <a:pt x="520" y="446"/>
                    <a:pt x="550" y="404"/>
                    <a:pt x="580" y="362"/>
                  </a:cubicBezTo>
                  <a:close/>
                  <a:moveTo>
                    <a:pt x="390" y="635"/>
                  </a:moveTo>
                  <a:cubicBezTo>
                    <a:pt x="360" y="682"/>
                    <a:pt x="330" y="731"/>
                    <a:pt x="302" y="780"/>
                  </a:cubicBezTo>
                  <a:cubicBezTo>
                    <a:pt x="295" y="792"/>
                    <a:pt x="287" y="803"/>
                    <a:pt x="278" y="814"/>
                  </a:cubicBezTo>
                  <a:cubicBezTo>
                    <a:pt x="276" y="811"/>
                    <a:pt x="275" y="808"/>
                    <a:pt x="274" y="806"/>
                  </a:cubicBezTo>
                  <a:cubicBezTo>
                    <a:pt x="283" y="789"/>
                    <a:pt x="292" y="773"/>
                    <a:pt x="302" y="757"/>
                  </a:cubicBezTo>
                  <a:cubicBezTo>
                    <a:pt x="311" y="744"/>
                    <a:pt x="321" y="732"/>
                    <a:pt x="330" y="719"/>
                  </a:cubicBezTo>
                  <a:cubicBezTo>
                    <a:pt x="350" y="691"/>
                    <a:pt x="370" y="663"/>
                    <a:pt x="390" y="635"/>
                  </a:cubicBezTo>
                  <a:close/>
                  <a:moveTo>
                    <a:pt x="270" y="848"/>
                  </a:moveTo>
                  <a:cubicBezTo>
                    <a:pt x="266" y="843"/>
                    <a:pt x="262" y="838"/>
                    <a:pt x="259" y="832"/>
                  </a:cubicBezTo>
                  <a:cubicBezTo>
                    <a:pt x="259" y="832"/>
                    <a:pt x="259" y="832"/>
                    <a:pt x="259" y="832"/>
                  </a:cubicBezTo>
                  <a:cubicBezTo>
                    <a:pt x="306" y="803"/>
                    <a:pt x="330" y="739"/>
                    <a:pt x="358" y="694"/>
                  </a:cubicBezTo>
                  <a:cubicBezTo>
                    <a:pt x="385" y="649"/>
                    <a:pt x="414" y="605"/>
                    <a:pt x="443" y="561"/>
                  </a:cubicBezTo>
                  <a:cubicBezTo>
                    <a:pt x="452" y="548"/>
                    <a:pt x="461" y="536"/>
                    <a:pt x="470" y="523"/>
                  </a:cubicBezTo>
                  <a:cubicBezTo>
                    <a:pt x="487" y="501"/>
                    <a:pt x="503" y="479"/>
                    <a:pt x="519" y="457"/>
                  </a:cubicBezTo>
                  <a:cubicBezTo>
                    <a:pt x="569" y="385"/>
                    <a:pt x="620" y="311"/>
                    <a:pt x="674" y="240"/>
                  </a:cubicBezTo>
                  <a:cubicBezTo>
                    <a:pt x="642" y="281"/>
                    <a:pt x="611" y="323"/>
                    <a:pt x="580" y="365"/>
                  </a:cubicBezTo>
                  <a:cubicBezTo>
                    <a:pt x="598" y="340"/>
                    <a:pt x="615" y="315"/>
                    <a:pt x="632" y="289"/>
                  </a:cubicBezTo>
                  <a:cubicBezTo>
                    <a:pt x="662" y="245"/>
                    <a:pt x="694" y="202"/>
                    <a:pt x="725" y="160"/>
                  </a:cubicBezTo>
                  <a:cubicBezTo>
                    <a:pt x="747" y="131"/>
                    <a:pt x="779" y="104"/>
                    <a:pt x="795" y="71"/>
                  </a:cubicBezTo>
                  <a:cubicBezTo>
                    <a:pt x="796" y="69"/>
                    <a:pt x="793" y="68"/>
                    <a:pt x="792" y="70"/>
                  </a:cubicBezTo>
                  <a:cubicBezTo>
                    <a:pt x="782" y="90"/>
                    <a:pt x="763" y="105"/>
                    <a:pt x="749" y="123"/>
                  </a:cubicBezTo>
                  <a:cubicBezTo>
                    <a:pt x="743" y="131"/>
                    <a:pt x="737" y="139"/>
                    <a:pt x="730" y="147"/>
                  </a:cubicBezTo>
                  <a:cubicBezTo>
                    <a:pt x="745" y="126"/>
                    <a:pt x="759" y="105"/>
                    <a:pt x="773" y="83"/>
                  </a:cubicBezTo>
                  <a:cubicBezTo>
                    <a:pt x="784" y="75"/>
                    <a:pt x="800" y="57"/>
                    <a:pt x="815" y="64"/>
                  </a:cubicBezTo>
                  <a:cubicBezTo>
                    <a:pt x="772" y="103"/>
                    <a:pt x="738" y="154"/>
                    <a:pt x="703" y="201"/>
                  </a:cubicBezTo>
                  <a:cubicBezTo>
                    <a:pt x="737" y="157"/>
                    <a:pt x="771" y="115"/>
                    <a:pt x="808" y="74"/>
                  </a:cubicBezTo>
                  <a:cubicBezTo>
                    <a:pt x="807" y="78"/>
                    <a:pt x="807" y="83"/>
                    <a:pt x="806" y="87"/>
                  </a:cubicBezTo>
                  <a:cubicBezTo>
                    <a:pt x="799" y="99"/>
                    <a:pt x="792" y="109"/>
                    <a:pt x="783" y="120"/>
                  </a:cubicBezTo>
                  <a:cubicBezTo>
                    <a:pt x="775" y="130"/>
                    <a:pt x="765" y="140"/>
                    <a:pt x="757" y="150"/>
                  </a:cubicBezTo>
                  <a:cubicBezTo>
                    <a:pt x="735" y="175"/>
                    <a:pt x="716" y="203"/>
                    <a:pt x="696" y="230"/>
                  </a:cubicBezTo>
                  <a:cubicBezTo>
                    <a:pt x="645" y="298"/>
                    <a:pt x="594" y="366"/>
                    <a:pt x="543" y="435"/>
                  </a:cubicBezTo>
                  <a:cubicBezTo>
                    <a:pt x="447" y="568"/>
                    <a:pt x="355" y="707"/>
                    <a:pt x="270" y="848"/>
                  </a:cubicBezTo>
                  <a:close/>
                  <a:moveTo>
                    <a:pt x="292" y="870"/>
                  </a:moveTo>
                  <a:cubicBezTo>
                    <a:pt x="290" y="868"/>
                    <a:pt x="287" y="866"/>
                    <a:pt x="285" y="863"/>
                  </a:cubicBezTo>
                  <a:cubicBezTo>
                    <a:pt x="285" y="863"/>
                    <a:pt x="285" y="862"/>
                    <a:pt x="285" y="861"/>
                  </a:cubicBezTo>
                  <a:cubicBezTo>
                    <a:pt x="286" y="861"/>
                    <a:pt x="286" y="861"/>
                    <a:pt x="287" y="861"/>
                  </a:cubicBezTo>
                  <a:cubicBezTo>
                    <a:pt x="291" y="856"/>
                    <a:pt x="297" y="853"/>
                    <a:pt x="302" y="849"/>
                  </a:cubicBezTo>
                  <a:cubicBezTo>
                    <a:pt x="298" y="852"/>
                    <a:pt x="295" y="862"/>
                    <a:pt x="292" y="870"/>
                  </a:cubicBezTo>
                  <a:close/>
                  <a:moveTo>
                    <a:pt x="296" y="874"/>
                  </a:moveTo>
                  <a:cubicBezTo>
                    <a:pt x="299" y="869"/>
                    <a:pt x="303" y="865"/>
                    <a:pt x="306" y="861"/>
                  </a:cubicBezTo>
                  <a:cubicBezTo>
                    <a:pt x="307" y="860"/>
                    <a:pt x="307" y="860"/>
                    <a:pt x="308" y="859"/>
                  </a:cubicBezTo>
                  <a:cubicBezTo>
                    <a:pt x="307" y="862"/>
                    <a:pt x="305" y="864"/>
                    <a:pt x="304" y="866"/>
                  </a:cubicBezTo>
                  <a:cubicBezTo>
                    <a:pt x="303" y="868"/>
                    <a:pt x="300" y="872"/>
                    <a:pt x="299" y="876"/>
                  </a:cubicBezTo>
                  <a:cubicBezTo>
                    <a:pt x="298" y="875"/>
                    <a:pt x="297" y="875"/>
                    <a:pt x="296" y="874"/>
                  </a:cubicBezTo>
                  <a:close/>
                  <a:moveTo>
                    <a:pt x="303" y="879"/>
                  </a:moveTo>
                  <a:cubicBezTo>
                    <a:pt x="303" y="879"/>
                    <a:pt x="303" y="878"/>
                    <a:pt x="303" y="878"/>
                  </a:cubicBezTo>
                  <a:cubicBezTo>
                    <a:pt x="304" y="878"/>
                    <a:pt x="303" y="876"/>
                    <a:pt x="302" y="876"/>
                  </a:cubicBezTo>
                  <a:cubicBezTo>
                    <a:pt x="306" y="875"/>
                    <a:pt x="312" y="858"/>
                    <a:pt x="313" y="854"/>
                  </a:cubicBezTo>
                  <a:cubicBezTo>
                    <a:pt x="314" y="852"/>
                    <a:pt x="312" y="851"/>
                    <a:pt x="311" y="852"/>
                  </a:cubicBezTo>
                  <a:cubicBezTo>
                    <a:pt x="304" y="858"/>
                    <a:pt x="298" y="865"/>
                    <a:pt x="295" y="873"/>
                  </a:cubicBezTo>
                  <a:cubicBezTo>
                    <a:pt x="295" y="873"/>
                    <a:pt x="295" y="873"/>
                    <a:pt x="295" y="873"/>
                  </a:cubicBezTo>
                  <a:cubicBezTo>
                    <a:pt x="299" y="864"/>
                    <a:pt x="303" y="855"/>
                    <a:pt x="305" y="846"/>
                  </a:cubicBezTo>
                  <a:cubicBezTo>
                    <a:pt x="305" y="844"/>
                    <a:pt x="304" y="843"/>
                    <a:pt x="303" y="844"/>
                  </a:cubicBezTo>
                  <a:cubicBezTo>
                    <a:pt x="299" y="847"/>
                    <a:pt x="294" y="850"/>
                    <a:pt x="291" y="853"/>
                  </a:cubicBezTo>
                  <a:cubicBezTo>
                    <a:pt x="290" y="854"/>
                    <a:pt x="289" y="854"/>
                    <a:pt x="289" y="854"/>
                  </a:cubicBezTo>
                  <a:cubicBezTo>
                    <a:pt x="289" y="852"/>
                    <a:pt x="290" y="850"/>
                    <a:pt x="291" y="848"/>
                  </a:cubicBezTo>
                  <a:cubicBezTo>
                    <a:pt x="294" y="841"/>
                    <a:pt x="297" y="834"/>
                    <a:pt x="301" y="827"/>
                  </a:cubicBezTo>
                  <a:cubicBezTo>
                    <a:pt x="301" y="827"/>
                    <a:pt x="301" y="827"/>
                    <a:pt x="301" y="827"/>
                  </a:cubicBezTo>
                  <a:cubicBezTo>
                    <a:pt x="301" y="827"/>
                    <a:pt x="301" y="827"/>
                    <a:pt x="301" y="828"/>
                  </a:cubicBezTo>
                  <a:cubicBezTo>
                    <a:pt x="301" y="830"/>
                    <a:pt x="301" y="833"/>
                    <a:pt x="303" y="835"/>
                  </a:cubicBezTo>
                  <a:cubicBezTo>
                    <a:pt x="304" y="837"/>
                    <a:pt x="306" y="839"/>
                    <a:pt x="307" y="841"/>
                  </a:cubicBezTo>
                  <a:cubicBezTo>
                    <a:pt x="319" y="850"/>
                    <a:pt x="318" y="862"/>
                    <a:pt x="303" y="879"/>
                  </a:cubicBezTo>
                  <a:close/>
                  <a:moveTo>
                    <a:pt x="316" y="806"/>
                  </a:moveTo>
                  <a:cubicBezTo>
                    <a:pt x="314" y="806"/>
                    <a:pt x="313" y="807"/>
                    <a:pt x="312" y="808"/>
                  </a:cubicBezTo>
                  <a:cubicBezTo>
                    <a:pt x="314" y="805"/>
                    <a:pt x="315" y="803"/>
                    <a:pt x="316" y="801"/>
                  </a:cubicBezTo>
                  <a:cubicBezTo>
                    <a:pt x="317" y="799"/>
                    <a:pt x="315" y="798"/>
                    <a:pt x="314" y="799"/>
                  </a:cubicBezTo>
                  <a:cubicBezTo>
                    <a:pt x="309" y="806"/>
                    <a:pt x="305" y="813"/>
                    <a:pt x="302" y="821"/>
                  </a:cubicBezTo>
                  <a:cubicBezTo>
                    <a:pt x="300" y="823"/>
                    <a:pt x="299" y="825"/>
                    <a:pt x="297" y="828"/>
                  </a:cubicBezTo>
                  <a:cubicBezTo>
                    <a:pt x="292" y="838"/>
                    <a:pt x="287" y="848"/>
                    <a:pt x="284" y="859"/>
                  </a:cubicBezTo>
                  <a:cubicBezTo>
                    <a:pt x="284" y="859"/>
                    <a:pt x="285" y="860"/>
                    <a:pt x="285" y="860"/>
                  </a:cubicBezTo>
                  <a:cubicBezTo>
                    <a:pt x="284" y="861"/>
                    <a:pt x="284" y="862"/>
                    <a:pt x="284" y="862"/>
                  </a:cubicBezTo>
                  <a:cubicBezTo>
                    <a:pt x="280" y="859"/>
                    <a:pt x="276" y="855"/>
                    <a:pt x="272" y="850"/>
                  </a:cubicBezTo>
                  <a:cubicBezTo>
                    <a:pt x="310" y="790"/>
                    <a:pt x="352" y="732"/>
                    <a:pt x="394" y="674"/>
                  </a:cubicBezTo>
                  <a:cubicBezTo>
                    <a:pt x="372" y="704"/>
                    <a:pt x="349" y="733"/>
                    <a:pt x="328" y="764"/>
                  </a:cubicBezTo>
                  <a:cubicBezTo>
                    <a:pt x="322" y="771"/>
                    <a:pt x="317" y="778"/>
                    <a:pt x="312" y="786"/>
                  </a:cubicBezTo>
                  <a:cubicBezTo>
                    <a:pt x="392" y="657"/>
                    <a:pt x="478" y="530"/>
                    <a:pt x="567" y="407"/>
                  </a:cubicBezTo>
                  <a:cubicBezTo>
                    <a:pt x="614" y="343"/>
                    <a:pt x="662" y="279"/>
                    <a:pt x="710" y="216"/>
                  </a:cubicBezTo>
                  <a:cubicBezTo>
                    <a:pt x="745" y="170"/>
                    <a:pt x="799" y="122"/>
                    <a:pt x="817" y="65"/>
                  </a:cubicBezTo>
                  <a:cubicBezTo>
                    <a:pt x="818" y="66"/>
                    <a:pt x="818" y="66"/>
                    <a:pt x="819" y="66"/>
                  </a:cubicBezTo>
                  <a:cubicBezTo>
                    <a:pt x="823" y="69"/>
                    <a:pt x="825" y="74"/>
                    <a:pt x="828" y="79"/>
                  </a:cubicBezTo>
                  <a:cubicBezTo>
                    <a:pt x="730" y="211"/>
                    <a:pt x="627" y="340"/>
                    <a:pt x="534" y="476"/>
                  </a:cubicBezTo>
                  <a:cubicBezTo>
                    <a:pt x="495" y="533"/>
                    <a:pt x="456" y="590"/>
                    <a:pt x="416" y="645"/>
                  </a:cubicBezTo>
                  <a:cubicBezTo>
                    <a:pt x="457" y="590"/>
                    <a:pt x="498" y="534"/>
                    <a:pt x="537" y="478"/>
                  </a:cubicBezTo>
                  <a:cubicBezTo>
                    <a:pt x="556" y="449"/>
                    <a:pt x="576" y="421"/>
                    <a:pt x="596" y="393"/>
                  </a:cubicBezTo>
                  <a:cubicBezTo>
                    <a:pt x="588" y="406"/>
                    <a:pt x="579" y="419"/>
                    <a:pt x="570" y="431"/>
                  </a:cubicBezTo>
                  <a:cubicBezTo>
                    <a:pt x="526" y="495"/>
                    <a:pt x="483" y="560"/>
                    <a:pt x="442" y="625"/>
                  </a:cubicBezTo>
                  <a:cubicBezTo>
                    <a:pt x="404" y="685"/>
                    <a:pt x="351" y="737"/>
                    <a:pt x="317" y="799"/>
                  </a:cubicBezTo>
                  <a:cubicBezTo>
                    <a:pt x="316" y="800"/>
                    <a:pt x="318" y="802"/>
                    <a:pt x="319" y="801"/>
                  </a:cubicBezTo>
                  <a:cubicBezTo>
                    <a:pt x="334" y="791"/>
                    <a:pt x="348" y="777"/>
                    <a:pt x="360" y="761"/>
                  </a:cubicBezTo>
                  <a:cubicBezTo>
                    <a:pt x="352" y="784"/>
                    <a:pt x="338" y="795"/>
                    <a:pt x="316" y="806"/>
                  </a:cubicBezTo>
                  <a:close/>
                  <a:moveTo>
                    <a:pt x="337" y="783"/>
                  </a:moveTo>
                  <a:cubicBezTo>
                    <a:pt x="316" y="808"/>
                    <a:pt x="351" y="756"/>
                    <a:pt x="356" y="750"/>
                  </a:cubicBezTo>
                  <a:cubicBezTo>
                    <a:pt x="367" y="738"/>
                    <a:pt x="377" y="725"/>
                    <a:pt x="387" y="712"/>
                  </a:cubicBezTo>
                  <a:cubicBezTo>
                    <a:pt x="408" y="685"/>
                    <a:pt x="426" y="656"/>
                    <a:pt x="444" y="627"/>
                  </a:cubicBezTo>
                  <a:cubicBezTo>
                    <a:pt x="486" y="561"/>
                    <a:pt x="529" y="497"/>
                    <a:pt x="573" y="433"/>
                  </a:cubicBezTo>
                  <a:cubicBezTo>
                    <a:pt x="618" y="366"/>
                    <a:pt x="665" y="300"/>
                    <a:pt x="718" y="238"/>
                  </a:cubicBezTo>
                  <a:cubicBezTo>
                    <a:pt x="735" y="218"/>
                    <a:pt x="752" y="199"/>
                    <a:pt x="767" y="178"/>
                  </a:cubicBezTo>
                  <a:cubicBezTo>
                    <a:pt x="763" y="185"/>
                    <a:pt x="758" y="192"/>
                    <a:pt x="754" y="198"/>
                  </a:cubicBezTo>
                  <a:cubicBezTo>
                    <a:pt x="707" y="261"/>
                    <a:pt x="661" y="324"/>
                    <a:pt x="616" y="388"/>
                  </a:cubicBezTo>
                  <a:cubicBezTo>
                    <a:pt x="574" y="451"/>
                    <a:pt x="532" y="514"/>
                    <a:pt x="489" y="577"/>
                  </a:cubicBezTo>
                  <a:cubicBezTo>
                    <a:pt x="485" y="582"/>
                    <a:pt x="482" y="586"/>
                    <a:pt x="478" y="591"/>
                  </a:cubicBezTo>
                  <a:cubicBezTo>
                    <a:pt x="458" y="618"/>
                    <a:pt x="439" y="645"/>
                    <a:pt x="420" y="673"/>
                  </a:cubicBezTo>
                  <a:cubicBezTo>
                    <a:pt x="411" y="685"/>
                    <a:pt x="401" y="697"/>
                    <a:pt x="393" y="711"/>
                  </a:cubicBezTo>
                  <a:cubicBezTo>
                    <a:pt x="375" y="735"/>
                    <a:pt x="356" y="759"/>
                    <a:pt x="337" y="783"/>
                  </a:cubicBezTo>
                  <a:close/>
                  <a:moveTo>
                    <a:pt x="370" y="751"/>
                  </a:moveTo>
                  <a:cubicBezTo>
                    <a:pt x="369" y="751"/>
                    <a:pt x="368" y="752"/>
                    <a:pt x="367" y="752"/>
                  </a:cubicBezTo>
                  <a:cubicBezTo>
                    <a:pt x="372" y="745"/>
                    <a:pt x="378" y="738"/>
                    <a:pt x="382" y="731"/>
                  </a:cubicBezTo>
                  <a:cubicBezTo>
                    <a:pt x="380" y="737"/>
                    <a:pt x="378" y="743"/>
                    <a:pt x="377" y="749"/>
                  </a:cubicBezTo>
                  <a:cubicBezTo>
                    <a:pt x="377" y="751"/>
                    <a:pt x="379" y="752"/>
                    <a:pt x="379" y="750"/>
                  </a:cubicBezTo>
                  <a:cubicBezTo>
                    <a:pt x="385" y="722"/>
                    <a:pt x="406" y="698"/>
                    <a:pt x="422" y="674"/>
                  </a:cubicBezTo>
                  <a:cubicBezTo>
                    <a:pt x="441" y="646"/>
                    <a:pt x="461" y="619"/>
                    <a:pt x="481" y="593"/>
                  </a:cubicBezTo>
                  <a:cubicBezTo>
                    <a:pt x="524" y="535"/>
                    <a:pt x="567" y="478"/>
                    <a:pt x="610" y="420"/>
                  </a:cubicBezTo>
                  <a:cubicBezTo>
                    <a:pt x="689" y="310"/>
                    <a:pt x="759" y="191"/>
                    <a:pt x="854" y="93"/>
                  </a:cubicBezTo>
                  <a:cubicBezTo>
                    <a:pt x="849" y="98"/>
                    <a:pt x="827" y="141"/>
                    <a:pt x="817" y="155"/>
                  </a:cubicBezTo>
                  <a:cubicBezTo>
                    <a:pt x="813" y="160"/>
                    <a:pt x="809" y="165"/>
                    <a:pt x="805" y="169"/>
                  </a:cubicBezTo>
                  <a:cubicBezTo>
                    <a:pt x="789" y="189"/>
                    <a:pt x="771" y="207"/>
                    <a:pt x="755" y="226"/>
                  </a:cubicBezTo>
                  <a:cubicBezTo>
                    <a:pt x="711" y="277"/>
                    <a:pt x="673" y="332"/>
                    <a:pt x="635" y="386"/>
                  </a:cubicBezTo>
                  <a:cubicBezTo>
                    <a:pt x="601" y="433"/>
                    <a:pt x="569" y="480"/>
                    <a:pt x="537" y="528"/>
                  </a:cubicBezTo>
                  <a:cubicBezTo>
                    <a:pt x="483" y="602"/>
                    <a:pt x="430" y="677"/>
                    <a:pt x="383" y="755"/>
                  </a:cubicBezTo>
                  <a:cubicBezTo>
                    <a:pt x="380" y="753"/>
                    <a:pt x="376" y="751"/>
                    <a:pt x="370" y="751"/>
                  </a:cubicBezTo>
                  <a:close/>
                  <a:moveTo>
                    <a:pt x="391" y="763"/>
                  </a:moveTo>
                  <a:cubicBezTo>
                    <a:pt x="390" y="761"/>
                    <a:pt x="388" y="759"/>
                    <a:pt x="386" y="757"/>
                  </a:cubicBezTo>
                  <a:cubicBezTo>
                    <a:pt x="400" y="738"/>
                    <a:pt x="414" y="719"/>
                    <a:pt x="427" y="699"/>
                  </a:cubicBezTo>
                  <a:cubicBezTo>
                    <a:pt x="415" y="720"/>
                    <a:pt x="403" y="742"/>
                    <a:pt x="391" y="763"/>
                  </a:cubicBezTo>
                  <a:close/>
                  <a:moveTo>
                    <a:pt x="413" y="786"/>
                  </a:moveTo>
                  <a:cubicBezTo>
                    <a:pt x="403" y="787"/>
                    <a:pt x="399" y="777"/>
                    <a:pt x="394" y="767"/>
                  </a:cubicBezTo>
                  <a:cubicBezTo>
                    <a:pt x="461" y="674"/>
                    <a:pt x="529" y="581"/>
                    <a:pt x="596" y="488"/>
                  </a:cubicBezTo>
                  <a:cubicBezTo>
                    <a:pt x="563" y="537"/>
                    <a:pt x="531" y="588"/>
                    <a:pt x="498" y="637"/>
                  </a:cubicBezTo>
                  <a:cubicBezTo>
                    <a:pt x="465" y="683"/>
                    <a:pt x="432" y="728"/>
                    <a:pt x="401" y="775"/>
                  </a:cubicBezTo>
                  <a:cubicBezTo>
                    <a:pt x="400" y="777"/>
                    <a:pt x="403" y="778"/>
                    <a:pt x="404" y="777"/>
                  </a:cubicBezTo>
                  <a:cubicBezTo>
                    <a:pt x="438" y="732"/>
                    <a:pt x="469" y="686"/>
                    <a:pt x="500" y="640"/>
                  </a:cubicBezTo>
                  <a:cubicBezTo>
                    <a:pt x="507" y="630"/>
                    <a:pt x="514" y="621"/>
                    <a:pt x="521" y="611"/>
                  </a:cubicBezTo>
                  <a:cubicBezTo>
                    <a:pt x="554" y="566"/>
                    <a:pt x="588" y="522"/>
                    <a:pt x="622" y="477"/>
                  </a:cubicBezTo>
                  <a:cubicBezTo>
                    <a:pt x="601" y="510"/>
                    <a:pt x="580" y="544"/>
                    <a:pt x="560" y="577"/>
                  </a:cubicBezTo>
                  <a:cubicBezTo>
                    <a:pt x="547" y="594"/>
                    <a:pt x="535" y="612"/>
                    <a:pt x="523" y="628"/>
                  </a:cubicBezTo>
                  <a:cubicBezTo>
                    <a:pt x="485" y="679"/>
                    <a:pt x="443" y="729"/>
                    <a:pt x="413" y="786"/>
                  </a:cubicBezTo>
                  <a:cubicBezTo>
                    <a:pt x="413" y="786"/>
                    <a:pt x="413" y="786"/>
                    <a:pt x="413" y="786"/>
                  </a:cubicBezTo>
                  <a:close/>
                  <a:moveTo>
                    <a:pt x="416" y="788"/>
                  </a:moveTo>
                  <a:cubicBezTo>
                    <a:pt x="423" y="775"/>
                    <a:pt x="440" y="748"/>
                    <a:pt x="445" y="740"/>
                  </a:cubicBezTo>
                  <a:cubicBezTo>
                    <a:pt x="463" y="713"/>
                    <a:pt x="483" y="687"/>
                    <a:pt x="503" y="661"/>
                  </a:cubicBezTo>
                  <a:cubicBezTo>
                    <a:pt x="514" y="645"/>
                    <a:pt x="526" y="630"/>
                    <a:pt x="537" y="614"/>
                  </a:cubicBezTo>
                  <a:cubicBezTo>
                    <a:pt x="504" y="667"/>
                    <a:pt x="471" y="720"/>
                    <a:pt x="433" y="770"/>
                  </a:cubicBezTo>
                  <a:cubicBezTo>
                    <a:pt x="426" y="780"/>
                    <a:pt x="422" y="786"/>
                    <a:pt x="418" y="790"/>
                  </a:cubicBezTo>
                  <a:cubicBezTo>
                    <a:pt x="417" y="789"/>
                    <a:pt x="417" y="789"/>
                    <a:pt x="416" y="788"/>
                  </a:cubicBezTo>
                  <a:close/>
                  <a:moveTo>
                    <a:pt x="421" y="792"/>
                  </a:moveTo>
                  <a:cubicBezTo>
                    <a:pt x="429" y="781"/>
                    <a:pt x="437" y="770"/>
                    <a:pt x="445" y="759"/>
                  </a:cubicBezTo>
                  <a:cubicBezTo>
                    <a:pt x="439" y="771"/>
                    <a:pt x="433" y="783"/>
                    <a:pt x="427" y="796"/>
                  </a:cubicBezTo>
                  <a:lnTo>
                    <a:pt x="421" y="792"/>
                  </a:lnTo>
                  <a:close/>
                  <a:moveTo>
                    <a:pt x="445" y="829"/>
                  </a:moveTo>
                  <a:cubicBezTo>
                    <a:pt x="443" y="820"/>
                    <a:pt x="441" y="811"/>
                    <a:pt x="439" y="803"/>
                  </a:cubicBezTo>
                  <a:cubicBezTo>
                    <a:pt x="439" y="802"/>
                    <a:pt x="438" y="801"/>
                    <a:pt x="437" y="802"/>
                  </a:cubicBezTo>
                  <a:cubicBezTo>
                    <a:pt x="435" y="800"/>
                    <a:pt x="433" y="799"/>
                    <a:pt x="432" y="798"/>
                  </a:cubicBezTo>
                  <a:cubicBezTo>
                    <a:pt x="448" y="778"/>
                    <a:pt x="464" y="758"/>
                    <a:pt x="479" y="737"/>
                  </a:cubicBezTo>
                  <a:cubicBezTo>
                    <a:pt x="466" y="758"/>
                    <a:pt x="453" y="779"/>
                    <a:pt x="440" y="801"/>
                  </a:cubicBezTo>
                  <a:cubicBezTo>
                    <a:pt x="438" y="803"/>
                    <a:pt x="441" y="804"/>
                    <a:pt x="443" y="802"/>
                  </a:cubicBezTo>
                  <a:cubicBezTo>
                    <a:pt x="456" y="783"/>
                    <a:pt x="470" y="764"/>
                    <a:pt x="484" y="746"/>
                  </a:cubicBezTo>
                  <a:cubicBezTo>
                    <a:pt x="472" y="766"/>
                    <a:pt x="459" y="787"/>
                    <a:pt x="448" y="809"/>
                  </a:cubicBezTo>
                  <a:cubicBezTo>
                    <a:pt x="447" y="810"/>
                    <a:pt x="449" y="812"/>
                    <a:pt x="450" y="811"/>
                  </a:cubicBezTo>
                  <a:cubicBezTo>
                    <a:pt x="453" y="807"/>
                    <a:pt x="456" y="804"/>
                    <a:pt x="459" y="800"/>
                  </a:cubicBezTo>
                  <a:cubicBezTo>
                    <a:pt x="454" y="810"/>
                    <a:pt x="449" y="819"/>
                    <a:pt x="445" y="829"/>
                  </a:cubicBezTo>
                  <a:close/>
                  <a:moveTo>
                    <a:pt x="474" y="778"/>
                  </a:moveTo>
                  <a:cubicBezTo>
                    <a:pt x="493" y="746"/>
                    <a:pt x="515" y="716"/>
                    <a:pt x="539" y="687"/>
                  </a:cubicBezTo>
                  <a:cubicBezTo>
                    <a:pt x="527" y="705"/>
                    <a:pt x="514" y="724"/>
                    <a:pt x="502" y="741"/>
                  </a:cubicBezTo>
                  <a:cubicBezTo>
                    <a:pt x="493" y="754"/>
                    <a:pt x="483" y="766"/>
                    <a:pt x="474" y="778"/>
                  </a:cubicBezTo>
                  <a:close/>
                  <a:moveTo>
                    <a:pt x="492" y="766"/>
                  </a:moveTo>
                  <a:cubicBezTo>
                    <a:pt x="529" y="710"/>
                    <a:pt x="571" y="658"/>
                    <a:pt x="612" y="604"/>
                  </a:cubicBezTo>
                  <a:cubicBezTo>
                    <a:pt x="589" y="644"/>
                    <a:pt x="565" y="683"/>
                    <a:pt x="540" y="721"/>
                  </a:cubicBezTo>
                  <a:cubicBezTo>
                    <a:pt x="533" y="731"/>
                    <a:pt x="525" y="740"/>
                    <a:pt x="517" y="749"/>
                  </a:cubicBezTo>
                  <a:cubicBezTo>
                    <a:pt x="499" y="770"/>
                    <a:pt x="482" y="791"/>
                    <a:pt x="468" y="815"/>
                  </a:cubicBezTo>
                  <a:cubicBezTo>
                    <a:pt x="456" y="826"/>
                    <a:pt x="487" y="774"/>
                    <a:pt x="492" y="766"/>
                  </a:cubicBezTo>
                  <a:close/>
                  <a:moveTo>
                    <a:pt x="558" y="670"/>
                  </a:moveTo>
                  <a:cubicBezTo>
                    <a:pt x="565" y="660"/>
                    <a:pt x="572" y="650"/>
                    <a:pt x="579" y="639"/>
                  </a:cubicBezTo>
                  <a:cubicBezTo>
                    <a:pt x="594" y="621"/>
                    <a:pt x="609" y="604"/>
                    <a:pt x="623" y="586"/>
                  </a:cubicBezTo>
                  <a:cubicBezTo>
                    <a:pt x="622" y="587"/>
                    <a:pt x="621" y="588"/>
                    <a:pt x="620" y="590"/>
                  </a:cubicBezTo>
                  <a:cubicBezTo>
                    <a:pt x="617" y="594"/>
                    <a:pt x="614" y="598"/>
                    <a:pt x="611" y="602"/>
                  </a:cubicBezTo>
                  <a:cubicBezTo>
                    <a:pt x="595" y="625"/>
                    <a:pt x="576" y="647"/>
                    <a:pt x="558" y="670"/>
                  </a:cubicBezTo>
                  <a:close/>
                  <a:moveTo>
                    <a:pt x="540" y="722"/>
                  </a:moveTo>
                  <a:cubicBezTo>
                    <a:pt x="539" y="723"/>
                    <a:pt x="539" y="723"/>
                    <a:pt x="538" y="724"/>
                  </a:cubicBezTo>
                  <a:cubicBezTo>
                    <a:pt x="526" y="741"/>
                    <a:pt x="514" y="758"/>
                    <a:pt x="502" y="775"/>
                  </a:cubicBezTo>
                  <a:cubicBezTo>
                    <a:pt x="495" y="783"/>
                    <a:pt x="489" y="791"/>
                    <a:pt x="482" y="799"/>
                  </a:cubicBezTo>
                  <a:cubicBezTo>
                    <a:pt x="482" y="798"/>
                    <a:pt x="483" y="797"/>
                    <a:pt x="483" y="797"/>
                  </a:cubicBezTo>
                  <a:cubicBezTo>
                    <a:pt x="501" y="771"/>
                    <a:pt x="520" y="746"/>
                    <a:pt x="540" y="722"/>
                  </a:cubicBezTo>
                  <a:close/>
                  <a:moveTo>
                    <a:pt x="614" y="643"/>
                  </a:moveTo>
                  <a:cubicBezTo>
                    <a:pt x="613" y="644"/>
                    <a:pt x="613" y="644"/>
                    <a:pt x="612" y="645"/>
                  </a:cubicBezTo>
                  <a:cubicBezTo>
                    <a:pt x="606" y="652"/>
                    <a:pt x="600" y="660"/>
                    <a:pt x="596" y="666"/>
                  </a:cubicBezTo>
                  <a:cubicBezTo>
                    <a:pt x="578" y="689"/>
                    <a:pt x="562" y="713"/>
                    <a:pt x="545" y="736"/>
                  </a:cubicBezTo>
                  <a:cubicBezTo>
                    <a:pt x="544" y="737"/>
                    <a:pt x="543" y="739"/>
                    <a:pt x="543" y="740"/>
                  </a:cubicBezTo>
                  <a:cubicBezTo>
                    <a:pt x="534" y="750"/>
                    <a:pt x="526" y="761"/>
                    <a:pt x="518" y="772"/>
                  </a:cubicBezTo>
                  <a:cubicBezTo>
                    <a:pt x="503" y="791"/>
                    <a:pt x="488" y="809"/>
                    <a:pt x="473" y="827"/>
                  </a:cubicBezTo>
                  <a:cubicBezTo>
                    <a:pt x="452" y="852"/>
                    <a:pt x="463" y="830"/>
                    <a:pt x="473" y="813"/>
                  </a:cubicBezTo>
                  <a:cubicBezTo>
                    <a:pt x="478" y="808"/>
                    <a:pt x="483" y="802"/>
                    <a:pt x="487" y="796"/>
                  </a:cubicBezTo>
                  <a:cubicBezTo>
                    <a:pt x="490" y="793"/>
                    <a:pt x="493" y="790"/>
                    <a:pt x="496" y="786"/>
                  </a:cubicBezTo>
                  <a:cubicBezTo>
                    <a:pt x="496" y="786"/>
                    <a:pt x="496" y="785"/>
                    <a:pt x="497" y="785"/>
                  </a:cubicBezTo>
                  <a:cubicBezTo>
                    <a:pt x="502" y="779"/>
                    <a:pt x="507" y="772"/>
                    <a:pt x="511" y="766"/>
                  </a:cubicBezTo>
                  <a:cubicBezTo>
                    <a:pt x="517" y="758"/>
                    <a:pt x="523" y="751"/>
                    <a:pt x="528" y="743"/>
                  </a:cubicBezTo>
                  <a:cubicBezTo>
                    <a:pt x="536" y="732"/>
                    <a:pt x="544" y="720"/>
                    <a:pt x="553" y="710"/>
                  </a:cubicBezTo>
                  <a:cubicBezTo>
                    <a:pt x="567" y="691"/>
                    <a:pt x="582" y="672"/>
                    <a:pt x="596" y="653"/>
                  </a:cubicBezTo>
                  <a:cubicBezTo>
                    <a:pt x="605" y="641"/>
                    <a:pt x="633" y="616"/>
                    <a:pt x="639" y="600"/>
                  </a:cubicBezTo>
                  <a:cubicBezTo>
                    <a:pt x="637" y="606"/>
                    <a:pt x="635" y="611"/>
                    <a:pt x="632" y="617"/>
                  </a:cubicBezTo>
                  <a:cubicBezTo>
                    <a:pt x="626" y="626"/>
                    <a:pt x="620" y="634"/>
                    <a:pt x="614" y="643"/>
                  </a:cubicBezTo>
                  <a:close/>
                  <a:moveTo>
                    <a:pt x="650" y="591"/>
                  </a:moveTo>
                  <a:cubicBezTo>
                    <a:pt x="646" y="597"/>
                    <a:pt x="642" y="603"/>
                    <a:pt x="638" y="609"/>
                  </a:cubicBezTo>
                  <a:cubicBezTo>
                    <a:pt x="641" y="602"/>
                    <a:pt x="643" y="595"/>
                    <a:pt x="645" y="587"/>
                  </a:cubicBezTo>
                  <a:cubicBezTo>
                    <a:pt x="645" y="586"/>
                    <a:pt x="644" y="585"/>
                    <a:pt x="643" y="585"/>
                  </a:cubicBezTo>
                  <a:cubicBezTo>
                    <a:pt x="650" y="575"/>
                    <a:pt x="657" y="565"/>
                    <a:pt x="664" y="555"/>
                  </a:cubicBezTo>
                  <a:cubicBezTo>
                    <a:pt x="658" y="567"/>
                    <a:pt x="654" y="579"/>
                    <a:pt x="650" y="591"/>
                  </a:cubicBezTo>
                  <a:close/>
                  <a:moveTo>
                    <a:pt x="741" y="466"/>
                  </a:moveTo>
                  <a:cubicBezTo>
                    <a:pt x="738" y="470"/>
                    <a:pt x="734" y="475"/>
                    <a:pt x="731" y="480"/>
                  </a:cubicBezTo>
                  <a:cubicBezTo>
                    <a:pt x="740" y="467"/>
                    <a:pt x="749" y="453"/>
                    <a:pt x="759" y="440"/>
                  </a:cubicBezTo>
                  <a:cubicBezTo>
                    <a:pt x="787" y="399"/>
                    <a:pt x="746" y="458"/>
                    <a:pt x="741" y="466"/>
                  </a:cubicBezTo>
                  <a:close/>
                  <a:moveTo>
                    <a:pt x="753" y="442"/>
                  </a:moveTo>
                  <a:cubicBezTo>
                    <a:pt x="721" y="488"/>
                    <a:pt x="689" y="535"/>
                    <a:pt x="656" y="582"/>
                  </a:cubicBezTo>
                  <a:cubicBezTo>
                    <a:pt x="659" y="574"/>
                    <a:pt x="667" y="556"/>
                    <a:pt x="671" y="549"/>
                  </a:cubicBezTo>
                  <a:cubicBezTo>
                    <a:pt x="685" y="522"/>
                    <a:pt x="705" y="499"/>
                    <a:pt x="725" y="476"/>
                  </a:cubicBezTo>
                  <a:cubicBezTo>
                    <a:pt x="734" y="464"/>
                    <a:pt x="744" y="453"/>
                    <a:pt x="753" y="442"/>
                  </a:cubicBezTo>
                  <a:close/>
                  <a:moveTo>
                    <a:pt x="764" y="400"/>
                  </a:moveTo>
                  <a:cubicBezTo>
                    <a:pt x="750" y="417"/>
                    <a:pt x="738" y="442"/>
                    <a:pt x="724" y="461"/>
                  </a:cubicBezTo>
                  <a:cubicBezTo>
                    <a:pt x="688" y="510"/>
                    <a:pt x="654" y="563"/>
                    <a:pt x="620" y="614"/>
                  </a:cubicBezTo>
                  <a:cubicBezTo>
                    <a:pt x="600" y="643"/>
                    <a:pt x="580" y="671"/>
                    <a:pt x="558" y="698"/>
                  </a:cubicBezTo>
                  <a:cubicBezTo>
                    <a:pt x="582" y="662"/>
                    <a:pt x="603" y="625"/>
                    <a:pt x="625" y="588"/>
                  </a:cubicBezTo>
                  <a:cubicBezTo>
                    <a:pt x="652" y="552"/>
                    <a:pt x="679" y="516"/>
                    <a:pt x="705" y="479"/>
                  </a:cubicBezTo>
                  <a:cubicBezTo>
                    <a:pt x="723" y="452"/>
                    <a:pt x="743" y="425"/>
                    <a:pt x="764" y="400"/>
                  </a:cubicBezTo>
                  <a:close/>
                  <a:moveTo>
                    <a:pt x="941" y="133"/>
                  </a:moveTo>
                  <a:cubicBezTo>
                    <a:pt x="940" y="134"/>
                    <a:pt x="939" y="135"/>
                    <a:pt x="939" y="137"/>
                  </a:cubicBezTo>
                  <a:cubicBezTo>
                    <a:pt x="912" y="164"/>
                    <a:pt x="895" y="198"/>
                    <a:pt x="873" y="229"/>
                  </a:cubicBezTo>
                  <a:cubicBezTo>
                    <a:pt x="839" y="279"/>
                    <a:pt x="801" y="325"/>
                    <a:pt x="769" y="376"/>
                  </a:cubicBezTo>
                  <a:cubicBezTo>
                    <a:pt x="768" y="377"/>
                    <a:pt x="770" y="377"/>
                    <a:pt x="770" y="377"/>
                  </a:cubicBezTo>
                  <a:cubicBezTo>
                    <a:pt x="797" y="335"/>
                    <a:pt x="827" y="296"/>
                    <a:pt x="857" y="256"/>
                  </a:cubicBezTo>
                  <a:cubicBezTo>
                    <a:pt x="883" y="221"/>
                    <a:pt x="904" y="183"/>
                    <a:pt x="931" y="149"/>
                  </a:cubicBezTo>
                  <a:cubicBezTo>
                    <a:pt x="931" y="149"/>
                    <a:pt x="931" y="149"/>
                    <a:pt x="931" y="148"/>
                  </a:cubicBezTo>
                  <a:cubicBezTo>
                    <a:pt x="923" y="162"/>
                    <a:pt x="914" y="176"/>
                    <a:pt x="905" y="190"/>
                  </a:cubicBezTo>
                  <a:cubicBezTo>
                    <a:pt x="902" y="194"/>
                    <a:pt x="898" y="199"/>
                    <a:pt x="895" y="203"/>
                  </a:cubicBezTo>
                  <a:cubicBezTo>
                    <a:pt x="897" y="200"/>
                    <a:pt x="899" y="198"/>
                    <a:pt x="901" y="195"/>
                  </a:cubicBezTo>
                  <a:cubicBezTo>
                    <a:pt x="850" y="274"/>
                    <a:pt x="794" y="351"/>
                    <a:pt x="738" y="427"/>
                  </a:cubicBezTo>
                  <a:cubicBezTo>
                    <a:pt x="718" y="452"/>
                    <a:pt x="698" y="479"/>
                    <a:pt x="679" y="506"/>
                  </a:cubicBezTo>
                  <a:cubicBezTo>
                    <a:pt x="669" y="520"/>
                    <a:pt x="658" y="534"/>
                    <a:pt x="648" y="548"/>
                  </a:cubicBezTo>
                  <a:cubicBezTo>
                    <a:pt x="658" y="531"/>
                    <a:pt x="668" y="514"/>
                    <a:pt x="678" y="497"/>
                  </a:cubicBezTo>
                  <a:cubicBezTo>
                    <a:pt x="681" y="493"/>
                    <a:pt x="683" y="489"/>
                    <a:pt x="686" y="485"/>
                  </a:cubicBezTo>
                  <a:cubicBezTo>
                    <a:pt x="669" y="511"/>
                    <a:pt x="652" y="537"/>
                    <a:pt x="636" y="564"/>
                  </a:cubicBezTo>
                  <a:cubicBezTo>
                    <a:pt x="620" y="585"/>
                    <a:pt x="604" y="606"/>
                    <a:pt x="587" y="627"/>
                  </a:cubicBezTo>
                  <a:cubicBezTo>
                    <a:pt x="619" y="580"/>
                    <a:pt x="650" y="532"/>
                    <a:pt x="682" y="487"/>
                  </a:cubicBezTo>
                  <a:cubicBezTo>
                    <a:pt x="766" y="369"/>
                    <a:pt x="845" y="248"/>
                    <a:pt x="933" y="133"/>
                  </a:cubicBezTo>
                  <a:cubicBezTo>
                    <a:pt x="934" y="131"/>
                    <a:pt x="931" y="129"/>
                    <a:pt x="930" y="131"/>
                  </a:cubicBezTo>
                  <a:cubicBezTo>
                    <a:pt x="842" y="246"/>
                    <a:pt x="763" y="367"/>
                    <a:pt x="679" y="485"/>
                  </a:cubicBezTo>
                  <a:cubicBezTo>
                    <a:pt x="639" y="541"/>
                    <a:pt x="600" y="598"/>
                    <a:pt x="561" y="655"/>
                  </a:cubicBezTo>
                  <a:cubicBezTo>
                    <a:pt x="554" y="665"/>
                    <a:pt x="547" y="676"/>
                    <a:pt x="540" y="686"/>
                  </a:cubicBezTo>
                  <a:cubicBezTo>
                    <a:pt x="514" y="718"/>
                    <a:pt x="489" y="750"/>
                    <a:pt x="468" y="785"/>
                  </a:cubicBezTo>
                  <a:cubicBezTo>
                    <a:pt x="465" y="789"/>
                    <a:pt x="462" y="792"/>
                    <a:pt x="459" y="796"/>
                  </a:cubicBezTo>
                  <a:cubicBezTo>
                    <a:pt x="459" y="796"/>
                    <a:pt x="476" y="765"/>
                    <a:pt x="477" y="764"/>
                  </a:cubicBezTo>
                  <a:cubicBezTo>
                    <a:pt x="484" y="752"/>
                    <a:pt x="492" y="739"/>
                    <a:pt x="499" y="727"/>
                  </a:cubicBezTo>
                  <a:cubicBezTo>
                    <a:pt x="519" y="702"/>
                    <a:pt x="540" y="677"/>
                    <a:pt x="559" y="651"/>
                  </a:cubicBezTo>
                  <a:cubicBezTo>
                    <a:pt x="602" y="593"/>
                    <a:pt x="639" y="529"/>
                    <a:pt x="680" y="469"/>
                  </a:cubicBezTo>
                  <a:cubicBezTo>
                    <a:pt x="722" y="409"/>
                    <a:pt x="766" y="350"/>
                    <a:pt x="808" y="289"/>
                  </a:cubicBezTo>
                  <a:cubicBezTo>
                    <a:pt x="847" y="234"/>
                    <a:pt x="896" y="181"/>
                    <a:pt x="928" y="122"/>
                  </a:cubicBezTo>
                  <a:cubicBezTo>
                    <a:pt x="928" y="122"/>
                    <a:pt x="928" y="122"/>
                    <a:pt x="928" y="122"/>
                  </a:cubicBezTo>
                  <a:cubicBezTo>
                    <a:pt x="934" y="124"/>
                    <a:pt x="940" y="127"/>
                    <a:pt x="945" y="130"/>
                  </a:cubicBezTo>
                  <a:cubicBezTo>
                    <a:pt x="945" y="131"/>
                    <a:pt x="944" y="132"/>
                    <a:pt x="943" y="132"/>
                  </a:cubicBezTo>
                  <a:cubicBezTo>
                    <a:pt x="943" y="132"/>
                    <a:pt x="942" y="132"/>
                    <a:pt x="941" y="133"/>
                  </a:cubicBezTo>
                  <a:close/>
                  <a:moveTo>
                    <a:pt x="882" y="244"/>
                  </a:moveTo>
                  <a:cubicBezTo>
                    <a:pt x="892" y="231"/>
                    <a:pt x="903" y="218"/>
                    <a:pt x="912" y="205"/>
                  </a:cubicBezTo>
                  <a:cubicBezTo>
                    <a:pt x="913" y="204"/>
                    <a:pt x="914" y="203"/>
                    <a:pt x="915" y="202"/>
                  </a:cubicBezTo>
                  <a:cubicBezTo>
                    <a:pt x="924" y="191"/>
                    <a:pt x="933" y="181"/>
                    <a:pt x="943" y="171"/>
                  </a:cubicBezTo>
                  <a:cubicBezTo>
                    <a:pt x="966" y="145"/>
                    <a:pt x="939" y="183"/>
                    <a:pt x="935" y="189"/>
                  </a:cubicBezTo>
                  <a:cubicBezTo>
                    <a:pt x="913" y="217"/>
                    <a:pt x="893" y="246"/>
                    <a:pt x="871" y="274"/>
                  </a:cubicBezTo>
                  <a:cubicBezTo>
                    <a:pt x="865" y="281"/>
                    <a:pt x="858" y="288"/>
                    <a:pt x="851" y="295"/>
                  </a:cubicBezTo>
                  <a:cubicBezTo>
                    <a:pt x="859" y="277"/>
                    <a:pt x="870" y="260"/>
                    <a:pt x="882" y="244"/>
                  </a:cubicBezTo>
                  <a:close/>
                  <a:moveTo>
                    <a:pt x="840" y="306"/>
                  </a:moveTo>
                  <a:cubicBezTo>
                    <a:pt x="811" y="333"/>
                    <a:pt x="853" y="279"/>
                    <a:pt x="860" y="270"/>
                  </a:cubicBezTo>
                  <a:cubicBezTo>
                    <a:pt x="861" y="268"/>
                    <a:pt x="863" y="267"/>
                    <a:pt x="864" y="265"/>
                  </a:cubicBezTo>
                  <a:cubicBezTo>
                    <a:pt x="857" y="276"/>
                    <a:pt x="851" y="288"/>
                    <a:pt x="846" y="300"/>
                  </a:cubicBezTo>
                  <a:cubicBezTo>
                    <a:pt x="844" y="302"/>
                    <a:pt x="842" y="304"/>
                    <a:pt x="840" y="306"/>
                  </a:cubicBezTo>
                  <a:close/>
                  <a:moveTo>
                    <a:pt x="851" y="299"/>
                  </a:moveTo>
                  <a:cubicBezTo>
                    <a:pt x="866" y="285"/>
                    <a:pt x="880" y="268"/>
                    <a:pt x="893" y="251"/>
                  </a:cubicBezTo>
                  <a:cubicBezTo>
                    <a:pt x="915" y="222"/>
                    <a:pt x="952" y="188"/>
                    <a:pt x="960" y="152"/>
                  </a:cubicBezTo>
                  <a:cubicBezTo>
                    <a:pt x="960" y="150"/>
                    <a:pt x="959" y="149"/>
                    <a:pt x="958" y="150"/>
                  </a:cubicBezTo>
                  <a:cubicBezTo>
                    <a:pt x="947" y="162"/>
                    <a:pt x="936" y="173"/>
                    <a:pt x="926" y="185"/>
                  </a:cubicBezTo>
                  <a:cubicBezTo>
                    <a:pt x="935" y="169"/>
                    <a:pt x="944" y="152"/>
                    <a:pt x="949" y="134"/>
                  </a:cubicBezTo>
                  <a:cubicBezTo>
                    <a:pt x="953" y="137"/>
                    <a:pt x="957" y="142"/>
                    <a:pt x="959" y="147"/>
                  </a:cubicBezTo>
                  <a:cubicBezTo>
                    <a:pt x="962" y="153"/>
                    <a:pt x="965" y="158"/>
                    <a:pt x="970" y="161"/>
                  </a:cubicBezTo>
                  <a:cubicBezTo>
                    <a:pt x="959" y="175"/>
                    <a:pt x="948" y="189"/>
                    <a:pt x="938" y="203"/>
                  </a:cubicBezTo>
                  <a:cubicBezTo>
                    <a:pt x="911" y="235"/>
                    <a:pt x="881" y="265"/>
                    <a:pt x="861" y="302"/>
                  </a:cubicBezTo>
                  <a:cubicBezTo>
                    <a:pt x="858" y="303"/>
                    <a:pt x="855" y="302"/>
                    <a:pt x="851" y="299"/>
                  </a:cubicBezTo>
                  <a:close/>
                  <a:moveTo>
                    <a:pt x="930" y="214"/>
                  </a:moveTo>
                  <a:cubicBezTo>
                    <a:pt x="929" y="216"/>
                    <a:pt x="927" y="218"/>
                    <a:pt x="926" y="220"/>
                  </a:cubicBezTo>
                  <a:cubicBezTo>
                    <a:pt x="914" y="237"/>
                    <a:pt x="902" y="253"/>
                    <a:pt x="890" y="269"/>
                  </a:cubicBezTo>
                  <a:cubicBezTo>
                    <a:pt x="884" y="277"/>
                    <a:pt x="877" y="285"/>
                    <a:pt x="870" y="292"/>
                  </a:cubicBezTo>
                  <a:cubicBezTo>
                    <a:pt x="869" y="295"/>
                    <a:pt x="867" y="298"/>
                    <a:pt x="865" y="299"/>
                  </a:cubicBezTo>
                  <a:cubicBezTo>
                    <a:pt x="866" y="297"/>
                    <a:pt x="868" y="295"/>
                    <a:pt x="868" y="294"/>
                  </a:cubicBezTo>
                  <a:cubicBezTo>
                    <a:pt x="885" y="264"/>
                    <a:pt x="908" y="239"/>
                    <a:pt x="930" y="214"/>
                  </a:cubicBezTo>
                  <a:close/>
                  <a:moveTo>
                    <a:pt x="996" y="173"/>
                  </a:moveTo>
                  <a:cubicBezTo>
                    <a:pt x="997" y="172"/>
                    <a:pt x="994" y="170"/>
                    <a:pt x="993" y="171"/>
                  </a:cubicBezTo>
                  <a:cubicBezTo>
                    <a:pt x="950" y="217"/>
                    <a:pt x="918" y="271"/>
                    <a:pt x="872" y="315"/>
                  </a:cubicBezTo>
                  <a:cubicBezTo>
                    <a:pt x="863" y="324"/>
                    <a:pt x="865" y="320"/>
                    <a:pt x="870" y="312"/>
                  </a:cubicBezTo>
                  <a:cubicBezTo>
                    <a:pt x="912" y="269"/>
                    <a:pt x="953" y="225"/>
                    <a:pt x="983" y="172"/>
                  </a:cubicBezTo>
                  <a:cubicBezTo>
                    <a:pt x="984" y="170"/>
                    <a:pt x="982" y="169"/>
                    <a:pt x="980" y="170"/>
                  </a:cubicBezTo>
                  <a:cubicBezTo>
                    <a:pt x="953" y="192"/>
                    <a:pt x="933" y="220"/>
                    <a:pt x="913" y="248"/>
                  </a:cubicBezTo>
                  <a:cubicBezTo>
                    <a:pt x="898" y="269"/>
                    <a:pt x="880" y="288"/>
                    <a:pt x="867" y="310"/>
                  </a:cubicBezTo>
                  <a:cubicBezTo>
                    <a:pt x="852" y="324"/>
                    <a:pt x="858" y="312"/>
                    <a:pt x="864" y="302"/>
                  </a:cubicBezTo>
                  <a:cubicBezTo>
                    <a:pt x="896" y="271"/>
                    <a:pt x="921" y="234"/>
                    <a:pt x="945" y="197"/>
                  </a:cubicBezTo>
                  <a:cubicBezTo>
                    <a:pt x="955" y="186"/>
                    <a:pt x="964" y="175"/>
                    <a:pt x="972" y="163"/>
                  </a:cubicBezTo>
                  <a:cubicBezTo>
                    <a:pt x="988" y="172"/>
                    <a:pt x="1011" y="168"/>
                    <a:pt x="1028" y="166"/>
                  </a:cubicBezTo>
                  <a:cubicBezTo>
                    <a:pt x="1016" y="173"/>
                    <a:pt x="1005" y="182"/>
                    <a:pt x="995" y="192"/>
                  </a:cubicBezTo>
                  <a:cubicBezTo>
                    <a:pt x="998" y="187"/>
                    <a:pt x="1001" y="182"/>
                    <a:pt x="1004" y="177"/>
                  </a:cubicBezTo>
                  <a:cubicBezTo>
                    <a:pt x="1005" y="175"/>
                    <a:pt x="1002" y="173"/>
                    <a:pt x="1001" y="174"/>
                  </a:cubicBezTo>
                  <a:cubicBezTo>
                    <a:pt x="994" y="183"/>
                    <a:pt x="987" y="192"/>
                    <a:pt x="979" y="200"/>
                  </a:cubicBezTo>
                  <a:cubicBezTo>
                    <a:pt x="985" y="192"/>
                    <a:pt x="991" y="183"/>
                    <a:pt x="996" y="173"/>
                  </a:cubicBezTo>
                  <a:close/>
                  <a:moveTo>
                    <a:pt x="973" y="183"/>
                  </a:moveTo>
                  <a:cubicBezTo>
                    <a:pt x="955" y="216"/>
                    <a:pt x="929" y="245"/>
                    <a:pt x="904" y="272"/>
                  </a:cubicBezTo>
                  <a:cubicBezTo>
                    <a:pt x="897" y="280"/>
                    <a:pt x="890" y="287"/>
                    <a:pt x="882" y="295"/>
                  </a:cubicBezTo>
                  <a:cubicBezTo>
                    <a:pt x="887" y="289"/>
                    <a:pt x="891" y="283"/>
                    <a:pt x="892" y="282"/>
                  </a:cubicBezTo>
                  <a:cubicBezTo>
                    <a:pt x="900" y="272"/>
                    <a:pt x="908" y="261"/>
                    <a:pt x="916" y="250"/>
                  </a:cubicBezTo>
                  <a:cubicBezTo>
                    <a:pt x="927" y="234"/>
                    <a:pt x="939" y="218"/>
                    <a:pt x="951" y="202"/>
                  </a:cubicBezTo>
                  <a:cubicBezTo>
                    <a:pt x="949" y="205"/>
                    <a:pt x="977" y="175"/>
                    <a:pt x="973" y="183"/>
                  </a:cubicBezTo>
                  <a:close/>
                  <a:moveTo>
                    <a:pt x="936" y="279"/>
                  </a:moveTo>
                  <a:cubicBezTo>
                    <a:pt x="954" y="256"/>
                    <a:pt x="972" y="230"/>
                    <a:pt x="987" y="205"/>
                  </a:cubicBezTo>
                  <a:cubicBezTo>
                    <a:pt x="998" y="194"/>
                    <a:pt x="1009" y="184"/>
                    <a:pt x="1021" y="175"/>
                  </a:cubicBezTo>
                  <a:cubicBezTo>
                    <a:pt x="1003" y="191"/>
                    <a:pt x="980" y="228"/>
                    <a:pt x="965" y="247"/>
                  </a:cubicBezTo>
                  <a:cubicBezTo>
                    <a:pt x="957" y="257"/>
                    <a:pt x="949" y="266"/>
                    <a:pt x="941" y="276"/>
                  </a:cubicBezTo>
                  <a:cubicBezTo>
                    <a:pt x="939" y="277"/>
                    <a:pt x="937" y="279"/>
                    <a:pt x="936" y="279"/>
                  </a:cubicBezTo>
                  <a:close/>
                  <a:moveTo>
                    <a:pt x="951" y="269"/>
                  </a:moveTo>
                  <a:cubicBezTo>
                    <a:pt x="957" y="263"/>
                    <a:pt x="962" y="256"/>
                    <a:pt x="968" y="249"/>
                  </a:cubicBezTo>
                  <a:cubicBezTo>
                    <a:pt x="990" y="221"/>
                    <a:pt x="1017" y="196"/>
                    <a:pt x="1035" y="165"/>
                  </a:cubicBezTo>
                  <a:cubicBezTo>
                    <a:pt x="1035" y="165"/>
                    <a:pt x="1035" y="165"/>
                    <a:pt x="1035" y="165"/>
                  </a:cubicBezTo>
                  <a:cubicBezTo>
                    <a:pt x="1039" y="164"/>
                    <a:pt x="1042" y="162"/>
                    <a:pt x="1045" y="160"/>
                  </a:cubicBezTo>
                  <a:cubicBezTo>
                    <a:pt x="1029" y="181"/>
                    <a:pt x="1013" y="202"/>
                    <a:pt x="996" y="223"/>
                  </a:cubicBezTo>
                  <a:cubicBezTo>
                    <a:pt x="990" y="230"/>
                    <a:pt x="984" y="238"/>
                    <a:pt x="978" y="245"/>
                  </a:cubicBezTo>
                  <a:cubicBezTo>
                    <a:pt x="974" y="249"/>
                    <a:pt x="970" y="254"/>
                    <a:pt x="967" y="257"/>
                  </a:cubicBezTo>
                  <a:cubicBezTo>
                    <a:pt x="964" y="260"/>
                    <a:pt x="958" y="265"/>
                    <a:pt x="951" y="269"/>
                  </a:cubicBezTo>
                  <a:close/>
                  <a:moveTo>
                    <a:pt x="960" y="275"/>
                  </a:moveTo>
                  <a:cubicBezTo>
                    <a:pt x="964" y="268"/>
                    <a:pt x="968" y="262"/>
                    <a:pt x="972" y="256"/>
                  </a:cubicBezTo>
                  <a:cubicBezTo>
                    <a:pt x="988" y="240"/>
                    <a:pt x="1002" y="222"/>
                    <a:pt x="1016" y="204"/>
                  </a:cubicBezTo>
                  <a:cubicBezTo>
                    <a:pt x="1037" y="181"/>
                    <a:pt x="1059" y="158"/>
                    <a:pt x="1075" y="131"/>
                  </a:cubicBezTo>
                  <a:cubicBezTo>
                    <a:pt x="1075" y="131"/>
                    <a:pt x="1075" y="130"/>
                    <a:pt x="1075" y="130"/>
                  </a:cubicBezTo>
                  <a:cubicBezTo>
                    <a:pt x="1078" y="130"/>
                    <a:pt x="1080" y="132"/>
                    <a:pt x="1083" y="133"/>
                  </a:cubicBezTo>
                  <a:cubicBezTo>
                    <a:pt x="1062" y="163"/>
                    <a:pt x="1040" y="192"/>
                    <a:pt x="1016" y="221"/>
                  </a:cubicBezTo>
                  <a:cubicBezTo>
                    <a:pt x="1002" y="238"/>
                    <a:pt x="967" y="262"/>
                    <a:pt x="960" y="275"/>
                  </a:cubicBezTo>
                  <a:close/>
                  <a:moveTo>
                    <a:pt x="1022" y="233"/>
                  </a:moveTo>
                  <a:cubicBezTo>
                    <a:pt x="1022" y="234"/>
                    <a:pt x="1021" y="234"/>
                    <a:pt x="1021" y="235"/>
                  </a:cubicBezTo>
                  <a:cubicBezTo>
                    <a:pt x="1015" y="241"/>
                    <a:pt x="1010" y="248"/>
                    <a:pt x="1004" y="253"/>
                  </a:cubicBezTo>
                  <a:cubicBezTo>
                    <a:pt x="1015" y="239"/>
                    <a:pt x="1026" y="224"/>
                    <a:pt x="1038" y="210"/>
                  </a:cubicBezTo>
                  <a:cubicBezTo>
                    <a:pt x="1033" y="218"/>
                    <a:pt x="1027" y="225"/>
                    <a:pt x="1022" y="233"/>
                  </a:cubicBezTo>
                  <a:close/>
                  <a:moveTo>
                    <a:pt x="1089" y="149"/>
                  </a:moveTo>
                  <a:cubicBezTo>
                    <a:pt x="1091" y="148"/>
                    <a:pt x="1092" y="146"/>
                    <a:pt x="1093" y="144"/>
                  </a:cubicBezTo>
                  <a:cubicBezTo>
                    <a:pt x="1094" y="143"/>
                    <a:pt x="1091" y="140"/>
                    <a:pt x="1090" y="142"/>
                  </a:cubicBezTo>
                  <a:cubicBezTo>
                    <a:pt x="1057" y="183"/>
                    <a:pt x="1021" y="223"/>
                    <a:pt x="991" y="266"/>
                  </a:cubicBezTo>
                  <a:cubicBezTo>
                    <a:pt x="989" y="268"/>
                    <a:pt x="987" y="271"/>
                    <a:pt x="984" y="273"/>
                  </a:cubicBezTo>
                  <a:cubicBezTo>
                    <a:pt x="957" y="298"/>
                    <a:pt x="1000" y="245"/>
                    <a:pt x="1005" y="240"/>
                  </a:cubicBezTo>
                  <a:cubicBezTo>
                    <a:pt x="1016" y="227"/>
                    <a:pt x="1027" y="214"/>
                    <a:pt x="1037" y="201"/>
                  </a:cubicBezTo>
                  <a:cubicBezTo>
                    <a:pt x="1055" y="180"/>
                    <a:pt x="1071" y="158"/>
                    <a:pt x="1086" y="135"/>
                  </a:cubicBezTo>
                  <a:cubicBezTo>
                    <a:pt x="1090" y="137"/>
                    <a:pt x="1094" y="139"/>
                    <a:pt x="1098" y="142"/>
                  </a:cubicBezTo>
                  <a:cubicBezTo>
                    <a:pt x="1095" y="145"/>
                    <a:pt x="1092" y="147"/>
                    <a:pt x="1089" y="149"/>
                  </a:cubicBezTo>
                  <a:close/>
                  <a:moveTo>
                    <a:pt x="950" y="358"/>
                  </a:moveTo>
                  <a:cubicBezTo>
                    <a:pt x="973" y="331"/>
                    <a:pt x="995" y="305"/>
                    <a:pt x="1018" y="279"/>
                  </a:cubicBezTo>
                  <a:cubicBezTo>
                    <a:pt x="1043" y="251"/>
                    <a:pt x="1068" y="223"/>
                    <a:pt x="1088" y="192"/>
                  </a:cubicBezTo>
                  <a:cubicBezTo>
                    <a:pt x="1094" y="186"/>
                    <a:pt x="1100" y="180"/>
                    <a:pt x="1107" y="174"/>
                  </a:cubicBezTo>
                  <a:cubicBezTo>
                    <a:pt x="1108" y="173"/>
                    <a:pt x="1091" y="207"/>
                    <a:pt x="1087" y="213"/>
                  </a:cubicBezTo>
                  <a:cubicBezTo>
                    <a:pt x="1084" y="216"/>
                    <a:pt x="1082" y="219"/>
                    <a:pt x="1080" y="222"/>
                  </a:cubicBezTo>
                  <a:cubicBezTo>
                    <a:pt x="1065" y="239"/>
                    <a:pt x="1051" y="257"/>
                    <a:pt x="1036" y="274"/>
                  </a:cubicBezTo>
                  <a:cubicBezTo>
                    <a:pt x="1032" y="278"/>
                    <a:pt x="1028" y="283"/>
                    <a:pt x="1025" y="287"/>
                  </a:cubicBezTo>
                  <a:cubicBezTo>
                    <a:pt x="1023" y="289"/>
                    <a:pt x="1022" y="290"/>
                    <a:pt x="1020" y="292"/>
                  </a:cubicBezTo>
                  <a:cubicBezTo>
                    <a:pt x="991" y="322"/>
                    <a:pt x="961" y="352"/>
                    <a:pt x="934" y="384"/>
                  </a:cubicBezTo>
                  <a:cubicBezTo>
                    <a:pt x="940" y="375"/>
                    <a:pt x="946" y="366"/>
                    <a:pt x="950" y="358"/>
                  </a:cubicBezTo>
                  <a:close/>
                  <a:moveTo>
                    <a:pt x="1012" y="310"/>
                  </a:moveTo>
                  <a:cubicBezTo>
                    <a:pt x="1024" y="292"/>
                    <a:pt x="1042" y="276"/>
                    <a:pt x="1057" y="260"/>
                  </a:cubicBezTo>
                  <a:cubicBezTo>
                    <a:pt x="1076" y="239"/>
                    <a:pt x="1091" y="214"/>
                    <a:pt x="1113" y="197"/>
                  </a:cubicBezTo>
                  <a:cubicBezTo>
                    <a:pt x="1107" y="206"/>
                    <a:pt x="1101" y="215"/>
                    <a:pt x="1095" y="224"/>
                  </a:cubicBezTo>
                  <a:cubicBezTo>
                    <a:pt x="1077" y="245"/>
                    <a:pt x="1060" y="266"/>
                    <a:pt x="1044" y="288"/>
                  </a:cubicBezTo>
                  <a:cubicBezTo>
                    <a:pt x="1036" y="297"/>
                    <a:pt x="1028" y="306"/>
                    <a:pt x="1020" y="315"/>
                  </a:cubicBezTo>
                  <a:cubicBezTo>
                    <a:pt x="1018" y="318"/>
                    <a:pt x="1016" y="320"/>
                    <a:pt x="1014" y="322"/>
                  </a:cubicBezTo>
                  <a:cubicBezTo>
                    <a:pt x="1004" y="322"/>
                    <a:pt x="1003" y="317"/>
                    <a:pt x="1012" y="310"/>
                  </a:cubicBezTo>
                  <a:close/>
                  <a:moveTo>
                    <a:pt x="1086" y="240"/>
                  </a:moveTo>
                  <a:cubicBezTo>
                    <a:pt x="1088" y="238"/>
                    <a:pt x="1090" y="235"/>
                    <a:pt x="1092" y="233"/>
                  </a:cubicBezTo>
                  <a:cubicBezTo>
                    <a:pt x="1096" y="228"/>
                    <a:pt x="1100" y="223"/>
                    <a:pt x="1104" y="218"/>
                  </a:cubicBezTo>
                  <a:cubicBezTo>
                    <a:pt x="1111" y="211"/>
                    <a:pt x="1134" y="178"/>
                    <a:pt x="1124" y="202"/>
                  </a:cubicBezTo>
                  <a:cubicBezTo>
                    <a:pt x="1110" y="214"/>
                    <a:pt x="1098" y="227"/>
                    <a:pt x="1086" y="240"/>
                  </a:cubicBezTo>
                  <a:close/>
                  <a:moveTo>
                    <a:pt x="1129" y="198"/>
                  </a:moveTo>
                  <a:cubicBezTo>
                    <a:pt x="1131" y="194"/>
                    <a:pt x="1132" y="190"/>
                    <a:pt x="1133" y="186"/>
                  </a:cubicBezTo>
                  <a:cubicBezTo>
                    <a:pt x="1134" y="184"/>
                    <a:pt x="1132" y="183"/>
                    <a:pt x="1130" y="184"/>
                  </a:cubicBezTo>
                  <a:cubicBezTo>
                    <a:pt x="1123" y="192"/>
                    <a:pt x="1116" y="200"/>
                    <a:pt x="1109" y="208"/>
                  </a:cubicBezTo>
                  <a:cubicBezTo>
                    <a:pt x="1116" y="198"/>
                    <a:pt x="1122" y="187"/>
                    <a:pt x="1128" y="177"/>
                  </a:cubicBezTo>
                  <a:cubicBezTo>
                    <a:pt x="1129" y="175"/>
                    <a:pt x="1127" y="173"/>
                    <a:pt x="1126" y="174"/>
                  </a:cubicBezTo>
                  <a:cubicBezTo>
                    <a:pt x="1115" y="183"/>
                    <a:pt x="1106" y="193"/>
                    <a:pt x="1097" y="203"/>
                  </a:cubicBezTo>
                  <a:cubicBezTo>
                    <a:pt x="1105" y="190"/>
                    <a:pt x="1112" y="177"/>
                    <a:pt x="1119" y="164"/>
                  </a:cubicBezTo>
                  <a:cubicBezTo>
                    <a:pt x="1119" y="162"/>
                    <a:pt x="1117" y="160"/>
                    <a:pt x="1116" y="162"/>
                  </a:cubicBezTo>
                  <a:cubicBezTo>
                    <a:pt x="1109" y="167"/>
                    <a:pt x="1103" y="173"/>
                    <a:pt x="1097" y="179"/>
                  </a:cubicBezTo>
                  <a:cubicBezTo>
                    <a:pt x="1101" y="172"/>
                    <a:pt x="1105" y="165"/>
                    <a:pt x="1109" y="157"/>
                  </a:cubicBezTo>
                  <a:cubicBezTo>
                    <a:pt x="1110" y="155"/>
                    <a:pt x="1108" y="153"/>
                    <a:pt x="1106" y="155"/>
                  </a:cubicBezTo>
                  <a:cubicBezTo>
                    <a:pt x="1089" y="174"/>
                    <a:pt x="1071" y="193"/>
                    <a:pt x="1052" y="213"/>
                  </a:cubicBezTo>
                  <a:cubicBezTo>
                    <a:pt x="1071" y="192"/>
                    <a:pt x="1088" y="170"/>
                    <a:pt x="1101" y="145"/>
                  </a:cubicBezTo>
                  <a:cubicBezTo>
                    <a:pt x="1111" y="153"/>
                    <a:pt x="1120" y="163"/>
                    <a:pt x="1123" y="166"/>
                  </a:cubicBezTo>
                  <a:cubicBezTo>
                    <a:pt x="1129" y="174"/>
                    <a:pt x="1135" y="181"/>
                    <a:pt x="1142" y="187"/>
                  </a:cubicBezTo>
                  <a:cubicBezTo>
                    <a:pt x="1137" y="191"/>
                    <a:pt x="1133" y="194"/>
                    <a:pt x="1129" y="198"/>
                  </a:cubicBezTo>
                  <a:close/>
                  <a:moveTo>
                    <a:pt x="1144" y="190"/>
                  </a:moveTo>
                  <a:cubicBezTo>
                    <a:pt x="1145" y="192"/>
                    <a:pt x="1147" y="193"/>
                    <a:pt x="1148" y="194"/>
                  </a:cubicBezTo>
                  <a:cubicBezTo>
                    <a:pt x="1126" y="217"/>
                    <a:pt x="1127" y="215"/>
                    <a:pt x="1144" y="190"/>
                  </a:cubicBezTo>
                  <a:close/>
                  <a:moveTo>
                    <a:pt x="1151" y="197"/>
                  </a:moveTo>
                  <a:cubicBezTo>
                    <a:pt x="1153" y="199"/>
                    <a:pt x="1155" y="201"/>
                    <a:pt x="1157" y="203"/>
                  </a:cubicBezTo>
                  <a:cubicBezTo>
                    <a:pt x="1157" y="203"/>
                    <a:pt x="1157" y="203"/>
                    <a:pt x="1157" y="203"/>
                  </a:cubicBezTo>
                  <a:cubicBezTo>
                    <a:pt x="1146" y="211"/>
                    <a:pt x="1148" y="209"/>
                    <a:pt x="1138" y="218"/>
                  </a:cubicBezTo>
                  <a:cubicBezTo>
                    <a:pt x="1142" y="215"/>
                    <a:pt x="1148" y="202"/>
                    <a:pt x="1151" y="197"/>
                  </a:cubicBezTo>
                  <a:close/>
                  <a:moveTo>
                    <a:pt x="1139" y="228"/>
                  </a:moveTo>
                  <a:cubicBezTo>
                    <a:pt x="1138" y="228"/>
                    <a:pt x="1138" y="228"/>
                    <a:pt x="1138" y="228"/>
                  </a:cubicBezTo>
                  <a:cubicBezTo>
                    <a:pt x="1137" y="228"/>
                    <a:pt x="1136" y="227"/>
                    <a:pt x="1134" y="226"/>
                  </a:cubicBezTo>
                  <a:cubicBezTo>
                    <a:pt x="1144" y="217"/>
                    <a:pt x="1164" y="196"/>
                    <a:pt x="1139" y="228"/>
                  </a:cubicBezTo>
                  <a:close/>
                  <a:moveTo>
                    <a:pt x="1141" y="230"/>
                  </a:moveTo>
                  <a:cubicBezTo>
                    <a:pt x="1156" y="221"/>
                    <a:pt x="1157" y="216"/>
                    <a:pt x="1148" y="235"/>
                  </a:cubicBezTo>
                  <a:cubicBezTo>
                    <a:pt x="1147" y="234"/>
                    <a:pt x="1147" y="234"/>
                    <a:pt x="1146" y="233"/>
                  </a:cubicBezTo>
                  <a:cubicBezTo>
                    <a:pt x="1144" y="232"/>
                    <a:pt x="1143" y="231"/>
                    <a:pt x="1141" y="230"/>
                  </a:cubicBezTo>
                  <a:close/>
                  <a:moveTo>
                    <a:pt x="1152" y="236"/>
                  </a:moveTo>
                  <a:cubicBezTo>
                    <a:pt x="1162" y="230"/>
                    <a:pt x="1173" y="219"/>
                    <a:pt x="1168" y="232"/>
                  </a:cubicBezTo>
                  <a:cubicBezTo>
                    <a:pt x="1164" y="236"/>
                    <a:pt x="1158" y="238"/>
                    <a:pt x="1152" y="2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2" name="Freeform 93"/>
            <p:cNvSpPr>
              <a:spLocks noEditPoints="1"/>
            </p:cNvSpPr>
            <p:nvPr/>
          </p:nvSpPr>
          <p:spPr bwMode="auto">
            <a:xfrm>
              <a:off x="5053013" y="1933575"/>
              <a:ext cx="396875" cy="427037"/>
            </a:xfrm>
            <a:custGeom>
              <a:avLst/>
              <a:gdLst>
                <a:gd name="T0" fmla="*/ 65 w 161"/>
                <a:gd name="T1" fmla="*/ 21 h 173"/>
                <a:gd name="T2" fmla="*/ 50 w 161"/>
                <a:gd name="T3" fmla="*/ 24 h 173"/>
                <a:gd name="T4" fmla="*/ 38 w 161"/>
                <a:gd name="T5" fmla="*/ 23 h 173"/>
                <a:gd name="T6" fmla="*/ 20 w 161"/>
                <a:gd name="T7" fmla="*/ 110 h 173"/>
                <a:gd name="T8" fmla="*/ 28 w 161"/>
                <a:gd name="T9" fmla="*/ 137 h 173"/>
                <a:gd name="T10" fmla="*/ 69 w 161"/>
                <a:gd name="T11" fmla="*/ 160 h 173"/>
                <a:gd name="T12" fmla="*/ 75 w 161"/>
                <a:gd name="T13" fmla="*/ 116 h 173"/>
                <a:gd name="T14" fmla="*/ 76 w 161"/>
                <a:gd name="T15" fmla="*/ 129 h 173"/>
                <a:gd name="T16" fmla="*/ 89 w 161"/>
                <a:gd name="T17" fmla="*/ 134 h 173"/>
                <a:gd name="T18" fmla="*/ 96 w 161"/>
                <a:gd name="T19" fmla="*/ 142 h 173"/>
                <a:gd name="T20" fmla="*/ 109 w 161"/>
                <a:gd name="T21" fmla="*/ 88 h 173"/>
                <a:gd name="T22" fmla="*/ 97 w 161"/>
                <a:gd name="T23" fmla="*/ 86 h 173"/>
                <a:gd name="T24" fmla="*/ 79 w 161"/>
                <a:gd name="T25" fmla="*/ 110 h 173"/>
                <a:gd name="T26" fmla="*/ 61 w 161"/>
                <a:gd name="T27" fmla="*/ 131 h 173"/>
                <a:gd name="T28" fmla="*/ 60 w 161"/>
                <a:gd name="T29" fmla="*/ 118 h 173"/>
                <a:gd name="T30" fmla="*/ 63 w 161"/>
                <a:gd name="T31" fmla="*/ 104 h 173"/>
                <a:gd name="T32" fmla="*/ 107 w 161"/>
                <a:gd name="T33" fmla="*/ 85 h 173"/>
                <a:gd name="T34" fmla="*/ 161 w 161"/>
                <a:gd name="T35" fmla="*/ 9 h 173"/>
                <a:gd name="T36" fmla="*/ 84 w 161"/>
                <a:gd name="T37" fmla="*/ 119 h 173"/>
                <a:gd name="T38" fmla="*/ 92 w 161"/>
                <a:gd name="T39" fmla="*/ 130 h 173"/>
                <a:gd name="T40" fmla="*/ 94 w 161"/>
                <a:gd name="T41" fmla="*/ 134 h 173"/>
                <a:gd name="T42" fmla="*/ 115 w 161"/>
                <a:gd name="T43" fmla="*/ 124 h 173"/>
                <a:gd name="T44" fmla="*/ 119 w 161"/>
                <a:gd name="T45" fmla="*/ 125 h 173"/>
                <a:gd name="T46" fmla="*/ 118 w 161"/>
                <a:gd name="T47" fmla="*/ 110 h 173"/>
                <a:gd name="T48" fmla="*/ 112 w 161"/>
                <a:gd name="T49" fmla="*/ 100 h 173"/>
                <a:gd name="T50" fmla="*/ 127 w 161"/>
                <a:gd name="T51" fmla="*/ 123 h 173"/>
                <a:gd name="T52" fmla="*/ 82 w 161"/>
                <a:gd name="T53" fmla="*/ 29 h 173"/>
                <a:gd name="T54" fmla="*/ 73 w 161"/>
                <a:gd name="T55" fmla="*/ 14 h 173"/>
                <a:gd name="T56" fmla="*/ 88 w 161"/>
                <a:gd name="T57" fmla="*/ 16 h 173"/>
                <a:gd name="T58" fmla="*/ 56 w 161"/>
                <a:gd name="T59" fmla="*/ 41 h 173"/>
                <a:gd name="T60" fmla="*/ 57 w 161"/>
                <a:gd name="T61" fmla="*/ 30 h 173"/>
                <a:gd name="T62" fmla="*/ 47 w 161"/>
                <a:gd name="T63" fmla="*/ 27 h 173"/>
                <a:gd name="T64" fmla="*/ 35 w 161"/>
                <a:gd name="T65" fmla="*/ 27 h 173"/>
                <a:gd name="T66" fmla="*/ 12 w 161"/>
                <a:gd name="T67" fmla="*/ 63 h 173"/>
                <a:gd name="T68" fmla="*/ 10 w 161"/>
                <a:gd name="T69" fmla="*/ 66 h 173"/>
                <a:gd name="T70" fmla="*/ 44 w 161"/>
                <a:gd name="T71" fmla="*/ 32 h 173"/>
                <a:gd name="T72" fmla="*/ 60 w 161"/>
                <a:gd name="T73" fmla="*/ 31 h 173"/>
                <a:gd name="T74" fmla="*/ 24 w 161"/>
                <a:gd name="T75" fmla="*/ 96 h 173"/>
                <a:gd name="T76" fmla="*/ 22 w 161"/>
                <a:gd name="T77" fmla="*/ 104 h 173"/>
                <a:gd name="T78" fmla="*/ 44 w 161"/>
                <a:gd name="T79" fmla="*/ 91 h 173"/>
                <a:gd name="T80" fmla="*/ 67 w 161"/>
                <a:gd name="T81" fmla="*/ 149 h 173"/>
                <a:gd name="T82" fmla="*/ 50 w 161"/>
                <a:gd name="T83" fmla="*/ 155 h 173"/>
                <a:gd name="T84" fmla="*/ 60 w 161"/>
                <a:gd name="T85" fmla="*/ 138 h 173"/>
                <a:gd name="T86" fmla="*/ 60 w 161"/>
                <a:gd name="T87" fmla="*/ 138 h 173"/>
                <a:gd name="T88" fmla="*/ 35 w 161"/>
                <a:gd name="T89" fmla="*/ 148 h 173"/>
                <a:gd name="T90" fmla="*/ 34 w 161"/>
                <a:gd name="T91" fmla="*/ 144 h 173"/>
                <a:gd name="T92" fmla="*/ 74 w 161"/>
                <a:gd name="T93" fmla="*/ 79 h 173"/>
                <a:gd name="T94" fmla="*/ 54 w 161"/>
                <a:gd name="T95" fmla="*/ 102 h 173"/>
                <a:gd name="T96" fmla="*/ 107 w 161"/>
                <a:gd name="T97" fmla="*/ 43 h 173"/>
                <a:gd name="T98" fmla="*/ 103 w 161"/>
                <a:gd name="T99" fmla="*/ 56 h 173"/>
                <a:gd name="T100" fmla="*/ 127 w 161"/>
                <a:gd name="T101" fmla="*/ 40 h 173"/>
                <a:gd name="T102" fmla="*/ 142 w 161"/>
                <a:gd name="T103" fmla="*/ 18 h 173"/>
                <a:gd name="T104" fmla="*/ 32 w 161"/>
                <a:gd name="T105" fmla="*/ 111 h 173"/>
                <a:gd name="T106" fmla="*/ 114 w 161"/>
                <a:gd name="T107" fmla="*/ 18 h 173"/>
                <a:gd name="T108" fmla="*/ 117 w 161"/>
                <a:gd name="T109" fmla="*/ 7 h 173"/>
                <a:gd name="T110" fmla="*/ 133 w 161"/>
                <a:gd name="T111"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1" h="173">
                  <a:moveTo>
                    <a:pt x="159" y="7"/>
                  </a:moveTo>
                  <a:cubicBezTo>
                    <a:pt x="147" y="9"/>
                    <a:pt x="123" y="2"/>
                    <a:pt x="102" y="1"/>
                  </a:cubicBezTo>
                  <a:cubicBezTo>
                    <a:pt x="102" y="1"/>
                    <a:pt x="102" y="1"/>
                    <a:pt x="102" y="1"/>
                  </a:cubicBezTo>
                  <a:cubicBezTo>
                    <a:pt x="83" y="0"/>
                    <a:pt x="67" y="4"/>
                    <a:pt x="65" y="21"/>
                  </a:cubicBezTo>
                  <a:cubicBezTo>
                    <a:pt x="64" y="22"/>
                    <a:pt x="63" y="23"/>
                    <a:pt x="62" y="24"/>
                  </a:cubicBezTo>
                  <a:cubicBezTo>
                    <a:pt x="59" y="25"/>
                    <a:pt x="56" y="25"/>
                    <a:pt x="53" y="25"/>
                  </a:cubicBezTo>
                  <a:cubicBezTo>
                    <a:pt x="52" y="24"/>
                    <a:pt x="51" y="24"/>
                    <a:pt x="50" y="24"/>
                  </a:cubicBezTo>
                  <a:cubicBezTo>
                    <a:pt x="50" y="24"/>
                    <a:pt x="50" y="24"/>
                    <a:pt x="50" y="24"/>
                  </a:cubicBezTo>
                  <a:cubicBezTo>
                    <a:pt x="47" y="24"/>
                    <a:pt x="44" y="24"/>
                    <a:pt x="41" y="23"/>
                  </a:cubicBezTo>
                  <a:cubicBezTo>
                    <a:pt x="42" y="23"/>
                    <a:pt x="42" y="22"/>
                    <a:pt x="43" y="21"/>
                  </a:cubicBezTo>
                  <a:cubicBezTo>
                    <a:pt x="44" y="20"/>
                    <a:pt x="42" y="19"/>
                    <a:pt x="41" y="20"/>
                  </a:cubicBezTo>
                  <a:cubicBezTo>
                    <a:pt x="40" y="21"/>
                    <a:pt x="39" y="22"/>
                    <a:pt x="38" y="23"/>
                  </a:cubicBezTo>
                  <a:cubicBezTo>
                    <a:pt x="36" y="23"/>
                    <a:pt x="33" y="23"/>
                    <a:pt x="32" y="24"/>
                  </a:cubicBezTo>
                  <a:cubicBezTo>
                    <a:pt x="20" y="26"/>
                    <a:pt x="13" y="38"/>
                    <a:pt x="9" y="48"/>
                  </a:cubicBezTo>
                  <a:cubicBezTo>
                    <a:pt x="0" y="69"/>
                    <a:pt x="10" y="88"/>
                    <a:pt x="19" y="107"/>
                  </a:cubicBezTo>
                  <a:cubicBezTo>
                    <a:pt x="19" y="108"/>
                    <a:pt x="19" y="109"/>
                    <a:pt x="20" y="110"/>
                  </a:cubicBezTo>
                  <a:cubicBezTo>
                    <a:pt x="21" y="113"/>
                    <a:pt x="23" y="116"/>
                    <a:pt x="24" y="119"/>
                  </a:cubicBezTo>
                  <a:cubicBezTo>
                    <a:pt x="24" y="120"/>
                    <a:pt x="24" y="120"/>
                    <a:pt x="25" y="121"/>
                  </a:cubicBezTo>
                  <a:cubicBezTo>
                    <a:pt x="26" y="125"/>
                    <a:pt x="27" y="129"/>
                    <a:pt x="28" y="133"/>
                  </a:cubicBezTo>
                  <a:cubicBezTo>
                    <a:pt x="28" y="134"/>
                    <a:pt x="28" y="135"/>
                    <a:pt x="28" y="137"/>
                  </a:cubicBezTo>
                  <a:cubicBezTo>
                    <a:pt x="28" y="137"/>
                    <a:pt x="28" y="137"/>
                    <a:pt x="28" y="137"/>
                  </a:cubicBezTo>
                  <a:cubicBezTo>
                    <a:pt x="26" y="139"/>
                    <a:pt x="28" y="140"/>
                    <a:pt x="29" y="140"/>
                  </a:cubicBezTo>
                  <a:cubicBezTo>
                    <a:pt x="31" y="154"/>
                    <a:pt x="36" y="172"/>
                    <a:pt x="51" y="173"/>
                  </a:cubicBezTo>
                  <a:cubicBezTo>
                    <a:pt x="58" y="173"/>
                    <a:pt x="65" y="165"/>
                    <a:pt x="69" y="160"/>
                  </a:cubicBezTo>
                  <a:cubicBezTo>
                    <a:pt x="80" y="145"/>
                    <a:pt x="53" y="127"/>
                    <a:pt x="76" y="113"/>
                  </a:cubicBezTo>
                  <a:cubicBezTo>
                    <a:pt x="76" y="113"/>
                    <a:pt x="76" y="113"/>
                    <a:pt x="76" y="113"/>
                  </a:cubicBezTo>
                  <a:cubicBezTo>
                    <a:pt x="76" y="113"/>
                    <a:pt x="76" y="113"/>
                    <a:pt x="76" y="114"/>
                  </a:cubicBezTo>
                  <a:cubicBezTo>
                    <a:pt x="75" y="114"/>
                    <a:pt x="74" y="115"/>
                    <a:pt x="75" y="116"/>
                  </a:cubicBezTo>
                  <a:cubicBezTo>
                    <a:pt x="77" y="118"/>
                    <a:pt x="79" y="121"/>
                    <a:pt x="81" y="123"/>
                  </a:cubicBezTo>
                  <a:cubicBezTo>
                    <a:pt x="79" y="125"/>
                    <a:pt x="78" y="127"/>
                    <a:pt x="76" y="129"/>
                  </a:cubicBezTo>
                  <a:cubicBezTo>
                    <a:pt x="76" y="129"/>
                    <a:pt x="76" y="129"/>
                    <a:pt x="76" y="129"/>
                  </a:cubicBezTo>
                  <a:cubicBezTo>
                    <a:pt x="76" y="129"/>
                    <a:pt x="76" y="129"/>
                    <a:pt x="76" y="129"/>
                  </a:cubicBezTo>
                  <a:cubicBezTo>
                    <a:pt x="76" y="129"/>
                    <a:pt x="76" y="130"/>
                    <a:pt x="76" y="130"/>
                  </a:cubicBezTo>
                  <a:cubicBezTo>
                    <a:pt x="74" y="131"/>
                    <a:pt x="77" y="133"/>
                    <a:pt x="79" y="132"/>
                  </a:cubicBezTo>
                  <a:cubicBezTo>
                    <a:pt x="80" y="130"/>
                    <a:pt x="82" y="129"/>
                    <a:pt x="84" y="127"/>
                  </a:cubicBezTo>
                  <a:cubicBezTo>
                    <a:pt x="86" y="129"/>
                    <a:pt x="87" y="131"/>
                    <a:pt x="89" y="134"/>
                  </a:cubicBezTo>
                  <a:cubicBezTo>
                    <a:pt x="89" y="134"/>
                    <a:pt x="89" y="134"/>
                    <a:pt x="89" y="134"/>
                  </a:cubicBezTo>
                  <a:cubicBezTo>
                    <a:pt x="87" y="136"/>
                    <a:pt x="90" y="138"/>
                    <a:pt x="92" y="137"/>
                  </a:cubicBezTo>
                  <a:cubicBezTo>
                    <a:pt x="92" y="137"/>
                    <a:pt x="92" y="137"/>
                    <a:pt x="92" y="137"/>
                  </a:cubicBezTo>
                  <a:cubicBezTo>
                    <a:pt x="93" y="139"/>
                    <a:pt x="94" y="140"/>
                    <a:pt x="96" y="142"/>
                  </a:cubicBezTo>
                  <a:cubicBezTo>
                    <a:pt x="101" y="148"/>
                    <a:pt x="107" y="151"/>
                    <a:pt x="114" y="147"/>
                  </a:cubicBezTo>
                  <a:cubicBezTo>
                    <a:pt x="125" y="142"/>
                    <a:pt x="132" y="128"/>
                    <a:pt x="131" y="116"/>
                  </a:cubicBezTo>
                  <a:cubicBezTo>
                    <a:pt x="131" y="103"/>
                    <a:pt x="121" y="93"/>
                    <a:pt x="110" y="87"/>
                  </a:cubicBezTo>
                  <a:cubicBezTo>
                    <a:pt x="109" y="87"/>
                    <a:pt x="109" y="88"/>
                    <a:pt x="109" y="88"/>
                  </a:cubicBezTo>
                  <a:cubicBezTo>
                    <a:pt x="109" y="89"/>
                    <a:pt x="109" y="88"/>
                    <a:pt x="109" y="89"/>
                  </a:cubicBezTo>
                  <a:cubicBezTo>
                    <a:pt x="101" y="94"/>
                    <a:pt x="94" y="101"/>
                    <a:pt x="86" y="106"/>
                  </a:cubicBezTo>
                  <a:cubicBezTo>
                    <a:pt x="91" y="100"/>
                    <a:pt x="95" y="94"/>
                    <a:pt x="100" y="88"/>
                  </a:cubicBezTo>
                  <a:cubicBezTo>
                    <a:pt x="101" y="86"/>
                    <a:pt x="99" y="85"/>
                    <a:pt x="97" y="86"/>
                  </a:cubicBezTo>
                  <a:cubicBezTo>
                    <a:pt x="95" y="88"/>
                    <a:pt x="68" y="109"/>
                    <a:pt x="74" y="112"/>
                  </a:cubicBezTo>
                  <a:cubicBezTo>
                    <a:pt x="74" y="112"/>
                    <a:pt x="75" y="111"/>
                    <a:pt x="74" y="111"/>
                  </a:cubicBezTo>
                  <a:cubicBezTo>
                    <a:pt x="73" y="110"/>
                    <a:pt x="82" y="102"/>
                    <a:pt x="90" y="95"/>
                  </a:cubicBezTo>
                  <a:cubicBezTo>
                    <a:pt x="86" y="100"/>
                    <a:pt x="83" y="105"/>
                    <a:pt x="79" y="110"/>
                  </a:cubicBezTo>
                  <a:cubicBezTo>
                    <a:pt x="78" y="110"/>
                    <a:pt x="78" y="110"/>
                    <a:pt x="78" y="110"/>
                  </a:cubicBezTo>
                  <a:cubicBezTo>
                    <a:pt x="69" y="114"/>
                    <a:pt x="65" y="118"/>
                    <a:pt x="64" y="127"/>
                  </a:cubicBezTo>
                  <a:cubicBezTo>
                    <a:pt x="64" y="129"/>
                    <a:pt x="64" y="130"/>
                    <a:pt x="64" y="131"/>
                  </a:cubicBezTo>
                  <a:cubicBezTo>
                    <a:pt x="64" y="130"/>
                    <a:pt x="62" y="130"/>
                    <a:pt x="61" y="131"/>
                  </a:cubicBezTo>
                  <a:cubicBezTo>
                    <a:pt x="55" y="138"/>
                    <a:pt x="45" y="148"/>
                    <a:pt x="42" y="153"/>
                  </a:cubicBezTo>
                  <a:cubicBezTo>
                    <a:pt x="49" y="141"/>
                    <a:pt x="56" y="130"/>
                    <a:pt x="64" y="119"/>
                  </a:cubicBezTo>
                  <a:cubicBezTo>
                    <a:pt x="66" y="117"/>
                    <a:pt x="63" y="115"/>
                    <a:pt x="61" y="116"/>
                  </a:cubicBezTo>
                  <a:cubicBezTo>
                    <a:pt x="61" y="117"/>
                    <a:pt x="61" y="117"/>
                    <a:pt x="60" y="118"/>
                  </a:cubicBezTo>
                  <a:cubicBezTo>
                    <a:pt x="71" y="106"/>
                    <a:pt x="82" y="95"/>
                    <a:pt x="93" y="85"/>
                  </a:cubicBezTo>
                  <a:cubicBezTo>
                    <a:pt x="95" y="84"/>
                    <a:pt x="93" y="81"/>
                    <a:pt x="91" y="82"/>
                  </a:cubicBezTo>
                  <a:cubicBezTo>
                    <a:pt x="81" y="89"/>
                    <a:pt x="71" y="97"/>
                    <a:pt x="62" y="105"/>
                  </a:cubicBezTo>
                  <a:cubicBezTo>
                    <a:pt x="62" y="104"/>
                    <a:pt x="63" y="104"/>
                    <a:pt x="63" y="104"/>
                  </a:cubicBezTo>
                  <a:cubicBezTo>
                    <a:pt x="72" y="94"/>
                    <a:pt x="82" y="83"/>
                    <a:pt x="90" y="72"/>
                  </a:cubicBezTo>
                  <a:cubicBezTo>
                    <a:pt x="91" y="71"/>
                    <a:pt x="90" y="70"/>
                    <a:pt x="89" y="69"/>
                  </a:cubicBezTo>
                  <a:cubicBezTo>
                    <a:pt x="93" y="66"/>
                    <a:pt x="96" y="62"/>
                    <a:pt x="100" y="58"/>
                  </a:cubicBezTo>
                  <a:cubicBezTo>
                    <a:pt x="92" y="66"/>
                    <a:pt x="91" y="75"/>
                    <a:pt x="107" y="85"/>
                  </a:cubicBezTo>
                  <a:cubicBezTo>
                    <a:pt x="108" y="86"/>
                    <a:pt x="110" y="84"/>
                    <a:pt x="109" y="82"/>
                  </a:cubicBezTo>
                  <a:cubicBezTo>
                    <a:pt x="99" y="74"/>
                    <a:pt x="94" y="66"/>
                    <a:pt x="106" y="57"/>
                  </a:cubicBezTo>
                  <a:cubicBezTo>
                    <a:pt x="114" y="51"/>
                    <a:pt x="124" y="47"/>
                    <a:pt x="132" y="42"/>
                  </a:cubicBezTo>
                  <a:cubicBezTo>
                    <a:pt x="145" y="35"/>
                    <a:pt x="161" y="26"/>
                    <a:pt x="161" y="9"/>
                  </a:cubicBezTo>
                  <a:cubicBezTo>
                    <a:pt x="161" y="8"/>
                    <a:pt x="160" y="7"/>
                    <a:pt x="159" y="7"/>
                  </a:cubicBezTo>
                  <a:close/>
                  <a:moveTo>
                    <a:pt x="79" y="115"/>
                  </a:moveTo>
                  <a:cubicBezTo>
                    <a:pt x="86" y="111"/>
                    <a:pt x="92" y="106"/>
                    <a:pt x="98" y="102"/>
                  </a:cubicBezTo>
                  <a:cubicBezTo>
                    <a:pt x="93" y="107"/>
                    <a:pt x="89" y="113"/>
                    <a:pt x="84" y="119"/>
                  </a:cubicBezTo>
                  <a:cubicBezTo>
                    <a:pt x="83" y="118"/>
                    <a:pt x="81" y="116"/>
                    <a:pt x="79" y="115"/>
                  </a:cubicBezTo>
                  <a:close/>
                  <a:moveTo>
                    <a:pt x="88" y="124"/>
                  </a:moveTo>
                  <a:cubicBezTo>
                    <a:pt x="94" y="119"/>
                    <a:pt x="100" y="113"/>
                    <a:pt x="106" y="109"/>
                  </a:cubicBezTo>
                  <a:cubicBezTo>
                    <a:pt x="101" y="116"/>
                    <a:pt x="97" y="123"/>
                    <a:pt x="92" y="130"/>
                  </a:cubicBezTo>
                  <a:cubicBezTo>
                    <a:pt x="90" y="128"/>
                    <a:pt x="89" y="126"/>
                    <a:pt x="88" y="124"/>
                  </a:cubicBezTo>
                  <a:close/>
                  <a:moveTo>
                    <a:pt x="127" y="123"/>
                  </a:moveTo>
                  <a:cubicBezTo>
                    <a:pt x="126" y="132"/>
                    <a:pt x="115" y="150"/>
                    <a:pt x="104" y="144"/>
                  </a:cubicBezTo>
                  <a:cubicBezTo>
                    <a:pt x="100" y="142"/>
                    <a:pt x="97" y="138"/>
                    <a:pt x="94" y="134"/>
                  </a:cubicBezTo>
                  <a:cubicBezTo>
                    <a:pt x="99" y="128"/>
                    <a:pt x="104" y="123"/>
                    <a:pt x="110" y="118"/>
                  </a:cubicBezTo>
                  <a:cubicBezTo>
                    <a:pt x="107" y="124"/>
                    <a:pt x="103" y="129"/>
                    <a:pt x="99" y="134"/>
                  </a:cubicBezTo>
                  <a:cubicBezTo>
                    <a:pt x="97" y="136"/>
                    <a:pt x="99" y="138"/>
                    <a:pt x="101" y="137"/>
                  </a:cubicBezTo>
                  <a:cubicBezTo>
                    <a:pt x="106" y="133"/>
                    <a:pt x="111" y="128"/>
                    <a:pt x="115" y="124"/>
                  </a:cubicBezTo>
                  <a:cubicBezTo>
                    <a:pt x="113" y="128"/>
                    <a:pt x="111" y="132"/>
                    <a:pt x="108" y="136"/>
                  </a:cubicBezTo>
                  <a:cubicBezTo>
                    <a:pt x="107" y="138"/>
                    <a:pt x="110" y="140"/>
                    <a:pt x="111" y="138"/>
                  </a:cubicBezTo>
                  <a:cubicBezTo>
                    <a:pt x="113" y="134"/>
                    <a:pt x="117" y="130"/>
                    <a:pt x="119" y="127"/>
                  </a:cubicBezTo>
                  <a:cubicBezTo>
                    <a:pt x="120" y="126"/>
                    <a:pt x="120" y="125"/>
                    <a:pt x="119" y="125"/>
                  </a:cubicBezTo>
                  <a:cubicBezTo>
                    <a:pt x="121" y="122"/>
                    <a:pt x="123" y="119"/>
                    <a:pt x="124" y="115"/>
                  </a:cubicBezTo>
                  <a:cubicBezTo>
                    <a:pt x="125" y="113"/>
                    <a:pt x="123" y="112"/>
                    <a:pt x="121" y="113"/>
                  </a:cubicBezTo>
                  <a:cubicBezTo>
                    <a:pt x="118" y="116"/>
                    <a:pt x="115" y="118"/>
                    <a:pt x="113" y="121"/>
                  </a:cubicBezTo>
                  <a:cubicBezTo>
                    <a:pt x="115" y="118"/>
                    <a:pt x="117" y="114"/>
                    <a:pt x="118" y="110"/>
                  </a:cubicBezTo>
                  <a:cubicBezTo>
                    <a:pt x="119" y="108"/>
                    <a:pt x="116" y="107"/>
                    <a:pt x="115" y="108"/>
                  </a:cubicBezTo>
                  <a:cubicBezTo>
                    <a:pt x="112" y="111"/>
                    <a:pt x="109" y="114"/>
                    <a:pt x="106" y="117"/>
                  </a:cubicBezTo>
                  <a:cubicBezTo>
                    <a:pt x="109" y="112"/>
                    <a:pt x="112" y="107"/>
                    <a:pt x="115" y="102"/>
                  </a:cubicBezTo>
                  <a:cubicBezTo>
                    <a:pt x="116" y="101"/>
                    <a:pt x="114" y="99"/>
                    <a:pt x="112" y="100"/>
                  </a:cubicBezTo>
                  <a:cubicBezTo>
                    <a:pt x="105" y="104"/>
                    <a:pt x="98" y="110"/>
                    <a:pt x="92" y="115"/>
                  </a:cubicBezTo>
                  <a:cubicBezTo>
                    <a:pt x="98" y="107"/>
                    <a:pt x="105" y="100"/>
                    <a:pt x="111" y="91"/>
                  </a:cubicBezTo>
                  <a:cubicBezTo>
                    <a:pt x="111" y="91"/>
                    <a:pt x="111" y="91"/>
                    <a:pt x="111" y="90"/>
                  </a:cubicBezTo>
                  <a:cubicBezTo>
                    <a:pt x="122" y="98"/>
                    <a:pt x="129" y="109"/>
                    <a:pt x="127" y="123"/>
                  </a:cubicBezTo>
                  <a:close/>
                  <a:moveTo>
                    <a:pt x="102" y="5"/>
                  </a:moveTo>
                  <a:cubicBezTo>
                    <a:pt x="106" y="5"/>
                    <a:pt x="109" y="6"/>
                    <a:pt x="113" y="6"/>
                  </a:cubicBezTo>
                  <a:cubicBezTo>
                    <a:pt x="98" y="19"/>
                    <a:pt x="81" y="32"/>
                    <a:pt x="66" y="47"/>
                  </a:cubicBezTo>
                  <a:cubicBezTo>
                    <a:pt x="71" y="41"/>
                    <a:pt x="77" y="35"/>
                    <a:pt x="82" y="29"/>
                  </a:cubicBezTo>
                  <a:cubicBezTo>
                    <a:pt x="89" y="22"/>
                    <a:pt x="96" y="14"/>
                    <a:pt x="102" y="5"/>
                  </a:cubicBezTo>
                  <a:close/>
                  <a:moveTo>
                    <a:pt x="91" y="5"/>
                  </a:moveTo>
                  <a:cubicBezTo>
                    <a:pt x="84" y="8"/>
                    <a:pt x="78" y="12"/>
                    <a:pt x="73" y="17"/>
                  </a:cubicBezTo>
                  <a:cubicBezTo>
                    <a:pt x="73" y="16"/>
                    <a:pt x="73" y="15"/>
                    <a:pt x="73" y="14"/>
                  </a:cubicBezTo>
                  <a:cubicBezTo>
                    <a:pt x="73" y="12"/>
                    <a:pt x="72" y="12"/>
                    <a:pt x="71" y="12"/>
                  </a:cubicBezTo>
                  <a:cubicBezTo>
                    <a:pt x="75" y="7"/>
                    <a:pt x="83" y="5"/>
                    <a:pt x="91" y="5"/>
                  </a:cubicBezTo>
                  <a:close/>
                  <a:moveTo>
                    <a:pt x="87" y="16"/>
                  </a:moveTo>
                  <a:cubicBezTo>
                    <a:pt x="88" y="16"/>
                    <a:pt x="88" y="16"/>
                    <a:pt x="88" y="16"/>
                  </a:cubicBezTo>
                  <a:cubicBezTo>
                    <a:pt x="81" y="25"/>
                    <a:pt x="74" y="34"/>
                    <a:pt x="66" y="42"/>
                  </a:cubicBezTo>
                  <a:cubicBezTo>
                    <a:pt x="52" y="56"/>
                    <a:pt x="38" y="70"/>
                    <a:pt x="25" y="85"/>
                  </a:cubicBezTo>
                  <a:cubicBezTo>
                    <a:pt x="36" y="72"/>
                    <a:pt x="47" y="56"/>
                    <a:pt x="57" y="40"/>
                  </a:cubicBezTo>
                  <a:cubicBezTo>
                    <a:pt x="57" y="40"/>
                    <a:pt x="57" y="41"/>
                    <a:pt x="56" y="41"/>
                  </a:cubicBezTo>
                  <a:cubicBezTo>
                    <a:pt x="56" y="42"/>
                    <a:pt x="58" y="44"/>
                    <a:pt x="59" y="43"/>
                  </a:cubicBezTo>
                  <a:cubicBezTo>
                    <a:pt x="68" y="34"/>
                    <a:pt x="78" y="25"/>
                    <a:pt x="87" y="16"/>
                  </a:cubicBezTo>
                  <a:close/>
                  <a:moveTo>
                    <a:pt x="52" y="28"/>
                  </a:moveTo>
                  <a:cubicBezTo>
                    <a:pt x="53" y="28"/>
                    <a:pt x="55" y="29"/>
                    <a:pt x="57" y="30"/>
                  </a:cubicBezTo>
                  <a:cubicBezTo>
                    <a:pt x="46" y="41"/>
                    <a:pt x="36" y="52"/>
                    <a:pt x="26" y="63"/>
                  </a:cubicBezTo>
                  <a:cubicBezTo>
                    <a:pt x="34" y="51"/>
                    <a:pt x="43" y="39"/>
                    <a:pt x="52" y="28"/>
                  </a:cubicBezTo>
                  <a:close/>
                  <a:moveTo>
                    <a:pt x="39" y="27"/>
                  </a:moveTo>
                  <a:cubicBezTo>
                    <a:pt x="42" y="27"/>
                    <a:pt x="45" y="27"/>
                    <a:pt x="47" y="27"/>
                  </a:cubicBezTo>
                  <a:cubicBezTo>
                    <a:pt x="35" y="38"/>
                    <a:pt x="24" y="51"/>
                    <a:pt x="14" y="64"/>
                  </a:cubicBezTo>
                  <a:cubicBezTo>
                    <a:pt x="23" y="53"/>
                    <a:pt x="31" y="39"/>
                    <a:pt x="39" y="27"/>
                  </a:cubicBezTo>
                  <a:close/>
                  <a:moveTo>
                    <a:pt x="15" y="43"/>
                  </a:moveTo>
                  <a:cubicBezTo>
                    <a:pt x="20" y="34"/>
                    <a:pt x="27" y="29"/>
                    <a:pt x="35" y="27"/>
                  </a:cubicBezTo>
                  <a:cubicBezTo>
                    <a:pt x="26" y="38"/>
                    <a:pt x="18" y="48"/>
                    <a:pt x="10" y="60"/>
                  </a:cubicBezTo>
                  <a:cubicBezTo>
                    <a:pt x="11" y="54"/>
                    <a:pt x="13" y="49"/>
                    <a:pt x="15" y="43"/>
                  </a:cubicBezTo>
                  <a:close/>
                  <a:moveTo>
                    <a:pt x="10" y="66"/>
                  </a:moveTo>
                  <a:cubicBezTo>
                    <a:pt x="10" y="65"/>
                    <a:pt x="11" y="64"/>
                    <a:pt x="12" y="63"/>
                  </a:cubicBezTo>
                  <a:cubicBezTo>
                    <a:pt x="12" y="62"/>
                    <a:pt x="11" y="61"/>
                    <a:pt x="10" y="62"/>
                  </a:cubicBezTo>
                  <a:cubicBezTo>
                    <a:pt x="19" y="53"/>
                    <a:pt x="30" y="34"/>
                    <a:pt x="35" y="28"/>
                  </a:cubicBezTo>
                  <a:cubicBezTo>
                    <a:pt x="25" y="41"/>
                    <a:pt x="17" y="55"/>
                    <a:pt x="10" y="69"/>
                  </a:cubicBezTo>
                  <a:cubicBezTo>
                    <a:pt x="10" y="68"/>
                    <a:pt x="10" y="67"/>
                    <a:pt x="10" y="66"/>
                  </a:cubicBezTo>
                  <a:close/>
                  <a:moveTo>
                    <a:pt x="10" y="76"/>
                  </a:moveTo>
                  <a:cubicBezTo>
                    <a:pt x="10" y="75"/>
                    <a:pt x="10" y="74"/>
                    <a:pt x="10" y="74"/>
                  </a:cubicBezTo>
                  <a:cubicBezTo>
                    <a:pt x="10" y="74"/>
                    <a:pt x="10" y="74"/>
                    <a:pt x="10" y="73"/>
                  </a:cubicBezTo>
                  <a:cubicBezTo>
                    <a:pt x="21" y="60"/>
                    <a:pt x="36" y="42"/>
                    <a:pt x="44" y="32"/>
                  </a:cubicBezTo>
                  <a:cubicBezTo>
                    <a:pt x="32" y="47"/>
                    <a:pt x="22" y="64"/>
                    <a:pt x="12" y="80"/>
                  </a:cubicBezTo>
                  <a:cubicBezTo>
                    <a:pt x="11" y="78"/>
                    <a:pt x="11" y="77"/>
                    <a:pt x="10" y="76"/>
                  </a:cubicBezTo>
                  <a:close/>
                  <a:moveTo>
                    <a:pt x="13" y="83"/>
                  </a:moveTo>
                  <a:cubicBezTo>
                    <a:pt x="29" y="66"/>
                    <a:pt x="44" y="48"/>
                    <a:pt x="60" y="31"/>
                  </a:cubicBezTo>
                  <a:cubicBezTo>
                    <a:pt x="45" y="47"/>
                    <a:pt x="32" y="72"/>
                    <a:pt x="19" y="91"/>
                  </a:cubicBezTo>
                  <a:cubicBezTo>
                    <a:pt x="18" y="92"/>
                    <a:pt x="20" y="94"/>
                    <a:pt x="22" y="93"/>
                  </a:cubicBezTo>
                  <a:cubicBezTo>
                    <a:pt x="21" y="93"/>
                    <a:pt x="21" y="94"/>
                    <a:pt x="21" y="94"/>
                  </a:cubicBezTo>
                  <a:cubicBezTo>
                    <a:pt x="20" y="96"/>
                    <a:pt x="22" y="97"/>
                    <a:pt x="24" y="96"/>
                  </a:cubicBezTo>
                  <a:cubicBezTo>
                    <a:pt x="41" y="81"/>
                    <a:pt x="57" y="64"/>
                    <a:pt x="73" y="48"/>
                  </a:cubicBezTo>
                  <a:cubicBezTo>
                    <a:pt x="80" y="41"/>
                    <a:pt x="88" y="34"/>
                    <a:pt x="95" y="27"/>
                  </a:cubicBezTo>
                  <a:cubicBezTo>
                    <a:pt x="99" y="23"/>
                    <a:pt x="119" y="1"/>
                    <a:pt x="103" y="19"/>
                  </a:cubicBezTo>
                  <a:cubicBezTo>
                    <a:pt x="77" y="49"/>
                    <a:pt x="46" y="73"/>
                    <a:pt x="22" y="104"/>
                  </a:cubicBezTo>
                  <a:cubicBezTo>
                    <a:pt x="19" y="97"/>
                    <a:pt x="16" y="90"/>
                    <a:pt x="13" y="83"/>
                  </a:cubicBezTo>
                  <a:close/>
                  <a:moveTo>
                    <a:pt x="24" y="109"/>
                  </a:moveTo>
                  <a:cubicBezTo>
                    <a:pt x="24" y="109"/>
                    <a:pt x="24" y="108"/>
                    <a:pt x="23" y="108"/>
                  </a:cubicBezTo>
                  <a:cubicBezTo>
                    <a:pt x="31" y="103"/>
                    <a:pt x="37" y="97"/>
                    <a:pt x="44" y="91"/>
                  </a:cubicBezTo>
                  <a:cubicBezTo>
                    <a:pt x="38" y="99"/>
                    <a:pt x="32" y="107"/>
                    <a:pt x="26" y="115"/>
                  </a:cubicBezTo>
                  <a:cubicBezTo>
                    <a:pt x="25" y="113"/>
                    <a:pt x="25" y="111"/>
                    <a:pt x="24" y="109"/>
                  </a:cubicBezTo>
                  <a:close/>
                  <a:moveTo>
                    <a:pt x="64" y="133"/>
                  </a:moveTo>
                  <a:cubicBezTo>
                    <a:pt x="65" y="139"/>
                    <a:pt x="66" y="145"/>
                    <a:pt x="67" y="149"/>
                  </a:cubicBezTo>
                  <a:cubicBezTo>
                    <a:pt x="67" y="160"/>
                    <a:pt x="62" y="165"/>
                    <a:pt x="52" y="165"/>
                  </a:cubicBezTo>
                  <a:cubicBezTo>
                    <a:pt x="56" y="159"/>
                    <a:pt x="60" y="153"/>
                    <a:pt x="64" y="148"/>
                  </a:cubicBezTo>
                  <a:cubicBezTo>
                    <a:pt x="66" y="146"/>
                    <a:pt x="63" y="144"/>
                    <a:pt x="61" y="145"/>
                  </a:cubicBezTo>
                  <a:cubicBezTo>
                    <a:pt x="58" y="149"/>
                    <a:pt x="55" y="153"/>
                    <a:pt x="50" y="155"/>
                  </a:cubicBezTo>
                  <a:cubicBezTo>
                    <a:pt x="50" y="155"/>
                    <a:pt x="50" y="156"/>
                    <a:pt x="50" y="156"/>
                  </a:cubicBezTo>
                  <a:cubicBezTo>
                    <a:pt x="50" y="155"/>
                    <a:pt x="51" y="155"/>
                    <a:pt x="51" y="154"/>
                  </a:cubicBezTo>
                  <a:cubicBezTo>
                    <a:pt x="56" y="148"/>
                    <a:pt x="61" y="141"/>
                    <a:pt x="64" y="133"/>
                  </a:cubicBezTo>
                  <a:close/>
                  <a:moveTo>
                    <a:pt x="60" y="138"/>
                  </a:moveTo>
                  <a:cubicBezTo>
                    <a:pt x="55" y="143"/>
                    <a:pt x="47" y="154"/>
                    <a:pt x="40" y="162"/>
                  </a:cubicBezTo>
                  <a:cubicBezTo>
                    <a:pt x="40" y="162"/>
                    <a:pt x="40" y="162"/>
                    <a:pt x="40" y="162"/>
                  </a:cubicBezTo>
                  <a:cubicBezTo>
                    <a:pt x="40" y="161"/>
                    <a:pt x="39" y="160"/>
                    <a:pt x="38" y="159"/>
                  </a:cubicBezTo>
                  <a:cubicBezTo>
                    <a:pt x="46" y="152"/>
                    <a:pt x="53" y="145"/>
                    <a:pt x="60" y="138"/>
                  </a:cubicBezTo>
                  <a:close/>
                  <a:moveTo>
                    <a:pt x="49" y="133"/>
                  </a:moveTo>
                  <a:cubicBezTo>
                    <a:pt x="45" y="140"/>
                    <a:pt x="41" y="148"/>
                    <a:pt x="37" y="155"/>
                  </a:cubicBezTo>
                  <a:cubicBezTo>
                    <a:pt x="36" y="153"/>
                    <a:pt x="35" y="150"/>
                    <a:pt x="35" y="148"/>
                  </a:cubicBezTo>
                  <a:cubicBezTo>
                    <a:pt x="35" y="148"/>
                    <a:pt x="35" y="148"/>
                    <a:pt x="35" y="148"/>
                  </a:cubicBezTo>
                  <a:cubicBezTo>
                    <a:pt x="40" y="142"/>
                    <a:pt x="46" y="137"/>
                    <a:pt x="51" y="131"/>
                  </a:cubicBezTo>
                  <a:cubicBezTo>
                    <a:pt x="51" y="132"/>
                    <a:pt x="50" y="133"/>
                    <a:pt x="49" y="133"/>
                  </a:cubicBezTo>
                  <a:close/>
                  <a:moveTo>
                    <a:pt x="68" y="104"/>
                  </a:moveTo>
                  <a:cubicBezTo>
                    <a:pt x="56" y="116"/>
                    <a:pt x="44" y="130"/>
                    <a:pt x="34" y="144"/>
                  </a:cubicBezTo>
                  <a:cubicBezTo>
                    <a:pt x="33" y="142"/>
                    <a:pt x="33" y="140"/>
                    <a:pt x="32" y="138"/>
                  </a:cubicBezTo>
                  <a:cubicBezTo>
                    <a:pt x="41" y="129"/>
                    <a:pt x="49" y="121"/>
                    <a:pt x="57" y="113"/>
                  </a:cubicBezTo>
                  <a:cubicBezTo>
                    <a:pt x="61" y="110"/>
                    <a:pt x="65" y="107"/>
                    <a:pt x="68" y="104"/>
                  </a:cubicBezTo>
                  <a:close/>
                  <a:moveTo>
                    <a:pt x="74" y="79"/>
                  </a:moveTo>
                  <a:cubicBezTo>
                    <a:pt x="74" y="80"/>
                    <a:pt x="74" y="81"/>
                    <a:pt x="74" y="81"/>
                  </a:cubicBezTo>
                  <a:cubicBezTo>
                    <a:pt x="59" y="95"/>
                    <a:pt x="44" y="110"/>
                    <a:pt x="30" y="125"/>
                  </a:cubicBezTo>
                  <a:cubicBezTo>
                    <a:pt x="29" y="126"/>
                    <a:pt x="30" y="127"/>
                    <a:pt x="31" y="126"/>
                  </a:cubicBezTo>
                  <a:cubicBezTo>
                    <a:pt x="39" y="118"/>
                    <a:pt x="46" y="110"/>
                    <a:pt x="54" y="102"/>
                  </a:cubicBezTo>
                  <a:cubicBezTo>
                    <a:pt x="61" y="95"/>
                    <a:pt x="74" y="87"/>
                    <a:pt x="79" y="81"/>
                  </a:cubicBezTo>
                  <a:cubicBezTo>
                    <a:pt x="64" y="99"/>
                    <a:pt x="47" y="116"/>
                    <a:pt x="31" y="133"/>
                  </a:cubicBezTo>
                  <a:cubicBezTo>
                    <a:pt x="30" y="129"/>
                    <a:pt x="29" y="124"/>
                    <a:pt x="28" y="120"/>
                  </a:cubicBezTo>
                  <a:cubicBezTo>
                    <a:pt x="55" y="95"/>
                    <a:pt x="80" y="68"/>
                    <a:pt x="107" y="43"/>
                  </a:cubicBezTo>
                  <a:cubicBezTo>
                    <a:pt x="107" y="42"/>
                    <a:pt x="108" y="41"/>
                    <a:pt x="109" y="40"/>
                  </a:cubicBezTo>
                  <a:cubicBezTo>
                    <a:pt x="97" y="53"/>
                    <a:pt x="85" y="66"/>
                    <a:pt x="74" y="79"/>
                  </a:cubicBezTo>
                  <a:close/>
                  <a:moveTo>
                    <a:pt x="133" y="38"/>
                  </a:moveTo>
                  <a:cubicBezTo>
                    <a:pt x="125" y="42"/>
                    <a:pt x="112" y="48"/>
                    <a:pt x="103" y="56"/>
                  </a:cubicBezTo>
                  <a:cubicBezTo>
                    <a:pt x="106" y="53"/>
                    <a:pt x="110" y="49"/>
                    <a:pt x="113" y="46"/>
                  </a:cubicBezTo>
                  <a:cubicBezTo>
                    <a:pt x="117" y="43"/>
                    <a:pt x="121" y="40"/>
                    <a:pt x="125" y="36"/>
                  </a:cubicBezTo>
                  <a:cubicBezTo>
                    <a:pt x="125" y="36"/>
                    <a:pt x="125" y="37"/>
                    <a:pt x="125" y="37"/>
                  </a:cubicBezTo>
                  <a:cubicBezTo>
                    <a:pt x="123" y="39"/>
                    <a:pt x="125" y="41"/>
                    <a:pt x="127" y="40"/>
                  </a:cubicBezTo>
                  <a:cubicBezTo>
                    <a:pt x="135" y="34"/>
                    <a:pt x="143" y="28"/>
                    <a:pt x="148" y="20"/>
                  </a:cubicBezTo>
                  <a:cubicBezTo>
                    <a:pt x="150" y="18"/>
                    <a:pt x="147" y="16"/>
                    <a:pt x="145" y="18"/>
                  </a:cubicBezTo>
                  <a:cubicBezTo>
                    <a:pt x="145" y="18"/>
                    <a:pt x="145" y="18"/>
                    <a:pt x="145" y="18"/>
                  </a:cubicBezTo>
                  <a:cubicBezTo>
                    <a:pt x="145" y="17"/>
                    <a:pt x="143" y="17"/>
                    <a:pt x="142" y="18"/>
                  </a:cubicBezTo>
                  <a:cubicBezTo>
                    <a:pt x="132" y="26"/>
                    <a:pt x="122" y="34"/>
                    <a:pt x="112" y="43"/>
                  </a:cubicBezTo>
                  <a:cubicBezTo>
                    <a:pt x="120" y="34"/>
                    <a:pt x="129" y="25"/>
                    <a:pt x="137" y="15"/>
                  </a:cubicBezTo>
                  <a:cubicBezTo>
                    <a:pt x="139" y="14"/>
                    <a:pt x="136" y="11"/>
                    <a:pt x="134" y="13"/>
                  </a:cubicBezTo>
                  <a:cubicBezTo>
                    <a:pt x="98" y="44"/>
                    <a:pt x="66" y="78"/>
                    <a:pt x="32" y="111"/>
                  </a:cubicBezTo>
                  <a:cubicBezTo>
                    <a:pt x="45" y="99"/>
                    <a:pt x="61" y="77"/>
                    <a:pt x="76" y="61"/>
                  </a:cubicBezTo>
                  <a:cubicBezTo>
                    <a:pt x="91" y="45"/>
                    <a:pt x="108" y="30"/>
                    <a:pt x="124" y="14"/>
                  </a:cubicBezTo>
                  <a:cubicBezTo>
                    <a:pt x="126" y="12"/>
                    <a:pt x="123" y="10"/>
                    <a:pt x="121" y="11"/>
                  </a:cubicBezTo>
                  <a:cubicBezTo>
                    <a:pt x="119" y="13"/>
                    <a:pt x="117" y="16"/>
                    <a:pt x="114" y="18"/>
                  </a:cubicBezTo>
                  <a:cubicBezTo>
                    <a:pt x="112" y="17"/>
                    <a:pt x="110" y="19"/>
                    <a:pt x="108" y="24"/>
                  </a:cubicBezTo>
                  <a:cubicBezTo>
                    <a:pt x="83" y="48"/>
                    <a:pt x="60" y="73"/>
                    <a:pt x="34" y="95"/>
                  </a:cubicBezTo>
                  <a:cubicBezTo>
                    <a:pt x="47" y="84"/>
                    <a:pt x="59" y="67"/>
                    <a:pt x="72" y="54"/>
                  </a:cubicBezTo>
                  <a:cubicBezTo>
                    <a:pt x="88" y="39"/>
                    <a:pt x="104" y="24"/>
                    <a:pt x="117" y="7"/>
                  </a:cubicBezTo>
                  <a:cubicBezTo>
                    <a:pt x="117" y="7"/>
                    <a:pt x="117" y="7"/>
                    <a:pt x="117" y="7"/>
                  </a:cubicBezTo>
                  <a:cubicBezTo>
                    <a:pt x="124" y="8"/>
                    <a:pt x="130" y="10"/>
                    <a:pt x="135" y="10"/>
                  </a:cubicBezTo>
                  <a:cubicBezTo>
                    <a:pt x="140" y="11"/>
                    <a:pt x="158" y="9"/>
                    <a:pt x="156" y="16"/>
                  </a:cubicBezTo>
                  <a:cubicBezTo>
                    <a:pt x="154" y="26"/>
                    <a:pt x="141" y="33"/>
                    <a:pt x="133"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3" name="Freeform 94"/>
            <p:cNvSpPr>
              <a:spLocks noEditPoints="1"/>
            </p:cNvSpPr>
            <p:nvPr/>
          </p:nvSpPr>
          <p:spPr bwMode="auto">
            <a:xfrm>
              <a:off x="5730875" y="1743075"/>
              <a:ext cx="455613" cy="311150"/>
            </a:xfrm>
            <a:custGeom>
              <a:avLst/>
              <a:gdLst>
                <a:gd name="T0" fmla="*/ 166 w 184"/>
                <a:gd name="T1" fmla="*/ 40 h 126"/>
                <a:gd name="T2" fmla="*/ 154 w 184"/>
                <a:gd name="T3" fmla="*/ 42 h 126"/>
                <a:gd name="T4" fmla="*/ 137 w 184"/>
                <a:gd name="T5" fmla="*/ 3 h 126"/>
                <a:gd name="T6" fmla="*/ 119 w 184"/>
                <a:gd name="T7" fmla="*/ 8 h 126"/>
                <a:gd name="T8" fmla="*/ 60 w 184"/>
                <a:gd name="T9" fmla="*/ 55 h 126"/>
                <a:gd name="T10" fmla="*/ 7 w 184"/>
                <a:gd name="T11" fmla="*/ 68 h 126"/>
                <a:gd name="T12" fmla="*/ 15 w 184"/>
                <a:gd name="T13" fmla="*/ 83 h 126"/>
                <a:gd name="T14" fmla="*/ 28 w 184"/>
                <a:gd name="T15" fmla="*/ 101 h 126"/>
                <a:gd name="T16" fmla="*/ 44 w 184"/>
                <a:gd name="T17" fmla="*/ 115 h 126"/>
                <a:gd name="T18" fmla="*/ 79 w 184"/>
                <a:gd name="T19" fmla="*/ 94 h 126"/>
                <a:gd name="T20" fmla="*/ 85 w 184"/>
                <a:gd name="T21" fmla="*/ 88 h 126"/>
                <a:gd name="T22" fmla="*/ 92 w 184"/>
                <a:gd name="T23" fmla="*/ 92 h 126"/>
                <a:gd name="T24" fmla="*/ 90 w 184"/>
                <a:gd name="T25" fmla="*/ 98 h 126"/>
                <a:gd name="T26" fmla="*/ 101 w 184"/>
                <a:gd name="T27" fmla="*/ 105 h 126"/>
                <a:gd name="T28" fmla="*/ 103 w 184"/>
                <a:gd name="T29" fmla="*/ 108 h 126"/>
                <a:gd name="T30" fmla="*/ 168 w 184"/>
                <a:gd name="T31" fmla="*/ 63 h 126"/>
                <a:gd name="T32" fmla="*/ 180 w 184"/>
                <a:gd name="T33" fmla="*/ 48 h 126"/>
                <a:gd name="T34" fmla="*/ 148 w 184"/>
                <a:gd name="T35" fmla="*/ 49 h 126"/>
                <a:gd name="T36" fmla="*/ 140 w 184"/>
                <a:gd name="T37" fmla="*/ 57 h 126"/>
                <a:gd name="T38" fmla="*/ 123 w 184"/>
                <a:gd name="T39" fmla="*/ 10 h 126"/>
                <a:gd name="T40" fmla="*/ 101 w 184"/>
                <a:gd name="T41" fmla="*/ 33 h 126"/>
                <a:gd name="T42" fmla="*/ 93 w 184"/>
                <a:gd name="T43" fmla="*/ 51 h 126"/>
                <a:gd name="T44" fmla="*/ 98 w 184"/>
                <a:gd name="T45" fmla="*/ 54 h 126"/>
                <a:gd name="T46" fmla="*/ 85 w 184"/>
                <a:gd name="T47" fmla="*/ 65 h 126"/>
                <a:gd name="T48" fmla="*/ 71 w 184"/>
                <a:gd name="T49" fmla="*/ 71 h 126"/>
                <a:gd name="T50" fmla="*/ 59 w 184"/>
                <a:gd name="T51" fmla="*/ 68 h 126"/>
                <a:gd name="T52" fmla="*/ 53 w 184"/>
                <a:gd name="T53" fmla="*/ 57 h 126"/>
                <a:gd name="T54" fmla="*/ 30 w 184"/>
                <a:gd name="T55" fmla="*/ 50 h 126"/>
                <a:gd name="T56" fmla="*/ 52 w 184"/>
                <a:gd name="T57" fmla="*/ 54 h 126"/>
                <a:gd name="T58" fmla="*/ 31 w 184"/>
                <a:gd name="T59" fmla="*/ 65 h 126"/>
                <a:gd name="T60" fmla="*/ 25 w 184"/>
                <a:gd name="T61" fmla="*/ 59 h 126"/>
                <a:gd name="T62" fmla="*/ 25 w 184"/>
                <a:gd name="T63" fmla="*/ 50 h 126"/>
                <a:gd name="T64" fmla="*/ 11 w 184"/>
                <a:gd name="T65" fmla="*/ 57 h 126"/>
                <a:gd name="T66" fmla="*/ 13 w 184"/>
                <a:gd name="T67" fmla="*/ 60 h 126"/>
                <a:gd name="T68" fmla="*/ 28 w 184"/>
                <a:gd name="T69" fmla="*/ 63 h 126"/>
                <a:gd name="T70" fmla="*/ 23 w 184"/>
                <a:gd name="T71" fmla="*/ 83 h 126"/>
                <a:gd name="T72" fmla="*/ 24 w 184"/>
                <a:gd name="T73" fmla="*/ 85 h 126"/>
                <a:gd name="T74" fmla="*/ 52 w 184"/>
                <a:gd name="T75" fmla="*/ 72 h 126"/>
                <a:gd name="T76" fmla="*/ 53 w 184"/>
                <a:gd name="T77" fmla="*/ 101 h 126"/>
                <a:gd name="T78" fmla="*/ 57 w 184"/>
                <a:gd name="T79" fmla="*/ 83 h 126"/>
                <a:gd name="T80" fmla="*/ 40 w 184"/>
                <a:gd name="T81" fmla="*/ 107 h 126"/>
                <a:gd name="T82" fmla="*/ 72 w 184"/>
                <a:gd name="T83" fmla="*/ 88 h 126"/>
                <a:gd name="T84" fmla="*/ 129 w 184"/>
                <a:gd name="T85" fmla="*/ 33 h 126"/>
                <a:gd name="T86" fmla="*/ 81 w 184"/>
                <a:gd name="T87" fmla="*/ 86 h 126"/>
                <a:gd name="T88" fmla="*/ 108 w 184"/>
                <a:gd name="T89" fmla="*/ 65 h 126"/>
                <a:gd name="T90" fmla="*/ 131 w 184"/>
                <a:gd name="T91" fmla="*/ 27 h 126"/>
                <a:gd name="T92" fmla="*/ 129 w 184"/>
                <a:gd name="T93" fmla="*/ 17 h 126"/>
                <a:gd name="T94" fmla="*/ 138 w 184"/>
                <a:gd name="T95" fmla="*/ 31 h 126"/>
                <a:gd name="T96" fmla="*/ 108 w 184"/>
                <a:gd name="T97" fmla="*/ 65 h 126"/>
                <a:gd name="T98" fmla="*/ 138 w 184"/>
                <a:gd name="T99" fmla="*/ 59 h 126"/>
                <a:gd name="T100" fmla="*/ 137 w 184"/>
                <a:gd name="T101" fmla="*/ 49 h 126"/>
                <a:gd name="T102" fmla="*/ 104 w 184"/>
                <a:gd name="T103" fmla="*/ 102 h 126"/>
                <a:gd name="T104" fmla="*/ 153 w 184"/>
                <a:gd name="T105" fmla="*/ 62 h 126"/>
                <a:gd name="T106" fmla="*/ 154 w 184"/>
                <a:gd name="T107" fmla="*/ 74 h 126"/>
                <a:gd name="T108" fmla="*/ 121 w 184"/>
                <a:gd name="T109" fmla="*/ 116 h 126"/>
                <a:gd name="T110" fmla="*/ 135 w 184"/>
                <a:gd name="T111" fmla="*/ 110 h 126"/>
                <a:gd name="T112" fmla="*/ 135 w 184"/>
                <a:gd name="T113" fmla="*/ 110 h 126"/>
                <a:gd name="T114" fmla="*/ 149 w 184"/>
                <a:gd name="T115" fmla="*/ 73 h 126"/>
                <a:gd name="T116" fmla="*/ 151 w 184"/>
                <a:gd name="T117" fmla="*/ 58 h 126"/>
                <a:gd name="T118" fmla="*/ 173 w 184"/>
                <a:gd name="T119" fmla="*/ 5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4" h="126">
                  <a:moveTo>
                    <a:pt x="182" y="41"/>
                  </a:moveTo>
                  <a:cubicBezTo>
                    <a:pt x="180" y="38"/>
                    <a:pt x="172" y="40"/>
                    <a:pt x="169" y="40"/>
                  </a:cubicBezTo>
                  <a:cubicBezTo>
                    <a:pt x="168" y="40"/>
                    <a:pt x="167" y="40"/>
                    <a:pt x="166" y="40"/>
                  </a:cubicBezTo>
                  <a:cubicBezTo>
                    <a:pt x="167" y="38"/>
                    <a:pt x="165" y="37"/>
                    <a:pt x="163" y="38"/>
                  </a:cubicBezTo>
                  <a:cubicBezTo>
                    <a:pt x="162" y="39"/>
                    <a:pt x="162" y="39"/>
                    <a:pt x="161" y="40"/>
                  </a:cubicBezTo>
                  <a:cubicBezTo>
                    <a:pt x="159" y="40"/>
                    <a:pt x="156" y="41"/>
                    <a:pt x="154" y="42"/>
                  </a:cubicBezTo>
                  <a:cubicBezTo>
                    <a:pt x="148" y="44"/>
                    <a:pt x="147" y="49"/>
                    <a:pt x="140" y="47"/>
                  </a:cubicBezTo>
                  <a:cubicBezTo>
                    <a:pt x="141" y="33"/>
                    <a:pt x="141" y="12"/>
                    <a:pt x="135" y="5"/>
                  </a:cubicBezTo>
                  <a:cubicBezTo>
                    <a:pt x="135" y="5"/>
                    <a:pt x="136" y="4"/>
                    <a:pt x="137" y="3"/>
                  </a:cubicBezTo>
                  <a:cubicBezTo>
                    <a:pt x="138" y="2"/>
                    <a:pt x="136" y="0"/>
                    <a:pt x="135" y="1"/>
                  </a:cubicBezTo>
                  <a:cubicBezTo>
                    <a:pt x="133" y="2"/>
                    <a:pt x="133" y="2"/>
                    <a:pt x="132" y="3"/>
                  </a:cubicBezTo>
                  <a:cubicBezTo>
                    <a:pt x="129" y="2"/>
                    <a:pt x="124" y="3"/>
                    <a:pt x="119" y="8"/>
                  </a:cubicBezTo>
                  <a:cubicBezTo>
                    <a:pt x="105" y="18"/>
                    <a:pt x="93" y="35"/>
                    <a:pt x="88" y="51"/>
                  </a:cubicBezTo>
                  <a:cubicBezTo>
                    <a:pt x="86" y="54"/>
                    <a:pt x="85" y="57"/>
                    <a:pt x="85" y="61"/>
                  </a:cubicBezTo>
                  <a:cubicBezTo>
                    <a:pt x="84" y="67"/>
                    <a:pt x="60" y="55"/>
                    <a:pt x="60" y="55"/>
                  </a:cubicBezTo>
                  <a:cubicBezTo>
                    <a:pt x="50" y="50"/>
                    <a:pt x="41" y="47"/>
                    <a:pt x="30" y="46"/>
                  </a:cubicBezTo>
                  <a:cubicBezTo>
                    <a:pt x="24" y="45"/>
                    <a:pt x="0" y="48"/>
                    <a:pt x="0" y="58"/>
                  </a:cubicBezTo>
                  <a:cubicBezTo>
                    <a:pt x="0" y="62"/>
                    <a:pt x="4" y="66"/>
                    <a:pt x="7" y="68"/>
                  </a:cubicBezTo>
                  <a:cubicBezTo>
                    <a:pt x="10" y="71"/>
                    <a:pt x="12" y="75"/>
                    <a:pt x="15" y="78"/>
                  </a:cubicBezTo>
                  <a:cubicBezTo>
                    <a:pt x="14" y="79"/>
                    <a:pt x="14" y="80"/>
                    <a:pt x="13" y="80"/>
                  </a:cubicBezTo>
                  <a:cubicBezTo>
                    <a:pt x="12" y="82"/>
                    <a:pt x="14" y="84"/>
                    <a:pt x="15" y="83"/>
                  </a:cubicBezTo>
                  <a:cubicBezTo>
                    <a:pt x="16" y="82"/>
                    <a:pt x="16" y="82"/>
                    <a:pt x="17" y="81"/>
                  </a:cubicBezTo>
                  <a:cubicBezTo>
                    <a:pt x="21" y="87"/>
                    <a:pt x="25" y="94"/>
                    <a:pt x="28" y="100"/>
                  </a:cubicBezTo>
                  <a:cubicBezTo>
                    <a:pt x="28" y="101"/>
                    <a:pt x="28" y="101"/>
                    <a:pt x="28" y="101"/>
                  </a:cubicBezTo>
                  <a:cubicBezTo>
                    <a:pt x="26" y="103"/>
                    <a:pt x="28" y="105"/>
                    <a:pt x="30" y="104"/>
                  </a:cubicBezTo>
                  <a:cubicBezTo>
                    <a:pt x="30" y="104"/>
                    <a:pt x="30" y="104"/>
                    <a:pt x="30" y="104"/>
                  </a:cubicBezTo>
                  <a:cubicBezTo>
                    <a:pt x="33" y="108"/>
                    <a:pt x="38" y="117"/>
                    <a:pt x="44" y="115"/>
                  </a:cubicBezTo>
                  <a:cubicBezTo>
                    <a:pt x="48" y="113"/>
                    <a:pt x="50" y="109"/>
                    <a:pt x="53" y="106"/>
                  </a:cubicBezTo>
                  <a:cubicBezTo>
                    <a:pt x="59" y="99"/>
                    <a:pt x="67" y="95"/>
                    <a:pt x="76" y="92"/>
                  </a:cubicBezTo>
                  <a:cubicBezTo>
                    <a:pt x="75" y="94"/>
                    <a:pt x="77" y="96"/>
                    <a:pt x="79" y="94"/>
                  </a:cubicBezTo>
                  <a:cubicBezTo>
                    <a:pt x="80" y="93"/>
                    <a:pt x="82" y="91"/>
                    <a:pt x="84" y="90"/>
                  </a:cubicBezTo>
                  <a:cubicBezTo>
                    <a:pt x="84" y="90"/>
                    <a:pt x="84" y="90"/>
                    <a:pt x="85" y="90"/>
                  </a:cubicBezTo>
                  <a:cubicBezTo>
                    <a:pt x="85" y="89"/>
                    <a:pt x="86" y="89"/>
                    <a:pt x="85" y="88"/>
                  </a:cubicBezTo>
                  <a:cubicBezTo>
                    <a:pt x="100" y="75"/>
                    <a:pt x="116" y="63"/>
                    <a:pt x="132" y="51"/>
                  </a:cubicBezTo>
                  <a:cubicBezTo>
                    <a:pt x="121" y="60"/>
                    <a:pt x="106" y="78"/>
                    <a:pt x="94" y="93"/>
                  </a:cubicBezTo>
                  <a:cubicBezTo>
                    <a:pt x="94" y="93"/>
                    <a:pt x="93" y="92"/>
                    <a:pt x="92" y="92"/>
                  </a:cubicBezTo>
                  <a:cubicBezTo>
                    <a:pt x="90" y="91"/>
                    <a:pt x="89" y="93"/>
                    <a:pt x="90" y="94"/>
                  </a:cubicBezTo>
                  <a:cubicBezTo>
                    <a:pt x="91" y="95"/>
                    <a:pt x="92" y="95"/>
                    <a:pt x="92" y="96"/>
                  </a:cubicBezTo>
                  <a:cubicBezTo>
                    <a:pt x="92" y="96"/>
                    <a:pt x="91" y="97"/>
                    <a:pt x="90" y="98"/>
                  </a:cubicBezTo>
                  <a:cubicBezTo>
                    <a:pt x="89" y="100"/>
                    <a:pt x="91" y="102"/>
                    <a:pt x="93" y="101"/>
                  </a:cubicBezTo>
                  <a:cubicBezTo>
                    <a:pt x="94" y="100"/>
                    <a:pt x="95" y="99"/>
                    <a:pt x="95" y="99"/>
                  </a:cubicBezTo>
                  <a:cubicBezTo>
                    <a:pt x="97" y="101"/>
                    <a:pt x="99" y="103"/>
                    <a:pt x="101" y="105"/>
                  </a:cubicBezTo>
                  <a:cubicBezTo>
                    <a:pt x="100" y="105"/>
                    <a:pt x="100" y="106"/>
                    <a:pt x="100" y="106"/>
                  </a:cubicBezTo>
                  <a:cubicBezTo>
                    <a:pt x="99" y="108"/>
                    <a:pt x="101" y="111"/>
                    <a:pt x="103" y="109"/>
                  </a:cubicBezTo>
                  <a:cubicBezTo>
                    <a:pt x="103" y="109"/>
                    <a:pt x="103" y="109"/>
                    <a:pt x="103" y="108"/>
                  </a:cubicBezTo>
                  <a:cubicBezTo>
                    <a:pt x="111" y="117"/>
                    <a:pt x="119" y="126"/>
                    <a:pt x="128" y="121"/>
                  </a:cubicBezTo>
                  <a:cubicBezTo>
                    <a:pt x="144" y="113"/>
                    <a:pt x="154" y="89"/>
                    <a:pt x="162" y="73"/>
                  </a:cubicBezTo>
                  <a:cubicBezTo>
                    <a:pt x="164" y="70"/>
                    <a:pt x="166" y="66"/>
                    <a:pt x="168" y="63"/>
                  </a:cubicBezTo>
                  <a:cubicBezTo>
                    <a:pt x="169" y="62"/>
                    <a:pt x="170" y="61"/>
                    <a:pt x="171" y="60"/>
                  </a:cubicBezTo>
                  <a:cubicBezTo>
                    <a:pt x="171" y="60"/>
                    <a:pt x="171" y="59"/>
                    <a:pt x="171" y="59"/>
                  </a:cubicBezTo>
                  <a:cubicBezTo>
                    <a:pt x="174" y="55"/>
                    <a:pt x="177" y="51"/>
                    <a:pt x="180" y="48"/>
                  </a:cubicBezTo>
                  <a:cubicBezTo>
                    <a:pt x="181" y="46"/>
                    <a:pt x="184" y="44"/>
                    <a:pt x="182" y="41"/>
                  </a:cubicBezTo>
                  <a:close/>
                  <a:moveTo>
                    <a:pt x="140" y="49"/>
                  </a:moveTo>
                  <a:cubicBezTo>
                    <a:pt x="142" y="50"/>
                    <a:pt x="145" y="50"/>
                    <a:pt x="148" y="49"/>
                  </a:cubicBezTo>
                  <a:cubicBezTo>
                    <a:pt x="149" y="48"/>
                    <a:pt x="151" y="48"/>
                    <a:pt x="152" y="47"/>
                  </a:cubicBezTo>
                  <a:cubicBezTo>
                    <a:pt x="148" y="51"/>
                    <a:pt x="144" y="54"/>
                    <a:pt x="140" y="57"/>
                  </a:cubicBezTo>
                  <a:cubicBezTo>
                    <a:pt x="140" y="57"/>
                    <a:pt x="140" y="57"/>
                    <a:pt x="140" y="57"/>
                  </a:cubicBezTo>
                  <a:cubicBezTo>
                    <a:pt x="140" y="56"/>
                    <a:pt x="140" y="53"/>
                    <a:pt x="140" y="49"/>
                  </a:cubicBezTo>
                  <a:close/>
                  <a:moveTo>
                    <a:pt x="115" y="16"/>
                  </a:moveTo>
                  <a:cubicBezTo>
                    <a:pt x="118" y="12"/>
                    <a:pt x="121" y="11"/>
                    <a:pt x="123" y="10"/>
                  </a:cubicBezTo>
                  <a:cubicBezTo>
                    <a:pt x="123" y="10"/>
                    <a:pt x="123" y="10"/>
                    <a:pt x="123" y="10"/>
                  </a:cubicBezTo>
                  <a:cubicBezTo>
                    <a:pt x="118" y="15"/>
                    <a:pt x="113" y="20"/>
                    <a:pt x="107" y="25"/>
                  </a:cubicBezTo>
                  <a:cubicBezTo>
                    <a:pt x="105" y="28"/>
                    <a:pt x="103" y="30"/>
                    <a:pt x="101" y="33"/>
                  </a:cubicBezTo>
                  <a:cubicBezTo>
                    <a:pt x="105" y="26"/>
                    <a:pt x="110" y="20"/>
                    <a:pt x="115" y="16"/>
                  </a:cubicBezTo>
                  <a:close/>
                  <a:moveTo>
                    <a:pt x="91" y="50"/>
                  </a:moveTo>
                  <a:cubicBezTo>
                    <a:pt x="91" y="51"/>
                    <a:pt x="92" y="51"/>
                    <a:pt x="93" y="51"/>
                  </a:cubicBezTo>
                  <a:cubicBezTo>
                    <a:pt x="104" y="43"/>
                    <a:pt x="118" y="34"/>
                    <a:pt x="125" y="24"/>
                  </a:cubicBezTo>
                  <a:cubicBezTo>
                    <a:pt x="118" y="34"/>
                    <a:pt x="109" y="44"/>
                    <a:pt x="99" y="53"/>
                  </a:cubicBezTo>
                  <a:cubicBezTo>
                    <a:pt x="98" y="53"/>
                    <a:pt x="98" y="54"/>
                    <a:pt x="98" y="54"/>
                  </a:cubicBezTo>
                  <a:cubicBezTo>
                    <a:pt x="95" y="57"/>
                    <a:pt x="92" y="60"/>
                    <a:pt x="89" y="62"/>
                  </a:cubicBezTo>
                  <a:cubicBezTo>
                    <a:pt x="89" y="59"/>
                    <a:pt x="89" y="55"/>
                    <a:pt x="91" y="50"/>
                  </a:cubicBezTo>
                  <a:close/>
                  <a:moveTo>
                    <a:pt x="85" y="65"/>
                  </a:moveTo>
                  <a:cubicBezTo>
                    <a:pt x="85" y="66"/>
                    <a:pt x="84" y="66"/>
                    <a:pt x="83" y="67"/>
                  </a:cubicBezTo>
                  <a:cubicBezTo>
                    <a:pt x="75" y="75"/>
                    <a:pt x="65" y="82"/>
                    <a:pt x="56" y="89"/>
                  </a:cubicBezTo>
                  <a:cubicBezTo>
                    <a:pt x="62" y="83"/>
                    <a:pt x="66" y="77"/>
                    <a:pt x="71" y="71"/>
                  </a:cubicBezTo>
                  <a:cubicBezTo>
                    <a:pt x="72" y="69"/>
                    <a:pt x="69" y="68"/>
                    <a:pt x="68" y="69"/>
                  </a:cubicBezTo>
                  <a:cubicBezTo>
                    <a:pt x="58" y="78"/>
                    <a:pt x="43" y="87"/>
                    <a:pt x="35" y="97"/>
                  </a:cubicBezTo>
                  <a:cubicBezTo>
                    <a:pt x="43" y="87"/>
                    <a:pt x="52" y="78"/>
                    <a:pt x="59" y="68"/>
                  </a:cubicBezTo>
                  <a:cubicBezTo>
                    <a:pt x="60" y="66"/>
                    <a:pt x="58" y="65"/>
                    <a:pt x="57" y="65"/>
                  </a:cubicBezTo>
                  <a:cubicBezTo>
                    <a:pt x="47" y="70"/>
                    <a:pt x="39" y="76"/>
                    <a:pt x="30" y="82"/>
                  </a:cubicBezTo>
                  <a:cubicBezTo>
                    <a:pt x="37" y="77"/>
                    <a:pt x="46" y="65"/>
                    <a:pt x="53" y="57"/>
                  </a:cubicBezTo>
                  <a:cubicBezTo>
                    <a:pt x="53" y="56"/>
                    <a:pt x="53" y="54"/>
                    <a:pt x="52" y="54"/>
                  </a:cubicBezTo>
                  <a:cubicBezTo>
                    <a:pt x="63" y="59"/>
                    <a:pt x="73" y="65"/>
                    <a:pt x="85" y="65"/>
                  </a:cubicBezTo>
                  <a:close/>
                  <a:moveTo>
                    <a:pt x="30" y="50"/>
                  </a:moveTo>
                  <a:cubicBezTo>
                    <a:pt x="30" y="50"/>
                    <a:pt x="30" y="49"/>
                    <a:pt x="30" y="49"/>
                  </a:cubicBezTo>
                  <a:cubicBezTo>
                    <a:pt x="30" y="49"/>
                    <a:pt x="30" y="49"/>
                    <a:pt x="30" y="49"/>
                  </a:cubicBezTo>
                  <a:cubicBezTo>
                    <a:pt x="38" y="49"/>
                    <a:pt x="45" y="51"/>
                    <a:pt x="52" y="54"/>
                  </a:cubicBezTo>
                  <a:cubicBezTo>
                    <a:pt x="51" y="54"/>
                    <a:pt x="51" y="54"/>
                    <a:pt x="51" y="54"/>
                  </a:cubicBezTo>
                  <a:cubicBezTo>
                    <a:pt x="42" y="59"/>
                    <a:pt x="34" y="64"/>
                    <a:pt x="26" y="70"/>
                  </a:cubicBezTo>
                  <a:cubicBezTo>
                    <a:pt x="28" y="68"/>
                    <a:pt x="29" y="67"/>
                    <a:pt x="31" y="65"/>
                  </a:cubicBezTo>
                  <a:cubicBezTo>
                    <a:pt x="35" y="60"/>
                    <a:pt x="36" y="58"/>
                    <a:pt x="40" y="53"/>
                  </a:cubicBezTo>
                  <a:cubicBezTo>
                    <a:pt x="41" y="52"/>
                    <a:pt x="39" y="50"/>
                    <a:pt x="38" y="51"/>
                  </a:cubicBezTo>
                  <a:cubicBezTo>
                    <a:pt x="33" y="54"/>
                    <a:pt x="29" y="55"/>
                    <a:pt x="25" y="59"/>
                  </a:cubicBezTo>
                  <a:cubicBezTo>
                    <a:pt x="12" y="69"/>
                    <a:pt x="27" y="55"/>
                    <a:pt x="30" y="50"/>
                  </a:cubicBezTo>
                  <a:close/>
                  <a:moveTo>
                    <a:pt x="12" y="68"/>
                  </a:moveTo>
                  <a:cubicBezTo>
                    <a:pt x="1" y="57"/>
                    <a:pt x="14" y="52"/>
                    <a:pt x="25" y="50"/>
                  </a:cubicBezTo>
                  <a:cubicBezTo>
                    <a:pt x="22" y="52"/>
                    <a:pt x="18" y="55"/>
                    <a:pt x="16" y="56"/>
                  </a:cubicBezTo>
                  <a:cubicBezTo>
                    <a:pt x="17" y="56"/>
                    <a:pt x="16" y="55"/>
                    <a:pt x="16" y="55"/>
                  </a:cubicBezTo>
                  <a:cubicBezTo>
                    <a:pt x="14" y="56"/>
                    <a:pt x="13" y="56"/>
                    <a:pt x="11" y="57"/>
                  </a:cubicBezTo>
                  <a:cubicBezTo>
                    <a:pt x="11" y="57"/>
                    <a:pt x="10" y="58"/>
                    <a:pt x="11" y="58"/>
                  </a:cubicBezTo>
                  <a:cubicBezTo>
                    <a:pt x="11" y="59"/>
                    <a:pt x="11" y="59"/>
                    <a:pt x="12" y="59"/>
                  </a:cubicBezTo>
                  <a:cubicBezTo>
                    <a:pt x="12" y="60"/>
                    <a:pt x="13" y="60"/>
                    <a:pt x="13" y="60"/>
                  </a:cubicBezTo>
                  <a:cubicBezTo>
                    <a:pt x="29" y="50"/>
                    <a:pt x="22" y="57"/>
                    <a:pt x="15" y="68"/>
                  </a:cubicBezTo>
                  <a:cubicBezTo>
                    <a:pt x="13" y="69"/>
                    <a:pt x="16" y="71"/>
                    <a:pt x="17" y="70"/>
                  </a:cubicBezTo>
                  <a:cubicBezTo>
                    <a:pt x="21" y="66"/>
                    <a:pt x="41" y="47"/>
                    <a:pt x="28" y="63"/>
                  </a:cubicBezTo>
                  <a:cubicBezTo>
                    <a:pt x="25" y="67"/>
                    <a:pt x="21" y="71"/>
                    <a:pt x="18" y="75"/>
                  </a:cubicBezTo>
                  <a:cubicBezTo>
                    <a:pt x="16" y="73"/>
                    <a:pt x="14" y="70"/>
                    <a:pt x="12" y="68"/>
                  </a:cubicBezTo>
                  <a:close/>
                  <a:moveTo>
                    <a:pt x="23" y="83"/>
                  </a:moveTo>
                  <a:cubicBezTo>
                    <a:pt x="22" y="82"/>
                    <a:pt x="21" y="80"/>
                    <a:pt x="20" y="79"/>
                  </a:cubicBezTo>
                  <a:cubicBezTo>
                    <a:pt x="28" y="74"/>
                    <a:pt x="41" y="66"/>
                    <a:pt x="45" y="61"/>
                  </a:cubicBezTo>
                  <a:cubicBezTo>
                    <a:pt x="38" y="69"/>
                    <a:pt x="31" y="77"/>
                    <a:pt x="24" y="85"/>
                  </a:cubicBezTo>
                  <a:cubicBezTo>
                    <a:pt x="24" y="84"/>
                    <a:pt x="23" y="84"/>
                    <a:pt x="23" y="83"/>
                  </a:cubicBezTo>
                  <a:close/>
                  <a:moveTo>
                    <a:pt x="26" y="89"/>
                  </a:moveTo>
                  <a:cubicBezTo>
                    <a:pt x="34" y="83"/>
                    <a:pt x="43" y="77"/>
                    <a:pt x="52" y="72"/>
                  </a:cubicBezTo>
                  <a:cubicBezTo>
                    <a:pt x="45" y="76"/>
                    <a:pt x="37" y="89"/>
                    <a:pt x="30" y="97"/>
                  </a:cubicBezTo>
                  <a:cubicBezTo>
                    <a:pt x="29" y="94"/>
                    <a:pt x="27" y="92"/>
                    <a:pt x="26" y="89"/>
                  </a:cubicBezTo>
                  <a:close/>
                  <a:moveTo>
                    <a:pt x="53" y="101"/>
                  </a:moveTo>
                  <a:cubicBezTo>
                    <a:pt x="50" y="104"/>
                    <a:pt x="44" y="114"/>
                    <a:pt x="38" y="109"/>
                  </a:cubicBezTo>
                  <a:cubicBezTo>
                    <a:pt x="36" y="107"/>
                    <a:pt x="35" y="104"/>
                    <a:pt x="33" y="102"/>
                  </a:cubicBezTo>
                  <a:cubicBezTo>
                    <a:pt x="41" y="96"/>
                    <a:pt x="49" y="89"/>
                    <a:pt x="57" y="83"/>
                  </a:cubicBezTo>
                  <a:cubicBezTo>
                    <a:pt x="74" y="69"/>
                    <a:pt x="55" y="85"/>
                    <a:pt x="53" y="87"/>
                  </a:cubicBezTo>
                  <a:cubicBezTo>
                    <a:pt x="48" y="93"/>
                    <a:pt x="42" y="99"/>
                    <a:pt x="37" y="104"/>
                  </a:cubicBezTo>
                  <a:cubicBezTo>
                    <a:pt x="36" y="106"/>
                    <a:pt x="38" y="108"/>
                    <a:pt x="40" y="107"/>
                  </a:cubicBezTo>
                  <a:cubicBezTo>
                    <a:pt x="52" y="96"/>
                    <a:pt x="66" y="86"/>
                    <a:pt x="78" y="76"/>
                  </a:cubicBezTo>
                  <a:cubicBezTo>
                    <a:pt x="75" y="79"/>
                    <a:pt x="73" y="83"/>
                    <a:pt x="70" y="87"/>
                  </a:cubicBezTo>
                  <a:cubicBezTo>
                    <a:pt x="69" y="89"/>
                    <a:pt x="71" y="89"/>
                    <a:pt x="72" y="88"/>
                  </a:cubicBezTo>
                  <a:cubicBezTo>
                    <a:pt x="78" y="79"/>
                    <a:pt x="86" y="70"/>
                    <a:pt x="94" y="62"/>
                  </a:cubicBezTo>
                  <a:cubicBezTo>
                    <a:pt x="97" y="59"/>
                    <a:pt x="100" y="56"/>
                    <a:pt x="103" y="53"/>
                  </a:cubicBezTo>
                  <a:cubicBezTo>
                    <a:pt x="111" y="46"/>
                    <a:pt x="120" y="39"/>
                    <a:pt x="129" y="33"/>
                  </a:cubicBezTo>
                  <a:cubicBezTo>
                    <a:pt x="120" y="39"/>
                    <a:pt x="111" y="54"/>
                    <a:pt x="103" y="63"/>
                  </a:cubicBezTo>
                  <a:cubicBezTo>
                    <a:pt x="97" y="70"/>
                    <a:pt x="91" y="77"/>
                    <a:pt x="84" y="83"/>
                  </a:cubicBezTo>
                  <a:cubicBezTo>
                    <a:pt x="83" y="84"/>
                    <a:pt x="82" y="85"/>
                    <a:pt x="81" y="86"/>
                  </a:cubicBezTo>
                  <a:cubicBezTo>
                    <a:pt x="81" y="87"/>
                    <a:pt x="80" y="88"/>
                    <a:pt x="79" y="89"/>
                  </a:cubicBezTo>
                  <a:cubicBezTo>
                    <a:pt x="69" y="91"/>
                    <a:pt x="60" y="94"/>
                    <a:pt x="53" y="101"/>
                  </a:cubicBezTo>
                  <a:close/>
                  <a:moveTo>
                    <a:pt x="108" y="65"/>
                  </a:moveTo>
                  <a:cubicBezTo>
                    <a:pt x="106" y="66"/>
                    <a:pt x="105" y="67"/>
                    <a:pt x="103" y="69"/>
                  </a:cubicBezTo>
                  <a:cubicBezTo>
                    <a:pt x="114" y="56"/>
                    <a:pt x="125" y="43"/>
                    <a:pt x="134" y="29"/>
                  </a:cubicBezTo>
                  <a:cubicBezTo>
                    <a:pt x="135" y="28"/>
                    <a:pt x="133" y="25"/>
                    <a:pt x="131" y="27"/>
                  </a:cubicBezTo>
                  <a:cubicBezTo>
                    <a:pt x="128" y="29"/>
                    <a:pt x="124" y="32"/>
                    <a:pt x="121" y="35"/>
                  </a:cubicBezTo>
                  <a:cubicBezTo>
                    <a:pt x="125" y="30"/>
                    <a:pt x="129" y="25"/>
                    <a:pt x="132" y="19"/>
                  </a:cubicBezTo>
                  <a:cubicBezTo>
                    <a:pt x="133" y="17"/>
                    <a:pt x="131" y="16"/>
                    <a:pt x="129" y="17"/>
                  </a:cubicBezTo>
                  <a:cubicBezTo>
                    <a:pt x="123" y="22"/>
                    <a:pt x="82" y="61"/>
                    <a:pt x="105" y="33"/>
                  </a:cubicBezTo>
                  <a:cubicBezTo>
                    <a:pt x="112" y="25"/>
                    <a:pt x="120" y="18"/>
                    <a:pt x="128" y="11"/>
                  </a:cubicBezTo>
                  <a:cubicBezTo>
                    <a:pt x="134" y="13"/>
                    <a:pt x="138" y="22"/>
                    <a:pt x="138" y="31"/>
                  </a:cubicBezTo>
                  <a:cubicBezTo>
                    <a:pt x="137" y="36"/>
                    <a:pt x="137" y="40"/>
                    <a:pt x="137" y="44"/>
                  </a:cubicBezTo>
                  <a:cubicBezTo>
                    <a:pt x="137" y="44"/>
                    <a:pt x="136" y="44"/>
                    <a:pt x="136" y="44"/>
                  </a:cubicBezTo>
                  <a:cubicBezTo>
                    <a:pt x="127" y="51"/>
                    <a:pt x="117" y="58"/>
                    <a:pt x="108" y="65"/>
                  </a:cubicBezTo>
                  <a:close/>
                  <a:moveTo>
                    <a:pt x="137" y="49"/>
                  </a:moveTo>
                  <a:cubicBezTo>
                    <a:pt x="136" y="52"/>
                    <a:pt x="136" y="55"/>
                    <a:pt x="137" y="57"/>
                  </a:cubicBezTo>
                  <a:cubicBezTo>
                    <a:pt x="137" y="58"/>
                    <a:pt x="138" y="58"/>
                    <a:pt x="138" y="59"/>
                  </a:cubicBezTo>
                  <a:cubicBezTo>
                    <a:pt x="128" y="67"/>
                    <a:pt x="118" y="75"/>
                    <a:pt x="107" y="84"/>
                  </a:cubicBezTo>
                  <a:cubicBezTo>
                    <a:pt x="109" y="82"/>
                    <a:pt x="110" y="81"/>
                    <a:pt x="111" y="79"/>
                  </a:cubicBezTo>
                  <a:cubicBezTo>
                    <a:pt x="120" y="69"/>
                    <a:pt x="128" y="59"/>
                    <a:pt x="137" y="49"/>
                  </a:cubicBezTo>
                  <a:close/>
                  <a:moveTo>
                    <a:pt x="98" y="96"/>
                  </a:moveTo>
                  <a:cubicBezTo>
                    <a:pt x="119" y="79"/>
                    <a:pt x="140" y="63"/>
                    <a:pt x="160" y="46"/>
                  </a:cubicBezTo>
                  <a:cubicBezTo>
                    <a:pt x="141" y="62"/>
                    <a:pt x="121" y="82"/>
                    <a:pt x="104" y="102"/>
                  </a:cubicBezTo>
                  <a:cubicBezTo>
                    <a:pt x="102" y="100"/>
                    <a:pt x="100" y="98"/>
                    <a:pt x="98" y="96"/>
                  </a:cubicBezTo>
                  <a:close/>
                  <a:moveTo>
                    <a:pt x="107" y="105"/>
                  </a:moveTo>
                  <a:cubicBezTo>
                    <a:pt x="122" y="90"/>
                    <a:pt x="137" y="76"/>
                    <a:pt x="153" y="62"/>
                  </a:cubicBezTo>
                  <a:cubicBezTo>
                    <a:pt x="140" y="78"/>
                    <a:pt x="126" y="93"/>
                    <a:pt x="111" y="107"/>
                  </a:cubicBezTo>
                  <a:cubicBezTo>
                    <a:pt x="110" y="109"/>
                    <a:pt x="112" y="112"/>
                    <a:pt x="114" y="110"/>
                  </a:cubicBezTo>
                  <a:cubicBezTo>
                    <a:pt x="128" y="98"/>
                    <a:pt x="140" y="85"/>
                    <a:pt x="154" y="74"/>
                  </a:cubicBezTo>
                  <a:cubicBezTo>
                    <a:pt x="144" y="85"/>
                    <a:pt x="135" y="96"/>
                    <a:pt x="127" y="107"/>
                  </a:cubicBezTo>
                  <a:cubicBezTo>
                    <a:pt x="126" y="107"/>
                    <a:pt x="124" y="107"/>
                    <a:pt x="124" y="108"/>
                  </a:cubicBezTo>
                  <a:cubicBezTo>
                    <a:pt x="123" y="111"/>
                    <a:pt x="122" y="114"/>
                    <a:pt x="121" y="116"/>
                  </a:cubicBezTo>
                  <a:cubicBezTo>
                    <a:pt x="121" y="117"/>
                    <a:pt x="121" y="117"/>
                    <a:pt x="121" y="117"/>
                  </a:cubicBezTo>
                  <a:cubicBezTo>
                    <a:pt x="116" y="116"/>
                    <a:pt x="111" y="111"/>
                    <a:pt x="107" y="105"/>
                  </a:cubicBezTo>
                  <a:close/>
                  <a:moveTo>
                    <a:pt x="135" y="110"/>
                  </a:moveTo>
                  <a:cubicBezTo>
                    <a:pt x="131" y="115"/>
                    <a:pt x="128" y="117"/>
                    <a:pt x="125" y="117"/>
                  </a:cubicBezTo>
                  <a:cubicBezTo>
                    <a:pt x="134" y="103"/>
                    <a:pt x="145" y="91"/>
                    <a:pt x="155" y="78"/>
                  </a:cubicBezTo>
                  <a:cubicBezTo>
                    <a:pt x="149" y="89"/>
                    <a:pt x="143" y="100"/>
                    <a:pt x="135" y="110"/>
                  </a:cubicBezTo>
                  <a:close/>
                  <a:moveTo>
                    <a:pt x="173" y="51"/>
                  </a:moveTo>
                  <a:cubicBezTo>
                    <a:pt x="171" y="53"/>
                    <a:pt x="169" y="55"/>
                    <a:pt x="167" y="58"/>
                  </a:cubicBezTo>
                  <a:cubicBezTo>
                    <a:pt x="161" y="62"/>
                    <a:pt x="155" y="67"/>
                    <a:pt x="149" y="73"/>
                  </a:cubicBezTo>
                  <a:cubicBezTo>
                    <a:pt x="156" y="64"/>
                    <a:pt x="163" y="56"/>
                    <a:pt x="170" y="47"/>
                  </a:cubicBezTo>
                  <a:cubicBezTo>
                    <a:pt x="171" y="45"/>
                    <a:pt x="168" y="43"/>
                    <a:pt x="166" y="44"/>
                  </a:cubicBezTo>
                  <a:cubicBezTo>
                    <a:pt x="161" y="49"/>
                    <a:pt x="156" y="53"/>
                    <a:pt x="151" y="58"/>
                  </a:cubicBezTo>
                  <a:cubicBezTo>
                    <a:pt x="156" y="53"/>
                    <a:pt x="160" y="49"/>
                    <a:pt x="163" y="44"/>
                  </a:cubicBezTo>
                  <a:cubicBezTo>
                    <a:pt x="166" y="43"/>
                    <a:pt x="169" y="43"/>
                    <a:pt x="172" y="43"/>
                  </a:cubicBezTo>
                  <a:cubicBezTo>
                    <a:pt x="182" y="43"/>
                    <a:pt x="177" y="45"/>
                    <a:pt x="173"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4" name="Freeform 95"/>
            <p:cNvSpPr>
              <a:spLocks noEditPoints="1"/>
            </p:cNvSpPr>
            <p:nvPr/>
          </p:nvSpPr>
          <p:spPr bwMode="auto">
            <a:xfrm>
              <a:off x="6684963" y="1887538"/>
              <a:ext cx="333375" cy="334962"/>
            </a:xfrm>
            <a:custGeom>
              <a:avLst/>
              <a:gdLst>
                <a:gd name="T0" fmla="*/ 94 w 135"/>
                <a:gd name="T1" fmla="*/ 77 h 136"/>
                <a:gd name="T2" fmla="*/ 74 w 135"/>
                <a:gd name="T3" fmla="*/ 64 h 136"/>
                <a:gd name="T4" fmla="*/ 57 w 135"/>
                <a:gd name="T5" fmla="*/ 24 h 136"/>
                <a:gd name="T6" fmla="*/ 35 w 135"/>
                <a:gd name="T7" fmla="*/ 5 h 136"/>
                <a:gd name="T8" fmla="*/ 15 w 135"/>
                <a:gd name="T9" fmla="*/ 72 h 136"/>
                <a:gd name="T10" fmla="*/ 25 w 135"/>
                <a:gd name="T11" fmla="*/ 79 h 136"/>
                <a:gd name="T12" fmla="*/ 29 w 135"/>
                <a:gd name="T13" fmla="*/ 95 h 136"/>
                <a:gd name="T14" fmla="*/ 44 w 135"/>
                <a:gd name="T15" fmla="*/ 102 h 136"/>
                <a:gd name="T16" fmla="*/ 49 w 135"/>
                <a:gd name="T17" fmla="*/ 110 h 136"/>
                <a:gd name="T18" fmla="*/ 67 w 135"/>
                <a:gd name="T19" fmla="*/ 116 h 136"/>
                <a:gd name="T20" fmla="*/ 92 w 135"/>
                <a:gd name="T21" fmla="*/ 135 h 136"/>
                <a:gd name="T22" fmla="*/ 119 w 135"/>
                <a:gd name="T23" fmla="*/ 91 h 136"/>
                <a:gd name="T24" fmla="*/ 97 w 135"/>
                <a:gd name="T25" fmla="*/ 107 h 136"/>
                <a:gd name="T26" fmla="*/ 91 w 135"/>
                <a:gd name="T27" fmla="*/ 98 h 136"/>
                <a:gd name="T28" fmla="*/ 119 w 135"/>
                <a:gd name="T29" fmla="*/ 91 h 136"/>
                <a:gd name="T30" fmla="*/ 92 w 135"/>
                <a:gd name="T31" fmla="*/ 81 h 136"/>
                <a:gd name="T32" fmla="*/ 56 w 135"/>
                <a:gd name="T33" fmla="*/ 104 h 136"/>
                <a:gd name="T34" fmla="*/ 59 w 135"/>
                <a:gd name="T35" fmla="*/ 88 h 136"/>
                <a:gd name="T36" fmla="*/ 37 w 135"/>
                <a:gd name="T37" fmla="*/ 90 h 136"/>
                <a:gd name="T38" fmla="*/ 57 w 135"/>
                <a:gd name="T39" fmla="*/ 56 h 136"/>
                <a:gd name="T40" fmla="*/ 55 w 135"/>
                <a:gd name="T41" fmla="*/ 42 h 136"/>
                <a:gd name="T42" fmla="*/ 53 w 135"/>
                <a:gd name="T43" fmla="*/ 40 h 136"/>
                <a:gd name="T44" fmla="*/ 53 w 135"/>
                <a:gd name="T45" fmla="*/ 39 h 136"/>
                <a:gd name="T46" fmla="*/ 46 w 135"/>
                <a:gd name="T47" fmla="*/ 15 h 136"/>
                <a:gd name="T48" fmla="*/ 49 w 135"/>
                <a:gd name="T49" fmla="*/ 14 h 136"/>
                <a:gd name="T50" fmla="*/ 18 w 135"/>
                <a:gd name="T51" fmla="*/ 51 h 136"/>
                <a:gd name="T52" fmla="*/ 46 w 135"/>
                <a:gd name="T53" fmla="*/ 11 h 136"/>
                <a:gd name="T54" fmla="*/ 15 w 135"/>
                <a:gd name="T55" fmla="*/ 40 h 136"/>
                <a:gd name="T56" fmla="*/ 40 w 135"/>
                <a:gd name="T57" fmla="*/ 9 h 136"/>
                <a:gd name="T58" fmla="*/ 21 w 135"/>
                <a:gd name="T59" fmla="*/ 18 h 136"/>
                <a:gd name="T60" fmla="*/ 49 w 135"/>
                <a:gd name="T61" fmla="*/ 30 h 136"/>
                <a:gd name="T62" fmla="*/ 42 w 135"/>
                <a:gd name="T63" fmla="*/ 52 h 136"/>
                <a:gd name="T64" fmla="*/ 21 w 135"/>
                <a:gd name="T65" fmla="*/ 71 h 136"/>
                <a:gd name="T66" fmla="*/ 52 w 135"/>
                <a:gd name="T67" fmla="*/ 63 h 136"/>
                <a:gd name="T68" fmla="*/ 64 w 135"/>
                <a:gd name="T69" fmla="*/ 75 h 136"/>
                <a:gd name="T70" fmla="*/ 64 w 135"/>
                <a:gd name="T71" fmla="*/ 75 h 136"/>
                <a:gd name="T72" fmla="*/ 52 w 135"/>
                <a:gd name="T73" fmla="*/ 105 h 136"/>
                <a:gd name="T74" fmla="*/ 80 w 135"/>
                <a:gd name="T75" fmla="*/ 90 h 136"/>
                <a:gd name="T76" fmla="*/ 96 w 135"/>
                <a:gd name="T77" fmla="*/ 87 h 136"/>
                <a:gd name="T78" fmla="*/ 68 w 135"/>
                <a:gd name="T79" fmla="*/ 114 h 136"/>
                <a:gd name="T80" fmla="*/ 73 w 135"/>
                <a:gd name="T81" fmla="*/ 119 h 136"/>
                <a:gd name="T82" fmla="*/ 82 w 135"/>
                <a:gd name="T83" fmla="*/ 127 h 136"/>
                <a:gd name="T84" fmla="*/ 95 w 135"/>
                <a:gd name="T85" fmla="*/ 125 h 136"/>
                <a:gd name="T86" fmla="*/ 100 w 135"/>
                <a:gd name="T87" fmla="*/ 130 h 136"/>
                <a:gd name="T88" fmla="*/ 113 w 135"/>
                <a:gd name="T89" fmla="*/ 111 h 136"/>
                <a:gd name="T90" fmla="*/ 100 w 135"/>
                <a:gd name="T91" fmla="*/ 13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5" h="136">
                  <a:moveTo>
                    <a:pt x="119" y="82"/>
                  </a:moveTo>
                  <a:cubicBezTo>
                    <a:pt x="117" y="79"/>
                    <a:pt x="112" y="78"/>
                    <a:pt x="110" y="78"/>
                  </a:cubicBezTo>
                  <a:cubicBezTo>
                    <a:pt x="104" y="78"/>
                    <a:pt x="99" y="78"/>
                    <a:pt x="94" y="77"/>
                  </a:cubicBezTo>
                  <a:cubicBezTo>
                    <a:pt x="95" y="76"/>
                    <a:pt x="92" y="74"/>
                    <a:pt x="91" y="75"/>
                  </a:cubicBezTo>
                  <a:cubicBezTo>
                    <a:pt x="91" y="76"/>
                    <a:pt x="90" y="76"/>
                    <a:pt x="90" y="76"/>
                  </a:cubicBezTo>
                  <a:cubicBezTo>
                    <a:pt x="84" y="75"/>
                    <a:pt x="79" y="71"/>
                    <a:pt x="74" y="64"/>
                  </a:cubicBezTo>
                  <a:cubicBezTo>
                    <a:pt x="68" y="56"/>
                    <a:pt x="65" y="46"/>
                    <a:pt x="58" y="39"/>
                  </a:cubicBezTo>
                  <a:cubicBezTo>
                    <a:pt x="55" y="35"/>
                    <a:pt x="54" y="31"/>
                    <a:pt x="54" y="28"/>
                  </a:cubicBezTo>
                  <a:cubicBezTo>
                    <a:pt x="55" y="27"/>
                    <a:pt x="56" y="25"/>
                    <a:pt x="57" y="24"/>
                  </a:cubicBezTo>
                  <a:cubicBezTo>
                    <a:pt x="58" y="23"/>
                    <a:pt x="57" y="22"/>
                    <a:pt x="55" y="22"/>
                  </a:cubicBezTo>
                  <a:cubicBezTo>
                    <a:pt x="56" y="18"/>
                    <a:pt x="57" y="15"/>
                    <a:pt x="57" y="11"/>
                  </a:cubicBezTo>
                  <a:cubicBezTo>
                    <a:pt x="56" y="0"/>
                    <a:pt x="41" y="3"/>
                    <a:pt x="35" y="5"/>
                  </a:cubicBezTo>
                  <a:cubicBezTo>
                    <a:pt x="12" y="12"/>
                    <a:pt x="4" y="39"/>
                    <a:pt x="0" y="59"/>
                  </a:cubicBezTo>
                  <a:cubicBezTo>
                    <a:pt x="0" y="60"/>
                    <a:pt x="1" y="61"/>
                    <a:pt x="1" y="61"/>
                  </a:cubicBezTo>
                  <a:cubicBezTo>
                    <a:pt x="7" y="64"/>
                    <a:pt x="10" y="69"/>
                    <a:pt x="15" y="72"/>
                  </a:cubicBezTo>
                  <a:cubicBezTo>
                    <a:pt x="15" y="73"/>
                    <a:pt x="16" y="74"/>
                    <a:pt x="17" y="74"/>
                  </a:cubicBezTo>
                  <a:cubicBezTo>
                    <a:pt x="18" y="73"/>
                    <a:pt x="19" y="72"/>
                    <a:pt x="19" y="72"/>
                  </a:cubicBezTo>
                  <a:cubicBezTo>
                    <a:pt x="21" y="74"/>
                    <a:pt x="23" y="77"/>
                    <a:pt x="25" y="79"/>
                  </a:cubicBezTo>
                  <a:cubicBezTo>
                    <a:pt x="24" y="80"/>
                    <a:pt x="25" y="82"/>
                    <a:pt x="27" y="82"/>
                  </a:cubicBezTo>
                  <a:cubicBezTo>
                    <a:pt x="29" y="84"/>
                    <a:pt x="31" y="87"/>
                    <a:pt x="33" y="90"/>
                  </a:cubicBezTo>
                  <a:cubicBezTo>
                    <a:pt x="32" y="92"/>
                    <a:pt x="30" y="93"/>
                    <a:pt x="29" y="95"/>
                  </a:cubicBezTo>
                  <a:cubicBezTo>
                    <a:pt x="28" y="97"/>
                    <a:pt x="30" y="99"/>
                    <a:pt x="32" y="98"/>
                  </a:cubicBezTo>
                  <a:cubicBezTo>
                    <a:pt x="34" y="97"/>
                    <a:pt x="35" y="96"/>
                    <a:pt x="37" y="94"/>
                  </a:cubicBezTo>
                  <a:cubicBezTo>
                    <a:pt x="39" y="97"/>
                    <a:pt x="41" y="100"/>
                    <a:pt x="44" y="102"/>
                  </a:cubicBezTo>
                  <a:cubicBezTo>
                    <a:pt x="43" y="103"/>
                    <a:pt x="45" y="105"/>
                    <a:pt x="46" y="104"/>
                  </a:cubicBezTo>
                  <a:cubicBezTo>
                    <a:pt x="48" y="105"/>
                    <a:pt x="49" y="107"/>
                    <a:pt x="50" y="108"/>
                  </a:cubicBezTo>
                  <a:cubicBezTo>
                    <a:pt x="50" y="108"/>
                    <a:pt x="49" y="109"/>
                    <a:pt x="49" y="110"/>
                  </a:cubicBezTo>
                  <a:cubicBezTo>
                    <a:pt x="47" y="112"/>
                    <a:pt x="50" y="113"/>
                    <a:pt x="52" y="112"/>
                  </a:cubicBezTo>
                  <a:cubicBezTo>
                    <a:pt x="52" y="112"/>
                    <a:pt x="53" y="111"/>
                    <a:pt x="54" y="110"/>
                  </a:cubicBezTo>
                  <a:cubicBezTo>
                    <a:pt x="58" y="113"/>
                    <a:pt x="62" y="115"/>
                    <a:pt x="67" y="116"/>
                  </a:cubicBezTo>
                  <a:cubicBezTo>
                    <a:pt x="62" y="125"/>
                    <a:pt x="75" y="133"/>
                    <a:pt x="88" y="135"/>
                  </a:cubicBezTo>
                  <a:cubicBezTo>
                    <a:pt x="88" y="135"/>
                    <a:pt x="89" y="135"/>
                    <a:pt x="89" y="135"/>
                  </a:cubicBezTo>
                  <a:cubicBezTo>
                    <a:pt x="90" y="136"/>
                    <a:pt x="91" y="136"/>
                    <a:pt x="92" y="135"/>
                  </a:cubicBezTo>
                  <a:cubicBezTo>
                    <a:pt x="92" y="135"/>
                    <a:pt x="92" y="135"/>
                    <a:pt x="92" y="135"/>
                  </a:cubicBezTo>
                  <a:cubicBezTo>
                    <a:pt x="116" y="133"/>
                    <a:pt x="135" y="102"/>
                    <a:pt x="119" y="82"/>
                  </a:cubicBezTo>
                  <a:close/>
                  <a:moveTo>
                    <a:pt x="119" y="91"/>
                  </a:moveTo>
                  <a:cubicBezTo>
                    <a:pt x="119" y="91"/>
                    <a:pt x="119" y="91"/>
                    <a:pt x="119" y="91"/>
                  </a:cubicBezTo>
                  <a:cubicBezTo>
                    <a:pt x="109" y="98"/>
                    <a:pt x="100" y="105"/>
                    <a:pt x="91" y="114"/>
                  </a:cubicBezTo>
                  <a:cubicBezTo>
                    <a:pt x="93" y="112"/>
                    <a:pt x="95" y="109"/>
                    <a:pt x="97" y="107"/>
                  </a:cubicBezTo>
                  <a:cubicBezTo>
                    <a:pt x="102" y="101"/>
                    <a:pt x="107" y="94"/>
                    <a:pt x="112" y="88"/>
                  </a:cubicBezTo>
                  <a:cubicBezTo>
                    <a:pt x="113" y="86"/>
                    <a:pt x="111" y="84"/>
                    <a:pt x="109" y="85"/>
                  </a:cubicBezTo>
                  <a:cubicBezTo>
                    <a:pt x="103" y="89"/>
                    <a:pt x="97" y="93"/>
                    <a:pt x="91" y="98"/>
                  </a:cubicBezTo>
                  <a:cubicBezTo>
                    <a:pt x="95" y="93"/>
                    <a:pt x="99" y="88"/>
                    <a:pt x="103" y="83"/>
                  </a:cubicBezTo>
                  <a:cubicBezTo>
                    <a:pt x="104" y="83"/>
                    <a:pt x="104" y="82"/>
                    <a:pt x="104" y="82"/>
                  </a:cubicBezTo>
                  <a:cubicBezTo>
                    <a:pt x="111" y="82"/>
                    <a:pt x="117" y="81"/>
                    <a:pt x="119" y="91"/>
                  </a:cubicBezTo>
                  <a:close/>
                  <a:moveTo>
                    <a:pt x="98" y="82"/>
                  </a:moveTo>
                  <a:cubicBezTo>
                    <a:pt x="89" y="88"/>
                    <a:pt x="80" y="97"/>
                    <a:pt x="74" y="103"/>
                  </a:cubicBezTo>
                  <a:cubicBezTo>
                    <a:pt x="81" y="96"/>
                    <a:pt x="86" y="89"/>
                    <a:pt x="92" y="81"/>
                  </a:cubicBezTo>
                  <a:cubicBezTo>
                    <a:pt x="94" y="81"/>
                    <a:pt x="96" y="82"/>
                    <a:pt x="98" y="82"/>
                  </a:cubicBezTo>
                  <a:close/>
                  <a:moveTo>
                    <a:pt x="86" y="79"/>
                  </a:moveTo>
                  <a:cubicBezTo>
                    <a:pt x="76" y="87"/>
                    <a:pt x="66" y="95"/>
                    <a:pt x="56" y="104"/>
                  </a:cubicBezTo>
                  <a:cubicBezTo>
                    <a:pt x="65" y="97"/>
                    <a:pt x="70" y="89"/>
                    <a:pt x="76" y="79"/>
                  </a:cubicBezTo>
                  <a:cubicBezTo>
                    <a:pt x="77" y="78"/>
                    <a:pt x="75" y="76"/>
                    <a:pt x="74" y="77"/>
                  </a:cubicBezTo>
                  <a:cubicBezTo>
                    <a:pt x="68" y="80"/>
                    <a:pt x="64" y="84"/>
                    <a:pt x="59" y="88"/>
                  </a:cubicBezTo>
                  <a:cubicBezTo>
                    <a:pt x="63" y="82"/>
                    <a:pt x="67" y="76"/>
                    <a:pt x="71" y="70"/>
                  </a:cubicBezTo>
                  <a:cubicBezTo>
                    <a:pt x="72" y="68"/>
                    <a:pt x="70" y="66"/>
                    <a:pt x="69" y="67"/>
                  </a:cubicBezTo>
                  <a:cubicBezTo>
                    <a:pt x="58" y="74"/>
                    <a:pt x="47" y="82"/>
                    <a:pt x="37" y="90"/>
                  </a:cubicBezTo>
                  <a:cubicBezTo>
                    <a:pt x="37" y="90"/>
                    <a:pt x="37" y="90"/>
                    <a:pt x="37" y="90"/>
                  </a:cubicBezTo>
                  <a:cubicBezTo>
                    <a:pt x="45" y="84"/>
                    <a:pt x="53" y="67"/>
                    <a:pt x="60" y="58"/>
                  </a:cubicBezTo>
                  <a:cubicBezTo>
                    <a:pt x="61" y="57"/>
                    <a:pt x="59" y="55"/>
                    <a:pt x="57" y="56"/>
                  </a:cubicBezTo>
                  <a:cubicBezTo>
                    <a:pt x="49" y="62"/>
                    <a:pt x="38" y="69"/>
                    <a:pt x="32" y="76"/>
                  </a:cubicBezTo>
                  <a:cubicBezTo>
                    <a:pt x="41" y="65"/>
                    <a:pt x="49" y="54"/>
                    <a:pt x="55" y="42"/>
                  </a:cubicBezTo>
                  <a:cubicBezTo>
                    <a:pt x="55" y="42"/>
                    <a:pt x="55" y="42"/>
                    <a:pt x="55" y="42"/>
                  </a:cubicBezTo>
                  <a:cubicBezTo>
                    <a:pt x="66" y="55"/>
                    <a:pt x="72" y="72"/>
                    <a:pt x="86" y="79"/>
                  </a:cubicBezTo>
                  <a:close/>
                  <a:moveTo>
                    <a:pt x="53" y="39"/>
                  </a:moveTo>
                  <a:cubicBezTo>
                    <a:pt x="53" y="39"/>
                    <a:pt x="53" y="39"/>
                    <a:pt x="53" y="40"/>
                  </a:cubicBezTo>
                  <a:cubicBezTo>
                    <a:pt x="42" y="47"/>
                    <a:pt x="32" y="56"/>
                    <a:pt x="23" y="66"/>
                  </a:cubicBezTo>
                  <a:cubicBezTo>
                    <a:pt x="32" y="56"/>
                    <a:pt x="41" y="46"/>
                    <a:pt x="49" y="35"/>
                  </a:cubicBezTo>
                  <a:cubicBezTo>
                    <a:pt x="51" y="36"/>
                    <a:pt x="52" y="38"/>
                    <a:pt x="53" y="39"/>
                  </a:cubicBezTo>
                  <a:close/>
                  <a:moveTo>
                    <a:pt x="6" y="51"/>
                  </a:moveTo>
                  <a:cubicBezTo>
                    <a:pt x="6" y="51"/>
                    <a:pt x="6" y="51"/>
                    <a:pt x="6" y="51"/>
                  </a:cubicBezTo>
                  <a:cubicBezTo>
                    <a:pt x="21" y="41"/>
                    <a:pt x="33" y="28"/>
                    <a:pt x="46" y="15"/>
                  </a:cubicBezTo>
                  <a:cubicBezTo>
                    <a:pt x="34" y="27"/>
                    <a:pt x="20" y="43"/>
                    <a:pt x="6" y="57"/>
                  </a:cubicBezTo>
                  <a:cubicBezTo>
                    <a:pt x="6" y="55"/>
                    <a:pt x="5" y="53"/>
                    <a:pt x="6" y="51"/>
                  </a:cubicBezTo>
                  <a:close/>
                  <a:moveTo>
                    <a:pt x="49" y="14"/>
                  </a:moveTo>
                  <a:cubicBezTo>
                    <a:pt x="51" y="17"/>
                    <a:pt x="51" y="20"/>
                    <a:pt x="50" y="25"/>
                  </a:cubicBezTo>
                  <a:cubicBezTo>
                    <a:pt x="44" y="29"/>
                    <a:pt x="38" y="33"/>
                    <a:pt x="32" y="38"/>
                  </a:cubicBezTo>
                  <a:cubicBezTo>
                    <a:pt x="30" y="40"/>
                    <a:pt x="23" y="46"/>
                    <a:pt x="18" y="51"/>
                  </a:cubicBezTo>
                  <a:cubicBezTo>
                    <a:pt x="30" y="40"/>
                    <a:pt x="41" y="28"/>
                    <a:pt x="49" y="14"/>
                  </a:cubicBezTo>
                  <a:close/>
                  <a:moveTo>
                    <a:pt x="21" y="18"/>
                  </a:moveTo>
                  <a:cubicBezTo>
                    <a:pt x="29" y="8"/>
                    <a:pt x="40" y="6"/>
                    <a:pt x="46" y="11"/>
                  </a:cubicBezTo>
                  <a:cubicBezTo>
                    <a:pt x="36" y="20"/>
                    <a:pt x="26" y="30"/>
                    <a:pt x="16" y="39"/>
                  </a:cubicBezTo>
                  <a:cubicBezTo>
                    <a:pt x="16" y="40"/>
                    <a:pt x="16" y="40"/>
                    <a:pt x="15" y="40"/>
                  </a:cubicBezTo>
                  <a:cubicBezTo>
                    <a:pt x="15" y="40"/>
                    <a:pt x="15" y="40"/>
                    <a:pt x="15" y="40"/>
                  </a:cubicBezTo>
                  <a:cubicBezTo>
                    <a:pt x="19" y="36"/>
                    <a:pt x="24" y="32"/>
                    <a:pt x="24" y="32"/>
                  </a:cubicBezTo>
                  <a:cubicBezTo>
                    <a:pt x="30" y="25"/>
                    <a:pt x="36" y="19"/>
                    <a:pt x="42" y="12"/>
                  </a:cubicBezTo>
                  <a:cubicBezTo>
                    <a:pt x="43" y="10"/>
                    <a:pt x="41" y="8"/>
                    <a:pt x="40" y="9"/>
                  </a:cubicBezTo>
                  <a:cubicBezTo>
                    <a:pt x="34" y="14"/>
                    <a:pt x="17" y="28"/>
                    <a:pt x="14" y="38"/>
                  </a:cubicBezTo>
                  <a:cubicBezTo>
                    <a:pt x="11" y="40"/>
                    <a:pt x="9" y="43"/>
                    <a:pt x="7" y="45"/>
                  </a:cubicBezTo>
                  <a:cubicBezTo>
                    <a:pt x="9" y="35"/>
                    <a:pt x="14" y="26"/>
                    <a:pt x="21" y="18"/>
                  </a:cubicBezTo>
                  <a:close/>
                  <a:moveTo>
                    <a:pt x="8" y="61"/>
                  </a:moveTo>
                  <a:cubicBezTo>
                    <a:pt x="22" y="51"/>
                    <a:pt x="35" y="40"/>
                    <a:pt x="49" y="30"/>
                  </a:cubicBezTo>
                  <a:cubicBezTo>
                    <a:pt x="49" y="30"/>
                    <a:pt x="49" y="30"/>
                    <a:pt x="49" y="30"/>
                  </a:cubicBezTo>
                  <a:cubicBezTo>
                    <a:pt x="37" y="39"/>
                    <a:pt x="25" y="58"/>
                    <a:pt x="16" y="70"/>
                  </a:cubicBezTo>
                  <a:cubicBezTo>
                    <a:pt x="12" y="67"/>
                    <a:pt x="10" y="64"/>
                    <a:pt x="8" y="61"/>
                  </a:cubicBezTo>
                  <a:close/>
                  <a:moveTo>
                    <a:pt x="42" y="52"/>
                  </a:moveTo>
                  <a:cubicBezTo>
                    <a:pt x="50" y="45"/>
                    <a:pt x="50" y="46"/>
                    <a:pt x="44" y="54"/>
                  </a:cubicBezTo>
                  <a:cubicBezTo>
                    <a:pt x="39" y="62"/>
                    <a:pt x="32" y="70"/>
                    <a:pt x="26" y="77"/>
                  </a:cubicBezTo>
                  <a:cubicBezTo>
                    <a:pt x="24" y="75"/>
                    <a:pt x="22" y="73"/>
                    <a:pt x="21" y="71"/>
                  </a:cubicBezTo>
                  <a:cubicBezTo>
                    <a:pt x="28" y="65"/>
                    <a:pt x="35" y="59"/>
                    <a:pt x="42" y="52"/>
                  </a:cubicBezTo>
                  <a:close/>
                  <a:moveTo>
                    <a:pt x="29" y="81"/>
                  </a:moveTo>
                  <a:cubicBezTo>
                    <a:pt x="37" y="75"/>
                    <a:pt x="47" y="69"/>
                    <a:pt x="52" y="63"/>
                  </a:cubicBezTo>
                  <a:cubicBezTo>
                    <a:pt x="46" y="71"/>
                    <a:pt x="40" y="79"/>
                    <a:pt x="34" y="87"/>
                  </a:cubicBezTo>
                  <a:cubicBezTo>
                    <a:pt x="33" y="85"/>
                    <a:pt x="31" y="83"/>
                    <a:pt x="29" y="81"/>
                  </a:cubicBezTo>
                  <a:close/>
                  <a:moveTo>
                    <a:pt x="64" y="75"/>
                  </a:moveTo>
                  <a:cubicBezTo>
                    <a:pt x="57" y="80"/>
                    <a:pt x="51" y="91"/>
                    <a:pt x="46" y="99"/>
                  </a:cubicBezTo>
                  <a:cubicBezTo>
                    <a:pt x="43" y="97"/>
                    <a:pt x="41" y="95"/>
                    <a:pt x="39" y="93"/>
                  </a:cubicBezTo>
                  <a:cubicBezTo>
                    <a:pt x="48" y="87"/>
                    <a:pt x="56" y="81"/>
                    <a:pt x="64" y="75"/>
                  </a:cubicBezTo>
                  <a:close/>
                  <a:moveTo>
                    <a:pt x="49" y="102"/>
                  </a:moveTo>
                  <a:cubicBezTo>
                    <a:pt x="55" y="97"/>
                    <a:pt x="65" y="89"/>
                    <a:pt x="69" y="84"/>
                  </a:cubicBezTo>
                  <a:cubicBezTo>
                    <a:pt x="64" y="91"/>
                    <a:pt x="58" y="98"/>
                    <a:pt x="52" y="105"/>
                  </a:cubicBezTo>
                  <a:cubicBezTo>
                    <a:pt x="51" y="104"/>
                    <a:pt x="50" y="103"/>
                    <a:pt x="49" y="102"/>
                  </a:cubicBezTo>
                  <a:close/>
                  <a:moveTo>
                    <a:pt x="57" y="108"/>
                  </a:moveTo>
                  <a:cubicBezTo>
                    <a:pt x="64" y="102"/>
                    <a:pt x="72" y="96"/>
                    <a:pt x="80" y="90"/>
                  </a:cubicBezTo>
                  <a:cubicBezTo>
                    <a:pt x="101" y="72"/>
                    <a:pt x="70" y="102"/>
                    <a:pt x="65" y="106"/>
                  </a:cubicBezTo>
                  <a:cubicBezTo>
                    <a:pt x="64" y="108"/>
                    <a:pt x="66" y="111"/>
                    <a:pt x="67" y="109"/>
                  </a:cubicBezTo>
                  <a:cubicBezTo>
                    <a:pt x="77" y="103"/>
                    <a:pt x="89" y="95"/>
                    <a:pt x="96" y="87"/>
                  </a:cubicBezTo>
                  <a:cubicBezTo>
                    <a:pt x="90" y="94"/>
                    <a:pt x="83" y="102"/>
                    <a:pt x="76" y="109"/>
                  </a:cubicBezTo>
                  <a:cubicBezTo>
                    <a:pt x="76" y="109"/>
                    <a:pt x="76" y="109"/>
                    <a:pt x="76" y="109"/>
                  </a:cubicBezTo>
                  <a:cubicBezTo>
                    <a:pt x="72" y="110"/>
                    <a:pt x="70" y="112"/>
                    <a:pt x="68" y="114"/>
                  </a:cubicBezTo>
                  <a:cubicBezTo>
                    <a:pt x="64" y="113"/>
                    <a:pt x="60" y="111"/>
                    <a:pt x="57" y="108"/>
                  </a:cubicBezTo>
                  <a:close/>
                  <a:moveTo>
                    <a:pt x="70" y="118"/>
                  </a:moveTo>
                  <a:cubicBezTo>
                    <a:pt x="70" y="119"/>
                    <a:pt x="71" y="120"/>
                    <a:pt x="73" y="119"/>
                  </a:cubicBezTo>
                  <a:cubicBezTo>
                    <a:pt x="82" y="111"/>
                    <a:pt x="98" y="101"/>
                    <a:pt x="104" y="92"/>
                  </a:cubicBezTo>
                  <a:cubicBezTo>
                    <a:pt x="96" y="103"/>
                    <a:pt x="87" y="113"/>
                    <a:pt x="79" y="124"/>
                  </a:cubicBezTo>
                  <a:cubicBezTo>
                    <a:pt x="78" y="126"/>
                    <a:pt x="81" y="128"/>
                    <a:pt x="82" y="127"/>
                  </a:cubicBezTo>
                  <a:cubicBezTo>
                    <a:pt x="94" y="118"/>
                    <a:pt x="103" y="107"/>
                    <a:pt x="115" y="99"/>
                  </a:cubicBezTo>
                  <a:cubicBezTo>
                    <a:pt x="108" y="104"/>
                    <a:pt x="103" y="113"/>
                    <a:pt x="97" y="121"/>
                  </a:cubicBezTo>
                  <a:cubicBezTo>
                    <a:pt x="95" y="122"/>
                    <a:pt x="95" y="123"/>
                    <a:pt x="95" y="125"/>
                  </a:cubicBezTo>
                  <a:cubicBezTo>
                    <a:pt x="93" y="127"/>
                    <a:pt x="92" y="129"/>
                    <a:pt x="90" y="131"/>
                  </a:cubicBezTo>
                  <a:cubicBezTo>
                    <a:pt x="79" y="130"/>
                    <a:pt x="67" y="125"/>
                    <a:pt x="70" y="118"/>
                  </a:cubicBezTo>
                  <a:close/>
                  <a:moveTo>
                    <a:pt x="100" y="130"/>
                  </a:moveTo>
                  <a:cubicBezTo>
                    <a:pt x="99" y="130"/>
                    <a:pt x="97" y="131"/>
                    <a:pt x="96" y="131"/>
                  </a:cubicBezTo>
                  <a:cubicBezTo>
                    <a:pt x="100" y="125"/>
                    <a:pt x="104" y="120"/>
                    <a:pt x="109" y="116"/>
                  </a:cubicBezTo>
                  <a:cubicBezTo>
                    <a:pt x="110" y="115"/>
                    <a:pt x="111" y="113"/>
                    <a:pt x="113" y="111"/>
                  </a:cubicBezTo>
                  <a:cubicBezTo>
                    <a:pt x="113" y="111"/>
                    <a:pt x="113" y="111"/>
                    <a:pt x="113" y="111"/>
                  </a:cubicBezTo>
                  <a:cubicBezTo>
                    <a:pt x="116" y="109"/>
                    <a:pt x="118" y="107"/>
                    <a:pt x="120" y="104"/>
                  </a:cubicBezTo>
                  <a:cubicBezTo>
                    <a:pt x="118" y="116"/>
                    <a:pt x="111" y="125"/>
                    <a:pt x="100" y="1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5" name="Freeform 96"/>
            <p:cNvSpPr>
              <a:spLocks noEditPoints="1"/>
            </p:cNvSpPr>
            <p:nvPr/>
          </p:nvSpPr>
          <p:spPr bwMode="auto">
            <a:xfrm>
              <a:off x="7593013" y="2389188"/>
              <a:ext cx="163513" cy="103187"/>
            </a:xfrm>
            <a:custGeom>
              <a:avLst/>
              <a:gdLst>
                <a:gd name="T0" fmla="*/ 58 w 66"/>
                <a:gd name="T1" fmla="*/ 4 h 42"/>
                <a:gd name="T2" fmla="*/ 58 w 66"/>
                <a:gd name="T3" fmla="*/ 3 h 42"/>
                <a:gd name="T4" fmla="*/ 43 w 66"/>
                <a:gd name="T5" fmla="*/ 1 h 42"/>
                <a:gd name="T6" fmla="*/ 11 w 66"/>
                <a:gd name="T7" fmla="*/ 15 h 42"/>
                <a:gd name="T8" fmla="*/ 0 w 66"/>
                <a:gd name="T9" fmla="*/ 33 h 42"/>
                <a:gd name="T10" fmla="*/ 6 w 66"/>
                <a:gd name="T11" fmla="*/ 40 h 42"/>
                <a:gd name="T12" fmla="*/ 8 w 66"/>
                <a:gd name="T13" fmla="*/ 41 h 42"/>
                <a:gd name="T14" fmla="*/ 8 w 66"/>
                <a:gd name="T15" fmla="*/ 41 h 42"/>
                <a:gd name="T16" fmla="*/ 10 w 66"/>
                <a:gd name="T17" fmla="*/ 42 h 42"/>
                <a:gd name="T18" fmla="*/ 19 w 66"/>
                <a:gd name="T19" fmla="*/ 41 h 42"/>
                <a:gd name="T20" fmla="*/ 21 w 66"/>
                <a:gd name="T21" fmla="*/ 42 h 42"/>
                <a:gd name="T22" fmla="*/ 22 w 66"/>
                <a:gd name="T23" fmla="*/ 41 h 42"/>
                <a:gd name="T24" fmla="*/ 31 w 66"/>
                <a:gd name="T25" fmla="*/ 39 h 42"/>
                <a:gd name="T26" fmla="*/ 33 w 66"/>
                <a:gd name="T27" fmla="*/ 38 h 42"/>
                <a:gd name="T28" fmla="*/ 33 w 66"/>
                <a:gd name="T29" fmla="*/ 38 h 42"/>
                <a:gd name="T30" fmla="*/ 39 w 66"/>
                <a:gd name="T31" fmla="*/ 36 h 42"/>
                <a:gd name="T32" fmla="*/ 40 w 66"/>
                <a:gd name="T33" fmla="*/ 35 h 42"/>
                <a:gd name="T34" fmla="*/ 42 w 66"/>
                <a:gd name="T35" fmla="*/ 35 h 42"/>
                <a:gd name="T36" fmla="*/ 43 w 66"/>
                <a:gd name="T37" fmla="*/ 34 h 42"/>
                <a:gd name="T38" fmla="*/ 65 w 66"/>
                <a:gd name="T39" fmla="*/ 17 h 42"/>
                <a:gd name="T40" fmla="*/ 58 w 66"/>
                <a:gd name="T41" fmla="*/ 4 h 42"/>
                <a:gd name="T42" fmla="*/ 55 w 66"/>
                <a:gd name="T43" fmla="*/ 6 h 42"/>
                <a:gd name="T44" fmla="*/ 42 w 66"/>
                <a:gd name="T45" fmla="*/ 23 h 42"/>
                <a:gd name="T46" fmla="*/ 47 w 66"/>
                <a:gd name="T47" fmla="*/ 10 h 42"/>
                <a:gd name="T48" fmla="*/ 47 w 66"/>
                <a:gd name="T49" fmla="*/ 10 h 42"/>
                <a:gd name="T50" fmla="*/ 47 w 66"/>
                <a:gd name="T51" fmla="*/ 10 h 42"/>
                <a:gd name="T52" fmla="*/ 48 w 66"/>
                <a:gd name="T53" fmla="*/ 10 h 42"/>
                <a:gd name="T54" fmla="*/ 45 w 66"/>
                <a:gd name="T55" fmla="*/ 9 h 42"/>
                <a:gd name="T56" fmla="*/ 25 w 66"/>
                <a:gd name="T57" fmla="*/ 34 h 42"/>
                <a:gd name="T58" fmla="*/ 35 w 66"/>
                <a:gd name="T59" fmla="*/ 10 h 42"/>
                <a:gd name="T60" fmla="*/ 32 w 66"/>
                <a:gd name="T61" fmla="*/ 9 h 42"/>
                <a:gd name="T62" fmla="*/ 12 w 66"/>
                <a:gd name="T63" fmla="*/ 33 h 42"/>
                <a:gd name="T64" fmla="*/ 21 w 66"/>
                <a:gd name="T65" fmla="*/ 15 h 42"/>
                <a:gd name="T66" fmla="*/ 21 w 66"/>
                <a:gd name="T67" fmla="*/ 13 h 42"/>
                <a:gd name="T68" fmla="*/ 42 w 66"/>
                <a:gd name="T69" fmla="*/ 5 h 42"/>
                <a:gd name="T70" fmla="*/ 55 w 66"/>
                <a:gd name="T71" fmla="*/ 6 h 42"/>
                <a:gd name="T72" fmla="*/ 7 w 66"/>
                <a:gd name="T73" fmla="*/ 37 h 42"/>
                <a:gd name="T74" fmla="*/ 5 w 66"/>
                <a:gd name="T75" fmla="*/ 36 h 42"/>
                <a:gd name="T76" fmla="*/ 15 w 66"/>
                <a:gd name="T77" fmla="*/ 21 h 42"/>
                <a:gd name="T78" fmla="*/ 7 w 66"/>
                <a:gd name="T79" fmla="*/ 37 h 42"/>
                <a:gd name="T80" fmla="*/ 15 w 66"/>
                <a:gd name="T81" fmla="*/ 17 h 42"/>
                <a:gd name="T82" fmla="*/ 18 w 66"/>
                <a:gd name="T83" fmla="*/ 15 h 42"/>
                <a:gd name="T84" fmla="*/ 4 w 66"/>
                <a:gd name="T85" fmla="*/ 35 h 42"/>
                <a:gd name="T86" fmla="*/ 3 w 66"/>
                <a:gd name="T87" fmla="*/ 33 h 42"/>
                <a:gd name="T88" fmla="*/ 15 w 66"/>
                <a:gd name="T89" fmla="*/ 17 h 42"/>
                <a:gd name="T90" fmla="*/ 16 w 66"/>
                <a:gd name="T91" fmla="*/ 39 h 42"/>
                <a:gd name="T92" fmla="*/ 11 w 66"/>
                <a:gd name="T93" fmla="*/ 38 h 42"/>
                <a:gd name="T94" fmla="*/ 30 w 66"/>
                <a:gd name="T95" fmla="*/ 16 h 42"/>
                <a:gd name="T96" fmla="*/ 20 w 66"/>
                <a:gd name="T97" fmla="*/ 38 h 42"/>
                <a:gd name="T98" fmla="*/ 16 w 66"/>
                <a:gd name="T99" fmla="*/ 39 h 42"/>
                <a:gd name="T100" fmla="*/ 36 w 66"/>
                <a:gd name="T101" fmla="*/ 34 h 42"/>
                <a:gd name="T102" fmla="*/ 51 w 66"/>
                <a:gd name="T103" fmla="*/ 15 h 42"/>
                <a:gd name="T104" fmla="*/ 41 w 66"/>
                <a:gd name="T105" fmla="*/ 32 h 42"/>
                <a:gd name="T106" fmla="*/ 36 w 66"/>
                <a:gd name="T107" fmla="*/ 34 h 42"/>
                <a:gd name="T108" fmla="*/ 57 w 66"/>
                <a:gd name="T109" fmla="*/ 27 h 42"/>
                <a:gd name="T110" fmla="*/ 55 w 66"/>
                <a:gd name="T111" fmla="*/ 28 h 42"/>
                <a:gd name="T112" fmla="*/ 54 w 66"/>
                <a:gd name="T113" fmla="*/ 28 h 42"/>
                <a:gd name="T114" fmla="*/ 61 w 66"/>
                <a:gd name="T115" fmla="*/ 13 h 42"/>
                <a:gd name="T116" fmla="*/ 62 w 66"/>
                <a:gd name="T117" fmla="*/ 17 h 42"/>
                <a:gd name="T118" fmla="*/ 57 w 66"/>
                <a:gd name="T119" fmla="*/ 2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6" h="42">
                  <a:moveTo>
                    <a:pt x="58" y="4"/>
                  </a:moveTo>
                  <a:cubicBezTo>
                    <a:pt x="58" y="4"/>
                    <a:pt x="58" y="4"/>
                    <a:pt x="58" y="3"/>
                  </a:cubicBezTo>
                  <a:cubicBezTo>
                    <a:pt x="54" y="1"/>
                    <a:pt x="48" y="0"/>
                    <a:pt x="43" y="1"/>
                  </a:cubicBezTo>
                  <a:cubicBezTo>
                    <a:pt x="31" y="3"/>
                    <a:pt x="20" y="9"/>
                    <a:pt x="11" y="15"/>
                  </a:cubicBezTo>
                  <a:cubicBezTo>
                    <a:pt x="6" y="19"/>
                    <a:pt x="0" y="25"/>
                    <a:pt x="0" y="33"/>
                  </a:cubicBezTo>
                  <a:cubicBezTo>
                    <a:pt x="0" y="37"/>
                    <a:pt x="3" y="39"/>
                    <a:pt x="6" y="40"/>
                  </a:cubicBezTo>
                  <a:cubicBezTo>
                    <a:pt x="6" y="41"/>
                    <a:pt x="8" y="42"/>
                    <a:pt x="8" y="41"/>
                  </a:cubicBezTo>
                  <a:cubicBezTo>
                    <a:pt x="8" y="41"/>
                    <a:pt x="8" y="41"/>
                    <a:pt x="8" y="41"/>
                  </a:cubicBezTo>
                  <a:cubicBezTo>
                    <a:pt x="9" y="41"/>
                    <a:pt x="10" y="42"/>
                    <a:pt x="10" y="42"/>
                  </a:cubicBezTo>
                  <a:cubicBezTo>
                    <a:pt x="13" y="42"/>
                    <a:pt x="16" y="42"/>
                    <a:pt x="19" y="41"/>
                  </a:cubicBezTo>
                  <a:cubicBezTo>
                    <a:pt x="20" y="42"/>
                    <a:pt x="20" y="42"/>
                    <a:pt x="21" y="42"/>
                  </a:cubicBezTo>
                  <a:cubicBezTo>
                    <a:pt x="21" y="41"/>
                    <a:pt x="21" y="41"/>
                    <a:pt x="22" y="41"/>
                  </a:cubicBezTo>
                  <a:cubicBezTo>
                    <a:pt x="25" y="41"/>
                    <a:pt x="28" y="40"/>
                    <a:pt x="31" y="39"/>
                  </a:cubicBezTo>
                  <a:cubicBezTo>
                    <a:pt x="32" y="39"/>
                    <a:pt x="32" y="39"/>
                    <a:pt x="33" y="38"/>
                  </a:cubicBezTo>
                  <a:cubicBezTo>
                    <a:pt x="33" y="38"/>
                    <a:pt x="33" y="38"/>
                    <a:pt x="33" y="38"/>
                  </a:cubicBezTo>
                  <a:cubicBezTo>
                    <a:pt x="35" y="37"/>
                    <a:pt x="37" y="36"/>
                    <a:pt x="39" y="36"/>
                  </a:cubicBezTo>
                  <a:cubicBezTo>
                    <a:pt x="40" y="35"/>
                    <a:pt x="40" y="35"/>
                    <a:pt x="40" y="35"/>
                  </a:cubicBezTo>
                  <a:cubicBezTo>
                    <a:pt x="41" y="36"/>
                    <a:pt x="42" y="36"/>
                    <a:pt x="42" y="35"/>
                  </a:cubicBezTo>
                  <a:cubicBezTo>
                    <a:pt x="43" y="35"/>
                    <a:pt x="43" y="34"/>
                    <a:pt x="43" y="34"/>
                  </a:cubicBezTo>
                  <a:cubicBezTo>
                    <a:pt x="54" y="36"/>
                    <a:pt x="65" y="27"/>
                    <a:pt x="65" y="17"/>
                  </a:cubicBezTo>
                  <a:cubicBezTo>
                    <a:pt x="66" y="10"/>
                    <a:pt x="63" y="6"/>
                    <a:pt x="58" y="4"/>
                  </a:cubicBezTo>
                  <a:close/>
                  <a:moveTo>
                    <a:pt x="55" y="6"/>
                  </a:moveTo>
                  <a:cubicBezTo>
                    <a:pt x="51" y="12"/>
                    <a:pt x="46" y="17"/>
                    <a:pt x="42" y="23"/>
                  </a:cubicBezTo>
                  <a:cubicBezTo>
                    <a:pt x="44" y="19"/>
                    <a:pt x="46" y="15"/>
                    <a:pt x="47" y="10"/>
                  </a:cubicBezTo>
                  <a:cubicBezTo>
                    <a:pt x="47" y="10"/>
                    <a:pt x="47" y="10"/>
                    <a:pt x="47" y="10"/>
                  </a:cubicBezTo>
                  <a:cubicBezTo>
                    <a:pt x="47" y="10"/>
                    <a:pt x="47" y="10"/>
                    <a:pt x="47" y="10"/>
                  </a:cubicBezTo>
                  <a:cubicBezTo>
                    <a:pt x="47" y="10"/>
                    <a:pt x="48" y="10"/>
                    <a:pt x="48" y="10"/>
                  </a:cubicBezTo>
                  <a:cubicBezTo>
                    <a:pt x="48" y="8"/>
                    <a:pt x="46" y="8"/>
                    <a:pt x="45" y="9"/>
                  </a:cubicBezTo>
                  <a:cubicBezTo>
                    <a:pt x="39" y="18"/>
                    <a:pt x="33" y="27"/>
                    <a:pt x="25" y="34"/>
                  </a:cubicBezTo>
                  <a:cubicBezTo>
                    <a:pt x="29" y="26"/>
                    <a:pt x="33" y="19"/>
                    <a:pt x="35" y="10"/>
                  </a:cubicBezTo>
                  <a:cubicBezTo>
                    <a:pt x="35" y="9"/>
                    <a:pt x="33" y="7"/>
                    <a:pt x="32" y="9"/>
                  </a:cubicBezTo>
                  <a:cubicBezTo>
                    <a:pt x="26" y="17"/>
                    <a:pt x="19" y="25"/>
                    <a:pt x="12" y="33"/>
                  </a:cubicBezTo>
                  <a:cubicBezTo>
                    <a:pt x="15" y="27"/>
                    <a:pt x="18" y="21"/>
                    <a:pt x="21" y="15"/>
                  </a:cubicBezTo>
                  <a:cubicBezTo>
                    <a:pt x="22" y="14"/>
                    <a:pt x="21" y="14"/>
                    <a:pt x="21" y="13"/>
                  </a:cubicBezTo>
                  <a:cubicBezTo>
                    <a:pt x="27" y="9"/>
                    <a:pt x="34" y="6"/>
                    <a:pt x="42" y="5"/>
                  </a:cubicBezTo>
                  <a:cubicBezTo>
                    <a:pt x="46" y="4"/>
                    <a:pt x="51" y="4"/>
                    <a:pt x="55" y="6"/>
                  </a:cubicBezTo>
                  <a:close/>
                  <a:moveTo>
                    <a:pt x="7" y="37"/>
                  </a:moveTo>
                  <a:cubicBezTo>
                    <a:pt x="7" y="37"/>
                    <a:pt x="6" y="37"/>
                    <a:pt x="5" y="36"/>
                  </a:cubicBezTo>
                  <a:cubicBezTo>
                    <a:pt x="8" y="31"/>
                    <a:pt x="11" y="26"/>
                    <a:pt x="15" y="21"/>
                  </a:cubicBezTo>
                  <a:cubicBezTo>
                    <a:pt x="12" y="27"/>
                    <a:pt x="10" y="32"/>
                    <a:pt x="7" y="37"/>
                  </a:cubicBezTo>
                  <a:close/>
                  <a:moveTo>
                    <a:pt x="15" y="17"/>
                  </a:moveTo>
                  <a:cubicBezTo>
                    <a:pt x="16" y="16"/>
                    <a:pt x="17" y="16"/>
                    <a:pt x="18" y="15"/>
                  </a:cubicBezTo>
                  <a:cubicBezTo>
                    <a:pt x="12" y="21"/>
                    <a:pt x="8" y="28"/>
                    <a:pt x="4" y="35"/>
                  </a:cubicBezTo>
                  <a:cubicBezTo>
                    <a:pt x="4" y="34"/>
                    <a:pt x="3" y="34"/>
                    <a:pt x="3" y="33"/>
                  </a:cubicBezTo>
                  <a:cubicBezTo>
                    <a:pt x="3" y="26"/>
                    <a:pt x="11" y="20"/>
                    <a:pt x="15" y="17"/>
                  </a:cubicBezTo>
                  <a:close/>
                  <a:moveTo>
                    <a:pt x="16" y="39"/>
                  </a:moveTo>
                  <a:cubicBezTo>
                    <a:pt x="14" y="39"/>
                    <a:pt x="13" y="39"/>
                    <a:pt x="11" y="38"/>
                  </a:cubicBezTo>
                  <a:cubicBezTo>
                    <a:pt x="18" y="31"/>
                    <a:pt x="24" y="23"/>
                    <a:pt x="30" y="16"/>
                  </a:cubicBezTo>
                  <a:cubicBezTo>
                    <a:pt x="28" y="24"/>
                    <a:pt x="24" y="31"/>
                    <a:pt x="20" y="38"/>
                  </a:cubicBezTo>
                  <a:cubicBezTo>
                    <a:pt x="19" y="38"/>
                    <a:pt x="17" y="38"/>
                    <a:pt x="16" y="39"/>
                  </a:cubicBezTo>
                  <a:close/>
                  <a:moveTo>
                    <a:pt x="36" y="34"/>
                  </a:moveTo>
                  <a:cubicBezTo>
                    <a:pt x="41" y="28"/>
                    <a:pt x="46" y="22"/>
                    <a:pt x="51" y="15"/>
                  </a:cubicBezTo>
                  <a:cubicBezTo>
                    <a:pt x="48" y="21"/>
                    <a:pt x="44" y="27"/>
                    <a:pt x="41" y="32"/>
                  </a:cubicBezTo>
                  <a:cubicBezTo>
                    <a:pt x="39" y="33"/>
                    <a:pt x="38" y="33"/>
                    <a:pt x="36" y="34"/>
                  </a:cubicBezTo>
                  <a:close/>
                  <a:moveTo>
                    <a:pt x="57" y="27"/>
                  </a:moveTo>
                  <a:cubicBezTo>
                    <a:pt x="56" y="27"/>
                    <a:pt x="56" y="28"/>
                    <a:pt x="55" y="28"/>
                  </a:cubicBezTo>
                  <a:cubicBezTo>
                    <a:pt x="55" y="28"/>
                    <a:pt x="54" y="27"/>
                    <a:pt x="54" y="28"/>
                  </a:cubicBezTo>
                  <a:cubicBezTo>
                    <a:pt x="56" y="27"/>
                    <a:pt x="59" y="18"/>
                    <a:pt x="61" y="13"/>
                  </a:cubicBezTo>
                  <a:cubicBezTo>
                    <a:pt x="62" y="14"/>
                    <a:pt x="62" y="15"/>
                    <a:pt x="62" y="17"/>
                  </a:cubicBezTo>
                  <a:cubicBezTo>
                    <a:pt x="62" y="21"/>
                    <a:pt x="60" y="24"/>
                    <a:pt x="5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6" name="Freeform 97"/>
            <p:cNvSpPr>
              <a:spLocks noEditPoints="1"/>
            </p:cNvSpPr>
            <p:nvPr/>
          </p:nvSpPr>
          <p:spPr bwMode="auto">
            <a:xfrm>
              <a:off x="7780338" y="2408238"/>
              <a:ext cx="133350" cy="123825"/>
            </a:xfrm>
            <a:custGeom>
              <a:avLst/>
              <a:gdLst>
                <a:gd name="T0" fmla="*/ 32 w 54"/>
                <a:gd name="T1" fmla="*/ 11 h 50"/>
                <a:gd name="T2" fmla="*/ 3 w 54"/>
                <a:gd name="T3" fmla="*/ 0 h 50"/>
                <a:gd name="T4" fmla="*/ 3 w 54"/>
                <a:gd name="T5" fmla="*/ 3 h 50"/>
                <a:gd name="T6" fmla="*/ 23 w 54"/>
                <a:gd name="T7" fmla="*/ 10 h 50"/>
                <a:gd name="T8" fmla="*/ 39 w 54"/>
                <a:gd name="T9" fmla="*/ 19 h 50"/>
                <a:gd name="T10" fmla="*/ 37 w 54"/>
                <a:gd name="T11" fmla="*/ 20 h 50"/>
                <a:gd name="T12" fmla="*/ 28 w 54"/>
                <a:gd name="T13" fmla="*/ 29 h 50"/>
                <a:gd name="T14" fmla="*/ 30 w 54"/>
                <a:gd name="T15" fmla="*/ 22 h 50"/>
                <a:gd name="T16" fmla="*/ 27 w 54"/>
                <a:gd name="T17" fmla="*/ 20 h 50"/>
                <a:gd name="T18" fmla="*/ 25 w 54"/>
                <a:gd name="T19" fmla="*/ 22 h 50"/>
                <a:gd name="T20" fmla="*/ 27 w 54"/>
                <a:gd name="T21" fmla="*/ 17 h 50"/>
                <a:gd name="T22" fmla="*/ 24 w 54"/>
                <a:gd name="T23" fmla="*/ 15 h 50"/>
                <a:gd name="T24" fmla="*/ 16 w 54"/>
                <a:gd name="T25" fmla="*/ 24 h 50"/>
                <a:gd name="T26" fmla="*/ 17 w 54"/>
                <a:gd name="T27" fmla="*/ 13 h 50"/>
                <a:gd name="T28" fmla="*/ 14 w 54"/>
                <a:gd name="T29" fmla="*/ 12 h 50"/>
                <a:gd name="T30" fmla="*/ 8 w 54"/>
                <a:gd name="T31" fmla="*/ 18 h 50"/>
                <a:gd name="T32" fmla="*/ 7 w 54"/>
                <a:gd name="T33" fmla="*/ 17 h 50"/>
                <a:gd name="T34" fmla="*/ 9 w 54"/>
                <a:gd name="T35" fmla="*/ 8 h 50"/>
                <a:gd name="T36" fmla="*/ 6 w 54"/>
                <a:gd name="T37" fmla="*/ 7 h 50"/>
                <a:gd name="T38" fmla="*/ 4 w 54"/>
                <a:gd name="T39" fmla="*/ 11 h 50"/>
                <a:gd name="T40" fmla="*/ 2 w 54"/>
                <a:gd name="T41" fmla="*/ 6 h 50"/>
                <a:gd name="T42" fmla="*/ 0 w 54"/>
                <a:gd name="T43" fmla="*/ 6 h 50"/>
                <a:gd name="T44" fmla="*/ 3 w 54"/>
                <a:gd name="T45" fmla="*/ 15 h 50"/>
                <a:gd name="T46" fmla="*/ 2 w 54"/>
                <a:gd name="T47" fmla="*/ 18 h 50"/>
                <a:gd name="T48" fmla="*/ 3 w 54"/>
                <a:gd name="T49" fmla="*/ 18 h 50"/>
                <a:gd name="T50" fmla="*/ 4 w 54"/>
                <a:gd name="T51" fmla="*/ 16 h 50"/>
                <a:gd name="T52" fmla="*/ 4 w 54"/>
                <a:gd name="T53" fmla="*/ 17 h 50"/>
                <a:gd name="T54" fmla="*/ 4 w 54"/>
                <a:gd name="T55" fmla="*/ 21 h 50"/>
                <a:gd name="T56" fmla="*/ 7 w 54"/>
                <a:gd name="T57" fmla="*/ 22 h 50"/>
                <a:gd name="T58" fmla="*/ 7 w 54"/>
                <a:gd name="T59" fmla="*/ 22 h 50"/>
                <a:gd name="T60" fmla="*/ 12 w 54"/>
                <a:gd name="T61" fmla="*/ 29 h 50"/>
                <a:gd name="T62" fmla="*/ 12 w 54"/>
                <a:gd name="T63" fmla="*/ 29 h 50"/>
                <a:gd name="T64" fmla="*/ 14 w 54"/>
                <a:gd name="T65" fmla="*/ 31 h 50"/>
                <a:gd name="T66" fmla="*/ 21 w 54"/>
                <a:gd name="T67" fmla="*/ 38 h 50"/>
                <a:gd name="T68" fmla="*/ 48 w 54"/>
                <a:gd name="T69" fmla="*/ 37 h 50"/>
                <a:gd name="T70" fmla="*/ 32 w 54"/>
                <a:gd name="T71" fmla="*/ 11 h 50"/>
                <a:gd name="T72" fmla="*/ 31 w 54"/>
                <a:gd name="T73" fmla="*/ 31 h 50"/>
                <a:gd name="T74" fmla="*/ 28 w 54"/>
                <a:gd name="T75" fmla="*/ 35 h 50"/>
                <a:gd name="T76" fmla="*/ 32 w 54"/>
                <a:gd name="T77" fmla="*/ 37 h 50"/>
                <a:gd name="T78" fmla="*/ 38 w 54"/>
                <a:gd name="T79" fmla="*/ 30 h 50"/>
                <a:gd name="T80" fmla="*/ 33 w 54"/>
                <a:gd name="T81" fmla="*/ 41 h 50"/>
                <a:gd name="T82" fmla="*/ 33 w 54"/>
                <a:gd name="T83" fmla="*/ 42 h 50"/>
                <a:gd name="T84" fmla="*/ 25 w 54"/>
                <a:gd name="T85" fmla="*/ 37 h 50"/>
                <a:gd name="T86" fmla="*/ 25 w 54"/>
                <a:gd name="T87" fmla="*/ 37 h 50"/>
                <a:gd name="T88" fmla="*/ 31 w 54"/>
                <a:gd name="T89" fmla="*/ 3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 h="50">
                  <a:moveTo>
                    <a:pt x="32" y="11"/>
                  </a:moveTo>
                  <a:cubicBezTo>
                    <a:pt x="25" y="7"/>
                    <a:pt x="13" y="0"/>
                    <a:pt x="3" y="0"/>
                  </a:cubicBezTo>
                  <a:cubicBezTo>
                    <a:pt x="2" y="0"/>
                    <a:pt x="1" y="3"/>
                    <a:pt x="3" y="3"/>
                  </a:cubicBezTo>
                  <a:cubicBezTo>
                    <a:pt x="10" y="4"/>
                    <a:pt x="17" y="8"/>
                    <a:pt x="23" y="10"/>
                  </a:cubicBezTo>
                  <a:cubicBezTo>
                    <a:pt x="27" y="13"/>
                    <a:pt x="34" y="15"/>
                    <a:pt x="39" y="19"/>
                  </a:cubicBezTo>
                  <a:cubicBezTo>
                    <a:pt x="38" y="19"/>
                    <a:pt x="37" y="19"/>
                    <a:pt x="37" y="20"/>
                  </a:cubicBezTo>
                  <a:cubicBezTo>
                    <a:pt x="34" y="23"/>
                    <a:pt x="31" y="26"/>
                    <a:pt x="28" y="29"/>
                  </a:cubicBezTo>
                  <a:cubicBezTo>
                    <a:pt x="29" y="26"/>
                    <a:pt x="29" y="24"/>
                    <a:pt x="30" y="22"/>
                  </a:cubicBezTo>
                  <a:cubicBezTo>
                    <a:pt x="31" y="20"/>
                    <a:pt x="28" y="19"/>
                    <a:pt x="27" y="20"/>
                  </a:cubicBezTo>
                  <a:cubicBezTo>
                    <a:pt x="26" y="21"/>
                    <a:pt x="26" y="22"/>
                    <a:pt x="25" y="22"/>
                  </a:cubicBezTo>
                  <a:cubicBezTo>
                    <a:pt x="26" y="20"/>
                    <a:pt x="26" y="19"/>
                    <a:pt x="27" y="17"/>
                  </a:cubicBezTo>
                  <a:cubicBezTo>
                    <a:pt x="27" y="15"/>
                    <a:pt x="25" y="14"/>
                    <a:pt x="24" y="15"/>
                  </a:cubicBezTo>
                  <a:cubicBezTo>
                    <a:pt x="21" y="18"/>
                    <a:pt x="19" y="21"/>
                    <a:pt x="16" y="24"/>
                  </a:cubicBezTo>
                  <a:cubicBezTo>
                    <a:pt x="17" y="20"/>
                    <a:pt x="17" y="17"/>
                    <a:pt x="17" y="13"/>
                  </a:cubicBezTo>
                  <a:cubicBezTo>
                    <a:pt x="17" y="11"/>
                    <a:pt x="15" y="11"/>
                    <a:pt x="14" y="12"/>
                  </a:cubicBezTo>
                  <a:cubicBezTo>
                    <a:pt x="12" y="15"/>
                    <a:pt x="10" y="16"/>
                    <a:pt x="8" y="18"/>
                  </a:cubicBezTo>
                  <a:cubicBezTo>
                    <a:pt x="8" y="18"/>
                    <a:pt x="8" y="17"/>
                    <a:pt x="7" y="17"/>
                  </a:cubicBezTo>
                  <a:cubicBezTo>
                    <a:pt x="7" y="14"/>
                    <a:pt x="8" y="11"/>
                    <a:pt x="9" y="8"/>
                  </a:cubicBezTo>
                  <a:cubicBezTo>
                    <a:pt x="9" y="7"/>
                    <a:pt x="7" y="6"/>
                    <a:pt x="6" y="7"/>
                  </a:cubicBezTo>
                  <a:cubicBezTo>
                    <a:pt x="5" y="9"/>
                    <a:pt x="5" y="10"/>
                    <a:pt x="4" y="11"/>
                  </a:cubicBezTo>
                  <a:cubicBezTo>
                    <a:pt x="3" y="10"/>
                    <a:pt x="3" y="8"/>
                    <a:pt x="2" y="6"/>
                  </a:cubicBezTo>
                  <a:cubicBezTo>
                    <a:pt x="2" y="5"/>
                    <a:pt x="0" y="5"/>
                    <a:pt x="0" y="6"/>
                  </a:cubicBezTo>
                  <a:cubicBezTo>
                    <a:pt x="0" y="9"/>
                    <a:pt x="1" y="12"/>
                    <a:pt x="3" y="15"/>
                  </a:cubicBezTo>
                  <a:cubicBezTo>
                    <a:pt x="3" y="16"/>
                    <a:pt x="2" y="17"/>
                    <a:pt x="2" y="18"/>
                  </a:cubicBezTo>
                  <a:cubicBezTo>
                    <a:pt x="2" y="18"/>
                    <a:pt x="3" y="19"/>
                    <a:pt x="3" y="18"/>
                  </a:cubicBezTo>
                  <a:cubicBezTo>
                    <a:pt x="3" y="18"/>
                    <a:pt x="4" y="17"/>
                    <a:pt x="4" y="16"/>
                  </a:cubicBezTo>
                  <a:cubicBezTo>
                    <a:pt x="4" y="17"/>
                    <a:pt x="4" y="17"/>
                    <a:pt x="4" y="17"/>
                  </a:cubicBezTo>
                  <a:cubicBezTo>
                    <a:pt x="4" y="19"/>
                    <a:pt x="4" y="20"/>
                    <a:pt x="4" y="21"/>
                  </a:cubicBezTo>
                  <a:cubicBezTo>
                    <a:pt x="4" y="22"/>
                    <a:pt x="6" y="23"/>
                    <a:pt x="7" y="22"/>
                  </a:cubicBezTo>
                  <a:cubicBezTo>
                    <a:pt x="7" y="22"/>
                    <a:pt x="7" y="22"/>
                    <a:pt x="7" y="22"/>
                  </a:cubicBezTo>
                  <a:cubicBezTo>
                    <a:pt x="9" y="24"/>
                    <a:pt x="11" y="26"/>
                    <a:pt x="12" y="29"/>
                  </a:cubicBezTo>
                  <a:cubicBezTo>
                    <a:pt x="12" y="29"/>
                    <a:pt x="12" y="29"/>
                    <a:pt x="12" y="29"/>
                  </a:cubicBezTo>
                  <a:cubicBezTo>
                    <a:pt x="12" y="30"/>
                    <a:pt x="13" y="31"/>
                    <a:pt x="14" y="31"/>
                  </a:cubicBezTo>
                  <a:cubicBezTo>
                    <a:pt x="16" y="33"/>
                    <a:pt x="18" y="36"/>
                    <a:pt x="21" y="38"/>
                  </a:cubicBezTo>
                  <a:cubicBezTo>
                    <a:pt x="30" y="47"/>
                    <a:pt x="42" y="50"/>
                    <a:pt x="48" y="37"/>
                  </a:cubicBezTo>
                  <a:cubicBezTo>
                    <a:pt x="54" y="25"/>
                    <a:pt x="41" y="16"/>
                    <a:pt x="32" y="11"/>
                  </a:cubicBezTo>
                  <a:close/>
                  <a:moveTo>
                    <a:pt x="31" y="31"/>
                  </a:moveTo>
                  <a:cubicBezTo>
                    <a:pt x="30" y="32"/>
                    <a:pt x="29" y="33"/>
                    <a:pt x="28" y="35"/>
                  </a:cubicBezTo>
                  <a:cubicBezTo>
                    <a:pt x="27" y="37"/>
                    <a:pt x="30" y="38"/>
                    <a:pt x="32" y="37"/>
                  </a:cubicBezTo>
                  <a:cubicBezTo>
                    <a:pt x="33" y="34"/>
                    <a:pt x="35" y="32"/>
                    <a:pt x="38" y="30"/>
                  </a:cubicBezTo>
                  <a:cubicBezTo>
                    <a:pt x="36" y="34"/>
                    <a:pt x="35" y="38"/>
                    <a:pt x="33" y="41"/>
                  </a:cubicBezTo>
                  <a:cubicBezTo>
                    <a:pt x="33" y="41"/>
                    <a:pt x="33" y="42"/>
                    <a:pt x="33" y="42"/>
                  </a:cubicBezTo>
                  <a:cubicBezTo>
                    <a:pt x="30" y="41"/>
                    <a:pt x="27" y="39"/>
                    <a:pt x="25" y="37"/>
                  </a:cubicBezTo>
                  <a:cubicBezTo>
                    <a:pt x="25" y="37"/>
                    <a:pt x="25" y="37"/>
                    <a:pt x="25" y="37"/>
                  </a:cubicBezTo>
                  <a:cubicBezTo>
                    <a:pt x="27" y="35"/>
                    <a:pt x="29" y="33"/>
                    <a:pt x="31"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7" name="Freeform 98"/>
            <p:cNvSpPr>
              <a:spLocks noEditPoints="1"/>
            </p:cNvSpPr>
            <p:nvPr/>
          </p:nvSpPr>
          <p:spPr bwMode="auto">
            <a:xfrm>
              <a:off x="7646988" y="2519363"/>
              <a:ext cx="136525" cy="79375"/>
            </a:xfrm>
            <a:custGeom>
              <a:avLst/>
              <a:gdLst>
                <a:gd name="T0" fmla="*/ 55 w 55"/>
                <a:gd name="T1" fmla="*/ 28 h 32"/>
                <a:gd name="T2" fmla="*/ 30 w 55"/>
                <a:gd name="T3" fmla="*/ 8 h 32"/>
                <a:gd name="T4" fmla="*/ 28 w 55"/>
                <a:gd name="T5" fmla="*/ 8 h 32"/>
                <a:gd name="T6" fmla="*/ 22 w 55"/>
                <a:gd name="T7" fmla="*/ 8 h 32"/>
                <a:gd name="T8" fmla="*/ 22 w 55"/>
                <a:gd name="T9" fmla="*/ 7 h 32"/>
                <a:gd name="T10" fmla="*/ 22 w 55"/>
                <a:gd name="T11" fmla="*/ 6 h 32"/>
                <a:gd name="T12" fmla="*/ 29 w 55"/>
                <a:gd name="T13" fmla="*/ 3 h 32"/>
                <a:gd name="T14" fmla="*/ 28 w 55"/>
                <a:gd name="T15" fmla="*/ 0 h 32"/>
                <a:gd name="T16" fmla="*/ 12 w 55"/>
                <a:gd name="T17" fmla="*/ 22 h 32"/>
                <a:gd name="T18" fmla="*/ 43 w 55"/>
                <a:gd name="T19" fmla="*/ 31 h 32"/>
                <a:gd name="T20" fmla="*/ 44 w 55"/>
                <a:gd name="T21" fmla="*/ 31 h 32"/>
                <a:gd name="T22" fmla="*/ 45 w 55"/>
                <a:gd name="T23" fmla="*/ 31 h 32"/>
                <a:gd name="T24" fmla="*/ 45 w 55"/>
                <a:gd name="T25" fmla="*/ 31 h 32"/>
                <a:gd name="T26" fmla="*/ 53 w 55"/>
                <a:gd name="T27" fmla="*/ 31 h 32"/>
                <a:gd name="T28" fmla="*/ 55 w 55"/>
                <a:gd name="T29" fmla="*/ 28 h 32"/>
                <a:gd name="T30" fmla="*/ 46 w 55"/>
                <a:gd name="T31" fmla="*/ 20 h 32"/>
                <a:gd name="T32" fmla="*/ 44 w 55"/>
                <a:gd name="T33" fmla="*/ 20 h 32"/>
                <a:gd name="T34" fmla="*/ 41 w 55"/>
                <a:gd name="T35" fmla="*/ 23 h 32"/>
                <a:gd name="T36" fmla="*/ 40 w 55"/>
                <a:gd name="T37" fmla="*/ 19 h 32"/>
                <a:gd name="T38" fmla="*/ 38 w 55"/>
                <a:gd name="T39" fmla="*/ 19 h 32"/>
                <a:gd name="T40" fmla="*/ 35 w 55"/>
                <a:gd name="T41" fmla="*/ 22 h 32"/>
                <a:gd name="T42" fmla="*/ 37 w 55"/>
                <a:gd name="T43" fmla="*/ 15 h 32"/>
                <a:gd name="T44" fmla="*/ 34 w 55"/>
                <a:gd name="T45" fmla="*/ 14 h 32"/>
                <a:gd name="T46" fmla="*/ 27 w 55"/>
                <a:gd name="T47" fmla="*/ 21 h 32"/>
                <a:gd name="T48" fmla="*/ 30 w 55"/>
                <a:gd name="T49" fmla="*/ 10 h 32"/>
                <a:gd name="T50" fmla="*/ 46 w 55"/>
                <a:gd name="T51" fmla="*/ 20 h 32"/>
                <a:gd name="T52" fmla="*/ 19 w 55"/>
                <a:gd name="T53" fmla="*/ 10 h 32"/>
                <a:gd name="T54" fmla="*/ 18 w 55"/>
                <a:gd name="T55" fmla="*/ 21 h 32"/>
                <a:gd name="T56" fmla="*/ 18 w 55"/>
                <a:gd name="T57" fmla="*/ 21 h 32"/>
                <a:gd name="T58" fmla="*/ 14 w 55"/>
                <a:gd name="T59" fmla="*/ 19 h 32"/>
                <a:gd name="T60" fmla="*/ 19 w 55"/>
                <a:gd name="T61"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32">
                  <a:moveTo>
                    <a:pt x="55" y="28"/>
                  </a:moveTo>
                  <a:cubicBezTo>
                    <a:pt x="51" y="19"/>
                    <a:pt x="41" y="9"/>
                    <a:pt x="30" y="8"/>
                  </a:cubicBezTo>
                  <a:cubicBezTo>
                    <a:pt x="30" y="7"/>
                    <a:pt x="29" y="7"/>
                    <a:pt x="28" y="8"/>
                  </a:cubicBezTo>
                  <a:cubicBezTo>
                    <a:pt x="26" y="7"/>
                    <a:pt x="24" y="8"/>
                    <a:pt x="22" y="8"/>
                  </a:cubicBezTo>
                  <a:cubicBezTo>
                    <a:pt x="22" y="8"/>
                    <a:pt x="22" y="7"/>
                    <a:pt x="22" y="7"/>
                  </a:cubicBezTo>
                  <a:cubicBezTo>
                    <a:pt x="22" y="7"/>
                    <a:pt x="22" y="6"/>
                    <a:pt x="22" y="6"/>
                  </a:cubicBezTo>
                  <a:cubicBezTo>
                    <a:pt x="25" y="5"/>
                    <a:pt x="27" y="4"/>
                    <a:pt x="29" y="3"/>
                  </a:cubicBezTo>
                  <a:cubicBezTo>
                    <a:pt x="31" y="2"/>
                    <a:pt x="29" y="0"/>
                    <a:pt x="28" y="0"/>
                  </a:cubicBezTo>
                  <a:cubicBezTo>
                    <a:pt x="19" y="2"/>
                    <a:pt x="0" y="12"/>
                    <a:pt x="12" y="22"/>
                  </a:cubicBezTo>
                  <a:cubicBezTo>
                    <a:pt x="19" y="28"/>
                    <a:pt x="32" y="31"/>
                    <a:pt x="43" y="31"/>
                  </a:cubicBezTo>
                  <a:cubicBezTo>
                    <a:pt x="43" y="31"/>
                    <a:pt x="43" y="31"/>
                    <a:pt x="44" y="31"/>
                  </a:cubicBezTo>
                  <a:cubicBezTo>
                    <a:pt x="44" y="32"/>
                    <a:pt x="45" y="32"/>
                    <a:pt x="45" y="31"/>
                  </a:cubicBezTo>
                  <a:cubicBezTo>
                    <a:pt x="45" y="31"/>
                    <a:pt x="45" y="31"/>
                    <a:pt x="45" y="31"/>
                  </a:cubicBezTo>
                  <a:cubicBezTo>
                    <a:pt x="48" y="31"/>
                    <a:pt x="51" y="31"/>
                    <a:pt x="53" y="31"/>
                  </a:cubicBezTo>
                  <a:cubicBezTo>
                    <a:pt x="54" y="30"/>
                    <a:pt x="55" y="29"/>
                    <a:pt x="55" y="28"/>
                  </a:cubicBezTo>
                  <a:close/>
                  <a:moveTo>
                    <a:pt x="46" y="20"/>
                  </a:moveTo>
                  <a:cubicBezTo>
                    <a:pt x="45" y="20"/>
                    <a:pt x="45" y="20"/>
                    <a:pt x="44" y="20"/>
                  </a:cubicBezTo>
                  <a:cubicBezTo>
                    <a:pt x="43" y="21"/>
                    <a:pt x="42" y="22"/>
                    <a:pt x="41" y="23"/>
                  </a:cubicBezTo>
                  <a:cubicBezTo>
                    <a:pt x="41" y="22"/>
                    <a:pt x="41" y="20"/>
                    <a:pt x="40" y="19"/>
                  </a:cubicBezTo>
                  <a:cubicBezTo>
                    <a:pt x="40" y="18"/>
                    <a:pt x="38" y="18"/>
                    <a:pt x="38" y="19"/>
                  </a:cubicBezTo>
                  <a:cubicBezTo>
                    <a:pt x="37" y="20"/>
                    <a:pt x="36" y="21"/>
                    <a:pt x="35" y="22"/>
                  </a:cubicBezTo>
                  <a:cubicBezTo>
                    <a:pt x="36" y="20"/>
                    <a:pt x="36" y="18"/>
                    <a:pt x="37" y="15"/>
                  </a:cubicBezTo>
                  <a:cubicBezTo>
                    <a:pt x="38" y="14"/>
                    <a:pt x="35" y="13"/>
                    <a:pt x="34" y="14"/>
                  </a:cubicBezTo>
                  <a:cubicBezTo>
                    <a:pt x="32" y="16"/>
                    <a:pt x="30" y="18"/>
                    <a:pt x="27" y="21"/>
                  </a:cubicBezTo>
                  <a:cubicBezTo>
                    <a:pt x="28" y="17"/>
                    <a:pt x="29" y="13"/>
                    <a:pt x="30" y="10"/>
                  </a:cubicBezTo>
                  <a:cubicBezTo>
                    <a:pt x="36" y="12"/>
                    <a:pt x="42" y="15"/>
                    <a:pt x="46" y="20"/>
                  </a:cubicBezTo>
                  <a:close/>
                  <a:moveTo>
                    <a:pt x="19" y="10"/>
                  </a:moveTo>
                  <a:cubicBezTo>
                    <a:pt x="19" y="14"/>
                    <a:pt x="19" y="17"/>
                    <a:pt x="18" y="21"/>
                  </a:cubicBezTo>
                  <a:cubicBezTo>
                    <a:pt x="18" y="21"/>
                    <a:pt x="18" y="21"/>
                    <a:pt x="18" y="21"/>
                  </a:cubicBezTo>
                  <a:cubicBezTo>
                    <a:pt x="17" y="21"/>
                    <a:pt x="15" y="20"/>
                    <a:pt x="14" y="19"/>
                  </a:cubicBezTo>
                  <a:cubicBezTo>
                    <a:pt x="15" y="16"/>
                    <a:pt x="17" y="13"/>
                    <a:pt x="1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8" name="Freeform 99"/>
            <p:cNvSpPr>
              <a:spLocks noEditPoints="1"/>
            </p:cNvSpPr>
            <p:nvPr/>
          </p:nvSpPr>
          <p:spPr bwMode="auto">
            <a:xfrm>
              <a:off x="8434388" y="2687638"/>
              <a:ext cx="128588" cy="93662"/>
            </a:xfrm>
            <a:custGeom>
              <a:avLst/>
              <a:gdLst>
                <a:gd name="T0" fmla="*/ 33 w 52"/>
                <a:gd name="T1" fmla="*/ 1 h 38"/>
                <a:gd name="T2" fmla="*/ 31 w 52"/>
                <a:gd name="T3" fmla="*/ 1 h 38"/>
                <a:gd name="T4" fmla="*/ 7 w 52"/>
                <a:gd name="T5" fmla="*/ 17 h 38"/>
                <a:gd name="T6" fmla="*/ 10 w 52"/>
                <a:gd name="T7" fmla="*/ 18 h 38"/>
                <a:gd name="T8" fmla="*/ 28 w 52"/>
                <a:gd name="T9" fmla="*/ 4 h 38"/>
                <a:gd name="T10" fmla="*/ 23 w 52"/>
                <a:gd name="T11" fmla="*/ 11 h 38"/>
                <a:gd name="T12" fmla="*/ 24 w 52"/>
                <a:gd name="T13" fmla="*/ 9 h 38"/>
                <a:gd name="T14" fmla="*/ 21 w 52"/>
                <a:gd name="T15" fmla="*/ 7 h 38"/>
                <a:gd name="T16" fmla="*/ 15 w 52"/>
                <a:gd name="T17" fmla="*/ 20 h 38"/>
                <a:gd name="T18" fmla="*/ 14 w 52"/>
                <a:gd name="T19" fmla="*/ 20 h 38"/>
                <a:gd name="T20" fmla="*/ 17 w 52"/>
                <a:gd name="T21" fmla="*/ 22 h 38"/>
                <a:gd name="T22" fmla="*/ 23 w 52"/>
                <a:gd name="T23" fmla="*/ 16 h 38"/>
                <a:gd name="T24" fmla="*/ 21 w 52"/>
                <a:gd name="T25" fmla="*/ 20 h 38"/>
                <a:gd name="T26" fmla="*/ 23 w 52"/>
                <a:gd name="T27" fmla="*/ 23 h 38"/>
                <a:gd name="T28" fmla="*/ 27 w 52"/>
                <a:gd name="T29" fmla="*/ 19 h 38"/>
                <a:gd name="T30" fmla="*/ 24 w 52"/>
                <a:gd name="T31" fmla="*/ 24 h 38"/>
                <a:gd name="T32" fmla="*/ 24 w 52"/>
                <a:gd name="T33" fmla="*/ 25 h 38"/>
                <a:gd name="T34" fmla="*/ 15 w 52"/>
                <a:gd name="T35" fmla="*/ 23 h 38"/>
                <a:gd name="T36" fmla="*/ 4 w 52"/>
                <a:gd name="T37" fmla="*/ 21 h 38"/>
                <a:gd name="T38" fmla="*/ 4 w 52"/>
                <a:gd name="T39" fmla="*/ 21 h 38"/>
                <a:gd name="T40" fmla="*/ 2 w 52"/>
                <a:gd name="T41" fmla="*/ 20 h 38"/>
                <a:gd name="T42" fmla="*/ 1 w 52"/>
                <a:gd name="T43" fmla="*/ 20 h 38"/>
                <a:gd name="T44" fmla="*/ 1 w 52"/>
                <a:gd name="T45" fmla="*/ 20 h 38"/>
                <a:gd name="T46" fmla="*/ 1 w 52"/>
                <a:gd name="T47" fmla="*/ 22 h 38"/>
                <a:gd name="T48" fmla="*/ 51 w 52"/>
                <a:gd name="T49" fmla="*/ 17 h 38"/>
                <a:gd name="T50" fmla="*/ 33 w 52"/>
                <a:gd name="T51" fmla="*/ 1 h 38"/>
                <a:gd name="T52" fmla="*/ 43 w 52"/>
                <a:gd name="T53" fmla="*/ 24 h 38"/>
                <a:gd name="T54" fmla="*/ 39 w 52"/>
                <a:gd name="T55" fmla="*/ 26 h 38"/>
                <a:gd name="T56" fmla="*/ 40 w 52"/>
                <a:gd name="T57" fmla="*/ 25 h 38"/>
                <a:gd name="T58" fmla="*/ 45 w 52"/>
                <a:gd name="T59" fmla="*/ 17 h 38"/>
                <a:gd name="T60" fmla="*/ 42 w 52"/>
                <a:gd name="T61" fmla="*/ 15 h 38"/>
                <a:gd name="T62" fmla="*/ 40 w 52"/>
                <a:gd name="T63" fmla="*/ 17 h 38"/>
                <a:gd name="T64" fmla="*/ 43 w 52"/>
                <a:gd name="T65" fmla="*/ 11 h 38"/>
                <a:gd name="T66" fmla="*/ 43 w 52"/>
                <a:gd name="T67" fmla="*/ 9 h 38"/>
                <a:gd name="T68" fmla="*/ 43 w 52"/>
                <a:gd name="T69"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38">
                  <a:moveTo>
                    <a:pt x="33" y="1"/>
                  </a:moveTo>
                  <a:cubicBezTo>
                    <a:pt x="33" y="0"/>
                    <a:pt x="32" y="0"/>
                    <a:pt x="31" y="1"/>
                  </a:cubicBezTo>
                  <a:cubicBezTo>
                    <a:pt x="20" y="1"/>
                    <a:pt x="8" y="6"/>
                    <a:pt x="7" y="17"/>
                  </a:cubicBezTo>
                  <a:cubicBezTo>
                    <a:pt x="7" y="18"/>
                    <a:pt x="9" y="19"/>
                    <a:pt x="10" y="18"/>
                  </a:cubicBezTo>
                  <a:cubicBezTo>
                    <a:pt x="13" y="9"/>
                    <a:pt x="19" y="5"/>
                    <a:pt x="28" y="4"/>
                  </a:cubicBezTo>
                  <a:cubicBezTo>
                    <a:pt x="26" y="7"/>
                    <a:pt x="24" y="9"/>
                    <a:pt x="23" y="11"/>
                  </a:cubicBezTo>
                  <a:cubicBezTo>
                    <a:pt x="23" y="10"/>
                    <a:pt x="23" y="10"/>
                    <a:pt x="24" y="9"/>
                  </a:cubicBezTo>
                  <a:cubicBezTo>
                    <a:pt x="25" y="8"/>
                    <a:pt x="22" y="6"/>
                    <a:pt x="21" y="7"/>
                  </a:cubicBezTo>
                  <a:cubicBezTo>
                    <a:pt x="18" y="10"/>
                    <a:pt x="14" y="15"/>
                    <a:pt x="15" y="20"/>
                  </a:cubicBezTo>
                  <a:cubicBezTo>
                    <a:pt x="14" y="20"/>
                    <a:pt x="14" y="20"/>
                    <a:pt x="14" y="20"/>
                  </a:cubicBezTo>
                  <a:cubicBezTo>
                    <a:pt x="13" y="22"/>
                    <a:pt x="15" y="24"/>
                    <a:pt x="17" y="22"/>
                  </a:cubicBezTo>
                  <a:cubicBezTo>
                    <a:pt x="19" y="20"/>
                    <a:pt x="21" y="18"/>
                    <a:pt x="23" y="16"/>
                  </a:cubicBezTo>
                  <a:cubicBezTo>
                    <a:pt x="22" y="17"/>
                    <a:pt x="21" y="19"/>
                    <a:pt x="21" y="20"/>
                  </a:cubicBezTo>
                  <a:cubicBezTo>
                    <a:pt x="20" y="22"/>
                    <a:pt x="22" y="24"/>
                    <a:pt x="23" y="23"/>
                  </a:cubicBezTo>
                  <a:cubicBezTo>
                    <a:pt x="25" y="21"/>
                    <a:pt x="26" y="20"/>
                    <a:pt x="27" y="19"/>
                  </a:cubicBezTo>
                  <a:cubicBezTo>
                    <a:pt x="26" y="21"/>
                    <a:pt x="25" y="22"/>
                    <a:pt x="24" y="24"/>
                  </a:cubicBezTo>
                  <a:cubicBezTo>
                    <a:pt x="23" y="24"/>
                    <a:pt x="24" y="25"/>
                    <a:pt x="24" y="25"/>
                  </a:cubicBezTo>
                  <a:cubicBezTo>
                    <a:pt x="21" y="25"/>
                    <a:pt x="17" y="24"/>
                    <a:pt x="15" y="23"/>
                  </a:cubicBezTo>
                  <a:cubicBezTo>
                    <a:pt x="11" y="22"/>
                    <a:pt x="8" y="21"/>
                    <a:pt x="4" y="21"/>
                  </a:cubicBezTo>
                  <a:cubicBezTo>
                    <a:pt x="4" y="21"/>
                    <a:pt x="4" y="21"/>
                    <a:pt x="4" y="21"/>
                  </a:cubicBezTo>
                  <a:cubicBezTo>
                    <a:pt x="3" y="20"/>
                    <a:pt x="2" y="20"/>
                    <a:pt x="2" y="20"/>
                  </a:cubicBezTo>
                  <a:cubicBezTo>
                    <a:pt x="1" y="20"/>
                    <a:pt x="1" y="20"/>
                    <a:pt x="1" y="20"/>
                  </a:cubicBezTo>
                  <a:cubicBezTo>
                    <a:pt x="1" y="20"/>
                    <a:pt x="1" y="20"/>
                    <a:pt x="1" y="20"/>
                  </a:cubicBezTo>
                  <a:cubicBezTo>
                    <a:pt x="0" y="21"/>
                    <a:pt x="1" y="21"/>
                    <a:pt x="1" y="22"/>
                  </a:cubicBezTo>
                  <a:cubicBezTo>
                    <a:pt x="11" y="27"/>
                    <a:pt x="51" y="38"/>
                    <a:pt x="51" y="17"/>
                  </a:cubicBezTo>
                  <a:cubicBezTo>
                    <a:pt x="52" y="7"/>
                    <a:pt x="43" y="2"/>
                    <a:pt x="33" y="1"/>
                  </a:cubicBezTo>
                  <a:close/>
                  <a:moveTo>
                    <a:pt x="43" y="24"/>
                  </a:moveTo>
                  <a:cubicBezTo>
                    <a:pt x="42" y="25"/>
                    <a:pt x="41" y="25"/>
                    <a:pt x="39" y="26"/>
                  </a:cubicBezTo>
                  <a:cubicBezTo>
                    <a:pt x="39" y="26"/>
                    <a:pt x="40" y="26"/>
                    <a:pt x="40" y="25"/>
                  </a:cubicBezTo>
                  <a:cubicBezTo>
                    <a:pt x="41" y="22"/>
                    <a:pt x="44" y="21"/>
                    <a:pt x="45" y="17"/>
                  </a:cubicBezTo>
                  <a:cubicBezTo>
                    <a:pt x="45" y="15"/>
                    <a:pt x="43" y="14"/>
                    <a:pt x="42" y="15"/>
                  </a:cubicBezTo>
                  <a:cubicBezTo>
                    <a:pt x="41" y="16"/>
                    <a:pt x="41" y="16"/>
                    <a:pt x="40" y="17"/>
                  </a:cubicBezTo>
                  <a:cubicBezTo>
                    <a:pt x="41" y="15"/>
                    <a:pt x="42" y="13"/>
                    <a:pt x="43" y="11"/>
                  </a:cubicBezTo>
                  <a:cubicBezTo>
                    <a:pt x="44" y="10"/>
                    <a:pt x="43" y="10"/>
                    <a:pt x="43" y="9"/>
                  </a:cubicBezTo>
                  <a:cubicBezTo>
                    <a:pt x="48" y="13"/>
                    <a:pt x="51" y="19"/>
                    <a:pt x="4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9" name="Freeform 100"/>
            <p:cNvSpPr>
              <a:spLocks noEditPoints="1"/>
            </p:cNvSpPr>
            <p:nvPr/>
          </p:nvSpPr>
          <p:spPr bwMode="auto">
            <a:xfrm>
              <a:off x="7251700" y="4392613"/>
              <a:ext cx="84138" cy="168275"/>
            </a:xfrm>
            <a:custGeom>
              <a:avLst/>
              <a:gdLst>
                <a:gd name="T0" fmla="*/ 32 w 34"/>
                <a:gd name="T1" fmla="*/ 2 h 68"/>
                <a:gd name="T2" fmla="*/ 30 w 34"/>
                <a:gd name="T3" fmla="*/ 0 h 68"/>
                <a:gd name="T4" fmla="*/ 2 w 34"/>
                <a:gd name="T5" fmla="*/ 25 h 68"/>
                <a:gd name="T6" fmla="*/ 19 w 34"/>
                <a:gd name="T7" fmla="*/ 55 h 68"/>
                <a:gd name="T8" fmla="*/ 21 w 34"/>
                <a:gd name="T9" fmla="*/ 54 h 68"/>
                <a:gd name="T10" fmla="*/ 24 w 34"/>
                <a:gd name="T11" fmla="*/ 56 h 68"/>
                <a:gd name="T12" fmla="*/ 29 w 34"/>
                <a:gd name="T13" fmla="*/ 49 h 68"/>
                <a:gd name="T14" fmla="*/ 29 w 34"/>
                <a:gd name="T15" fmla="*/ 49 h 68"/>
                <a:gd name="T16" fmla="*/ 29 w 34"/>
                <a:gd name="T17" fmla="*/ 48 h 68"/>
                <a:gd name="T18" fmla="*/ 27 w 34"/>
                <a:gd name="T19" fmla="*/ 46 h 68"/>
                <a:gd name="T20" fmla="*/ 25 w 34"/>
                <a:gd name="T21" fmla="*/ 47 h 68"/>
                <a:gd name="T22" fmla="*/ 26 w 34"/>
                <a:gd name="T23" fmla="*/ 39 h 68"/>
                <a:gd name="T24" fmla="*/ 23 w 34"/>
                <a:gd name="T25" fmla="*/ 36 h 68"/>
                <a:gd name="T26" fmla="*/ 28 w 34"/>
                <a:gd name="T27" fmla="*/ 21 h 68"/>
                <a:gd name="T28" fmla="*/ 27 w 34"/>
                <a:gd name="T29" fmla="*/ 19 h 68"/>
                <a:gd name="T30" fmla="*/ 29 w 34"/>
                <a:gd name="T31" fmla="*/ 9 h 68"/>
                <a:gd name="T32" fmla="*/ 26 w 34"/>
                <a:gd name="T33" fmla="*/ 8 h 68"/>
                <a:gd name="T34" fmla="*/ 17 w 34"/>
                <a:gd name="T35" fmla="*/ 22 h 68"/>
                <a:gd name="T36" fmla="*/ 22 w 34"/>
                <a:gd name="T37" fmla="*/ 8 h 68"/>
                <a:gd name="T38" fmla="*/ 21 w 34"/>
                <a:gd name="T39" fmla="*/ 6 h 68"/>
                <a:gd name="T40" fmla="*/ 29 w 34"/>
                <a:gd name="T41" fmla="*/ 7 h 68"/>
                <a:gd name="T42" fmla="*/ 31 w 34"/>
                <a:gd name="T43" fmla="*/ 26 h 68"/>
                <a:gd name="T44" fmla="*/ 26 w 34"/>
                <a:gd name="T45" fmla="*/ 67 h 68"/>
                <a:gd name="T46" fmla="*/ 27 w 34"/>
                <a:gd name="T47" fmla="*/ 67 h 68"/>
                <a:gd name="T48" fmla="*/ 32 w 34"/>
                <a:gd name="T49" fmla="*/ 2 h 68"/>
                <a:gd name="T50" fmla="*/ 17 w 34"/>
                <a:gd name="T51" fmla="*/ 9 h 68"/>
                <a:gd name="T52" fmla="*/ 19 w 34"/>
                <a:gd name="T53" fmla="*/ 7 h 68"/>
                <a:gd name="T54" fmla="*/ 10 w 34"/>
                <a:gd name="T55" fmla="*/ 25 h 68"/>
                <a:gd name="T56" fmla="*/ 12 w 34"/>
                <a:gd name="T57" fmla="*/ 26 h 68"/>
                <a:gd name="T58" fmla="*/ 8 w 34"/>
                <a:gd name="T59" fmla="*/ 34 h 68"/>
                <a:gd name="T60" fmla="*/ 11 w 34"/>
                <a:gd name="T61" fmla="*/ 36 h 68"/>
                <a:gd name="T62" fmla="*/ 23 w 34"/>
                <a:gd name="T63" fmla="*/ 19 h 68"/>
                <a:gd name="T64" fmla="*/ 13 w 34"/>
                <a:gd name="T65" fmla="*/ 45 h 68"/>
                <a:gd name="T66" fmla="*/ 17 w 34"/>
                <a:gd name="T67"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68">
                  <a:moveTo>
                    <a:pt x="32" y="2"/>
                  </a:moveTo>
                  <a:cubicBezTo>
                    <a:pt x="32" y="1"/>
                    <a:pt x="31" y="0"/>
                    <a:pt x="30" y="0"/>
                  </a:cubicBezTo>
                  <a:cubicBezTo>
                    <a:pt x="16" y="3"/>
                    <a:pt x="5" y="11"/>
                    <a:pt x="2" y="25"/>
                  </a:cubicBezTo>
                  <a:cubicBezTo>
                    <a:pt x="0" y="37"/>
                    <a:pt x="8" y="50"/>
                    <a:pt x="19" y="55"/>
                  </a:cubicBezTo>
                  <a:cubicBezTo>
                    <a:pt x="20" y="55"/>
                    <a:pt x="20" y="55"/>
                    <a:pt x="21" y="54"/>
                  </a:cubicBezTo>
                  <a:cubicBezTo>
                    <a:pt x="21" y="56"/>
                    <a:pt x="23" y="57"/>
                    <a:pt x="24" y="56"/>
                  </a:cubicBezTo>
                  <a:cubicBezTo>
                    <a:pt x="26" y="53"/>
                    <a:pt x="27" y="51"/>
                    <a:pt x="29" y="49"/>
                  </a:cubicBezTo>
                  <a:cubicBezTo>
                    <a:pt x="29" y="49"/>
                    <a:pt x="29" y="49"/>
                    <a:pt x="29" y="49"/>
                  </a:cubicBezTo>
                  <a:cubicBezTo>
                    <a:pt x="29" y="48"/>
                    <a:pt x="29" y="48"/>
                    <a:pt x="29" y="48"/>
                  </a:cubicBezTo>
                  <a:cubicBezTo>
                    <a:pt x="30" y="46"/>
                    <a:pt x="28" y="45"/>
                    <a:pt x="27" y="46"/>
                  </a:cubicBezTo>
                  <a:cubicBezTo>
                    <a:pt x="26" y="46"/>
                    <a:pt x="26" y="46"/>
                    <a:pt x="25" y="47"/>
                  </a:cubicBezTo>
                  <a:cubicBezTo>
                    <a:pt x="25" y="44"/>
                    <a:pt x="25" y="41"/>
                    <a:pt x="26" y="39"/>
                  </a:cubicBezTo>
                  <a:cubicBezTo>
                    <a:pt x="26" y="37"/>
                    <a:pt x="25" y="36"/>
                    <a:pt x="23" y="36"/>
                  </a:cubicBezTo>
                  <a:cubicBezTo>
                    <a:pt x="25" y="31"/>
                    <a:pt x="27" y="26"/>
                    <a:pt x="28" y="21"/>
                  </a:cubicBezTo>
                  <a:cubicBezTo>
                    <a:pt x="28" y="20"/>
                    <a:pt x="27" y="19"/>
                    <a:pt x="27" y="19"/>
                  </a:cubicBezTo>
                  <a:cubicBezTo>
                    <a:pt x="28" y="16"/>
                    <a:pt x="29" y="13"/>
                    <a:pt x="29" y="9"/>
                  </a:cubicBezTo>
                  <a:cubicBezTo>
                    <a:pt x="29" y="7"/>
                    <a:pt x="27" y="6"/>
                    <a:pt x="26" y="8"/>
                  </a:cubicBezTo>
                  <a:cubicBezTo>
                    <a:pt x="23" y="13"/>
                    <a:pt x="20" y="17"/>
                    <a:pt x="17" y="22"/>
                  </a:cubicBezTo>
                  <a:cubicBezTo>
                    <a:pt x="19" y="17"/>
                    <a:pt x="21" y="12"/>
                    <a:pt x="22" y="8"/>
                  </a:cubicBezTo>
                  <a:cubicBezTo>
                    <a:pt x="23" y="7"/>
                    <a:pt x="22" y="6"/>
                    <a:pt x="21" y="6"/>
                  </a:cubicBezTo>
                  <a:cubicBezTo>
                    <a:pt x="25" y="4"/>
                    <a:pt x="29" y="3"/>
                    <a:pt x="29" y="7"/>
                  </a:cubicBezTo>
                  <a:cubicBezTo>
                    <a:pt x="30" y="13"/>
                    <a:pt x="30" y="19"/>
                    <a:pt x="31" y="26"/>
                  </a:cubicBezTo>
                  <a:cubicBezTo>
                    <a:pt x="31" y="40"/>
                    <a:pt x="29" y="53"/>
                    <a:pt x="26" y="67"/>
                  </a:cubicBezTo>
                  <a:cubicBezTo>
                    <a:pt x="25" y="68"/>
                    <a:pt x="27" y="68"/>
                    <a:pt x="27" y="67"/>
                  </a:cubicBezTo>
                  <a:cubicBezTo>
                    <a:pt x="34" y="46"/>
                    <a:pt x="34" y="24"/>
                    <a:pt x="32" y="2"/>
                  </a:cubicBezTo>
                  <a:close/>
                  <a:moveTo>
                    <a:pt x="17" y="9"/>
                  </a:moveTo>
                  <a:cubicBezTo>
                    <a:pt x="17" y="8"/>
                    <a:pt x="18" y="8"/>
                    <a:pt x="19" y="7"/>
                  </a:cubicBezTo>
                  <a:cubicBezTo>
                    <a:pt x="16" y="13"/>
                    <a:pt x="13" y="19"/>
                    <a:pt x="10" y="25"/>
                  </a:cubicBezTo>
                  <a:cubicBezTo>
                    <a:pt x="10" y="25"/>
                    <a:pt x="11" y="26"/>
                    <a:pt x="12" y="26"/>
                  </a:cubicBezTo>
                  <a:cubicBezTo>
                    <a:pt x="10" y="28"/>
                    <a:pt x="9" y="31"/>
                    <a:pt x="8" y="34"/>
                  </a:cubicBezTo>
                  <a:cubicBezTo>
                    <a:pt x="7" y="36"/>
                    <a:pt x="9" y="38"/>
                    <a:pt x="11" y="36"/>
                  </a:cubicBezTo>
                  <a:cubicBezTo>
                    <a:pt x="15" y="30"/>
                    <a:pt x="19" y="25"/>
                    <a:pt x="23" y="19"/>
                  </a:cubicBezTo>
                  <a:cubicBezTo>
                    <a:pt x="21" y="28"/>
                    <a:pt x="17" y="36"/>
                    <a:pt x="13" y="45"/>
                  </a:cubicBezTo>
                  <a:cubicBezTo>
                    <a:pt x="4" y="33"/>
                    <a:pt x="2" y="19"/>
                    <a:pt x="1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0" name="Freeform 101"/>
            <p:cNvSpPr>
              <a:spLocks noEditPoints="1"/>
            </p:cNvSpPr>
            <p:nvPr/>
          </p:nvSpPr>
          <p:spPr bwMode="auto">
            <a:xfrm>
              <a:off x="7242175" y="4735513"/>
              <a:ext cx="150813" cy="193675"/>
            </a:xfrm>
            <a:custGeom>
              <a:avLst/>
              <a:gdLst>
                <a:gd name="T0" fmla="*/ 60 w 61"/>
                <a:gd name="T1" fmla="*/ 14 h 78"/>
                <a:gd name="T2" fmla="*/ 28 w 61"/>
                <a:gd name="T3" fmla="*/ 11 h 78"/>
                <a:gd name="T4" fmla="*/ 27 w 61"/>
                <a:gd name="T5" fmla="*/ 11 h 78"/>
                <a:gd name="T6" fmla="*/ 26 w 61"/>
                <a:gd name="T7" fmla="*/ 12 h 78"/>
                <a:gd name="T8" fmla="*/ 26 w 61"/>
                <a:gd name="T9" fmla="*/ 12 h 78"/>
                <a:gd name="T10" fmla="*/ 5 w 61"/>
                <a:gd name="T11" fmla="*/ 56 h 78"/>
                <a:gd name="T12" fmla="*/ 59 w 61"/>
                <a:gd name="T13" fmla="*/ 18 h 78"/>
                <a:gd name="T14" fmla="*/ 61 w 61"/>
                <a:gd name="T15" fmla="*/ 18 h 78"/>
                <a:gd name="T16" fmla="*/ 60 w 61"/>
                <a:gd name="T17" fmla="*/ 17 h 78"/>
                <a:gd name="T18" fmla="*/ 60 w 61"/>
                <a:gd name="T19" fmla="*/ 14 h 78"/>
                <a:gd name="T20" fmla="*/ 29 w 61"/>
                <a:gd name="T21" fmla="*/ 14 h 78"/>
                <a:gd name="T22" fmla="*/ 37 w 61"/>
                <a:gd name="T23" fmla="*/ 9 h 78"/>
                <a:gd name="T24" fmla="*/ 14 w 61"/>
                <a:gd name="T25" fmla="*/ 40 h 78"/>
                <a:gd name="T26" fmla="*/ 29 w 61"/>
                <a:gd name="T27" fmla="*/ 14 h 78"/>
                <a:gd name="T28" fmla="*/ 13 w 61"/>
                <a:gd name="T29" fmla="*/ 58 h 78"/>
                <a:gd name="T30" fmla="*/ 7 w 61"/>
                <a:gd name="T31" fmla="*/ 47 h 78"/>
                <a:gd name="T32" fmla="*/ 7 w 61"/>
                <a:gd name="T33" fmla="*/ 47 h 78"/>
                <a:gd name="T34" fmla="*/ 7 w 61"/>
                <a:gd name="T35" fmla="*/ 47 h 78"/>
                <a:gd name="T36" fmla="*/ 10 w 61"/>
                <a:gd name="T37" fmla="*/ 49 h 78"/>
                <a:gd name="T38" fmla="*/ 22 w 61"/>
                <a:gd name="T39" fmla="*/ 36 h 78"/>
                <a:gd name="T40" fmla="*/ 13 w 61"/>
                <a:gd name="T41" fmla="*/ 50 h 78"/>
                <a:gd name="T42" fmla="*/ 17 w 61"/>
                <a:gd name="T43" fmla="*/ 52 h 78"/>
                <a:gd name="T44" fmla="*/ 38 w 61"/>
                <a:gd name="T45" fmla="*/ 19 h 78"/>
                <a:gd name="T46" fmla="*/ 42 w 61"/>
                <a:gd name="T47" fmla="*/ 14 h 78"/>
                <a:gd name="T48" fmla="*/ 26 w 61"/>
                <a:gd name="T49" fmla="*/ 40 h 78"/>
                <a:gd name="T50" fmla="*/ 29 w 61"/>
                <a:gd name="T51" fmla="*/ 43 h 78"/>
                <a:gd name="T52" fmla="*/ 30 w 61"/>
                <a:gd name="T53" fmla="*/ 42 h 78"/>
                <a:gd name="T54" fmla="*/ 30 w 61"/>
                <a:gd name="T55" fmla="*/ 42 h 78"/>
                <a:gd name="T56" fmla="*/ 30 w 61"/>
                <a:gd name="T57" fmla="*/ 42 h 78"/>
                <a:gd name="T58" fmla="*/ 47 w 61"/>
                <a:gd name="T59" fmla="*/ 21 h 78"/>
                <a:gd name="T60" fmla="*/ 45 w 61"/>
                <a:gd name="T61" fmla="*/ 25 h 78"/>
                <a:gd name="T62" fmla="*/ 44 w 61"/>
                <a:gd name="T63" fmla="*/ 27 h 78"/>
                <a:gd name="T64" fmla="*/ 45 w 61"/>
                <a:gd name="T65" fmla="*/ 28 h 78"/>
                <a:gd name="T66" fmla="*/ 40 w 61"/>
                <a:gd name="T67" fmla="*/ 34 h 78"/>
                <a:gd name="T68" fmla="*/ 13 w 61"/>
                <a:gd name="T69" fmla="*/ 58 h 78"/>
                <a:gd name="T70" fmla="*/ 52 w 61"/>
                <a:gd name="T71" fmla="*/ 20 h 78"/>
                <a:gd name="T72" fmla="*/ 54 w 61"/>
                <a:gd name="T73" fmla="*/ 14 h 78"/>
                <a:gd name="T74" fmla="*/ 51 w 61"/>
                <a:gd name="T75" fmla="*/ 12 h 78"/>
                <a:gd name="T76" fmla="*/ 45 w 61"/>
                <a:gd name="T77" fmla="*/ 17 h 78"/>
                <a:gd name="T78" fmla="*/ 48 w 61"/>
                <a:gd name="T79" fmla="*/ 10 h 78"/>
                <a:gd name="T80" fmla="*/ 47 w 61"/>
                <a:gd name="T81" fmla="*/ 7 h 78"/>
                <a:gd name="T82" fmla="*/ 57 w 61"/>
                <a:gd name="T83" fmla="*/ 15 h 78"/>
                <a:gd name="T84" fmla="*/ 52 w 61"/>
                <a:gd name="T85" fmla="*/ 2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 h="78">
                  <a:moveTo>
                    <a:pt x="60" y="14"/>
                  </a:moveTo>
                  <a:cubicBezTo>
                    <a:pt x="54" y="0"/>
                    <a:pt x="39" y="4"/>
                    <a:pt x="28" y="11"/>
                  </a:cubicBezTo>
                  <a:cubicBezTo>
                    <a:pt x="28" y="11"/>
                    <a:pt x="27" y="11"/>
                    <a:pt x="27" y="11"/>
                  </a:cubicBezTo>
                  <a:cubicBezTo>
                    <a:pt x="27" y="11"/>
                    <a:pt x="27" y="12"/>
                    <a:pt x="26" y="12"/>
                  </a:cubicBezTo>
                  <a:cubicBezTo>
                    <a:pt x="26" y="12"/>
                    <a:pt x="26" y="12"/>
                    <a:pt x="26" y="12"/>
                  </a:cubicBezTo>
                  <a:cubicBezTo>
                    <a:pt x="11" y="22"/>
                    <a:pt x="0" y="38"/>
                    <a:pt x="5" y="56"/>
                  </a:cubicBezTo>
                  <a:cubicBezTo>
                    <a:pt x="11" y="78"/>
                    <a:pt x="48" y="28"/>
                    <a:pt x="59" y="18"/>
                  </a:cubicBezTo>
                  <a:cubicBezTo>
                    <a:pt x="59" y="20"/>
                    <a:pt x="61" y="19"/>
                    <a:pt x="61" y="18"/>
                  </a:cubicBezTo>
                  <a:cubicBezTo>
                    <a:pt x="60" y="17"/>
                    <a:pt x="60" y="17"/>
                    <a:pt x="60" y="17"/>
                  </a:cubicBezTo>
                  <a:cubicBezTo>
                    <a:pt x="61" y="16"/>
                    <a:pt x="61" y="14"/>
                    <a:pt x="60" y="14"/>
                  </a:cubicBezTo>
                  <a:close/>
                  <a:moveTo>
                    <a:pt x="29" y="14"/>
                  </a:moveTo>
                  <a:cubicBezTo>
                    <a:pt x="31" y="12"/>
                    <a:pt x="34" y="11"/>
                    <a:pt x="37" y="9"/>
                  </a:cubicBezTo>
                  <a:cubicBezTo>
                    <a:pt x="29" y="19"/>
                    <a:pt x="23" y="31"/>
                    <a:pt x="14" y="40"/>
                  </a:cubicBezTo>
                  <a:cubicBezTo>
                    <a:pt x="19" y="31"/>
                    <a:pt x="24" y="22"/>
                    <a:pt x="29" y="14"/>
                  </a:cubicBezTo>
                  <a:close/>
                  <a:moveTo>
                    <a:pt x="13" y="58"/>
                  </a:moveTo>
                  <a:cubicBezTo>
                    <a:pt x="7" y="60"/>
                    <a:pt x="7" y="52"/>
                    <a:pt x="7" y="47"/>
                  </a:cubicBezTo>
                  <a:cubicBezTo>
                    <a:pt x="7" y="47"/>
                    <a:pt x="7" y="47"/>
                    <a:pt x="7" y="47"/>
                  </a:cubicBezTo>
                  <a:cubicBezTo>
                    <a:pt x="7" y="47"/>
                    <a:pt x="7" y="47"/>
                    <a:pt x="7" y="47"/>
                  </a:cubicBezTo>
                  <a:cubicBezTo>
                    <a:pt x="6" y="49"/>
                    <a:pt x="9" y="50"/>
                    <a:pt x="10" y="49"/>
                  </a:cubicBezTo>
                  <a:cubicBezTo>
                    <a:pt x="15" y="45"/>
                    <a:pt x="19" y="41"/>
                    <a:pt x="22" y="36"/>
                  </a:cubicBezTo>
                  <a:cubicBezTo>
                    <a:pt x="20" y="41"/>
                    <a:pt x="17" y="46"/>
                    <a:pt x="13" y="50"/>
                  </a:cubicBezTo>
                  <a:cubicBezTo>
                    <a:pt x="12" y="52"/>
                    <a:pt x="15" y="54"/>
                    <a:pt x="17" y="52"/>
                  </a:cubicBezTo>
                  <a:cubicBezTo>
                    <a:pt x="25" y="41"/>
                    <a:pt x="33" y="31"/>
                    <a:pt x="38" y="19"/>
                  </a:cubicBezTo>
                  <a:cubicBezTo>
                    <a:pt x="39" y="17"/>
                    <a:pt x="41" y="16"/>
                    <a:pt x="42" y="14"/>
                  </a:cubicBezTo>
                  <a:cubicBezTo>
                    <a:pt x="39" y="24"/>
                    <a:pt x="32" y="32"/>
                    <a:pt x="26" y="40"/>
                  </a:cubicBezTo>
                  <a:cubicBezTo>
                    <a:pt x="25" y="42"/>
                    <a:pt x="28" y="44"/>
                    <a:pt x="29" y="43"/>
                  </a:cubicBezTo>
                  <a:cubicBezTo>
                    <a:pt x="30" y="43"/>
                    <a:pt x="30" y="42"/>
                    <a:pt x="30" y="42"/>
                  </a:cubicBezTo>
                  <a:cubicBezTo>
                    <a:pt x="30" y="42"/>
                    <a:pt x="30" y="42"/>
                    <a:pt x="30" y="42"/>
                  </a:cubicBezTo>
                  <a:cubicBezTo>
                    <a:pt x="30" y="42"/>
                    <a:pt x="30" y="42"/>
                    <a:pt x="30" y="42"/>
                  </a:cubicBezTo>
                  <a:cubicBezTo>
                    <a:pt x="36" y="35"/>
                    <a:pt x="41" y="27"/>
                    <a:pt x="47" y="21"/>
                  </a:cubicBezTo>
                  <a:cubicBezTo>
                    <a:pt x="46" y="22"/>
                    <a:pt x="46" y="24"/>
                    <a:pt x="45" y="25"/>
                  </a:cubicBezTo>
                  <a:cubicBezTo>
                    <a:pt x="44" y="26"/>
                    <a:pt x="44" y="26"/>
                    <a:pt x="44" y="27"/>
                  </a:cubicBezTo>
                  <a:cubicBezTo>
                    <a:pt x="44" y="28"/>
                    <a:pt x="45" y="28"/>
                    <a:pt x="45" y="28"/>
                  </a:cubicBezTo>
                  <a:cubicBezTo>
                    <a:pt x="43" y="30"/>
                    <a:pt x="42" y="32"/>
                    <a:pt x="40" y="34"/>
                  </a:cubicBezTo>
                  <a:cubicBezTo>
                    <a:pt x="33" y="42"/>
                    <a:pt x="24" y="54"/>
                    <a:pt x="13" y="58"/>
                  </a:cubicBezTo>
                  <a:close/>
                  <a:moveTo>
                    <a:pt x="52" y="20"/>
                  </a:moveTo>
                  <a:cubicBezTo>
                    <a:pt x="53" y="18"/>
                    <a:pt x="54" y="16"/>
                    <a:pt x="54" y="14"/>
                  </a:cubicBezTo>
                  <a:cubicBezTo>
                    <a:pt x="55" y="13"/>
                    <a:pt x="53" y="11"/>
                    <a:pt x="51" y="12"/>
                  </a:cubicBezTo>
                  <a:cubicBezTo>
                    <a:pt x="49" y="14"/>
                    <a:pt x="47" y="16"/>
                    <a:pt x="45" y="17"/>
                  </a:cubicBezTo>
                  <a:cubicBezTo>
                    <a:pt x="46" y="15"/>
                    <a:pt x="47" y="12"/>
                    <a:pt x="48" y="10"/>
                  </a:cubicBezTo>
                  <a:cubicBezTo>
                    <a:pt x="48" y="9"/>
                    <a:pt x="47" y="8"/>
                    <a:pt x="47" y="7"/>
                  </a:cubicBezTo>
                  <a:cubicBezTo>
                    <a:pt x="51" y="7"/>
                    <a:pt x="55" y="10"/>
                    <a:pt x="57" y="15"/>
                  </a:cubicBezTo>
                  <a:cubicBezTo>
                    <a:pt x="56" y="17"/>
                    <a:pt x="54" y="18"/>
                    <a:pt x="52"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1" name="Freeform 102"/>
            <p:cNvSpPr>
              <a:spLocks noEditPoints="1"/>
            </p:cNvSpPr>
            <p:nvPr/>
          </p:nvSpPr>
          <p:spPr bwMode="auto">
            <a:xfrm>
              <a:off x="7335838" y="4600575"/>
              <a:ext cx="93663" cy="107950"/>
            </a:xfrm>
            <a:custGeom>
              <a:avLst/>
              <a:gdLst>
                <a:gd name="T0" fmla="*/ 37 w 38"/>
                <a:gd name="T1" fmla="*/ 18 h 44"/>
                <a:gd name="T2" fmla="*/ 21 w 38"/>
                <a:gd name="T3" fmla="*/ 1 h 44"/>
                <a:gd name="T4" fmla="*/ 15 w 38"/>
                <a:gd name="T5" fmla="*/ 2 h 44"/>
                <a:gd name="T6" fmla="*/ 13 w 38"/>
                <a:gd name="T7" fmla="*/ 2 h 44"/>
                <a:gd name="T8" fmla="*/ 12 w 38"/>
                <a:gd name="T9" fmla="*/ 3 h 44"/>
                <a:gd name="T10" fmla="*/ 2 w 38"/>
                <a:gd name="T11" fmla="*/ 13 h 44"/>
                <a:gd name="T12" fmla="*/ 2 w 38"/>
                <a:gd name="T13" fmla="*/ 12 h 44"/>
                <a:gd name="T14" fmla="*/ 0 w 38"/>
                <a:gd name="T15" fmla="*/ 12 h 44"/>
                <a:gd name="T16" fmla="*/ 0 w 38"/>
                <a:gd name="T17" fmla="*/ 17 h 44"/>
                <a:gd name="T18" fmla="*/ 0 w 38"/>
                <a:gd name="T19" fmla="*/ 19 h 44"/>
                <a:gd name="T20" fmla="*/ 1 w 38"/>
                <a:gd name="T21" fmla="*/ 20 h 44"/>
                <a:gd name="T22" fmla="*/ 2 w 38"/>
                <a:gd name="T23" fmla="*/ 23 h 44"/>
                <a:gd name="T24" fmla="*/ 1 w 38"/>
                <a:gd name="T25" fmla="*/ 24 h 44"/>
                <a:gd name="T26" fmla="*/ 3 w 38"/>
                <a:gd name="T27" fmla="*/ 27 h 44"/>
                <a:gd name="T28" fmla="*/ 21 w 38"/>
                <a:gd name="T29" fmla="*/ 43 h 44"/>
                <a:gd name="T30" fmla="*/ 33 w 38"/>
                <a:gd name="T31" fmla="*/ 33 h 44"/>
                <a:gd name="T32" fmla="*/ 37 w 38"/>
                <a:gd name="T33" fmla="*/ 18 h 44"/>
                <a:gd name="T34" fmla="*/ 19 w 38"/>
                <a:gd name="T35" fmla="*/ 4 h 44"/>
                <a:gd name="T36" fmla="*/ 30 w 38"/>
                <a:gd name="T37" fmla="*/ 10 h 44"/>
                <a:gd name="T38" fmla="*/ 29 w 38"/>
                <a:gd name="T39" fmla="*/ 11 h 44"/>
                <a:gd name="T40" fmla="*/ 23 w 38"/>
                <a:gd name="T41" fmla="*/ 19 h 44"/>
                <a:gd name="T42" fmla="*/ 26 w 38"/>
                <a:gd name="T43" fmla="*/ 10 h 44"/>
                <a:gd name="T44" fmla="*/ 22 w 38"/>
                <a:gd name="T45" fmla="*/ 8 h 44"/>
                <a:gd name="T46" fmla="*/ 16 w 38"/>
                <a:gd name="T47" fmla="*/ 18 h 44"/>
                <a:gd name="T48" fmla="*/ 18 w 38"/>
                <a:gd name="T49" fmla="*/ 4 h 44"/>
                <a:gd name="T50" fmla="*/ 19 w 38"/>
                <a:gd name="T51" fmla="*/ 4 h 44"/>
                <a:gd name="T52" fmla="*/ 7 w 38"/>
                <a:gd name="T53" fmla="*/ 29 h 44"/>
                <a:gd name="T54" fmla="*/ 5 w 38"/>
                <a:gd name="T55" fmla="*/ 26 h 44"/>
                <a:gd name="T56" fmla="*/ 6 w 38"/>
                <a:gd name="T57" fmla="*/ 26 h 44"/>
                <a:gd name="T58" fmla="*/ 7 w 38"/>
                <a:gd name="T59" fmla="*/ 23 h 44"/>
                <a:gd name="T60" fmla="*/ 13 w 38"/>
                <a:gd name="T61" fmla="*/ 14 h 44"/>
                <a:gd name="T62" fmla="*/ 9 w 38"/>
                <a:gd name="T63" fmla="*/ 32 h 44"/>
                <a:gd name="T64" fmla="*/ 7 w 38"/>
                <a:gd name="T65" fmla="*/ 29 h 44"/>
                <a:gd name="T66" fmla="*/ 22 w 38"/>
                <a:gd name="T67" fmla="*/ 39 h 44"/>
                <a:gd name="T68" fmla="*/ 12 w 38"/>
                <a:gd name="T69" fmla="*/ 35 h 44"/>
                <a:gd name="T70" fmla="*/ 13 w 38"/>
                <a:gd name="T71" fmla="*/ 34 h 44"/>
                <a:gd name="T72" fmla="*/ 19 w 38"/>
                <a:gd name="T73" fmla="*/ 21 h 44"/>
                <a:gd name="T74" fmla="*/ 14 w 38"/>
                <a:gd name="T75" fmla="*/ 34 h 44"/>
                <a:gd name="T76" fmla="*/ 18 w 38"/>
                <a:gd name="T77" fmla="*/ 36 h 44"/>
                <a:gd name="T78" fmla="*/ 26 w 38"/>
                <a:gd name="T79" fmla="*/ 23 h 44"/>
                <a:gd name="T80" fmla="*/ 22 w 38"/>
                <a:gd name="T81" fmla="*/ 34 h 44"/>
                <a:gd name="T82" fmla="*/ 26 w 38"/>
                <a:gd name="T83" fmla="*/ 36 h 44"/>
                <a:gd name="T84" fmla="*/ 27 w 38"/>
                <a:gd name="T85" fmla="*/ 34 h 44"/>
                <a:gd name="T86" fmla="*/ 27 w 38"/>
                <a:gd name="T87" fmla="*/ 35 h 44"/>
                <a:gd name="T88" fmla="*/ 22 w 38"/>
                <a:gd name="T8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 h="44">
                  <a:moveTo>
                    <a:pt x="37" y="18"/>
                  </a:moveTo>
                  <a:cubicBezTo>
                    <a:pt x="36" y="10"/>
                    <a:pt x="30" y="3"/>
                    <a:pt x="21" y="1"/>
                  </a:cubicBezTo>
                  <a:cubicBezTo>
                    <a:pt x="19" y="1"/>
                    <a:pt x="17" y="1"/>
                    <a:pt x="15" y="2"/>
                  </a:cubicBezTo>
                  <a:cubicBezTo>
                    <a:pt x="15" y="1"/>
                    <a:pt x="14" y="0"/>
                    <a:pt x="13" y="2"/>
                  </a:cubicBezTo>
                  <a:cubicBezTo>
                    <a:pt x="13" y="2"/>
                    <a:pt x="13" y="2"/>
                    <a:pt x="12" y="3"/>
                  </a:cubicBezTo>
                  <a:cubicBezTo>
                    <a:pt x="8" y="5"/>
                    <a:pt x="5" y="8"/>
                    <a:pt x="2" y="13"/>
                  </a:cubicBezTo>
                  <a:cubicBezTo>
                    <a:pt x="2" y="12"/>
                    <a:pt x="2" y="12"/>
                    <a:pt x="2" y="12"/>
                  </a:cubicBezTo>
                  <a:cubicBezTo>
                    <a:pt x="2" y="11"/>
                    <a:pt x="0" y="11"/>
                    <a:pt x="0" y="12"/>
                  </a:cubicBezTo>
                  <a:cubicBezTo>
                    <a:pt x="0" y="14"/>
                    <a:pt x="0" y="15"/>
                    <a:pt x="0" y="17"/>
                  </a:cubicBezTo>
                  <a:cubicBezTo>
                    <a:pt x="0" y="18"/>
                    <a:pt x="0" y="18"/>
                    <a:pt x="0" y="19"/>
                  </a:cubicBezTo>
                  <a:cubicBezTo>
                    <a:pt x="0" y="19"/>
                    <a:pt x="0" y="20"/>
                    <a:pt x="1" y="20"/>
                  </a:cubicBezTo>
                  <a:cubicBezTo>
                    <a:pt x="1" y="21"/>
                    <a:pt x="2" y="22"/>
                    <a:pt x="2" y="23"/>
                  </a:cubicBezTo>
                  <a:cubicBezTo>
                    <a:pt x="2" y="23"/>
                    <a:pt x="2" y="24"/>
                    <a:pt x="1" y="24"/>
                  </a:cubicBezTo>
                  <a:cubicBezTo>
                    <a:pt x="1" y="26"/>
                    <a:pt x="2" y="27"/>
                    <a:pt x="3" y="27"/>
                  </a:cubicBezTo>
                  <a:cubicBezTo>
                    <a:pt x="7" y="34"/>
                    <a:pt x="13" y="40"/>
                    <a:pt x="21" y="43"/>
                  </a:cubicBezTo>
                  <a:cubicBezTo>
                    <a:pt x="24" y="44"/>
                    <a:pt x="32" y="35"/>
                    <a:pt x="33" y="33"/>
                  </a:cubicBezTo>
                  <a:cubicBezTo>
                    <a:pt x="36" y="29"/>
                    <a:pt x="38" y="23"/>
                    <a:pt x="37" y="18"/>
                  </a:cubicBezTo>
                  <a:close/>
                  <a:moveTo>
                    <a:pt x="19" y="4"/>
                  </a:moveTo>
                  <a:cubicBezTo>
                    <a:pt x="24" y="4"/>
                    <a:pt x="28" y="7"/>
                    <a:pt x="30" y="10"/>
                  </a:cubicBezTo>
                  <a:cubicBezTo>
                    <a:pt x="30" y="11"/>
                    <a:pt x="29" y="11"/>
                    <a:pt x="29" y="11"/>
                  </a:cubicBezTo>
                  <a:cubicBezTo>
                    <a:pt x="27" y="14"/>
                    <a:pt x="25" y="17"/>
                    <a:pt x="23" y="19"/>
                  </a:cubicBezTo>
                  <a:cubicBezTo>
                    <a:pt x="24" y="16"/>
                    <a:pt x="25" y="13"/>
                    <a:pt x="26" y="10"/>
                  </a:cubicBezTo>
                  <a:cubicBezTo>
                    <a:pt x="26" y="7"/>
                    <a:pt x="24" y="6"/>
                    <a:pt x="22" y="8"/>
                  </a:cubicBezTo>
                  <a:cubicBezTo>
                    <a:pt x="20" y="11"/>
                    <a:pt x="18" y="15"/>
                    <a:pt x="16" y="18"/>
                  </a:cubicBezTo>
                  <a:cubicBezTo>
                    <a:pt x="17" y="14"/>
                    <a:pt x="18" y="9"/>
                    <a:pt x="18" y="4"/>
                  </a:cubicBezTo>
                  <a:cubicBezTo>
                    <a:pt x="18" y="4"/>
                    <a:pt x="19" y="4"/>
                    <a:pt x="19" y="4"/>
                  </a:cubicBezTo>
                  <a:close/>
                  <a:moveTo>
                    <a:pt x="7" y="29"/>
                  </a:moveTo>
                  <a:cubicBezTo>
                    <a:pt x="6" y="28"/>
                    <a:pt x="6" y="27"/>
                    <a:pt x="5" y="26"/>
                  </a:cubicBezTo>
                  <a:cubicBezTo>
                    <a:pt x="6" y="26"/>
                    <a:pt x="6" y="26"/>
                    <a:pt x="6" y="26"/>
                  </a:cubicBezTo>
                  <a:cubicBezTo>
                    <a:pt x="6" y="25"/>
                    <a:pt x="6" y="24"/>
                    <a:pt x="7" y="23"/>
                  </a:cubicBezTo>
                  <a:cubicBezTo>
                    <a:pt x="9" y="20"/>
                    <a:pt x="11" y="17"/>
                    <a:pt x="13" y="14"/>
                  </a:cubicBezTo>
                  <a:cubicBezTo>
                    <a:pt x="12" y="20"/>
                    <a:pt x="11" y="26"/>
                    <a:pt x="9" y="32"/>
                  </a:cubicBezTo>
                  <a:cubicBezTo>
                    <a:pt x="8" y="31"/>
                    <a:pt x="7" y="30"/>
                    <a:pt x="7" y="29"/>
                  </a:cubicBezTo>
                  <a:close/>
                  <a:moveTo>
                    <a:pt x="22" y="39"/>
                  </a:moveTo>
                  <a:cubicBezTo>
                    <a:pt x="20" y="41"/>
                    <a:pt x="16" y="38"/>
                    <a:pt x="12" y="35"/>
                  </a:cubicBezTo>
                  <a:cubicBezTo>
                    <a:pt x="12" y="35"/>
                    <a:pt x="13" y="34"/>
                    <a:pt x="13" y="34"/>
                  </a:cubicBezTo>
                  <a:cubicBezTo>
                    <a:pt x="15" y="30"/>
                    <a:pt x="17" y="25"/>
                    <a:pt x="19" y="21"/>
                  </a:cubicBezTo>
                  <a:cubicBezTo>
                    <a:pt x="17" y="26"/>
                    <a:pt x="16" y="30"/>
                    <a:pt x="14" y="34"/>
                  </a:cubicBezTo>
                  <a:cubicBezTo>
                    <a:pt x="13" y="36"/>
                    <a:pt x="17" y="38"/>
                    <a:pt x="18" y="36"/>
                  </a:cubicBezTo>
                  <a:cubicBezTo>
                    <a:pt x="20" y="31"/>
                    <a:pt x="23" y="27"/>
                    <a:pt x="26" y="23"/>
                  </a:cubicBezTo>
                  <a:cubicBezTo>
                    <a:pt x="25" y="27"/>
                    <a:pt x="24" y="30"/>
                    <a:pt x="22" y="34"/>
                  </a:cubicBezTo>
                  <a:cubicBezTo>
                    <a:pt x="21" y="36"/>
                    <a:pt x="25" y="38"/>
                    <a:pt x="26" y="36"/>
                  </a:cubicBezTo>
                  <a:cubicBezTo>
                    <a:pt x="26" y="35"/>
                    <a:pt x="27" y="34"/>
                    <a:pt x="27" y="34"/>
                  </a:cubicBezTo>
                  <a:cubicBezTo>
                    <a:pt x="27" y="34"/>
                    <a:pt x="27" y="34"/>
                    <a:pt x="27" y="35"/>
                  </a:cubicBezTo>
                  <a:cubicBezTo>
                    <a:pt x="26" y="36"/>
                    <a:pt x="24" y="38"/>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2" name="Freeform 103"/>
            <p:cNvSpPr>
              <a:spLocks noEditPoints="1"/>
            </p:cNvSpPr>
            <p:nvPr/>
          </p:nvSpPr>
          <p:spPr bwMode="auto">
            <a:xfrm>
              <a:off x="7035800" y="4637088"/>
              <a:ext cx="258763" cy="236537"/>
            </a:xfrm>
            <a:custGeom>
              <a:avLst/>
              <a:gdLst>
                <a:gd name="T0" fmla="*/ 83 w 105"/>
                <a:gd name="T1" fmla="*/ 0 h 96"/>
                <a:gd name="T2" fmla="*/ 50 w 105"/>
                <a:gd name="T3" fmla="*/ 19 h 96"/>
                <a:gd name="T4" fmla="*/ 16 w 105"/>
                <a:gd name="T5" fmla="*/ 37 h 96"/>
                <a:gd name="T6" fmla="*/ 14 w 105"/>
                <a:gd name="T7" fmla="*/ 35 h 96"/>
                <a:gd name="T8" fmla="*/ 1 w 105"/>
                <a:gd name="T9" fmla="*/ 46 h 96"/>
                <a:gd name="T10" fmla="*/ 6 w 105"/>
                <a:gd name="T11" fmla="*/ 52 h 96"/>
                <a:gd name="T12" fmla="*/ 8 w 105"/>
                <a:gd name="T13" fmla="*/ 54 h 96"/>
                <a:gd name="T14" fmla="*/ 10 w 105"/>
                <a:gd name="T15" fmla="*/ 57 h 96"/>
                <a:gd name="T16" fmla="*/ 16 w 105"/>
                <a:gd name="T17" fmla="*/ 65 h 96"/>
                <a:gd name="T18" fmla="*/ 42 w 105"/>
                <a:gd name="T19" fmla="*/ 92 h 96"/>
                <a:gd name="T20" fmla="*/ 46 w 105"/>
                <a:gd name="T21" fmla="*/ 94 h 96"/>
                <a:gd name="T22" fmla="*/ 46 w 105"/>
                <a:gd name="T23" fmla="*/ 94 h 96"/>
                <a:gd name="T24" fmla="*/ 54 w 105"/>
                <a:gd name="T25" fmla="*/ 92 h 96"/>
                <a:gd name="T26" fmla="*/ 72 w 105"/>
                <a:gd name="T27" fmla="*/ 87 h 96"/>
                <a:gd name="T28" fmla="*/ 97 w 105"/>
                <a:gd name="T29" fmla="*/ 33 h 96"/>
                <a:gd name="T30" fmla="*/ 55 w 105"/>
                <a:gd name="T31" fmla="*/ 18 h 96"/>
                <a:gd name="T32" fmla="*/ 71 w 105"/>
                <a:gd name="T33" fmla="*/ 8 h 96"/>
                <a:gd name="T34" fmla="*/ 57 w 105"/>
                <a:gd name="T35" fmla="*/ 29 h 96"/>
                <a:gd name="T36" fmla="*/ 69 w 105"/>
                <a:gd name="T37" fmla="*/ 20 h 96"/>
                <a:gd name="T38" fmla="*/ 57 w 105"/>
                <a:gd name="T39" fmla="*/ 38 h 96"/>
                <a:gd name="T40" fmla="*/ 53 w 105"/>
                <a:gd name="T41" fmla="*/ 47 h 96"/>
                <a:gd name="T42" fmla="*/ 55 w 105"/>
                <a:gd name="T43" fmla="*/ 18 h 96"/>
                <a:gd name="T44" fmla="*/ 53 w 105"/>
                <a:gd name="T45" fmla="*/ 50 h 96"/>
                <a:gd name="T46" fmla="*/ 54 w 105"/>
                <a:gd name="T47" fmla="*/ 48 h 96"/>
                <a:gd name="T48" fmla="*/ 64 w 105"/>
                <a:gd name="T49" fmla="*/ 37 h 96"/>
                <a:gd name="T50" fmla="*/ 38 w 105"/>
                <a:gd name="T51" fmla="*/ 74 h 96"/>
                <a:gd name="T52" fmla="*/ 48 w 105"/>
                <a:gd name="T53" fmla="*/ 51 h 96"/>
                <a:gd name="T54" fmla="*/ 33 w 105"/>
                <a:gd name="T55" fmla="*/ 41 h 96"/>
                <a:gd name="T56" fmla="*/ 46 w 105"/>
                <a:gd name="T57" fmla="*/ 49 h 96"/>
                <a:gd name="T58" fmla="*/ 28 w 105"/>
                <a:gd name="T59" fmla="*/ 64 h 96"/>
                <a:gd name="T60" fmla="*/ 33 w 105"/>
                <a:gd name="T61" fmla="*/ 48 h 96"/>
                <a:gd name="T62" fmla="*/ 20 w 105"/>
                <a:gd name="T63" fmla="*/ 57 h 96"/>
                <a:gd name="T64" fmla="*/ 18 w 105"/>
                <a:gd name="T65" fmla="*/ 43 h 96"/>
                <a:gd name="T66" fmla="*/ 16 w 105"/>
                <a:gd name="T67" fmla="*/ 40 h 96"/>
                <a:gd name="T68" fmla="*/ 26 w 105"/>
                <a:gd name="T69" fmla="*/ 55 h 96"/>
                <a:gd name="T70" fmla="*/ 19 w 105"/>
                <a:gd name="T71" fmla="*/ 63 h 96"/>
                <a:gd name="T72" fmla="*/ 26 w 105"/>
                <a:gd name="T73" fmla="*/ 73 h 96"/>
                <a:gd name="T74" fmla="*/ 42 w 105"/>
                <a:gd name="T75" fmla="*/ 56 h 96"/>
                <a:gd name="T76" fmla="*/ 33 w 105"/>
                <a:gd name="T77" fmla="*/ 81 h 96"/>
                <a:gd name="T78" fmla="*/ 33 w 105"/>
                <a:gd name="T79" fmla="*/ 82 h 96"/>
                <a:gd name="T80" fmla="*/ 39 w 105"/>
                <a:gd name="T81" fmla="*/ 86 h 96"/>
                <a:gd name="T82" fmla="*/ 60 w 105"/>
                <a:gd name="T83" fmla="*/ 54 h 96"/>
                <a:gd name="T84" fmla="*/ 83 w 105"/>
                <a:gd name="T85" fmla="*/ 27 h 96"/>
                <a:gd name="T86" fmla="*/ 45 w 105"/>
                <a:gd name="T87" fmla="*/ 88 h 96"/>
                <a:gd name="T88" fmla="*/ 71 w 105"/>
                <a:gd name="T89" fmla="*/ 79 h 96"/>
                <a:gd name="T90" fmla="*/ 77 w 105"/>
                <a:gd name="T91" fmla="*/ 63 h 96"/>
                <a:gd name="T92" fmla="*/ 96 w 105"/>
                <a:gd name="T93" fmla="*/ 13 h 96"/>
                <a:gd name="T94" fmla="*/ 80 w 105"/>
                <a:gd name="T95" fmla="*/ 68 h 96"/>
                <a:gd name="T96" fmla="*/ 81 w 105"/>
                <a:gd name="T97" fmla="*/ 52 h 96"/>
                <a:gd name="T98" fmla="*/ 88 w 105"/>
                <a:gd name="T99" fmla="*/ 35 h 96"/>
                <a:gd name="T100" fmla="*/ 96 w 105"/>
                <a:gd name="T101" fmla="*/ 11 h 96"/>
                <a:gd name="T102" fmla="*/ 77 w 105"/>
                <a:gd name="T103" fmla="*/ 28 h 96"/>
                <a:gd name="T104" fmla="*/ 85 w 105"/>
                <a:gd name="T105" fmla="*/ 11 h 96"/>
                <a:gd name="T106" fmla="*/ 85 w 105"/>
                <a:gd name="T107" fmla="*/ 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96">
                  <a:moveTo>
                    <a:pt x="84" y="0"/>
                  </a:moveTo>
                  <a:cubicBezTo>
                    <a:pt x="84" y="0"/>
                    <a:pt x="83" y="0"/>
                    <a:pt x="83" y="0"/>
                  </a:cubicBezTo>
                  <a:cubicBezTo>
                    <a:pt x="83" y="0"/>
                    <a:pt x="83" y="0"/>
                    <a:pt x="83" y="0"/>
                  </a:cubicBezTo>
                  <a:cubicBezTo>
                    <a:pt x="70" y="0"/>
                    <a:pt x="58" y="9"/>
                    <a:pt x="50" y="19"/>
                  </a:cubicBezTo>
                  <a:cubicBezTo>
                    <a:pt x="45" y="25"/>
                    <a:pt x="45" y="35"/>
                    <a:pt x="45" y="43"/>
                  </a:cubicBezTo>
                  <a:cubicBezTo>
                    <a:pt x="36" y="39"/>
                    <a:pt x="26" y="36"/>
                    <a:pt x="16" y="37"/>
                  </a:cubicBezTo>
                  <a:cubicBezTo>
                    <a:pt x="16" y="37"/>
                    <a:pt x="16" y="37"/>
                    <a:pt x="16" y="36"/>
                  </a:cubicBezTo>
                  <a:cubicBezTo>
                    <a:pt x="17" y="35"/>
                    <a:pt x="15" y="34"/>
                    <a:pt x="14" y="35"/>
                  </a:cubicBezTo>
                  <a:cubicBezTo>
                    <a:pt x="12" y="37"/>
                    <a:pt x="10" y="38"/>
                    <a:pt x="9" y="40"/>
                  </a:cubicBezTo>
                  <a:cubicBezTo>
                    <a:pt x="6" y="41"/>
                    <a:pt x="3" y="43"/>
                    <a:pt x="1" y="46"/>
                  </a:cubicBezTo>
                  <a:cubicBezTo>
                    <a:pt x="0" y="46"/>
                    <a:pt x="0" y="48"/>
                    <a:pt x="1" y="48"/>
                  </a:cubicBezTo>
                  <a:cubicBezTo>
                    <a:pt x="3" y="49"/>
                    <a:pt x="4" y="51"/>
                    <a:pt x="6" y="52"/>
                  </a:cubicBezTo>
                  <a:cubicBezTo>
                    <a:pt x="6" y="53"/>
                    <a:pt x="6" y="53"/>
                    <a:pt x="6" y="54"/>
                  </a:cubicBezTo>
                  <a:cubicBezTo>
                    <a:pt x="6" y="55"/>
                    <a:pt x="7" y="55"/>
                    <a:pt x="8" y="54"/>
                  </a:cubicBezTo>
                  <a:cubicBezTo>
                    <a:pt x="8" y="55"/>
                    <a:pt x="8" y="55"/>
                    <a:pt x="9" y="55"/>
                  </a:cubicBezTo>
                  <a:cubicBezTo>
                    <a:pt x="8" y="56"/>
                    <a:pt x="9" y="57"/>
                    <a:pt x="10" y="57"/>
                  </a:cubicBezTo>
                  <a:cubicBezTo>
                    <a:pt x="12" y="59"/>
                    <a:pt x="13" y="61"/>
                    <a:pt x="15" y="64"/>
                  </a:cubicBezTo>
                  <a:cubicBezTo>
                    <a:pt x="15" y="64"/>
                    <a:pt x="15" y="65"/>
                    <a:pt x="16" y="65"/>
                  </a:cubicBezTo>
                  <a:cubicBezTo>
                    <a:pt x="24" y="76"/>
                    <a:pt x="31" y="88"/>
                    <a:pt x="43" y="91"/>
                  </a:cubicBezTo>
                  <a:cubicBezTo>
                    <a:pt x="43" y="91"/>
                    <a:pt x="43" y="92"/>
                    <a:pt x="42" y="92"/>
                  </a:cubicBezTo>
                  <a:cubicBezTo>
                    <a:pt x="41" y="94"/>
                    <a:pt x="44" y="96"/>
                    <a:pt x="46" y="94"/>
                  </a:cubicBezTo>
                  <a:cubicBezTo>
                    <a:pt x="46" y="94"/>
                    <a:pt x="46" y="94"/>
                    <a:pt x="46" y="94"/>
                  </a:cubicBezTo>
                  <a:cubicBezTo>
                    <a:pt x="46" y="94"/>
                    <a:pt x="46" y="94"/>
                    <a:pt x="46" y="94"/>
                  </a:cubicBezTo>
                  <a:cubicBezTo>
                    <a:pt x="46" y="94"/>
                    <a:pt x="46" y="94"/>
                    <a:pt x="46" y="94"/>
                  </a:cubicBezTo>
                  <a:cubicBezTo>
                    <a:pt x="46" y="93"/>
                    <a:pt x="47" y="93"/>
                    <a:pt x="47" y="92"/>
                  </a:cubicBezTo>
                  <a:cubicBezTo>
                    <a:pt x="49" y="92"/>
                    <a:pt x="51" y="92"/>
                    <a:pt x="54" y="92"/>
                  </a:cubicBezTo>
                  <a:cubicBezTo>
                    <a:pt x="59" y="91"/>
                    <a:pt x="64" y="89"/>
                    <a:pt x="68" y="86"/>
                  </a:cubicBezTo>
                  <a:cubicBezTo>
                    <a:pt x="68" y="88"/>
                    <a:pt x="71" y="89"/>
                    <a:pt x="72" y="87"/>
                  </a:cubicBezTo>
                  <a:cubicBezTo>
                    <a:pt x="73" y="85"/>
                    <a:pt x="74" y="82"/>
                    <a:pt x="75" y="80"/>
                  </a:cubicBezTo>
                  <a:cubicBezTo>
                    <a:pt x="87" y="68"/>
                    <a:pt x="94" y="48"/>
                    <a:pt x="97" y="33"/>
                  </a:cubicBezTo>
                  <a:cubicBezTo>
                    <a:pt x="101" y="15"/>
                    <a:pt x="105" y="2"/>
                    <a:pt x="84" y="0"/>
                  </a:cubicBezTo>
                  <a:close/>
                  <a:moveTo>
                    <a:pt x="55" y="18"/>
                  </a:moveTo>
                  <a:cubicBezTo>
                    <a:pt x="57" y="15"/>
                    <a:pt x="65" y="10"/>
                    <a:pt x="74" y="6"/>
                  </a:cubicBezTo>
                  <a:cubicBezTo>
                    <a:pt x="73" y="7"/>
                    <a:pt x="72" y="8"/>
                    <a:pt x="71" y="8"/>
                  </a:cubicBezTo>
                  <a:cubicBezTo>
                    <a:pt x="64" y="13"/>
                    <a:pt x="59" y="19"/>
                    <a:pt x="54" y="27"/>
                  </a:cubicBezTo>
                  <a:cubicBezTo>
                    <a:pt x="53" y="29"/>
                    <a:pt x="55" y="31"/>
                    <a:pt x="57" y="29"/>
                  </a:cubicBezTo>
                  <a:cubicBezTo>
                    <a:pt x="63" y="22"/>
                    <a:pt x="69" y="15"/>
                    <a:pt x="76" y="9"/>
                  </a:cubicBezTo>
                  <a:cubicBezTo>
                    <a:pt x="75" y="12"/>
                    <a:pt x="71" y="18"/>
                    <a:pt x="69" y="20"/>
                  </a:cubicBezTo>
                  <a:cubicBezTo>
                    <a:pt x="66" y="26"/>
                    <a:pt x="62" y="31"/>
                    <a:pt x="58" y="36"/>
                  </a:cubicBezTo>
                  <a:cubicBezTo>
                    <a:pt x="57" y="37"/>
                    <a:pt x="57" y="38"/>
                    <a:pt x="57" y="38"/>
                  </a:cubicBezTo>
                  <a:cubicBezTo>
                    <a:pt x="55" y="41"/>
                    <a:pt x="54" y="43"/>
                    <a:pt x="52" y="45"/>
                  </a:cubicBezTo>
                  <a:cubicBezTo>
                    <a:pt x="52" y="46"/>
                    <a:pt x="52" y="46"/>
                    <a:pt x="53" y="47"/>
                  </a:cubicBezTo>
                  <a:cubicBezTo>
                    <a:pt x="51" y="46"/>
                    <a:pt x="49" y="45"/>
                    <a:pt x="48" y="44"/>
                  </a:cubicBezTo>
                  <a:cubicBezTo>
                    <a:pt x="48" y="35"/>
                    <a:pt x="49" y="25"/>
                    <a:pt x="55" y="18"/>
                  </a:cubicBezTo>
                  <a:close/>
                  <a:moveTo>
                    <a:pt x="48" y="48"/>
                  </a:moveTo>
                  <a:cubicBezTo>
                    <a:pt x="49" y="49"/>
                    <a:pt x="51" y="50"/>
                    <a:pt x="53" y="50"/>
                  </a:cubicBezTo>
                  <a:cubicBezTo>
                    <a:pt x="54" y="51"/>
                    <a:pt x="56" y="49"/>
                    <a:pt x="54" y="48"/>
                  </a:cubicBezTo>
                  <a:cubicBezTo>
                    <a:pt x="54" y="48"/>
                    <a:pt x="54" y="48"/>
                    <a:pt x="54" y="48"/>
                  </a:cubicBezTo>
                  <a:cubicBezTo>
                    <a:pt x="54" y="48"/>
                    <a:pt x="55" y="47"/>
                    <a:pt x="55" y="47"/>
                  </a:cubicBezTo>
                  <a:cubicBezTo>
                    <a:pt x="58" y="44"/>
                    <a:pt x="61" y="40"/>
                    <a:pt x="64" y="37"/>
                  </a:cubicBezTo>
                  <a:cubicBezTo>
                    <a:pt x="60" y="42"/>
                    <a:pt x="57" y="48"/>
                    <a:pt x="53" y="53"/>
                  </a:cubicBezTo>
                  <a:cubicBezTo>
                    <a:pt x="48" y="60"/>
                    <a:pt x="40" y="69"/>
                    <a:pt x="38" y="74"/>
                  </a:cubicBezTo>
                  <a:cubicBezTo>
                    <a:pt x="41" y="67"/>
                    <a:pt x="44" y="60"/>
                    <a:pt x="47" y="52"/>
                  </a:cubicBezTo>
                  <a:cubicBezTo>
                    <a:pt x="47" y="52"/>
                    <a:pt x="48" y="52"/>
                    <a:pt x="48" y="51"/>
                  </a:cubicBezTo>
                  <a:cubicBezTo>
                    <a:pt x="48" y="50"/>
                    <a:pt x="48" y="49"/>
                    <a:pt x="48" y="48"/>
                  </a:cubicBezTo>
                  <a:close/>
                  <a:moveTo>
                    <a:pt x="33" y="41"/>
                  </a:moveTo>
                  <a:cubicBezTo>
                    <a:pt x="37" y="43"/>
                    <a:pt x="41" y="45"/>
                    <a:pt x="46" y="47"/>
                  </a:cubicBezTo>
                  <a:cubicBezTo>
                    <a:pt x="46" y="47"/>
                    <a:pt x="46" y="48"/>
                    <a:pt x="46" y="49"/>
                  </a:cubicBezTo>
                  <a:cubicBezTo>
                    <a:pt x="45" y="49"/>
                    <a:pt x="45" y="49"/>
                    <a:pt x="45" y="49"/>
                  </a:cubicBezTo>
                  <a:cubicBezTo>
                    <a:pt x="38" y="53"/>
                    <a:pt x="33" y="59"/>
                    <a:pt x="28" y="64"/>
                  </a:cubicBezTo>
                  <a:cubicBezTo>
                    <a:pt x="28" y="64"/>
                    <a:pt x="29" y="63"/>
                    <a:pt x="29" y="63"/>
                  </a:cubicBezTo>
                  <a:cubicBezTo>
                    <a:pt x="30" y="58"/>
                    <a:pt x="31" y="53"/>
                    <a:pt x="33" y="48"/>
                  </a:cubicBezTo>
                  <a:cubicBezTo>
                    <a:pt x="34" y="46"/>
                    <a:pt x="31" y="45"/>
                    <a:pt x="30" y="46"/>
                  </a:cubicBezTo>
                  <a:cubicBezTo>
                    <a:pt x="27" y="50"/>
                    <a:pt x="23" y="53"/>
                    <a:pt x="20" y="57"/>
                  </a:cubicBezTo>
                  <a:cubicBezTo>
                    <a:pt x="20" y="53"/>
                    <a:pt x="21" y="49"/>
                    <a:pt x="22" y="45"/>
                  </a:cubicBezTo>
                  <a:cubicBezTo>
                    <a:pt x="22" y="43"/>
                    <a:pt x="20" y="42"/>
                    <a:pt x="18" y="43"/>
                  </a:cubicBezTo>
                  <a:cubicBezTo>
                    <a:pt x="17" y="44"/>
                    <a:pt x="16" y="44"/>
                    <a:pt x="15" y="45"/>
                  </a:cubicBezTo>
                  <a:cubicBezTo>
                    <a:pt x="15" y="43"/>
                    <a:pt x="16" y="42"/>
                    <a:pt x="16" y="40"/>
                  </a:cubicBezTo>
                  <a:cubicBezTo>
                    <a:pt x="22" y="39"/>
                    <a:pt x="27" y="40"/>
                    <a:pt x="33" y="41"/>
                  </a:cubicBezTo>
                  <a:close/>
                  <a:moveTo>
                    <a:pt x="26" y="55"/>
                  </a:moveTo>
                  <a:cubicBezTo>
                    <a:pt x="25" y="60"/>
                    <a:pt x="24" y="65"/>
                    <a:pt x="23" y="69"/>
                  </a:cubicBezTo>
                  <a:cubicBezTo>
                    <a:pt x="22" y="67"/>
                    <a:pt x="21" y="65"/>
                    <a:pt x="19" y="63"/>
                  </a:cubicBezTo>
                  <a:cubicBezTo>
                    <a:pt x="21" y="60"/>
                    <a:pt x="24" y="57"/>
                    <a:pt x="26" y="55"/>
                  </a:cubicBezTo>
                  <a:close/>
                  <a:moveTo>
                    <a:pt x="26" y="73"/>
                  </a:moveTo>
                  <a:cubicBezTo>
                    <a:pt x="26" y="73"/>
                    <a:pt x="26" y="73"/>
                    <a:pt x="26" y="73"/>
                  </a:cubicBezTo>
                  <a:cubicBezTo>
                    <a:pt x="30" y="69"/>
                    <a:pt x="40" y="61"/>
                    <a:pt x="42" y="56"/>
                  </a:cubicBezTo>
                  <a:cubicBezTo>
                    <a:pt x="39" y="64"/>
                    <a:pt x="35" y="71"/>
                    <a:pt x="33" y="79"/>
                  </a:cubicBezTo>
                  <a:cubicBezTo>
                    <a:pt x="32" y="80"/>
                    <a:pt x="33" y="81"/>
                    <a:pt x="33" y="81"/>
                  </a:cubicBezTo>
                  <a:cubicBezTo>
                    <a:pt x="33" y="81"/>
                    <a:pt x="33" y="81"/>
                    <a:pt x="33" y="82"/>
                  </a:cubicBezTo>
                  <a:cubicBezTo>
                    <a:pt x="33" y="82"/>
                    <a:pt x="33" y="82"/>
                    <a:pt x="33" y="82"/>
                  </a:cubicBezTo>
                  <a:cubicBezTo>
                    <a:pt x="30" y="79"/>
                    <a:pt x="28" y="76"/>
                    <a:pt x="26" y="73"/>
                  </a:cubicBezTo>
                  <a:close/>
                  <a:moveTo>
                    <a:pt x="39" y="86"/>
                  </a:moveTo>
                  <a:cubicBezTo>
                    <a:pt x="38" y="86"/>
                    <a:pt x="37" y="85"/>
                    <a:pt x="36" y="84"/>
                  </a:cubicBezTo>
                  <a:cubicBezTo>
                    <a:pt x="44" y="75"/>
                    <a:pt x="52" y="65"/>
                    <a:pt x="60" y="54"/>
                  </a:cubicBezTo>
                  <a:cubicBezTo>
                    <a:pt x="62" y="52"/>
                    <a:pt x="64" y="50"/>
                    <a:pt x="66" y="48"/>
                  </a:cubicBezTo>
                  <a:cubicBezTo>
                    <a:pt x="71" y="41"/>
                    <a:pt x="77" y="34"/>
                    <a:pt x="83" y="27"/>
                  </a:cubicBezTo>
                  <a:cubicBezTo>
                    <a:pt x="86" y="23"/>
                    <a:pt x="93" y="8"/>
                    <a:pt x="90" y="20"/>
                  </a:cubicBezTo>
                  <a:cubicBezTo>
                    <a:pt x="81" y="46"/>
                    <a:pt x="60" y="66"/>
                    <a:pt x="45" y="88"/>
                  </a:cubicBezTo>
                  <a:cubicBezTo>
                    <a:pt x="43" y="88"/>
                    <a:pt x="41" y="87"/>
                    <a:pt x="39" y="86"/>
                  </a:cubicBezTo>
                  <a:close/>
                  <a:moveTo>
                    <a:pt x="71" y="79"/>
                  </a:moveTo>
                  <a:cubicBezTo>
                    <a:pt x="67" y="82"/>
                    <a:pt x="63" y="86"/>
                    <a:pt x="58" y="87"/>
                  </a:cubicBezTo>
                  <a:cubicBezTo>
                    <a:pt x="65" y="79"/>
                    <a:pt x="71" y="71"/>
                    <a:pt x="77" y="63"/>
                  </a:cubicBezTo>
                  <a:cubicBezTo>
                    <a:pt x="76" y="68"/>
                    <a:pt x="74" y="73"/>
                    <a:pt x="71" y="79"/>
                  </a:cubicBezTo>
                  <a:close/>
                  <a:moveTo>
                    <a:pt x="96" y="13"/>
                  </a:moveTo>
                  <a:cubicBezTo>
                    <a:pt x="93" y="33"/>
                    <a:pt x="90" y="50"/>
                    <a:pt x="80" y="68"/>
                  </a:cubicBezTo>
                  <a:cubicBezTo>
                    <a:pt x="80" y="68"/>
                    <a:pt x="80" y="68"/>
                    <a:pt x="80" y="68"/>
                  </a:cubicBezTo>
                  <a:cubicBezTo>
                    <a:pt x="81" y="63"/>
                    <a:pt x="82" y="59"/>
                    <a:pt x="83" y="54"/>
                  </a:cubicBezTo>
                  <a:cubicBezTo>
                    <a:pt x="84" y="53"/>
                    <a:pt x="82" y="52"/>
                    <a:pt x="81" y="52"/>
                  </a:cubicBezTo>
                  <a:cubicBezTo>
                    <a:pt x="85" y="47"/>
                    <a:pt x="88" y="42"/>
                    <a:pt x="91" y="37"/>
                  </a:cubicBezTo>
                  <a:cubicBezTo>
                    <a:pt x="92" y="35"/>
                    <a:pt x="90" y="33"/>
                    <a:pt x="88" y="35"/>
                  </a:cubicBezTo>
                  <a:cubicBezTo>
                    <a:pt x="87" y="36"/>
                    <a:pt x="86" y="37"/>
                    <a:pt x="85" y="38"/>
                  </a:cubicBezTo>
                  <a:cubicBezTo>
                    <a:pt x="90" y="30"/>
                    <a:pt x="94" y="21"/>
                    <a:pt x="96" y="11"/>
                  </a:cubicBezTo>
                  <a:cubicBezTo>
                    <a:pt x="97" y="9"/>
                    <a:pt x="94" y="7"/>
                    <a:pt x="93" y="9"/>
                  </a:cubicBezTo>
                  <a:cubicBezTo>
                    <a:pt x="87" y="15"/>
                    <a:pt x="82" y="22"/>
                    <a:pt x="77" y="28"/>
                  </a:cubicBezTo>
                  <a:cubicBezTo>
                    <a:pt x="79" y="24"/>
                    <a:pt x="81" y="20"/>
                    <a:pt x="82" y="16"/>
                  </a:cubicBezTo>
                  <a:cubicBezTo>
                    <a:pt x="83" y="14"/>
                    <a:pt x="84" y="13"/>
                    <a:pt x="85" y="11"/>
                  </a:cubicBezTo>
                  <a:cubicBezTo>
                    <a:pt x="85" y="10"/>
                    <a:pt x="85" y="9"/>
                    <a:pt x="83" y="9"/>
                  </a:cubicBezTo>
                  <a:cubicBezTo>
                    <a:pt x="84" y="7"/>
                    <a:pt x="84" y="5"/>
                    <a:pt x="85" y="3"/>
                  </a:cubicBezTo>
                  <a:cubicBezTo>
                    <a:pt x="92" y="2"/>
                    <a:pt x="98" y="5"/>
                    <a:pt x="9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3" name="Freeform 104"/>
            <p:cNvSpPr>
              <a:spLocks noEditPoints="1"/>
            </p:cNvSpPr>
            <p:nvPr/>
          </p:nvSpPr>
          <p:spPr bwMode="auto">
            <a:xfrm>
              <a:off x="7489825" y="4805363"/>
              <a:ext cx="404813" cy="217487"/>
            </a:xfrm>
            <a:custGeom>
              <a:avLst/>
              <a:gdLst>
                <a:gd name="T0" fmla="*/ 91 w 164"/>
                <a:gd name="T1" fmla="*/ 20 h 88"/>
                <a:gd name="T2" fmla="*/ 78 w 164"/>
                <a:gd name="T3" fmla="*/ 25 h 88"/>
                <a:gd name="T4" fmla="*/ 36 w 164"/>
                <a:gd name="T5" fmla="*/ 7 h 88"/>
                <a:gd name="T6" fmla="*/ 47 w 164"/>
                <a:gd name="T7" fmla="*/ 46 h 88"/>
                <a:gd name="T8" fmla="*/ 50 w 164"/>
                <a:gd name="T9" fmla="*/ 48 h 88"/>
                <a:gd name="T10" fmla="*/ 55 w 164"/>
                <a:gd name="T11" fmla="*/ 53 h 88"/>
                <a:gd name="T12" fmla="*/ 69 w 164"/>
                <a:gd name="T13" fmla="*/ 69 h 88"/>
                <a:gd name="T14" fmla="*/ 70 w 164"/>
                <a:gd name="T15" fmla="*/ 68 h 88"/>
                <a:gd name="T16" fmla="*/ 77 w 164"/>
                <a:gd name="T17" fmla="*/ 71 h 88"/>
                <a:gd name="T18" fmla="*/ 163 w 164"/>
                <a:gd name="T19" fmla="*/ 65 h 88"/>
                <a:gd name="T20" fmla="*/ 107 w 164"/>
                <a:gd name="T21" fmla="*/ 75 h 88"/>
                <a:gd name="T22" fmla="*/ 117 w 164"/>
                <a:gd name="T23" fmla="*/ 71 h 88"/>
                <a:gd name="T24" fmla="*/ 123 w 164"/>
                <a:gd name="T25" fmla="*/ 76 h 88"/>
                <a:gd name="T26" fmla="*/ 113 w 164"/>
                <a:gd name="T27" fmla="*/ 38 h 88"/>
                <a:gd name="T28" fmla="*/ 116 w 164"/>
                <a:gd name="T29" fmla="*/ 57 h 88"/>
                <a:gd name="T30" fmla="*/ 95 w 164"/>
                <a:gd name="T31" fmla="*/ 72 h 88"/>
                <a:gd name="T32" fmla="*/ 95 w 164"/>
                <a:gd name="T33" fmla="*/ 71 h 88"/>
                <a:gd name="T34" fmla="*/ 134 w 164"/>
                <a:gd name="T35" fmla="*/ 51 h 88"/>
                <a:gd name="T36" fmla="*/ 129 w 164"/>
                <a:gd name="T37" fmla="*/ 48 h 88"/>
                <a:gd name="T38" fmla="*/ 90 w 164"/>
                <a:gd name="T39" fmla="*/ 62 h 88"/>
                <a:gd name="T40" fmla="*/ 93 w 164"/>
                <a:gd name="T41" fmla="*/ 46 h 88"/>
                <a:gd name="T42" fmla="*/ 110 w 164"/>
                <a:gd name="T43" fmla="*/ 36 h 88"/>
                <a:gd name="T44" fmla="*/ 89 w 164"/>
                <a:gd name="T45" fmla="*/ 28 h 88"/>
                <a:gd name="T46" fmla="*/ 58 w 164"/>
                <a:gd name="T47" fmla="*/ 51 h 88"/>
                <a:gd name="T48" fmla="*/ 63 w 164"/>
                <a:gd name="T49" fmla="*/ 56 h 88"/>
                <a:gd name="T50" fmla="*/ 67 w 164"/>
                <a:gd name="T51" fmla="*/ 48 h 88"/>
                <a:gd name="T52" fmla="*/ 66 w 164"/>
                <a:gd name="T53" fmla="*/ 30 h 88"/>
                <a:gd name="T54" fmla="*/ 61 w 164"/>
                <a:gd name="T55" fmla="*/ 29 h 88"/>
                <a:gd name="T56" fmla="*/ 61 w 164"/>
                <a:gd name="T57" fmla="*/ 29 h 88"/>
                <a:gd name="T58" fmla="*/ 48 w 164"/>
                <a:gd name="T59" fmla="*/ 22 h 88"/>
                <a:gd name="T60" fmla="*/ 39 w 164"/>
                <a:gd name="T61" fmla="*/ 12 h 88"/>
                <a:gd name="T62" fmla="*/ 22 w 164"/>
                <a:gd name="T63" fmla="*/ 9 h 88"/>
                <a:gd name="T64" fmla="*/ 42 w 164"/>
                <a:gd name="T65" fmla="*/ 37 h 88"/>
                <a:gd name="T66" fmla="*/ 30 w 164"/>
                <a:gd name="T67" fmla="*/ 28 h 88"/>
                <a:gd name="T68" fmla="*/ 15 w 164"/>
                <a:gd name="T69" fmla="*/ 11 h 88"/>
                <a:gd name="T70" fmla="*/ 19 w 164"/>
                <a:gd name="T71" fmla="*/ 19 h 88"/>
                <a:gd name="T72" fmla="*/ 15 w 164"/>
                <a:gd name="T73" fmla="*/ 11 h 88"/>
                <a:gd name="T74" fmla="*/ 24 w 164"/>
                <a:gd name="T75" fmla="*/ 24 h 88"/>
                <a:gd name="T76" fmla="*/ 49 w 164"/>
                <a:gd name="T77" fmla="*/ 42 h 88"/>
                <a:gd name="T78" fmla="*/ 58 w 164"/>
                <a:gd name="T79" fmla="*/ 38 h 88"/>
                <a:gd name="T80" fmla="*/ 67 w 164"/>
                <a:gd name="T81" fmla="*/ 63 h 88"/>
                <a:gd name="T82" fmla="*/ 86 w 164"/>
                <a:gd name="T83" fmla="*/ 28 h 88"/>
                <a:gd name="T84" fmla="*/ 67 w 164"/>
                <a:gd name="T85" fmla="*/ 63 h 88"/>
                <a:gd name="T86" fmla="*/ 72 w 164"/>
                <a:gd name="T87" fmla="*/ 64 h 88"/>
                <a:gd name="T88" fmla="*/ 85 w 164"/>
                <a:gd name="T89" fmla="*/ 69 h 88"/>
                <a:gd name="T90" fmla="*/ 92 w 164"/>
                <a:gd name="T91" fmla="*/ 52 h 88"/>
                <a:gd name="T92" fmla="*/ 113 w 164"/>
                <a:gd name="T93" fmla="*/ 53 h 88"/>
                <a:gd name="T94" fmla="*/ 102 w 164"/>
                <a:gd name="T95" fmla="*/ 74 h 88"/>
                <a:gd name="T96" fmla="*/ 124 w 164"/>
                <a:gd name="T97" fmla="*/ 76 h 88"/>
                <a:gd name="T98" fmla="*/ 138 w 164"/>
                <a:gd name="T99" fmla="*/ 74 h 88"/>
                <a:gd name="T100" fmla="*/ 144 w 164"/>
                <a:gd name="T101" fmla="*/ 73 h 88"/>
                <a:gd name="T102" fmla="*/ 145 w 164"/>
                <a:gd name="T103" fmla="*/ 67 h 88"/>
                <a:gd name="T104" fmla="*/ 151 w 164"/>
                <a:gd name="T105" fmla="*/ 6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4" h="88">
                  <a:moveTo>
                    <a:pt x="163" y="63"/>
                  </a:moveTo>
                  <a:cubicBezTo>
                    <a:pt x="142" y="53"/>
                    <a:pt x="115" y="26"/>
                    <a:pt x="90" y="24"/>
                  </a:cubicBezTo>
                  <a:cubicBezTo>
                    <a:pt x="91" y="23"/>
                    <a:pt x="91" y="21"/>
                    <a:pt x="91" y="20"/>
                  </a:cubicBezTo>
                  <a:cubicBezTo>
                    <a:pt x="92" y="19"/>
                    <a:pt x="90" y="17"/>
                    <a:pt x="89" y="19"/>
                  </a:cubicBezTo>
                  <a:cubicBezTo>
                    <a:pt x="87" y="20"/>
                    <a:pt x="86" y="22"/>
                    <a:pt x="85" y="24"/>
                  </a:cubicBezTo>
                  <a:cubicBezTo>
                    <a:pt x="83" y="24"/>
                    <a:pt x="80" y="24"/>
                    <a:pt x="78" y="25"/>
                  </a:cubicBezTo>
                  <a:cubicBezTo>
                    <a:pt x="78" y="23"/>
                    <a:pt x="77" y="22"/>
                    <a:pt x="76" y="24"/>
                  </a:cubicBezTo>
                  <a:cubicBezTo>
                    <a:pt x="75" y="24"/>
                    <a:pt x="75" y="25"/>
                    <a:pt x="74" y="25"/>
                  </a:cubicBezTo>
                  <a:cubicBezTo>
                    <a:pt x="63" y="26"/>
                    <a:pt x="46" y="11"/>
                    <a:pt x="36" y="7"/>
                  </a:cubicBezTo>
                  <a:cubicBezTo>
                    <a:pt x="21" y="1"/>
                    <a:pt x="15" y="0"/>
                    <a:pt x="1" y="9"/>
                  </a:cubicBezTo>
                  <a:cubicBezTo>
                    <a:pt x="0" y="10"/>
                    <a:pt x="0" y="11"/>
                    <a:pt x="1" y="12"/>
                  </a:cubicBezTo>
                  <a:cubicBezTo>
                    <a:pt x="17" y="23"/>
                    <a:pt x="33" y="34"/>
                    <a:pt x="47" y="46"/>
                  </a:cubicBezTo>
                  <a:cubicBezTo>
                    <a:pt x="47" y="47"/>
                    <a:pt x="47" y="48"/>
                    <a:pt x="46" y="48"/>
                  </a:cubicBezTo>
                  <a:cubicBezTo>
                    <a:pt x="46" y="50"/>
                    <a:pt x="48" y="51"/>
                    <a:pt x="49" y="50"/>
                  </a:cubicBezTo>
                  <a:cubicBezTo>
                    <a:pt x="49" y="49"/>
                    <a:pt x="50" y="49"/>
                    <a:pt x="50" y="48"/>
                  </a:cubicBezTo>
                  <a:cubicBezTo>
                    <a:pt x="51" y="49"/>
                    <a:pt x="52" y="50"/>
                    <a:pt x="53" y="51"/>
                  </a:cubicBezTo>
                  <a:cubicBezTo>
                    <a:pt x="53" y="51"/>
                    <a:pt x="53" y="51"/>
                    <a:pt x="53" y="51"/>
                  </a:cubicBezTo>
                  <a:cubicBezTo>
                    <a:pt x="52" y="53"/>
                    <a:pt x="54" y="55"/>
                    <a:pt x="55" y="53"/>
                  </a:cubicBezTo>
                  <a:cubicBezTo>
                    <a:pt x="59" y="57"/>
                    <a:pt x="63" y="61"/>
                    <a:pt x="67" y="66"/>
                  </a:cubicBezTo>
                  <a:cubicBezTo>
                    <a:pt x="66" y="66"/>
                    <a:pt x="66" y="67"/>
                    <a:pt x="66" y="67"/>
                  </a:cubicBezTo>
                  <a:cubicBezTo>
                    <a:pt x="65" y="69"/>
                    <a:pt x="67" y="71"/>
                    <a:pt x="69" y="69"/>
                  </a:cubicBezTo>
                  <a:cubicBezTo>
                    <a:pt x="69" y="69"/>
                    <a:pt x="69" y="69"/>
                    <a:pt x="69" y="69"/>
                  </a:cubicBezTo>
                  <a:cubicBezTo>
                    <a:pt x="69" y="69"/>
                    <a:pt x="69" y="69"/>
                    <a:pt x="69" y="69"/>
                  </a:cubicBezTo>
                  <a:cubicBezTo>
                    <a:pt x="70" y="70"/>
                    <a:pt x="71" y="69"/>
                    <a:pt x="70" y="68"/>
                  </a:cubicBezTo>
                  <a:cubicBezTo>
                    <a:pt x="70" y="68"/>
                    <a:pt x="70" y="68"/>
                    <a:pt x="70" y="68"/>
                  </a:cubicBezTo>
                  <a:cubicBezTo>
                    <a:pt x="70" y="68"/>
                    <a:pt x="70" y="68"/>
                    <a:pt x="70" y="67"/>
                  </a:cubicBezTo>
                  <a:cubicBezTo>
                    <a:pt x="72" y="69"/>
                    <a:pt x="74" y="70"/>
                    <a:pt x="77" y="71"/>
                  </a:cubicBezTo>
                  <a:cubicBezTo>
                    <a:pt x="76" y="73"/>
                    <a:pt x="79" y="74"/>
                    <a:pt x="80" y="72"/>
                  </a:cubicBezTo>
                  <a:cubicBezTo>
                    <a:pt x="80" y="72"/>
                    <a:pt x="80" y="72"/>
                    <a:pt x="80" y="72"/>
                  </a:cubicBezTo>
                  <a:cubicBezTo>
                    <a:pt x="107" y="82"/>
                    <a:pt x="147" y="88"/>
                    <a:pt x="163" y="65"/>
                  </a:cubicBezTo>
                  <a:cubicBezTo>
                    <a:pt x="164" y="64"/>
                    <a:pt x="164" y="63"/>
                    <a:pt x="163" y="63"/>
                  </a:cubicBezTo>
                  <a:close/>
                  <a:moveTo>
                    <a:pt x="123" y="76"/>
                  </a:moveTo>
                  <a:cubicBezTo>
                    <a:pt x="118" y="76"/>
                    <a:pt x="112" y="76"/>
                    <a:pt x="107" y="75"/>
                  </a:cubicBezTo>
                  <a:cubicBezTo>
                    <a:pt x="107" y="75"/>
                    <a:pt x="107" y="74"/>
                    <a:pt x="108" y="74"/>
                  </a:cubicBezTo>
                  <a:cubicBezTo>
                    <a:pt x="112" y="67"/>
                    <a:pt x="123" y="58"/>
                    <a:pt x="125" y="51"/>
                  </a:cubicBezTo>
                  <a:cubicBezTo>
                    <a:pt x="123" y="58"/>
                    <a:pt x="120" y="65"/>
                    <a:pt x="117" y="71"/>
                  </a:cubicBezTo>
                  <a:cubicBezTo>
                    <a:pt x="116" y="73"/>
                    <a:pt x="119" y="74"/>
                    <a:pt x="120" y="72"/>
                  </a:cubicBezTo>
                  <a:cubicBezTo>
                    <a:pt x="141" y="46"/>
                    <a:pt x="127" y="65"/>
                    <a:pt x="122" y="74"/>
                  </a:cubicBezTo>
                  <a:cubicBezTo>
                    <a:pt x="122" y="75"/>
                    <a:pt x="122" y="76"/>
                    <a:pt x="123" y="76"/>
                  </a:cubicBezTo>
                  <a:close/>
                  <a:moveTo>
                    <a:pt x="116" y="44"/>
                  </a:moveTo>
                  <a:cubicBezTo>
                    <a:pt x="110" y="51"/>
                    <a:pt x="105" y="57"/>
                    <a:pt x="100" y="64"/>
                  </a:cubicBezTo>
                  <a:cubicBezTo>
                    <a:pt x="104" y="57"/>
                    <a:pt x="109" y="48"/>
                    <a:pt x="113" y="38"/>
                  </a:cubicBezTo>
                  <a:cubicBezTo>
                    <a:pt x="113" y="38"/>
                    <a:pt x="113" y="38"/>
                    <a:pt x="113" y="37"/>
                  </a:cubicBezTo>
                  <a:cubicBezTo>
                    <a:pt x="117" y="40"/>
                    <a:pt x="121" y="42"/>
                    <a:pt x="125" y="45"/>
                  </a:cubicBezTo>
                  <a:cubicBezTo>
                    <a:pt x="122" y="49"/>
                    <a:pt x="119" y="53"/>
                    <a:pt x="116" y="57"/>
                  </a:cubicBezTo>
                  <a:cubicBezTo>
                    <a:pt x="117" y="54"/>
                    <a:pt x="118" y="50"/>
                    <a:pt x="119" y="46"/>
                  </a:cubicBezTo>
                  <a:cubicBezTo>
                    <a:pt x="119" y="44"/>
                    <a:pt x="117" y="43"/>
                    <a:pt x="116" y="44"/>
                  </a:cubicBezTo>
                  <a:close/>
                  <a:moveTo>
                    <a:pt x="95" y="72"/>
                  </a:moveTo>
                  <a:cubicBezTo>
                    <a:pt x="93" y="72"/>
                    <a:pt x="90" y="71"/>
                    <a:pt x="88" y="71"/>
                  </a:cubicBezTo>
                  <a:cubicBezTo>
                    <a:pt x="94" y="62"/>
                    <a:pt x="100" y="53"/>
                    <a:pt x="107" y="45"/>
                  </a:cubicBezTo>
                  <a:cubicBezTo>
                    <a:pt x="101" y="51"/>
                    <a:pt x="98" y="63"/>
                    <a:pt x="95" y="71"/>
                  </a:cubicBezTo>
                  <a:cubicBezTo>
                    <a:pt x="94" y="71"/>
                    <a:pt x="95" y="72"/>
                    <a:pt x="95" y="72"/>
                  </a:cubicBezTo>
                  <a:close/>
                  <a:moveTo>
                    <a:pt x="129" y="48"/>
                  </a:moveTo>
                  <a:cubicBezTo>
                    <a:pt x="131" y="49"/>
                    <a:pt x="133" y="50"/>
                    <a:pt x="134" y="51"/>
                  </a:cubicBezTo>
                  <a:cubicBezTo>
                    <a:pt x="134" y="51"/>
                    <a:pt x="134" y="51"/>
                    <a:pt x="134" y="51"/>
                  </a:cubicBezTo>
                  <a:cubicBezTo>
                    <a:pt x="130" y="55"/>
                    <a:pt x="126" y="59"/>
                    <a:pt x="122" y="64"/>
                  </a:cubicBezTo>
                  <a:cubicBezTo>
                    <a:pt x="124" y="62"/>
                    <a:pt x="127" y="54"/>
                    <a:pt x="129" y="48"/>
                  </a:cubicBezTo>
                  <a:close/>
                  <a:moveTo>
                    <a:pt x="110" y="36"/>
                  </a:moveTo>
                  <a:cubicBezTo>
                    <a:pt x="110" y="36"/>
                    <a:pt x="110" y="36"/>
                    <a:pt x="110" y="36"/>
                  </a:cubicBezTo>
                  <a:cubicBezTo>
                    <a:pt x="102" y="44"/>
                    <a:pt x="96" y="53"/>
                    <a:pt x="90" y="62"/>
                  </a:cubicBezTo>
                  <a:cubicBezTo>
                    <a:pt x="93" y="58"/>
                    <a:pt x="98" y="48"/>
                    <a:pt x="101" y="40"/>
                  </a:cubicBezTo>
                  <a:cubicBezTo>
                    <a:pt x="102" y="38"/>
                    <a:pt x="99" y="37"/>
                    <a:pt x="98" y="38"/>
                  </a:cubicBezTo>
                  <a:cubicBezTo>
                    <a:pt x="96" y="41"/>
                    <a:pt x="94" y="43"/>
                    <a:pt x="93" y="46"/>
                  </a:cubicBezTo>
                  <a:cubicBezTo>
                    <a:pt x="95" y="40"/>
                    <a:pt x="96" y="36"/>
                    <a:pt x="98" y="30"/>
                  </a:cubicBezTo>
                  <a:cubicBezTo>
                    <a:pt x="100" y="31"/>
                    <a:pt x="103" y="32"/>
                    <a:pt x="106" y="34"/>
                  </a:cubicBezTo>
                  <a:cubicBezTo>
                    <a:pt x="107" y="35"/>
                    <a:pt x="109" y="35"/>
                    <a:pt x="110" y="36"/>
                  </a:cubicBezTo>
                  <a:close/>
                  <a:moveTo>
                    <a:pt x="94" y="29"/>
                  </a:moveTo>
                  <a:cubicBezTo>
                    <a:pt x="85" y="39"/>
                    <a:pt x="78" y="50"/>
                    <a:pt x="70" y="61"/>
                  </a:cubicBezTo>
                  <a:cubicBezTo>
                    <a:pt x="77" y="51"/>
                    <a:pt x="84" y="41"/>
                    <a:pt x="89" y="28"/>
                  </a:cubicBezTo>
                  <a:cubicBezTo>
                    <a:pt x="90" y="28"/>
                    <a:pt x="92" y="29"/>
                    <a:pt x="94" y="29"/>
                  </a:cubicBezTo>
                  <a:close/>
                  <a:moveTo>
                    <a:pt x="63" y="56"/>
                  </a:moveTo>
                  <a:cubicBezTo>
                    <a:pt x="61" y="54"/>
                    <a:pt x="59" y="53"/>
                    <a:pt x="58" y="51"/>
                  </a:cubicBezTo>
                  <a:cubicBezTo>
                    <a:pt x="60" y="48"/>
                    <a:pt x="62" y="45"/>
                    <a:pt x="65" y="42"/>
                  </a:cubicBezTo>
                  <a:cubicBezTo>
                    <a:pt x="84" y="16"/>
                    <a:pt x="67" y="47"/>
                    <a:pt x="63" y="56"/>
                  </a:cubicBezTo>
                  <a:cubicBezTo>
                    <a:pt x="62" y="56"/>
                    <a:pt x="63" y="56"/>
                    <a:pt x="63" y="56"/>
                  </a:cubicBezTo>
                  <a:close/>
                  <a:moveTo>
                    <a:pt x="77" y="29"/>
                  </a:moveTo>
                  <a:cubicBezTo>
                    <a:pt x="78" y="29"/>
                    <a:pt x="80" y="29"/>
                    <a:pt x="81" y="28"/>
                  </a:cubicBezTo>
                  <a:cubicBezTo>
                    <a:pt x="76" y="35"/>
                    <a:pt x="72" y="42"/>
                    <a:pt x="67" y="48"/>
                  </a:cubicBezTo>
                  <a:cubicBezTo>
                    <a:pt x="70" y="44"/>
                    <a:pt x="74" y="37"/>
                    <a:pt x="77" y="29"/>
                  </a:cubicBezTo>
                  <a:close/>
                  <a:moveTo>
                    <a:pt x="58" y="46"/>
                  </a:moveTo>
                  <a:cubicBezTo>
                    <a:pt x="60" y="43"/>
                    <a:pt x="63" y="36"/>
                    <a:pt x="66" y="30"/>
                  </a:cubicBezTo>
                  <a:cubicBezTo>
                    <a:pt x="67" y="30"/>
                    <a:pt x="69" y="30"/>
                    <a:pt x="71" y="30"/>
                  </a:cubicBezTo>
                  <a:cubicBezTo>
                    <a:pt x="66" y="35"/>
                    <a:pt x="62" y="40"/>
                    <a:pt x="58" y="46"/>
                  </a:cubicBezTo>
                  <a:close/>
                  <a:moveTo>
                    <a:pt x="61" y="29"/>
                  </a:moveTo>
                  <a:cubicBezTo>
                    <a:pt x="58" y="33"/>
                    <a:pt x="54" y="38"/>
                    <a:pt x="51" y="42"/>
                  </a:cubicBezTo>
                  <a:cubicBezTo>
                    <a:pt x="53" y="40"/>
                    <a:pt x="55" y="32"/>
                    <a:pt x="57" y="26"/>
                  </a:cubicBezTo>
                  <a:cubicBezTo>
                    <a:pt x="58" y="27"/>
                    <a:pt x="59" y="29"/>
                    <a:pt x="61" y="29"/>
                  </a:cubicBezTo>
                  <a:close/>
                  <a:moveTo>
                    <a:pt x="53" y="22"/>
                  </a:moveTo>
                  <a:cubicBezTo>
                    <a:pt x="53" y="22"/>
                    <a:pt x="53" y="23"/>
                    <a:pt x="54" y="23"/>
                  </a:cubicBezTo>
                  <a:cubicBezTo>
                    <a:pt x="47" y="32"/>
                    <a:pt x="44" y="41"/>
                    <a:pt x="48" y="22"/>
                  </a:cubicBezTo>
                  <a:cubicBezTo>
                    <a:pt x="48" y="20"/>
                    <a:pt x="46" y="19"/>
                    <a:pt x="45" y="20"/>
                  </a:cubicBezTo>
                  <a:cubicBezTo>
                    <a:pt x="34" y="34"/>
                    <a:pt x="38" y="26"/>
                    <a:pt x="41" y="14"/>
                  </a:cubicBezTo>
                  <a:cubicBezTo>
                    <a:pt x="41" y="12"/>
                    <a:pt x="40" y="11"/>
                    <a:pt x="39" y="12"/>
                  </a:cubicBezTo>
                  <a:cubicBezTo>
                    <a:pt x="34" y="19"/>
                    <a:pt x="27" y="31"/>
                    <a:pt x="31" y="12"/>
                  </a:cubicBezTo>
                  <a:cubicBezTo>
                    <a:pt x="32" y="11"/>
                    <a:pt x="30" y="10"/>
                    <a:pt x="29" y="11"/>
                  </a:cubicBezTo>
                  <a:cubicBezTo>
                    <a:pt x="23" y="17"/>
                    <a:pt x="21" y="18"/>
                    <a:pt x="22" y="9"/>
                  </a:cubicBezTo>
                  <a:cubicBezTo>
                    <a:pt x="23" y="8"/>
                    <a:pt x="25" y="7"/>
                    <a:pt x="27" y="7"/>
                  </a:cubicBezTo>
                  <a:cubicBezTo>
                    <a:pt x="37" y="9"/>
                    <a:pt x="46" y="14"/>
                    <a:pt x="53" y="22"/>
                  </a:cubicBezTo>
                  <a:close/>
                  <a:moveTo>
                    <a:pt x="42" y="37"/>
                  </a:moveTo>
                  <a:cubicBezTo>
                    <a:pt x="40" y="35"/>
                    <a:pt x="38" y="34"/>
                    <a:pt x="37" y="33"/>
                  </a:cubicBezTo>
                  <a:cubicBezTo>
                    <a:pt x="44" y="26"/>
                    <a:pt x="45" y="22"/>
                    <a:pt x="42" y="37"/>
                  </a:cubicBezTo>
                  <a:close/>
                  <a:moveTo>
                    <a:pt x="30" y="28"/>
                  </a:moveTo>
                  <a:cubicBezTo>
                    <a:pt x="42" y="11"/>
                    <a:pt x="38" y="21"/>
                    <a:pt x="34" y="31"/>
                  </a:cubicBezTo>
                  <a:cubicBezTo>
                    <a:pt x="33" y="30"/>
                    <a:pt x="31" y="29"/>
                    <a:pt x="30" y="28"/>
                  </a:cubicBezTo>
                  <a:close/>
                  <a:moveTo>
                    <a:pt x="15" y="11"/>
                  </a:moveTo>
                  <a:cubicBezTo>
                    <a:pt x="15" y="11"/>
                    <a:pt x="15" y="12"/>
                    <a:pt x="15" y="12"/>
                  </a:cubicBezTo>
                  <a:cubicBezTo>
                    <a:pt x="16" y="16"/>
                    <a:pt x="16" y="15"/>
                    <a:pt x="18" y="19"/>
                  </a:cubicBezTo>
                  <a:cubicBezTo>
                    <a:pt x="18" y="19"/>
                    <a:pt x="18" y="19"/>
                    <a:pt x="19" y="19"/>
                  </a:cubicBezTo>
                  <a:cubicBezTo>
                    <a:pt x="19" y="19"/>
                    <a:pt x="19" y="20"/>
                    <a:pt x="19" y="20"/>
                  </a:cubicBezTo>
                  <a:cubicBezTo>
                    <a:pt x="16" y="18"/>
                    <a:pt x="13" y="16"/>
                    <a:pt x="10" y="14"/>
                  </a:cubicBezTo>
                  <a:cubicBezTo>
                    <a:pt x="12" y="13"/>
                    <a:pt x="13" y="12"/>
                    <a:pt x="15" y="11"/>
                  </a:cubicBezTo>
                  <a:close/>
                  <a:moveTo>
                    <a:pt x="22" y="22"/>
                  </a:moveTo>
                  <a:cubicBezTo>
                    <a:pt x="30" y="14"/>
                    <a:pt x="28" y="16"/>
                    <a:pt x="27" y="26"/>
                  </a:cubicBezTo>
                  <a:cubicBezTo>
                    <a:pt x="26" y="25"/>
                    <a:pt x="25" y="25"/>
                    <a:pt x="24" y="24"/>
                  </a:cubicBezTo>
                  <a:cubicBezTo>
                    <a:pt x="24" y="23"/>
                    <a:pt x="23" y="23"/>
                    <a:pt x="22" y="22"/>
                  </a:cubicBezTo>
                  <a:close/>
                  <a:moveTo>
                    <a:pt x="45" y="39"/>
                  </a:moveTo>
                  <a:cubicBezTo>
                    <a:pt x="58" y="20"/>
                    <a:pt x="53" y="33"/>
                    <a:pt x="49" y="42"/>
                  </a:cubicBezTo>
                  <a:cubicBezTo>
                    <a:pt x="47" y="41"/>
                    <a:pt x="46" y="40"/>
                    <a:pt x="45" y="39"/>
                  </a:cubicBezTo>
                  <a:close/>
                  <a:moveTo>
                    <a:pt x="52" y="45"/>
                  </a:moveTo>
                  <a:cubicBezTo>
                    <a:pt x="54" y="43"/>
                    <a:pt x="56" y="40"/>
                    <a:pt x="58" y="38"/>
                  </a:cubicBezTo>
                  <a:cubicBezTo>
                    <a:pt x="68" y="25"/>
                    <a:pt x="59" y="40"/>
                    <a:pt x="55" y="48"/>
                  </a:cubicBezTo>
                  <a:cubicBezTo>
                    <a:pt x="54" y="47"/>
                    <a:pt x="53" y="46"/>
                    <a:pt x="52" y="45"/>
                  </a:cubicBezTo>
                  <a:close/>
                  <a:moveTo>
                    <a:pt x="67" y="63"/>
                  </a:moveTo>
                  <a:cubicBezTo>
                    <a:pt x="66" y="61"/>
                    <a:pt x="65" y="60"/>
                    <a:pt x="64" y="59"/>
                  </a:cubicBezTo>
                  <a:cubicBezTo>
                    <a:pt x="65" y="59"/>
                    <a:pt x="65" y="58"/>
                    <a:pt x="65" y="58"/>
                  </a:cubicBezTo>
                  <a:cubicBezTo>
                    <a:pt x="70" y="50"/>
                    <a:pt x="83" y="37"/>
                    <a:pt x="86" y="28"/>
                  </a:cubicBezTo>
                  <a:cubicBezTo>
                    <a:pt x="86" y="28"/>
                    <a:pt x="86" y="28"/>
                    <a:pt x="86" y="28"/>
                  </a:cubicBezTo>
                  <a:cubicBezTo>
                    <a:pt x="82" y="40"/>
                    <a:pt x="75" y="52"/>
                    <a:pt x="68" y="63"/>
                  </a:cubicBezTo>
                  <a:cubicBezTo>
                    <a:pt x="68" y="62"/>
                    <a:pt x="67" y="62"/>
                    <a:pt x="67" y="63"/>
                  </a:cubicBezTo>
                  <a:close/>
                  <a:moveTo>
                    <a:pt x="92" y="37"/>
                  </a:moveTo>
                  <a:cubicBezTo>
                    <a:pt x="87" y="43"/>
                    <a:pt x="82" y="58"/>
                    <a:pt x="78" y="67"/>
                  </a:cubicBezTo>
                  <a:cubicBezTo>
                    <a:pt x="76" y="66"/>
                    <a:pt x="74" y="65"/>
                    <a:pt x="72" y="64"/>
                  </a:cubicBezTo>
                  <a:cubicBezTo>
                    <a:pt x="79" y="55"/>
                    <a:pt x="85" y="46"/>
                    <a:pt x="92" y="37"/>
                  </a:cubicBezTo>
                  <a:close/>
                  <a:moveTo>
                    <a:pt x="92" y="52"/>
                  </a:moveTo>
                  <a:cubicBezTo>
                    <a:pt x="103" y="35"/>
                    <a:pt x="87" y="65"/>
                    <a:pt x="85" y="69"/>
                  </a:cubicBezTo>
                  <a:cubicBezTo>
                    <a:pt x="85" y="69"/>
                    <a:pt x="85" y="70"/>
                    <a:pt x="85" y="70"/>
                  </a:cubicBezTo>
                  <a:cubicBezTo>
                    <a:pt x="84" y="69"/>
                    <a:pt x="83" y="69"/>
                    <a:pt x="82" y="69"/>
                  </a:cubicBezTo>
                  <a:cubicBezTo>
                    <a:pt x="85" y="63"/>
                    <a:pt x="89" y="58"/>
                    <a:pt x="92" y="52"/>
                  </a:cubicBezTo>
                  <a:close/>
                  <a:moveTo>
                    <a:pt x="97" y="73"/>
                  </a:moveTo>
                  <a:cubicBezTo>
                    <a:pt x="97" y="73"/>
                    <a:pt x="98" y="73"/>
                    <a:pt x="98" y="72"/>
                  </a:cubicBezTo>
                  <a:cubicBezTo>
                    <a:pt x="102" y="66"/>
                    <a:pt x="107" y="59"/>
                    <a:pt x="113" y="53"/>
                  </a:cubicBezTo>
                  <a:cubicBezTo>
                    <a:pt x="119" y="46"/>
                    <a:pt x="105" y="72"/>
                    <a:pt x="104" y="72"/>
                  </a:cubicBezTo>
                  <a:cubicBezTo>
                    <a:pt x="104" y="73"/>
                    <a:pt x="104" y="74"/>
                    <a:pt x="105" y="74"/>
                  </a:cubicBezTo>
                  <a:cubicBezTo>
                    <a:pt x="104" y="74"/>
                    <a:pt x="103" y="74"/>
                    <a:pt x="102" y="74"/>
                  </a:cubicBezTo>
                  <a:cubicBezTo>
                    <a:pt x="100" y="74"/>
                    <a:pt x="99" y="73"/>
                    <a:pt x="97" y="73"/>
                  </a:cubicBezTo>
                  <a:close/>
                  <a:moveTo>
                    <a:pt x="131" y="76"/>
                  </a:moveTo>
                  <a:cubicBezTo>
                    <a:pt x="129" y="76"/>
                    <a:pt x="127" y="76"/>
                    <a:pt x="124" y="76"/>
                  </a:cubicBezTo>
                  <a:cubicBezTo>
                    <a:pt x="125" y="76"/>
                    <a:pt x="125" y="76"/>
                    <a:pt x="125" y="76"/>
                  </a:cubicBezTo>
                  <a:cubicBezTo>
                    <a:pt x="133" y="67"/>
                    <a:pt x="140" y="45"/>
                    <a:pt x="135" y="73"/>
                  </a:cubicBezTo>
                  <a:cubicBezTo>
                    <a:pt x="135" y="75"/>
                    <a:pt x="137" y="76"/>
                    <a:pt x="138" y="74"/>
                  </a:cubicBezTo>
                  <a:cubicBezTo>
                    <a:pt x="139" y="72"/>
                    <a:pt x="140" y="70"/>
                    <a:pt x="141" y="68"/>
                  </a:cubicBezTo>
                  <a:cubicBezTo>
                    <a:pt x="141" y="69"/>
                    <a:pt x="140" y="70"/>
                    <a:pt x="140" y="71"/>
                  </a:cubicBezTo>
                  <a:cubicBezTo>
                    <a:pt x="140" y="73"/>
                    <a:pt x="143" y="75"/>
                    <a:pt x="144" y="73"/>
                  </a:cubicBezTo>
                  <a:cubicBezTo>
                    <a:pt x="144" y="72"/>
                    <a:pt x="144" y="71"/>
                    <a:pt x="145" y="71"/>
                  </a:cubicBezTo>
                  <a:cubicBezTo>
                    <a:pt x="145" y="70"/>
                    <a:pt x="145" y="70"/>
                    <a:pt x="145" y="69"/>
                  </a:cubicBezTo>
                  <a:cubicBezTo>
                    <a:pt x="145" y="69"/>
                    <a:pt x="145" y="68"/>
                    <a:pt x="145" y="67"/>
                  </a:cubicBezTo>
                  <a:cubicBezTo>
                    <a:pt x="146" y="63"/>
                    <a:pt x="146" y="62"/>
                    <a:pt x="147" y="59"/>
                  </a:cubicBezTo>
                  <a:cubicBezTo>
                    <a:pt x="147" y="59"/>
                    <a:pt x="147" y="59"/>
                    <a:pt x="147" y="58"/>
                  </a:cubicBezTo>
                  <a:cubicBezTo>
                    <a:pt x="148" y="59"/>
                    <a:pt x="150" y="60"/>
                    <a:pt x="151" y="61"/>
                  </a:cubicBezTo>
                  <a:cubicBezTo>
                    <a:pt x="149" y="73"/>
                    <a:pt x="142" y="78"/>
                    <a:pt x="131"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4" name="Freeform 105"/>
            <p:cNvSpPr/>
            <p:nvPr/>
          </p:nvSpPr>
          <p:spPr bwMode="auto">
            <a:xfrm>
              <a:off x="7429500" y="5219700"/>
              <a:ext cx="44450" cy="66675"/>
            </a:xfrm>
            <a:custGeom>
              <a:avLst/>
              <a:gdLst>
                <a:gd name="T0" fmla="*/ 2 w 18"/>
                <a:gd name="T1" fmla="*/ 24 h 27"/>
                <a:gd name="T2" fmla="*/ 0 w 18"/>
                <a:gd name="T3" fmla="*/ 27 h 27"/>
                <a:gd name="T4" fmla="*/ 18 w 18"/>
                <a:gd name="T5" fmla="*/ 0 h 27"/>
                <a:gd name="T6" fmla="*/ 2 w 18"/>
                <a:gd name="T7" fmla="*/ 24 h 27"/>
              </a:gdLst>
              <a:ahLst/>
              <a:cxnLst>
                <a:cxn ang="0">
                  <a:pos x="T0" y="T1"/>
                </a:cxn>
                <a:cxn ang="0">
                  <a:pos x="T2" y="T3"/>
                </a:cxn>
                <a:cxn ang="0">
                  <a:pos x="T4" y="T5"/>
                </a:cxn>
                <a:cxn ang="0">
                  <a:pos x="T6" y="T7"/>
                </a:cxn>
              </a:cxnLst>
              <a:rect l="0" t="0" r="r" b="b"/>
              <a:pathLst>
                <a:path w="18" h="27">
                  <a:moveTo>
                    <a:pt x="2" y="24"/>
                  </a:moveTo>
                  <a:cubicBezTo>
                    <a:pt x="1" y="25"/>
                    <a:pt x="1" y="26"/>
                    <a:pt x="0" y="27"/>
                  </a:cubicBezTo>
                  <a:cubicBezTo>
                    <a:pt x="6" y="18"/>
                    <a:pt x="12" y="9"/>
                    <a:pt x="18" y="0"/>
                  </a:cubicBezTo>
                  <a:cubicBezTo>
                    <a:pt x="13" y="8"/>
                    <a:pt x="7" y="16"/>
                    <a:pt x="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5" name="Freeform 106"/>
            <p:cNvSpPr/>
            <p:nvPr/>
          </p:nvSpPr>
          <p:spPr bwMode="auto">
            <a:xfrm>
              <a:off x="7353300" y="5326063"/>
              <a:ext cx="12700" cy="17462"/>
            </a:xfrm>
            <a:custGeom>
              <a:avLst/>
              <a:gdLst>
                <a:gd name="T0" fmla="*/ 5 w 5"/>
                <a:gd name="T1" fmla="*/ 0 h 7"/>
                <a:gd name="T2" fmla="*/ 0 w 5"/>
                <a:gd name="T3" fmla="*/ 7 h 7"/>
                <a:gd name="T4" fmla="*/ 4 w 5"/>
                <a:gd name="T5" fmla="*/ 0 h 7"/>
                <a:gd name="T6" fmla="*/ 5 w 5"/>
                <a:gd name="T7" fmla="*/ 0 h 7"/>
              </a:gdLst>
              <a:ahLst/>
              <a:cxnLst>
                <a:cxn ang="0">
                  <a:pos x="T0" y="T1"/>
                </a:cxn>
                <a:cxn ang="0">
                  <a:pos x="T2" y="T3"/>
                </a:cxn>
                <a:cxn ang="0">
                  <a:pos x="T4" y="T5"/>
                </a:cxn>
                <a:cxn ang="0">
                  <a:pos x="T6" y="T7"/>
                </a:cxn>
              </a:cxnLst>
              <a:rect l="0" t="0" r="r" b="b"/>
              <a:pathLst>
                <a:path w="5" h="7">
                  <a:moveTo>
                    <a:pt x="5" y="0"/>
                  </a:moveTo>
                  <a:cubicBezTo>
                    <a:pt x="3" y="2"/>
                    <a:pt x="2" y="4"/>
                    <a:pt x="0" y="7"/>
                  </a:cubicBezTo>
                  <a:cubicBezTo>
                    <a:pt x="1" y="4"/>
                    <a:pt x="3" y="2"/>
                    <a:pt x="4" y="0"/>
                  </a:cubicBezTo>
                  <a:cubicBezTo>
                    <a:pt x="5" y="0"/>
                    <a:pt x="5"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6" name="Freeform 107"/>
            <p:cNvSpPr/>
            <p:nvPr/>
          </p:nvSpPr>
          <p:spPr bwMode="auto">
            <a:xfrm>
              <a:off x="7407275" y="5210175"/>
              <a:ext cx="42863" cy="58737"/>
            </a:xfrm>
            <a:custGeom>
              <a:avLst/>
              <a:gdLst>
                <a:gd name="T0" fmla="*/ 17 w 17"/>
                <a:gd name="T1" fmla="*/ 0 h 24"/>
                <a:gd name="T2" fmla="*/ 1 w 17"/>
                <a:gd name="T3" fmla="*/ 22 h 24"/>
                <a:gd name="T4" fmla="*/ 0 w 17"/>
                <a:gd name="T5" fmla="*/ 24 h 24"/>
                <a:gd name="T6" fmla="*/ 17 w 17"/>
                <a:gd name="T7" fmla="*/ 0 h 24"/>
              </a:gdLst>
              <a:ahLst/>
              <a:cxnLst>
                <a:cxn ang="0">
                  <a:pos x="T0" y="T1"/>
                </a:cxn>
                <a:cxn ang="0">
                  <a:pos x="T2" y="T3"/>
                </a:cxn>
                <a:cxn ang="0">
                  <a:pos x="T4" y="T5"/>
                </a:cxn>
                <a:cxn ang="0">
                  <a:pos x="T6" y="T7"/>
                </a:cxn>
              </a:cxnLst>
              <a:rect l="0" t="0" r="r" b="b"/>
              <a:pathLst>
                <a:path w="17" h="24">
                  <a:moveTo>
                    <a:pt x="17" y="0"/>
                  </a:moveTo>
                  <a:cubicBezTo>
                    <a:pt x="12" y="7"/>
                    <a:pt x="6" y="15"/>
                    <a:pt x="1" y="22"/>
                  </a:cubicBezTo>
                  <a:cubicBezTo>
                    <a:pt x="1" y="23"/>
                    <a:pt x="0" y="24"/>
                    <a:pt x="0" y="24"/>
                  </a:cubicBezTo>
                  <a:cubicBezTo>
                    <a:pt x="6" y="16"/>
                    <a:pt x="11" y="8"/>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7" name="Freeform 108"/>
            <p:cNvSpPr>
              <a:spLocks noEditPoints="1"/>
            </p:cNvSpPr>
            <p:nvPr/>
          </p:nvSpPr>
          <p:spPr bwMode="auto">
            <a:xfrm>
              <a:off x="7129463" y="4973638"/>
              <a:ext cx="681038" cy="706437"/>
            </a:xfrm>
            <a:custGeom>
              <a:avLst/>
              <a:gdLst>
                <a:gd name="T0" fmla="*/ 121 w 276"/>
                <a:gd name="T1" fmla="*/ 208 h 286"/>
                <a:gd name="T2" fmla="*/ 259 w 276"/>
                <a:gd name="T3" fmla="*/ 38 h 286"/>
                <a:gd name="T4" fmla="*/ 222 w 276"/>
                <a:gd name="T5" fmla="*/ 9 h 286"/>
                <a:gd name="T6" fmla="*/ 169 w 276"/>
                <a:gd name="T7" fmla="*/ 12 h 286"/>
                <a:gd name="T8" fmla="*/ 101 w 276"/>
                <a:gd name="T9" fmla="*/ 36 h 286"/>
                <a:gd name="T10" fmla="*/ 2 w 276"/>
                <a:gd name="T11" fmla="*/ 126 h 286"/>
                <a:gd name="T12" fmla="*/ 4 w 276"/>
                <a:gd name="T13" fmla="*/ 152 h 286"/>
                <a:gd name="T14" fmla="*/ 7 w 276"/>
                <a:gd name="T15" fmla="*/ 167 h 286"/>
                <a:gd name="T16" fmla="*/ 10 w 276"/>
                <a:gd name="T17" fmla="*/ 173 h 286"/>
                <a:gd name="T18" fmla="*/ 13 w 276"/>
                <a:gd name="T19" fmla="*/ 182 h 286"/>
                <a:gd name="T20" fmla="*/ 22 w 276"/>
                <a:gd name="T21" fmla="*/ 190 h 286"/>
                <a:gd name="T22" fmla="*/ 52 w 276"/>
                <a:gd name="T23" fmla="*/ 151 h 286"/>
                <a:gd name="T24" fmla="*/ 27 w 276"/>
                <a:gd name="T25" fmla="*/ 203 h 286"/>
                <a:gd name="T26" fmla="*/ 31 w 276"/>
                <a:gd name="T27" fmla="*/ 207 h 286"/>
                <a:gd name="T28" fmla="*/ 38 w 276"/>
                <a:gd name="T29" fmla="*/ 221 h 286"/>
                <a:gd name="T30" fmla="*/ 115 w 276"/>
                <a:gd name="T31" fmla="*/ 110 h 286"/>
                <a:gd name="T32" fmla="*/ 130 w 276"/>
                <a:gd name="T33" fmla="*/ 96 h 286"/>
                <a:gd name="T34" fmla="*/ 113 w 276"/>
                <a:gd name="T35" fmla="*/ 129 h 286"/>
                <a:gd name="T36" fmla="*/ 95 w 276"/>
                <a:gd name="T37" fmla="*/ 143 h 286"/>
                <a:gd name="T38" fmla="*/ 41 w 276"/>
                <a:gd name="T39" fmla="*/ 224 h 286"/>
                <a:gd name="T40" fmla="*/ 36 w 276"/>
                <a:gd name="T41" fmla="*/ 236 h 286"/>
                <a:gd name="T42" fmla="*/ 69 w 276"/>
                <a:gd name="T43" fmla="*/ 226 h 286"/>
                <a:gd name="T44" fmla="*/ 119 w 276"/>
                <a:gd name="T45" fmla="*/ 211 h 286"/>
                <a:gd name="T46" fmla="*/ 273 w 276"/>
                <a:gd name="T47" fmla="*/ 285 h 286"/>
                <a:gd name="T48" fmla="*/ 192 w 276"/>
                <a:gd name="T49" fmla="*/ 36 h 286"/>
                <a:gd name="T50" fmla="*/ 213 w 276"/>
                <a:gd name="T51" fmla="*/ 15 h 286"/>
                <a:gd name="T52" fmla="*/ 161 w 276"/>
                <a:gd name="T53" fmla="*/ 60 h 286"/>
                <a:gd name="T54" fmla="*/ 183 w 276"/>
                <a:gd name="T55" fmla="*/ 13 h 286"/>
                <a:gd name="T56" fmla="*/ 79 w 276"/>
                <a:gd name="T57" fmla="*/ 200 h 286"/>
                <a:gd name="T58" fmla="*/ 86 w 276"/>
                <a:gd name="T59" fmla="*/ 49 h 286"/>
                <a:gd name="T60" fmla="*/ 79 w 276"/>
                <a:gd name="T61" fmla="*/ 54 h 286"/>
                <a:gd name="T62" fmla="*/ 44 w 276"/>
                <a:gd name="T63" fmla="*/ 115 h 286"/>
                <a:gd name="T64" fmla="*/ 20 w 276"/>
                <a:gd name="T65" fmla="*/ 132 h 286"/>
                <a:gd name="T66" fmla="*/ 26 w 276"/>
                <a:gd name="T67" fmla="*/ 136 h 286"/>
                <a:gd name="T68" fmla="*/ 69 w 276"/>
                <a:gd name="T69" fmla="*/ 67 h 286"/>
                <a:gd name="T70" fmla="*/ 24 w 276"/>
                <a:gd name="T71" fmla="*/ 149 h 286"/>
                <a:gd name="T72" fmla="*/ 76 w 276"/>
                <a:gd name="T73" fmla="*/ 72 h 286"/>
                <a:gd name="T74" fmla="*/ 20 w 276"/>
                <a:gd name="T75" fmla="*/ 105 h 286"/>
                <a:gd name="T76" fmla="*/ 18 w 276"/>
                <a:gd name="T77" fmla="*/ 112 h 286"/>
                <a:gd name="T78" fmla="*/ 20 w 276"/>
                <a:gd name="T79" fmla="*/ 105 h 286"/>
                <a:gd name="T80" fmla="*/ 13 w 276"/>
                <a:gd name="T81" fmla="*/ 119 h 286"/>
                <a:gd name="T82" fmla="*/ 7 w 276"/>
                <a:gd name="T83" fmla="*/ 132 h 286"/>
                <a:gd name="T84" fmla="*/ 19 w 276"/>
                <a:gd name="T85" fmla="*/ 176 h 286"/>
                <a:gd name="T86" fmla="*/ 111 w 276"/>
                <a:gd name="T87" fmla="*/ 40 h 286"/>
                <a:gd name="T88" fmla="*/ 44 w 276"/>
                <a:gd name="T89" fmla="*/ 128 h 286"/>
                <a:gd name="T90" fmla="*/ 144 w 276"/>
                <a:gd name="T91" fmla="*/ 25 h 286"/>
                <a:gd name="T92" fmla="*/ 129 w 276"/>
                <a:gd name="T93" fmla="*/ 30 h 286"/>
                <a:gd name="T94" fmla="*/ 154 w 276"/>
                <a:gd name="T95" fmla="*/ 21 h 286"/>
                <a:gd name="T96" fmla="*/ 78 w 276"/>
                <a:gd name="T97" fmla="*/ 140 h 286"/>
                <a:gd name="T98" fmla="*/ 86 w 276"/>
                <a:gd name="T99" fmla="*/ 134 h 286"/>
                <a:gd name="T100" fmla="*/ 174 w 276"/>
                <a:gd name="T101" fmla="*/ 15 h 286"/>
                <a:gd name="T102" fmla="*/ 67 w 276"/>
                <a:gd name="T103" fmla="*/ 221 h 286"/>
                <a:gd name="T104" fmla="*/ 196 w 276"/>
                <a:gd name="T105" fmla="*/ 24 h 286"/>
                <a:gd name="T106" fmla="*/ 90 w 276"/>
                <a:gd name="T107" fmla="*/ 198 h 286"/>
                <a:gd name="T108" fmla="*/ 194 w 276"/>
                <a:gd name="T109" fmla="*/ 40 h 286"/>
                <a:gd name="T110" fmla="*/ 103 w 276"/>
                <a:gd name="T111" fmla="*/ 210 h 286"/>
                <a:gd name="T112" fmla="*/ 117 w 276"/>
                <a:gd name="T113" fmla="*/ 208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6" h="286">
                  <a:moveTo>
                    <a:pt x="257" y="266"/>
                  </a:moveTo>
                  <a:cubicBezTo>
                    <a:pt x="236" y="264"/>
                    <a:pt x="230" y="221"/>
                    <a:pt x="210" y="224"/>
                  </a:cubicBezTo>
                  <a:cubicBezTo>
                    <a:pt x="181" y="229"/>
                    <a:pt x="167" y="222"/>
                    <a:pt x="143" y="212"/>
                  </a:cubicBezTo>
                  <a:cubicBezTo>
                    <a:pt x="135" y="209"/>
                    <a:pt x="128" y="208"/>
                    <a:pt x="121" y="208"/>
                  </a:cubicBezTo>
                  <a:cubicBezTo>
                    <a:pt x="141" y="180"/>
                    <a:pt x="155" y="147"/>
                    <a:pt x="173" y="117"/>
                  </a:cubicBezTo>
                  <a:cubicBezTo>
                    <a:pt x="193" y="84"/>
                    <a:pt x="212" y="51"/>
                    <a:pt x="225" y="15"/>
                  </a:cubicBezTo>
                  <a:cubicBezTo>
                    <a:pt x="239" y="18"/>
                    <a:pt x="251" y="26"/>
                    <a:pt x="258" y="39"/>
                  </a:cubicBezTo>
                  <a:cubicBezTo>
                    <a:pt x="258" y="41"/>
                    <a:pt x="260" y="40"/>
                    <a:pt x="259" y="38"/>
                  </a:cubicBezTo>
                  <a:cubicBezTo>
                    <a:pt x="253" y="23"/>
                    <a:pt x="241" y="14"/>
                    <a:pt x="227" y="10"/>
                  </a:cubicBezTo>
                  <a:cubicBezTo>
                    <a:pt x="227" y="9"/>
                    <a:pt x="227" y="8"/>
                    <a:pt x="228" y="7"/>
                  </a:cubicBezTo>
                  <a:cubicBezTo>
                    <a:pt x="229" y="5"/>
                    <a:pt x="226" y="4"/>
                    <a:pt x="225" y="6"/>
                  </a:cubicBezTo>
                  <a:cubicBezTo>
                    <a:pt x="224" y="7"/>
                    <a:pt x="223" y="8"/>
                    <a:pt x="222" y="9"/>
                  </a:cubicBezTo>
                  <a:cubicBezTo>
                    <a:pt x="217" y="8"/>
                    <a:pt x="211" y="8"/>
                    <a:pt x="205" y="8"/>
                  </a:cubicBezTo>
                  <a:cubicBezTo>
                    <a:pt x="204" y="7"/>
                    <a:pt x="203" y="6"/>
                    <a:pt x="202" y="8"/>
                  </a:cubicBezTo>
                  <a:cubicBezTo>
                    <a:pt x="202" y="8"/>
                    <a:pt x="202" y="8"/>
                    <a:pt x="202" y="8"/>
                  </a:cubicBezTo>
                  <a:cubicBezTo>
                    <a:pt x="191" y="8"/>
                    <a:pt x="180" y="9"/>
                    <a:pt x="169" y="12"/>
                  </a:cubicBezTo>
                  <a:cubicBezTo>
                    <a:pt x="169" y="11"/>
                    <a:pt x="169" y="10"/>
                    <a:pt x="169" y="9"/>
                  </a:cubicBezTo>
                  <a:cubicBezTo>
                    <a:pt x="170" y="7"/>
                    <a:pt x="168" y="6"/>
                    <a:pt x="167" y="8"/>
                  </a:cubicBezTo>
                  <a:cubicBezTo>
                    <a:pt x="165" y="10"/>
                    <a:pt x="164" y="11"/>
                    <a:pt x="162" y="13"/>
                  </a:cubicBezTo>
                  <a:cubicBezTo>
                    <a:pt x="140" y="19"/>
                    <a:pt x="118" y="28"/>
                    <a:pt x="101" y="36"/>
                  </a:cubicBezTo>
                  <a:cubicBezTo>
                    <a:pt x="102" y="35"/>
                    <a:pt x="100" y="34"/>
                    <a:pt x="99" y="35"/>
                  </a:cubicBezTo>
                  <a:cubicBezTo>
                    <a:pt x="98" y="36"/>
                    <a:pt x="97" y="38"/>
                    <a:pt x="96" y="39"/>
                  </a:cubicBezTo>
                  <a:cubicBezTo>
                    <a:pt x="91" y="42"/>
                    <a:pt x="87" y="44"/>
                    <a:pt x="84" y="46"/>
                  </a:cubicBezTo>
                  <a:cubicBezTo>
                    <a:pt x="54" y="63"/>
                    <a:pt x="16" y="93"/>
                    <a:pt x="2" y="126"/>
                  </a:cubicBezTo>
                  <a:cubicBezTo>
                    <a:pt x="0" y="130"/>
                    <a:pt x="0" y="135"/>
                    <a:pt x="0" y="140"/>
                  </a:cubicBezTo>
                  <a:cubicBezTo>
                    <a:pt x="0" y="140"/>
                    <a:pt x="0" y="140"/>
                    <a:pt x="0" y="140"/>
                  </a:cubicBezTo>
                  <a:cubicBezTo>
                    <a:pt x="0" y="141"/>
                    <a:pt x="0" y="142"/>
                    <a:pt x="1" y="142"/>
                  </a:cubicBezTo>
                  <a:cubicBezTo>
                    <a:pt x="2" y="146"/>
                    <a:pt x="3" y="149"/>
                    <a:pt x="4" y="152"/>
                  </a:cubicBezTo>
                  <a:cubicBezTo>
                    <a:pt x="4" y="153"/>
                    <a:pt x="4" y="153"/>
                    <a:pt x="4" y="154"/>
                  </a:cubicBezTo>
                  <a:cubicBezTo>
                    <a:pt x="4" y="155"/>
                    <a:pt x="5" y="155"/>
                    <a:pt x="5" y="154"/>
                  </a:cubicBezTo>
                  <a:cubicBezTo>
                    <a:pt x="6" y="156"/>
                    <a:pt x="6" y="157"/>
                    <a:pt x="7" y="159"/>
                  </a:cubicBezTo>
                  <a:cubicBezTo>
                    <a:pt x="7" y="161"/>
                    <a:pt x="7" y="164"/>
                    <a:pt x="7" y="167"/>
                  </a:cubicBezTo>
                  <a:cubicBezTo>
                    <a:pt x="7" y="167"/>
                    <a:pt x="7" y="168"/>
                    <a:pt x="7" y="168"/>
                  </a:cubicBezTo>
                  <a:cubicBezTo>
                    <a:pt x="6" y="169"/>
                    <a:pt x="7" y="170"/>
                    <a:pt x="8" y="170"/>
                  </a:cubicBezTo>
                  <a:cubicBezTo>
                    <a:pt x="8" y="171"/>
                    <a:pt x="8" y="171"/>
                    <a:pt x="8" y="172"/>
                  </a:cubicBezTo>
                  <a:cubicBezTo>
                    <a:pt x="8" y="173"/>
                    <a:pt x="9" y="174"/>
                    <a:pt x="10" y="173"/>
                  </a:cubicBezTo>
                  <a:cubicBezTo>
                    <a:pt x="11" y="172"/>
                    <a:pt x="11" y="172"/>
                    <a:pt x="12" y="171"/>
                  </a:cubicBezTo>
                  <a:cubicBezTo>
                    <a:pt x="12" y="172"/>
                    <a:pt x="13" y="173"/>
                    <a:pt x="13" y="174"/>
                  </a:cubicBezTo>
                  <a:cubicBezTo>
                    <a:pt x="12" y="177"/>
                    <a:pt x="12" y="179"/>
                    <a:pt x="11" y="181"/>
                  </a:cubicBezTo>
                  <a:cubicBezTo>
                    <a:pt x="11" y="182"/>
                    <a:pt x="13" y="183"/>
                    <a:pt x="13" y="182"/>
                  </a:cubicBezTo>
                  <a:cubicBezTo>
                    <a:pt x="14" y="182"/>
                    <a:pt x="14" y="181"/>
                    <a:pt x="15" y="181"/>
                  </a:cubicBezTo>
                  <a:cubicBezTo>
                    <a:pt x="18" y="200"/>
                    <a:pt x="16" y="216"/>
                    <a:pt x="30" y="231"/>
                  </a:cubicBezTo>
                  <a:cubicBezTo>
                    <a:pt x="31" y="232"/>
                    <a:pt x="33" y="230"/>
                    <a:pt x="32" y="229"/>
                  </a:cubicBezTo>
                  <a:cubicBezTo>
                    <a:pt x="26" y="222"/>
                    <a:pt x="24" y="205"/>
                    <a:pt x="22" y="190"/>
                  </a:cubicBezTo>
                  <a:cubicBezTo>
                    <a:pt x="22" y="190"/>
                    <a:pt x="22" y="190"/>
                    <a:pt x="22" y="190"/>
                  </a:cubicBezTo>
                  <a:cubicBezTo>
                    <a:pt x="36" y="167"/>
                    <a:pt x="50" y="143"/>
                    <a:pt x="64" y="119"/>
                  </a:cubicBezTo>
                  <a:cubicBezTo>
                    <a:pt x="78" y="95"/>
                    <a:pt x="112" y="60"/>
                    <a:pt x="120" y="42"/>
                  </a:cubicBezTo>
                  <a:cubicBezTo>
                    <a:pt x="103" y="81"/>
                    <a:pt x="75" y="115"/>
                    <a:pt x="52" y="151"/>
                  </a:cubicBezTo>
                  <a:cubicBezTo>
                    <a:pt x="46" y="159"/>
                    <a:pt x="41" y="167"/>
                    <a:pt x="36" y="175"/>
                  </a:cubicBezTo>
                  <a:cubicBezTo>
                    <a:pt x="23" y="199"/>
                    <a:pt x="26" y="194"/>
                    <a:pt x="31" y="187"/>
                  </a:cubicBezTo>
                  <a:cubicBezTo>
                    <a:pt x="28" y="192"/>
                    <a:pt x="26" y="197"/>
                    <a:pt x="24" y="202"/>
                  </a:cubicBezTo>
                  <a:cubicBezTo>
                    <a:pt x="23" y="204"/>
                    <a:pt x="26" y="205"/>
                    <a:pt x="27" y="203"/>
                  </a:cubicBezTo>
                  <a:cubicBezTo>
                    <a:pt x="51" y="145"/>
                    <a:pt x="95" y="96"/>
                    <a:pt x="129" y="44"/>
                  </a:cubicBezTo>
                  <a:cubicBezTo>
                    <a:pt x="125" y="50"/>
                    <a:pt x="121" y="70"/>
                    <a:pt x="116" y="78"/>
                  </a:cubicBezTo>
                  <a:cubicBezTo>
                    <a:pt x="108" y="92"/>
                    <a:pt x="100" y="105"/>
                    <a:pt x="91" y="118"/>
                  </a:cubicBezTo>
                  <a:cubicBezTo>
                    <a:pt x="71" y="148"/>
                    <a:pt x="50" y="176"/>
                    <a:pt x="31" y="207"/>
                  </a:cubicBezTo>
                  <a:cubicBezTo>
                    <a:pt x="30" y="208"/>
                    <a:pt x="32" y="210"/>
                    <a:pt x="33" y="208"/>
                  </a:cubicBezTo>
                  <a:cubicBezTo>
                    <a:pt x="40" y="199"/>
                    <a:pt x="46" y="190"/>
                    <a:pt x="52" y="182"/>
                  </a:cubicBezTo>
                  <a:cubicBezTo>
                    <a:pt x="46" y="194"/>
                    <a:pt x="40" y="206"/>
                    <a:pt x="35" y="220"/>
                  </a:cubicBezTo>
                  <a:cubicBezTo>
                    <a:pt x="35" y="222"/>
                    <a:pt x="37" y="222"/>
                    <a:pt x="38" y="221"/>
                  </a:cubicBezTo>
                  <a:cubicBezTo>
                    <a:pt x="64" y="183"/>
                    <a:pt x="89" y="145"/>
                    <a:pt x="113" y="106"/>
                  </a:cubicBezTo>
                  <a:cubicBezTo>
                    <a:pt x="124" y="87"/>
                    <a:pt x="134" y="69"/>
                    <a:pt x="145" y="51"/>
                  </a:cubicBezTo>
                  <a:cubicBezTo>
                    <a:pt x="149" y="44"/>
                    <a:pt x="169" y="0"/>
                    <a:pt x="161" y="31"/>
                  </a:cubicBezTo>
                  <a:cubicBezTo>
                    <a:pt x="143" y="55"/>
                    <a:pt x="130" y="85"/>
                    <a:pt x="115" y="110"/>
                  </a:cubicBezTo>
                  <a:cubicBezTo>
                    <a:pt x="109" y="121"/>
                    <a:pt x="102" y="132"/>
                    <a:pt x="96" y="143"/>
                  </a:cubicBezTo>
                  <a:cubicBezTo>
                    <a:pt x="102" y="135"/>
                    <a:pt x="108" y="126"/>
                    <a:pt x="114" y="118"/>
                  </a:cubicBezTo>
                  <a:cubicBezTo>
                    <a:pt x="128" y="93"/>
                    <a:pt x="143" y="68"/>
                    <a:pt x="157" y="43"/>
                  </a:cubicBezTo>
                  <a:cubicBezTo>
                    <a:pt x="150" y="62"/>
                    <a:pt x="140" y="79"/>
                    <a:pt x="130" y="96"/>
                  </a:cubicBezTo>
                  <a:cubicBezTo>
                    <a:pt x="143" y="76"/>
                    <a:pt x="154" y="55"/>
                    <a:pt x="162" y="33"/>
                  </a:cubicBezTo>
                  <a:cubicBezTo>
                    <a:pt x="171" y="18"/>
                    <a:pt x="165" y="34"/>
                    <a:pt x="158" y="52"/>
                  </a:cubicBezTo>
                  <a:cubicBezTo>
                    <a:pt x="151" y="65"/>
                    <a:pt x="145" y="79"/>
                    <a:pt x="138" y="92"/>
                  </a:cubicBezTo>
                  <a:cubicBezTo>
                    <a:pt x="130" y="105"/>
                    <a:pt x="121" y="117"/>
                    <a:pt x="113" y="129"/>
                  </a:cubicBezTo>
                  <a:cubicBezTo>
                    <a:pt x="92" y="160"/>
                    <a:pt x="74" y="192"/>
                    <a:pt x="54" y="224"/>
                  </a:cubicBezTo>
                  <a:cubicBezTo>
                    <a:pt x="52" y="224"/>
                    <a:pt x="49" y="224"/>
                    <a:pt x="47" y="224"/>
                  </a:cubicBezTo>
                  <a:cubicBezTo>
                    <a:pt x="71" y="190"/>
                    <a:pt x="92" y="156"/>
                    <a:pt x="113" y="120"/>
                  </a:cubicBezTo>
                  <a:cubicBezTo>
                    <a:pt x="107" y="128"/>
                    <a:pt x="101" y="136"/>
                    <a:pt x="95" y="143"/>
                  </a:cubicBezTo>
                  <a:cubicBezTo>
                    <a:pt x="88" y="156"/>
                    <a:pt x="80" y="168"/>
                    <a:pt x="72" y="181"/>
                  </a:cubicBezTo>
                  <a:cubicBezTo>
                    <a:pt x="69" y="187"/>
                    <a:pt x="33" y="246"/>
                    <a:pt x="49" y="214"/>
                  </a:cubicBezTo>
                  <a:cubicBezTo>
                    <a:pt x="61" y="191"/>
                    <a:pt x="76" y="170"/>
                    <a:pt x="91" y="150"/>
                  </a:cubicBezTo>
                  <a:cubicBezTo>
                    <a:pt x="73" y="174"/>
                    <a:pt x="55" y="198"/>
                    <a:pt x="41" y="224"/>
                  </a:cubicBezTo>
                  <a:cubicBezTo>
                    <a:pt x="38" y="224"/>
                    <a:pt x="35" y="223"/>
                    <a:pt x="31" y="223"/>
                  </a:cubicBezTo>
                  <a:cubicBezTo>
                    <a:pt x="30" y="222"/>
                    <a:pt x="30" y="224"/>
                    <a:pt x="31" y="224"/>
                  </a:cubicBezTo>
                  <a:cubicBezTo>
                    <a:pt x="34" y="225"/>
                    <a:pt x="37" y="226"/>
                    <a:pt x="40" y="226"/>
                  </a:cubicBezTo>
                  <a:cubicBezTo>
                    <a:pt x="39" y="229"/>
                    <a:pt x="37" y="232"/>
                    <a:pt x="36" y="236"/>
                  </a:cubicBezTo>
                  <a:cubicBezTo>
                    <a:pt x="35" y="237"/>
                    <a:pt x="37" y="239"/>
                    <a:pt x="38" y="237"/>
                  </a:cubicBezTo>
                  <a:cubicBezTo>
                    <a:pt x="41" y="234"/>
                    <a:pt x="43" y="230"/>
                    <a:pt x="45" y="227"/>
                  </a:cubicBezTo>
                  <a:cubicBezTo>
                    <a:pt x="53" y="228"/>
                    <a:pt x="59" y="227"/>
                    <a:pt x="66" y="226"/>
                  </a:cubicBezTo>
                  <a:cubicBezTo>
                    <a:pt x="67" y="227"/>
                    <a:pt x="68" y="227"/>
                    <a:pt x="69" y="226"/>
                  </a:cubicBezTo>
                  <a:cubicBezTo>
                    <a:pt x="69" y="226"/>
                    <a:pt x="69" y="225"/>
                    <a:pt x="70" y="225"/>
                  </a:cubicBezTo>
                  <a:cubicBezTo>
                    <a:pt x="79" y="222"/>
                    <a:pt x="89" y="218"/>
                    <a:pt x="101" y="214"/>
                  </a:cubicBezTo>
                  <a:cubicBezTo>
                    <a:pt x="107" y="212"/>
                    <a:pt x="112" y="211"/>
                    <a:pt x="116" y="210"/>
                  </a:cubicBezTo>
                  <a:cubicBezTo>
                    <a:pt x="116" y="212"/>
                    <a:pt x="118" y="213"/>
                    <a:pt x="119" y="211"/>
                  </a:cubicBezTo>
                  <a:cubicBezTo>
                    <a:pt x="120" y="211"/>
                    <a:pt x="120" y="211"/>
                    <a:pt x="120" y="210"/>
                  </a:cubicBezTo>
                  <a:cubicBezTo>
                    <a:pt x="147" y="211"/>
                    <a:pt x="159" y="239"/>
                    <a:pt x="186" y="236"/>
                  </a:cubicBezTo>
                  <a:cubicBezTo>
                    <a:pt x="203" y="235"/>
                    <a:pt x="217" y="225"/>
                    <a:pt x="227" y="247"/>
                  </a:cubicBezTo>
                  <a:cubicBezTo>
                    <a:pt x="235" y="264"/>
                    <a:pt x="269" y="273"/>
                    <a:pt x="273" y="285"/>
                  </a:cubicBezTo>
                  <a:cubicBezTo>
                    <a:pt x="273" y="286"/>
                    <a:pt x="276" y="286"/>
                    <a:pt x="276" y="284"/>
                  </a:cubicBezTo>
                  <a:cubicBezTo>
                    <a:pt x="272" y="272"/>
                    <a:pt x="271" y="267"/>
                    <a:pt x="257" y="266"/>
                  </a:cubicBezTo>
                  <a:close/>
                  <a:moveTo>
                    <a:pt x="210" y="14"/>
                  </a:moveTo>
                  <a:cubicBezTo>
                    <a:pt x="204" y="21"/>
                    <a:pt x="198" y="28"/>
                    <a:pt x="192" y="36"/>
                  </a:cubicBezTo>
                  <a:cubicBezTo>
                    <a:pt x="196" y="28"/>
                    <a:pt x="200" y="20"/>
                    <a:pt x="204" y="12"/>
                  </a:cubicBezTo>
                  <a:cubicBezTo>
                    <a:pt x="209" y="12"/>
                    <a:pt x="214" y="13"/>
                    <a:pt x="219" y="14"/>
                  </a:cubicBezTo>
                  <a:cubicBezTo>
                    <a:pt x="214" y="21"/>
                    <a:pt x="209" y="29"/>
                    <a:pt x="204" y="37"/>
                  </a:cubicBezTo>
                  <a:cubicBezTo>
                    <a:pt x="207" y="30"/>
                    <a:pt x="210" y="23"/>
                    <a:pt x="213" y="15"/>
                  </a:cubicBezTo>
                  <a:cubicBezTo>
                    <a:pt x="214" y="14"/>
                    <a:pt x="211" y="12"/>
                    <a:pt x="210" y="14"/>
                  </a:cubicBezTo>
                  <a:close/>
                  <a:moveTo>
                    <a:pt x="119" y="132"/>
                  </a:moveTo>
                  <a:cubicBezTo>
                    <a:pt x="121" y="129"/>
                    <a:pt x="122" y="127"/>
                    <a:pt x="124" y="124"/>
                  </a:cubicBezTo>
                  <a:cubicBezTo>
                    <a:pt x="138" y="103"/>
                    <a:pt x="151" y="82"/>
                    <a:pt x="161" y="60"/>
                  </a:cubicBezTo>
                  <a:cubicBezTo>
                    <a:pt x="167" y="48"/>
                    <a:pt x="174" y="37"/>
                    <a:pt x="177" y="28"/>
                  </a:cubicBezTo>
                  <a:cubicBezTo>
                    <a:pt x="168" y="54"/>
                    <a:pt x="155" y="77"/>
                    <a:pt x="140" y="100"/>
                  </a:cubicBezTo>
                  <a:cubicBezTo>
                    <a:pt x="158" y="74"/>
                    <a:pt x="174" y="46"/>
                    <a:pt x="184" y="15"/>
                  </a:cubicBezTo>
                  <a:cubicBezTo>
                    <a:pt x="184" y="14"/>
                    <a:pt x="184" y="14"/>
                    <a:pt x="183" y="13"/>
                  </a:cubicBezTo>
                  <a:cubicBezTo>
                    <a:pt x="188" y="13"/>
                    <a:pt x="194" y="12"/>
                    <a:pt x="199" y="12"/>
                  </a:cubicBezTo>
                  <a:cubicBezTo>
                    <a:pt x="178" y="44"/>
                    <a:pt x="158" y="76"/>
                    <a:pt x="137" y="108"/>
                  </a:cubicBezTo>
                  <a:cubicBezTo>
                    <a:pt x="124" y="127"/>
                    <a:pt x="112" y="147"/>
                    <a:pt x="100" y="166"/>
                  </a:cubicBezTo>
                  <a:cubicBezTo>
                    <a:pt x="97" y="172"/>
                    <a:pt x="68" y="227"/>
                    <a:pt x="79" y="200"/>
                  </a:cubicBezTo>
                  <a:cubicBezTo>
                    <a:pt x="88" y="180"/>
                    <a:pt x="99" y="162"/>
                    <a:pt x="111" y="144"/>
                  </a:cubicBezTo>
                  <a:cubicBezTo>
                    <a:pt x="115" y="138"/>
                    <a:pt x="118" y="133"/>
                    <a:pt x="122" y="127"/>
                  </a:cubicBezTo>
                  <a:cubicBezTo>
                    <a:pt x="121" y="128"/>
                    <a:pt x="120" y="130"/>
                    <a:pt x="119" y="132"/>
                  </a:cubicBezTo>
                  <a:close/>
                  <a:moveTo>
                    <a:pt x="86" y="49"/>
                  </a:moveTo>
                  <a:cubicBezTo>
                    <a:pt x="87" y="48"/>
                    <a:pt x="89" y="47"/>
                    <a:pt x="90" y="46"/>
                  </a:cubicBezTo>
                  <a:cubicBezTo>
                    <a:pt x="84" y="54"/>
                    <a:pt x="78" y="63"/>
                    <a:pt x="71" y="71"/>
                  </a:cubicBezTo>
                  <a:cubicBezTo>
                    <a:pt x="74" y="66"/>
                    <a:pt x="76" y="60"/>
                    <a:pt x="79" y="54"/>
                  </a:cubicBezTo>
                  <a:cubicBezTo>
                    <a:pt x="79" y="54"/>
                    <a:pt x="79" y="54"/>
                    <a:pt x="79" y="54"/>
                  </a:cubicBezTo>
                  <a:cubicBezTo>
                    <a:pt x="81" y="52"/>
                    <a:pt x="83" y="51"/>
                    <a:pt x="86" y="49"/>
                  </a:cubicBezTo>
                  <a:close/>
                  <a:moveTo>
                    <a:pt x="27" y="141"/>
                  </a:moveTo>
                  <a:cubicBezTo>
                    <a:pt x="27" y="140"/>
                    <a:pt x="28" y="140"/>
                    <a:pt x="28" y="139"/>
                  </a:cubicBezTo>
                  <a:cubicBezTo>
                    <a:pt x="33" y="131"/>
                    <a:pt x="38" y="123"/>
                    <a:pt x="44" y="115"/>
                  </a:cubicBezTo>
                  <a:cubicBezTo>
                    <a:pt x="46" y="111"/>
                    <a:pt x="50" y="106"/>
                    <a:pt x="53" y="102"/>
                  </a:cubicBezTo>
                  <a:cubicBezTo>
                    <a:pt x="46" y="112"/>
                    <a:pt x="39" y="122"/>
                    <a:pt x="33" y="132"/>
                  </a:cubicBezTo>
                  <a:cubicBezTo>
                    <a:pt x="34" y="131"/>
                    <a:pt x="31" y="135"/>
                    <a:pt x="27" y="141"/>
                  </a:cubicBezTo>
                  <a:close/>
                  <a:moveTo>
                    <a:pt x="20" y="132"/>
                  </a:moveTo>
                  <a:cubicBezTo>
                    <a:pt x="25" y="122"/>
                    <a:pt x="32" y="113"/>
                    <a:pt x="39" y="104"/>
                  </a:cubicBezTo>
                  <a:cubicBezTo>
                    <a:pt x="46" y="93"/>
                    <a:pt x="55" y="83"/>
                    <a:pt x="64" y="73"/>
                  </a:cubicBezTo>
                  <a:cubicBezTo>
                    <a:pt x="57" y="82"/>
                    <a:pt x="51" y="93"/>
                    <a:pt x="45" y="102"/>
                  </a:cubicBezTo>
                  <a:cubicBezTo>
                    <a:pt x="38" y="114"/>
                    <a:pt x="32" y="125"/>
                    <a:pt x="26" y="136"/>
                  </a:cubicBezTo>
                  <a:cubicBezTo>
                    <a:pt x="23" y="142"/>
                    <a:pt x="20" y="147"/>
                    <a:pt x="17" y="152"/>
                  </a:cubicBezTo>
                  <a:cubicBezTo>
                    <a:pt x="13" y="151"/>
                    <a:pt x="13" y="146"/>
                    <a:pt x="20" y="132"/>
                  </a:cubicBezTo>
                  <a:close/>
                  <a:moveTo>
                    <a:pt x="38" y="118"/>
                  </a:moveTo>
                  <a:cubicBezTo>
                    <a:pt x="48" y="101"/>
                    <a:pt x="59" y="85"/>
                    <a:pt x="69" y="67"/>
                  </a:cubicBezTo>
                  <a:cubicBezTo>
                    <a:pt x="69" y="67"/>
                    <a:pt x="69" y="66"/>
                    <a:pt x="68" y="66"/>
                  </a:cubicBezTo>
                  <a:cubicBezTo>
                    <a:pt x="77" y="59"/>
                    <a:pt x="71" y="69"/>
                    <a:pt x="66" y="79"/>
                  </a:cubicBezTo>
                  <a:cubicBezTo>
                    <a:pt x="56" y="92"/>
                    <a:pt x="47" y="105"/>
                    <a:pt x="38" y="118"/>
                  </a:cubicBezTo>
                  <a:close/>
                  <a:moveTo>
                    <a:pt x="24" y="149"/>
                  </a:moveTo>
                  <a:cubicBezTo>
                    <a:pt x="39" y="128"/>
                    <a:pt x="53" y="107"/>
                    <a:pt x="65" y="84"/>
                  </a:cubicBezTo>
                  <a:cubicBezTo>
                    <a:pt x="67" y="81"/>
                    <a:pt x="69" y="78"/>
                    <a:pt x="71" y="75"/>
                  </a:cubicBezTo>
                  <a:cubicBezTo>
                    <a:pt x="78" y="66"/>
                    <a:pt x="85" y="57"/>
                    <a:pt x="92" y="48"/>
                  </a:cubicBezTo>
                  <a:cubicBezTo>
                    <a:pt x="87" y="56"/>
                    <a:pt x="82" y="64"/>
                    <a:pt x="76" y="72"/>
                  </a:cubicBezTo>
                  <a:cubicBezTo>
                    <a:pt x="62" y="94"/>
                    <a:pt x="48" y="115"/>
                    <a:pt x="36" y="137"/>
                  </a:cubicBezTo>
                  <a:cubicBezTo>
                    <a:pt x="33" y="143"/>
                    <a:pt x="28" y="148"/>
                    <a:pt x="23" y="151"/>
                  </a:cubicBezTo>
                  <a:cubicBezTo>
                    <a:pt x="23" y="150"/>
                    <a:pt x="23" y="150"/>
                    <a:pt x="24" y="149"/>
                  </a:cubicBezTo>
                  <a:close/>
                  <a:moveTo>
                    <a:pt x="20" y="105"/>
                  </a:moveTo>
                  <a:cubicBezTo>
                    <a:pt x="26" y="97"/>
                    <a:pt x="34" y="90"/>
                    <a:pt x="42" y="82"/>
                  </a:cubicBezTo>
                  <a:cubicBezTo>
                    <a:pt x="41" y="84"/>
                    <a:pt x="40" y="85"/>
                    <a:pt x="39" y="86"/>
                  </a:cubicBezTo>
                  <a:cubicBezTo>
                    <a:pt x="34" y="92"/>
                    <a:pt x="30" y="98"/>
                    <a:pt x="25" y="104"/>
                  </a:cubicBezTo>
                  <a:cubicBezTo>
                    <a:pt x="23" y="107"/>
                    <a:pt x="20" y="109"/>
                    <a:pt x="18" y="112"/>
                  </a:cubicBezTo>
                  <a:cubicBezTo>
                    <a:pt x="15" y="113"/>
                    <a:pt x="14" y="116"/>
                    <a:pt x="13" y="118"/>
                  </a:cubicBezTo>
                  <a:cubicBezTo>
                    <a:pt x="13" y="118"/>
                    <a:pt x="13" y="117"/>
                    <a:pt x="12" y="118"/>
                  </a:cubicBezTo>
                  <a:cubicBezTo>
                    <a:pt x="11" y="118"/>
                    <a:pt x="11" y="118"/>
                    <a:pt x="10" y="119"/>
                  </a:cubicBezTo>
                  <a:cubicBezTo>
                    <a:pt x="13" y="114"/>
                    <a:pt x="16" y="110"/>
                    <a:pt x="20" y="105"/>
                  </a:cubicBezTo>
                  <a:close/>
                  <a:moveTo>
                    <a:pt x="9" y="122"/>
                  </a:moveTo>
                  <a:cubicBezTo>
                    <a:pt x="10" y="121"/>
                    <a:pt x="12" y="120"/>
                    <a:pt x="13" y="119"/>
                  </a:cubicBezTo>
                  <a:cubicBezTo>
                    <a:pt x="13" y="119"/>
                    <a:pt x="13" y="119"/>
                    <a:pt x="13" y="119"/>
                  </a:cubicBezTo>
                  <a:cubicBezTo>
                    <a:pt x="13" y="119"/>
                    <a:pt x="13" y="119"/>
                    <a:pt x="13" y="119"/>
                  </a:cubicBezTo>
                  <a:cubicBezTo>
                    <a:pt x="16" y="117"/>
                    <a:pt x="19" y="114"/>
                    <a:pt x="21" y="111"/>
                  </a:cubicBezTo>
                  <a:cubicBezTo>
                    <a:pt x="18" y="117"/>
                    <a:pt x="14" y="122"/>
                    <a:pt x="10" y="128"/>
                  </a:cubicBezTo>
                  <a:cubicBezTo>
                    <a:pt x="9" y="129"/>
                    <a:pt x="8" y="130"/>
                    <a:pt x="8" y="131"/>
                  </a:cubicBezTo>
                  <a:cubicBezTo>
                    <a:pt x="7" y="131"/>
                    <a:pt x="7" y="132"/>
                    <a:pt x="7" y="132"/>
                  </a:cubicBezTo>
                  <a:cubicBezTo>
                    <a:pt x="7" y="129"/>
                    <a:pt x="8" y="126"/>
                    <a:pt x="9" y="122"/>
                  </a:cubicBezTo>
                  <a:close/>
                  <a:moveTo>
                    <a:pt x="21" y="185"/>
                  </a:moveTo>
                  <a:cubicBezTo>
                    <a:pt x="20" y="182"/>
                    <a:pt x="20" y="179"/>
                    <a:pt x="19" y="176"/>
                  </a:cubicBezTo>
                  <a:cubicBezTo>
                    <a:pt x="19" y="176"/>
                    <a:pt x="19" y="176"/>
                    <a:pt x="19" y="176"/>
                  </a:cubicBezTo>
                  <a:cubicBezTo>
                    <a:pt x="29" y="164"/>
                    <a:pt x="38" y="152"/>
                    <a:pt x="47" y="139"/>
                  </a:cubicBezTo>
                  <a:cubicBezTo>
                    <a:pt x="37" y="154"/>
                    <a:pt x="29" y="170"/>
                    <a:pt x="21" y="185"/>
                  </a:cubicBezTo>
                  <a:close/>
                  <a:moveTo>
                    <a:pt x="101" y="58"/>
                  </a:moveTo>
                  <a:cubicBezTo>
                    <a:pt x="105" y="52"/>
                    <a:pt x="108" y="46"/>
                    <a:pt x="111" y="40"/>
                  </a:cubicBezTo>
                  <a:cubicBezTo>
                    <a:pt x="112" y="38"/>
                    <a:pt x="109" y="37"/>
                    <a:pt x="108" y="38"/>
                  </a:cubicBezTo>
                  <a:cubicBezTo>
                    <a:pt x="84" y="72"/>
                    <a:pt x="64" y="109"/>
                    <a:pt x="41" y="144"/>
                  </a:cubicBezTo>
                  <a:cubicBezTo>
                    <a:pt x="22" y="171"/>
                    <a:pt x="18" y="173"/>
                    <a:pt x="19" y="165"/>
                  </a:cubicBezTo>
                  <a:cubicBezTo>
                    <a:pt x="29" y="155"/>
                    <a:pt x="37" y="142"/>
                    <a:pt x="44" y="128"/>
                  </a:cubicBezTo>
                  <a:cubicBezTo>
                    <a:pt x="60" y="98"/>
                    <a:pt x="81" y="71"/>
                    <a:pt x="98" y="42"/>
                  </a:cubicBezTo>
                  <a:cubicBezTo>
                    <a:pt x="106" y="37"/>
                    <a:pt x="116" y="33"/>
                    <a:pt x="126" y="29"/>
                  </a:cubicBezTo>
                  <a:cubicBezTo>
                    <a:pt x="117" y="38"/>
                    <a:pt x="109" y="48"/>
                    <a:pt x="101" y="58"/>
                  </a:cubicBezTo>
                  <a:close/>
                  <a:moveTo>
                    <a:pt x="144" y="25"/>
                  </a:moveTo>
                  <a:cubicBezTo>
                    <a:pt x="144" y="24"/>
                    <a:pt x="142" y="22"/>
                    <a:pt x="141" y="23"/>
                  </a:cubicBezTo>
                  <a:cubicBezTo>
                    <a:pt x="124" y="43"/>
                    <a:pt x="113" y="65"/>
                    <a:pt x="98" y="86"/>
                  </a:cubicBezTo>
                  <a:cubicBezTo>
                    <a:pt x="95" y="91"/>
                    <a:pt x="92" y="95"/>
                    <a:pt x="89" y="99"/>
                  </a:cubicBezTo>
                  <a:cubicBezTo>
                    <a:pt x="104" y="77"/>
                    <a:pt x="118" y="55"/>
                    <a:pt x="129" y="30"/>
                  </a:cubicBezTo>
                  <a:cubicBezTo>
                    <a:pt x="129" y="29"/>
                    <a:pt x="129" y="28"/>
                    <a:pt x="128" y="28"/>
                  </a:cubicBezTo>
                  <a:cubicBezTo>
                    <a:pt x="138" y="24"/>
                    <a:pt x="148" y="21"/>
                    <a:pt x="159" y="18"/>
                  </a:cubicBezTo>
                  <a:cubicBezTo>
                    <a:pt x="158" y="19"/>
                    <a:pt x="157" y="21"/>
                    <a:pt x="156" y="22"/>
                  </a:cubicBezTo>
                  <a:cubicBezTo>
                    <a:pt x="157" y="20"/>
                    <a:pt x="154" y="19"/>
                    <a:pt x="154" y="21"/>
                  </a:cubicBezTo>
                  <a:cubicBezTo>
                    <a:pt x="149" y="30"/>
                    <a:pt x="144" y="39"/>
                    <a:pt x="139" y="48"/>
                  </a:cubicBezTo>
                  <a:cubicBezTo>
                    <a:pt x="132" y="59"/>
                    <a:pt x="125" y="70"/>
                    <a:pt x="119" y="81"/>
                  </a:cubicBezTo>
                  <a:cubicBezTo>
                    <a:pt x="106" y="101"/>
                    <a:pt x="92" y="121"/>
                    <a:pt x="79" y="140"/>
                  </a:cubicBezTo>
                  <a:cubicBezTo>
                    <a:pt x="79" y="140"/>
                    <a:pt x="79" y="140"/>
                    <a:pt x="78" y="140"/>
                  </a:cubicBezTo>
                  <a:cubicBezTo>
                    <a:pt x="104" y="104"/>
                    <a:pt x="128" y="67"/>
                    <a:pt x="144" y="25"/>
                  </a:cubicBezTo>
                  <a:close/>
                  <a:moveTo>
                    <a:pt x="96" y="122"/>
                  </a:moveTo>
                  <a:cubicBezTo>
                    <a:pt x="80" y="149"/>
                    <a:pt x="65" y="176"/>
                    <a:pt x="48" y="201"/>
                  </a:cubicBezTo>
                  <a:cubicBezTo>
                    <a:pt x="57" y="186"/>
                    <a:pt x="72" y="158"/>
                    <a:pt x="86" y="134"/>
                  </a:cubicBezTo>
                  <a:cubicBezTo>
                    <a:pt x="90" y="130"/>
                    <a:pt x="93" y="126"/>
                    <a:pt x="96" y="122"/>
                  </a:cubicBezTo>
                  <a:close/>
                  <a:moveTo>
                    <a:pt x="165" y="25"/>
                  </a:moveTo>
                  <a:cubicBezTo>
                    <a:pt x="166" y="22"/>
                    <a:pt x="167" y="19"/>
                    <a:pt x="167" y="16"/>
                  </a:cubicBezTo>
                  <a:cubicBezTo>
                    <a:pt x="170" y="16"/>
                    <a:pt x="172" y="15"/>
                    <a:pt x="174" y="15"/>
                  </a:cubicBezTo>
                  <a:cubicBezTo>
                    <a:pt x="171" y="18"/>
                    <a:pt x="168" y="21"/>
                    <a:pt x="165" y="25"/>
                  </a:cubicBezTo>
                  <a:close/>
                  <a:moveTo>
                    <a:pt x="97" y="164"/>
                  </a:moveTo>
                  <a:cubicBezTo>
                    <a:pt x="98" y="162"/>
                    <a:pt x="100" y="160"/>
                    <a:pt x="101" y="158"/>
                  </a:cubicBezTo>
                  <a:cubicBezTo>
                    <a:pt x="88" y="178"/>
                    <a:pt x="76" y="199"/>
                    <a:pt x="67" y="221"/>
                  </a:cubicBezTo>
                  <a:cubicBezTo>
                    <a:pt x="64" y="222"/>
                    <a:pt x="61" y="223"/>
                    <a:pt x="58" y="223"/>
                  </a:cubicBezTo>
                  <a:cubicBezTo>
                    <a:pt x="71" y="203"/>
                    <a:pt x="84" y="184"/>
                    <a:pt x="97" y="164"/>
                  </a:cubicBezTo>
                  <a:close/>
                  <a:moveTo>
                    <a:pt x="73" y="220"/>
                  </a:moveTo>
                  <a:cubicBezTo>
                    <a:pt x="111" y="153"/>
                    <a:pt x="154" y="88"/>
                    <a:pt x="196" y="24"/>
                  </a:cubicBezTo>
                  <a:cubicBezTo>
                    <a:pt x="176" y="54"/>
                    <a:pt x="155" y="88"/>
                    <a:pt x="133" y="123"/>
                  </a:cubicBezTo>
                  <a:cubicBezTo>
                    <a:pt x="132" y="125"/>
                    <a:pt x="130" y="128"/>
                    <a:pt x="129" y="130"/>
                  </a:cubicBezTo>
                  <a:cubicBezTo>
                    <a:pt x="116" y="151"/>
                    <a:pt x="104" y="172"/>
                    <a:pt x="93" y="192"/>
                  </a:cubicBezTo>
                  <a:cubicBezTo>
                    <a:pt x="92" y="194"/>
                    <a:pt x="91" y="196"/>
                    <a:pt x="90" y="198"/>
                  </a:cubicBezTo>
                  <a:cubicBezTo>
                    <a:pt x="90" y="197"/>
                    <a:pt x="91" y="195"/>
                    <a:pt x="92" y="194"/>
                  </a:cubicBezTo>
                  <a:cubicBezTo>
                    <a:pt x="88" y="200"/>
                    <a:pt x="85" y="206"/>
                    <a:pt x="82" y="211"/>
                  </a:cubicBezTo>
                  <a:cubicBezTo>
                    <a:pt x="81" y="213"/>
                    <a:pt x="84" y="215"/>
                    <a:pt x="85" y="213"/>
                  </a:cubicBezTo>
                  <a:cubicBezTo>
                    <a:pt x="117" y="153"/>
                    <a:pt x="158" y="98"/>
                    <a:pt x="194" y="40"/>
                  </a:cubicBezTo>
                  <a:cubicBezTo>
                    <a:pt x="198" y="34"/>
                    <a:pt x="191" y="51"/>
                    <a:pt x="187" y="61"/>
                  </a:cubicBezTo>
                  <a:cubicBezTo>
                    <a:pt x="170" y="87"/>
                    <a:pt x="153" y="113"/>
                    <a:pt x="138" y="139"/>
                  </a:cubicBezTo>
                  <a:cubicBezTo>
                    <a:pt x="124" y="161"/>
                    <a:pt x="111" y="184"/>
                    <a:pt x="100" y="208"/>
                  </a:cubicBezTo>
                  <a:cubicBezTo>
                    <a:pt x="99" y="210"/>
                    <a:pt x="102" y="212"/>
                    <a:pt x="103" y="210"/>
                  </a:cubicBezTo>
                  <a:cubicBezTo>
                    <a:pt x="123" y="175"/>
                    <a:pt x="143" y="141"/>
                    <a:pt x="164" y="108"/>
                  </a:cubicBezTo>
                  <a:cubicBezTo>
                    <a:pt x="180" y="81"/>
                    <a:pt x="209" y="50"/>
                    <a:pt x="219" y="20"/>
                  </a:cubicBezTo>
                  <a:cubicBezTo>
                    <a:pt x="206" y="59"/>
                    <a:pt x="183" y="94"/>
                    <a:pt x="162" y="129"/>
                  </a:cubicBezTo>
                  <a:cubicBezTo>
                    <a:pt x="146" y="155"/>
                    <a:pt x="134" y="183"/>
                    <a:pt x="117" y="208"/>
                  </a:cubicBezTo>
                  <a:cubicBezTo>
                    <a:pt x="102" y="210"/>
                    <a:pt x="88" y="215"/>
                    <a:pt x="73" y="2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8" name="Freeform 109"/>
            <p:cNvSpPr>
              <a:spLocks noEditPoints="1"/>
            </p:cNvSpPr>
            <p:nvPr/>
          </p:nvSpPr>
          <p:spPr bwMode="auto">
            <a:xfrm>
              <a:off x="7419975" y="4956175"/>
              <a:ext cx="565150" cy="839787"/>
            </a:xfrm>
            <a:custGeom>
              <a:avLst/>
              <a:gdLst>
                <a:gd name="T0" fmla="*/ 208 w 229"/>
                <a:gd name="T1" fmla="*/ 134 h 340"/>
                <a:gd name="T2" fmla="*/ 147 w 229"/>
                <a:gd name="T3" fmla="*/ 58 h 340"/>
                <a:gd name="T4" fmla="*/ 63 w 229"/>
                <a:gd name="T5" fmla="*/ 201 h 340"/>
                <a:gd name="T6" fmla="*/ 136 w 229"/>
                <a:gd name="T7" fmla="*/ 49 h 340"/>
                <a:gd name="T8" fmla="*/ 39 w 229"/>
                <a:gd name="T9" fmla="*/ 215 h 340"/>
                <a:gd name="T10" fmla="*/ 131 w 229"/>
                <a:gd name="T11" fmla="*/ 23 h 340"/>
                <a:gd name="T12" fmla="*/ 34 w 229"/>
                <a:gd name="T13" fmla="*/ 182 h 340"/>
                <a:gd name="T14" fmla="*/ 121 w 229"/>
                <a:gd name="T15" fmla="*/ 22 h 340"/>
                <a:gd name="T16" fmla="*/ 1 w 229"/>
                <a:gd name="T17" fmla="*/ 215 h 340"/>
                <a:gd name="T18" fmla="*/ 16 w 229"/>
                <a:gd name="T19" fmla="*/ 217 h 340"/>
                <a:gd name="T20" fmla="*/ 29 w 229"/>
                <a:gd name="T21" fmla="*/ 230 h 340"/>
                <a:gd name="T22" fmla="*/ 44 w 229"/>
                <a:gd name="T23" fmla="*/ 233 h 340"/>
                <a:gd name="T24" fmla="*/ 56 w 229"/>
                <a:gd name="T25" fmla="*/ 237 h 340"/>
                <a:gd name="T26" fmla="*/ 68 w 229"/>
                <a:gd name="T27" fmla="*/ 238 h 340"/>
                <a:gd name="T28" fmla="*/ 148 w 229"/>
                <a:gd name="T29" fmla="*/ 113 h 340"/>
                <a:gd name="T30" fmla="*/ 84 w 229"/>
                <a:gd name="T31" fmla="*/ 239 h 340"/>
                <a:gd name="T32" fmla="*/ 168 w 229"/>
                <a:gd name="T33" fmla="*/ 112 h 340"/>
                <a:gd name="T34" fmla="*/ 112 w 229"/>
                <a:gd name="T35" fmla="*/ 216 h 340"/>
                <a:gd name="T36" fmla="*/ 99 w 229"/>
                <a:gd name="T37" fmla="*/ 241 h 340"/>
                <a:gd name="T38" fmla="*/ 163 w 229"/>
                <a:gd name="T39" fmla="*/ 142 h 340"/>
                <a:gd name="T40" fmla="*/ 106 w 229"/>
                <a:gd name="T41" fmla="*/ 256 h 340"/>
                <a:gd name="T42" fmla="*/ 114 w 229"/>
                <a:gd name="T43" fmla="*/ 273 h 340"/>
                <a:gd name="T44" fmla="*/ 132 w 229"/>
                <a:gd name="T45" fmla="*/ 269 h 340"/>
                <a:gd name="T46" fmla="*/ 142 w 229"/>
                <a:gd name="T47" fmla="*/ 272 h 340"/>
                <a:gd name="T48" fmla="*/ 139 w 229"/>
                <a:gd name="T49" fmla="*/ 289 h 340"/>
                <a:gd name="T50" fmla="*/ 198 w 229"/>
                <a:gd name="T51" fmla="*/ 192 h 340"/>
                <a:gd name="T52" fmla="*/ 198 w 229"/>
                <a:gd name="T53" fmla="*/ 199 h 340"/>
                <a:gd name="T54" fmla="*/ 140 w 229"/>
                <a:gd name="T55" fmla="*/ 304 h 340"/>
                <a:gd name="T56" fmla="*/ 142 w 229"/>
                <a:gd name="T57" fmla="*/ 295 h 340"/>
                <a:gd name="T58" fmla="*/ 142 w 229"/>
                <a:gd name="T59" fmla="*/ 322 h 340"/>
                <a:gd name="T60" fmla="*/ 167 w 229"/>
                <a:gd name="T61" fmla="*/ 339 h 340"/>
                <a:gd name="T62" fmla="*/ 174 w 229"/>
                <a:gd name="T63" fmla="*/ 310 h 340"/>
                <a:gd name="T64" fmla="*/ 196 w 229"/>
                <a:gd name="T65" fmla="*/ 258 h 340"/>
                <a:gd name="T66" fmla="*/ 200 w 229"/>
                <a:gd name="T67" fmla="*/ 239 h 340"/>
                <a:gd name="T68" fmla="*/ 225 w 229"/>
                <a:gd name="T69" fmla="*/ 204 h 340"/>
                <a:gd name="T70" fmla="*/ 100 w 229"/>
                <a:gd name="T71" fmla="*/ 51 h 340"/>
                <a:gd name="T72" fmla="*/ 67 w 229"/>
                <a:gd name="T73" fmla="*/ 112 h 340"/>
                <a:gd name="T74" fmla="*/ 78 w 229"/>
                <a:gd name="T75" fmla="*/ 133 h 340"/>
                <a:gd name="T76" fmla="*/ 101 w 229"/>
                <a:gd name="T77" fmla="*/ 148 h 340"/>
                <a:gd name="T78" fmla="*/ 156 w 229"/>
                <a:gd name="T79" fmla="*/ 72 h 340"/>
                <a:gd name="T80" fmla="*/ 101 w 229"/>
                <a:gd name="T81" fmla="*/ 148 h 340"/>
                <a:gd name="T82" fmla="*/ 158 w 229"/>
                <a:gd name="T83" fmla="*/ 75 h 340"/>
                <a:gd name="T84" fmla="*/ 121 w 229"/>
                <a:gd name="T85" fmla="*/ 155 h 340"/>
                <a:gd name="T86" fmla="*/ 173 w 229"/>
                <a:gd name="T87" fmla="*/ 97 h 340"/>
                <a:gd name="T88" fmla="*/ 131 w 229"/>
                <a:gd name="T89" fmla="*/ 241 h 340"/>
                <a:gd name="T90" fmla="*/ 141 w 229"/>
                <a:gd name="T91" fmla="*/ 196 h 340"/>
                <a:gd name="T92" fmla="*/ 179 w 229"/>
                <a:gd name="T93" fmla="*/ 113 h 340"/>
                <a:gd name="T94" fmla="*/ 197 w 229"/>
                <a:gd name="T95" fmla="*/ 125 h 340"/>
                <a:gd name="T96" fmla="*/ 199 w 229"/>
                <a:gd name="T97" fmla="*/ 129 h 340"/>
                <a:gd name="T98" fmla="*/ 212 w 229"/>
                <a:gd name="T99" fmla="*/ 174 h 340"/>
                <a:gd name="T100" fmla="*/ 213 w 229"/>
                <a:gd name="T101" fmla="*/ 158 h 340"/>
                <a:gd name="T102" fmla="*/ 222 w 229"/>
                <a:gd name="T103" fmla="*/ 179 h 340"/>
                <a:gd name="T104" fmla="*/ 215 w 229"/>
                <a:gd name="T105" fmla="*/ 176 h 340"/>
                <a:gd name="T106" fmla="*/ 164 w 229"/>
                <a:gd name="T107" fmla="*/ 291 h 340"/>
                <a:gd name="T108" fmla="*/ 152 w 229"/>
                <a:gd name="T109" fmla="*/ 326 h 340"/>
                <a:gd name="T110" fmla="*/ 164 w 229"/>
                <a:gd name="T111" fmla="*/ 331 h 340"/>
                <a:gd name="T112" fmla="*/ 171 w 229"/>
                <a:gd name="T113" fmla="*/ 290 h 340"/>
                <a:gd name="T114" fmla="*/ 165 w 229"/>
                <a:gd name="T115" fmla="*/ 302 h 340"/>
                <a:gd name="T116" fmla="*/ 171 w 229"/>
                <a:gd name="T117" fmla="*/ 290 h 340"/>
                <a:gd name="T118" fmla="*/ 207 w 229"/>
                <a:gd name="T119" fmla="*/ 209 h 340"/>
                <a:gd name="T120" fmla="*/ 222 w 229"/>
                <a:gd name="T121" fmla="*/ 19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 h="340">
                  <a:moveTo>
                    <a:pt x="221" y="162"/>
                  </a:moveTo>
                  <a:cubicBezTo>
                    <a:pt x="218" y="152"/>
                    <a:pt x="214" y="143"/>
                    <a:pt x="208" y="134"/>
                  </a:cubicBezTo>
                  <a:cubicBezTo>
                    <a:pt x="208" y="134"/>
                    <a:pt x="208" y="134"/>
                    <a:pt x="208" y="134"/>
                  </a:cubicBezTo>
                  <a:cubicBezTo>
                    <a:pt x="189" y="103"/>
                    <a:pt x="158" y="78"/>
                    <a:pt x="144" y="43"/>
                  </a:cubicBezTo>
                  <a:cubicBezTo>
                    <a:pt x="143" y="42"/>
                    <a:pt x="141" y="42"/>
                    <a:pt x="141" y="44"/>
                  </a:cubicBezTo>
                  <a:cubicBezTo>
                    <a:pt x="143" y="49"/>
                    <a:pt x="145" y="53"/>
                    <a:pt x="147" y="58"/>
                  </a:cubicBezTo>
                  <a:cubicBezTo>
                    <a:pt x="146" y="57"/>
                    <a:pt x="146" y="58"/>
                    <a:pt x="145" y="58"/>
                  </a:cubicBezTo>
                  <a:cubicBezTo>
                    <a:pt x="127" y="90"/>
                    <a:pt x="109" y="122"/>
                    <a:pt x="91" y="154"/>
                  </a:cubicBezTo>
                  <a:cubicBezTo>
                    <a:pt x="81" y="169"/>
                    <a:pt x="72" y="185"/>
                    <a:pt x="63" y="201"/>
                  </a:cubicBezTo>
                  <a:cubicBezTo>
                    <a:pt x="60" y="205"/>
                    <a:pt x="43" y="240"/>
                    <a:pt x="60" y="206"/>
                  </a:cubicBezTo>
                  <a:cubicBezTo>
                    <a:pt x="86" y="153"/>
                    <a:pt x="120" y="106"/>
                    <a:pt x="139" y="50"/>
                  </a:cubicBezTo>
                  <a:cubicBezTo>
                    <a:pt x="139" y="48"/>
                    <a:pt x="137" y="47"/>
                    <a:pt x="136" y="49"/>
                  </a:cubicBezTo>
                  <a:cubicBezTo>
                    <a:pt x="119" y="79"/>
                    <a:pt x="102" y="110"/>
                    <a:pt x="85" y="140"/>
                  </a:cubicBezTo>
                  <a:cubicBezTo>
                    <a:pt x="76" y="155"/>
                    <a:pt x="67" y="170"/>
                    <a:pt x="58" y="185"/>
                  </a:cubicBezTo>
                  <a:cubicBezTo>
                    <a:pt x="51" y="195"/>
                    <a:pt x="45" y="205"/>
                    <a:pt x="39" y="215"/>
                  </a:cubicBezTo>
                  <a:cubicBezTo>
                    <a:pt x="42" y="206"/>
                    <a:pt x="46" y="197"/>
                    <a:pt x="50" y="189"/>
                  </a:cubicBezTo>
                  <a:cubicBezTo>
                    <a:pt x="78" y="133"/>
                    <a:pt x="117" y="85"/>
                    <a:pt x="134" y="24"/>
                  </a:cubicBezTo>
                  <a:cubicBezTo>
                    <a:pt x="134" y="22"/>
                    <a:pt x="132" y="21"/>
                    <a:pt x="131" y="23"/>
                  </a:cubicBezTo>
                  <a:cubicBezTo>
                    <a:pt x="102" y="68"/>
                    <a:pt x="80" y="117"/>
                    <a:pt x="55" y="164"/>
                  </a:cubicBezTo>
                  <a:cubicBezTo>
                    <a:pt x="51" y="173"/>
                    <a:pt x="46" y="181"/>
                    <a:pt x="41" y="188"/>
                  </a:cubicBezTo>
                  <a:cubicBezTo>
                    <a:pt x="11" y="235"/>
                    <a:pt x="28" y="193"/>
                    <a:pt x="34" y="182"/>
                  </a:cubicBezTo>
                  <a:cubicBezTo>
                    <a:pt x="34" y="181"/>
                    <a:pt x="34" y="181"/>
                    <a:pt x="34" y="181"/>
                  </a:cubicBezTo>
                  <a:cubicBezTo>
                    <a:pt x="70" y="133"/>
                    <a:pt x="88" y="73"/>
                    <a:pt x="124" y="24"/>
                  </a:cubicBezTo>
                  <a:cubicBezTo>
                    <a:pt x="125" y="23"/>
                    <a:pt x="123" y="21"/>
                    <a:pt x="121" y="22"/>
                  </a:cubicBezTo>
                  <a:cubicBezTo>
                    <a:pt x="95" y="47"/>
                    <a:pt x="79" y="78"/>
                    <a:pt x="64" y="110"/>
                  </a:cubicBezTo>
                  <a:cubicBezTo>
                    <a:pt x="52" y="135"/>
                    <a:pt x="39" y="160"/>
                    <a:pt x="28" y="186"/>
                  </a:cubicBezTo>
                  <a:cubicBezTo>
                    <a:pt x="20" y="196"/>
                    <a:pt x="11" y="206"/>
                    <a:pt x="1" y="215"/>
                  </a:cubicBezTo>
                  <a:cubicBezTo>
                    <a:pt x="0" y="216"/>
                    <a:pt x="1" y="217"/>
                    <a:pt x="2" y="216"/>
                  </a:cubicBezTo>
                  <a:cubicBezTo>
                    <a:pt x="10" y="209"/>
                    <a:pt x="18" y="201"/>
                    <a:pt x="25" y="193"/>
                  </a:cubicBezTo>
                  <a:cubicBezTo>
                    <a:pt x="22" y="201"/>
                    <a:pt x="19" y="209"/>
                    <a:pt x="16" y="217"/>
                  </a:cubicBezTo>
                  <a:cubicBezTo>
                    <a:pt x="16" y="219"/>
                    <a:pt x="18" y="219"/>
                    <a:pt x="19" y="219"/>
                  </a:cubicBezTo>
                  <a:cubicBezTo>
                    <a:pt x="36" y="202"/>
                    <a:pt x="50" y="182"/>
                    <a:pt x="62" y="161"/>
                  </a:cubicBezTo>
                  <a:cubicBezTo>
                    <a:pt x="49" y="183"/>
                    <a:pt x="38" y="206"/>
                    <a:pt x="29" y="230"/>
                  </a:cubicBezTo>
                  <a:cubicBezTo>
                    <a:pt x="28" y="232"/>
                    <a:pt x="31" y="233"/>
                    <a:pt x="32" y="231"/>
                  </a:cubicBezTo>
                  <a:cubicBezTo>
                    <a:pt x="67" y="177"/>
                    <a:pt x="100" y="122"/>
                    <a:pt x="130" y="66"/>
                  </a:cubicBezTo>
                  <a:cubicBezTo>
                    <a:pt x="103" y="115"/>
                    <a:pt x="68" y="177"/>
                    <a:pt x="44" y="233"/>
                  </a:cubicBezTo>
                  <a:cubicBezTo>
                    <a:pt x="43" y="235"/>
                    <a:pt x="45" y="236"/>
                    <a:pt x="46" y="235"/>
                  </a:cubicBezTo>
                  <a:cubicBezTo>
                    <a:pt x="62" y="208"/>
                    <a:pt x="79" y="181"/>
                    <a:pt x="95" y="154"/>
                  </a:cubicBezTo>
                  <a:cubicBezTo>
                    <a:pt x="81" y="181"/>
                    <a:pt x="67" y="207"/>
                    <a:pt x="56" y="237"/>
                  </a:cubicBezTo>
                  <a:cubicBezTo>
                    <a:pt x="56" y="238"/>
                    <a:pt x="58" y="239"/>
                    <a:pt x="59" y="238"/>
                  </a:cubicBezTo>
                  <a:cubicBezTo>
                    <a:pt x="68" y="226"/>
                    <a:pt x="76" y="214"/>
                    <a:pt x="84" y="202"/>
                  </a:cubicBezTo>
                  <a:cubicBezTo>
                    <a:pt x="78" y="214"/>
                    <a:pt x="72" y="226"/>
                    <a:pt x="68" y="238"/>
                  </a:cubicBezTo>
                  <a:cubicBezTo>
                    <a:pt x="67" y="240"/>
                    <a:pt x="69" y="241"/>
                    <a:pt x="70" y="240"/>
                  </a:cubicBezTo>
                  <a:cubicBezTo>
                    <a:pt x="91" y="214"/>
                    <a:pt x="108" y="186"/>
                    <a:pt x="124" y="156"/>
                  </a:cubicBezTo>
                  <a:cubicBezTo>
                    <a:pt x="132" y="142"/>
                    <a:pt x="140" y="127"/>
                    <a:pt x="148" y="113"/>
                  </a:cubicBezTo>
                  <a:cubicBezTo>
                    <a:pt x="170" y="72"/>
                    <a:pt x="149" y="122"/>
                    <a:pt x="142" y="135"/>
                  </a:cubicBezTo>
                  <a:cubicBezTo>
                    <a:pt x="139" y="142"/>
                    <a:pt x="135" y="149"/>
                    <a:pt x="131" y="156"/>
                  </a:cubicBezTo>
                  <a:cubicBezTo>
                    <a:pt x="115" y="183"/>
                    <a:pt x="100" y="212"/>
                    <a:pt x="84" y="239"/>
                  </a:cubicBezTo>
                  <a:cubicBezTo>
                    <a:pt x="83" y="241"/>
                    <a:pt x="86" y="243"/>
                    <a:pt x="87" y="241"/>
                  </a:cubicBezTo>
                  <a:cubicBezTo>
                    <a:pt x="106" y="209"/>
                    <a:pt x="131" y="172"/>
                    <a:pt x="148" y="135"/>
                  </a:cubicBezTo>
                  <a:cubicBezTo>
                    <a:pt x="157" y="122"/>
                    <a:pt x="171" y="103"/>
                    <a:pt x="168" y="112"/>
                  </a:cubicBezTo>
                  <a:cubicBezTo>
                    <a:pt x="159" y="138"/>
                    <a:pt x="144" y="162"/>
                    <a:pt x="130" y="184"/>
                  </a:cubicBezTo>
                  <a:cubicBezTo>
                    <a:pt x="128" y="188"/>
                    <a:pt x="126" y="192"/>
                    <a:pt x="123" y="196"/>
                  </a:cubicBezTo>
                  <a:cubicBezTo>
                    <a:pt x="119" y="203"/>
                    <a:pt x="116" y="210"/>
                    <a:pt x="112" y="216"/>
                  </a:cubicBezTo>
                  <a:cubicBezTo>
                    <a:pt x="110" y="220"/>
                    <a:pt x="108" y="223"/>
                    <a:pt x="106" y="227"/>
                  </a:cubicBezTo>
                  <a:cubicBezTo>
                    <a:pt x="106" y="226"/>
                    <a:pt x="108" y="224"/>
                    <a:pt x="109" y="222"/>
                  </a:cubicBezTo>
                  <a:cubicBezTo>
                    <a:pt x="105" y="228"/>
                    <a:pt x="102" y="234"/>
                    <a:pt x="99" y="241"/>
                  </a:cubicBezTo>
                  <a:cubicBezTo>
                    <a:pt x="98" y="243"/>
                    <a:pt x="100" y="245"/>
                    <a:pt x="102" y="243"/>
                  </a:cubicBezTo>
                  <a:cubicBezTo>
                    <a:pt x="112" y="222"/>
                    <a:pt x="124" y="203"/>
                    <a:pt x="135" y="183"/>
                  </a:cubicBezTo>
                  <a:cubicBezTo>
                    <a:pt x="144" y="169"/>
                    <a:pt x="153" y="155"/>
                    <a:pt x="163" y="142"/>
                  </a:cubicBezTo>
                  <a:cubicBezTo>
                    <a:pt x="189" y="104"/>
                    <a:pt x="163" y="154"/>
                    <a:pt x="156" y="165"/>
                  </a:cubicBezTo>
                  <a:cubicBezTo>
                    <a:pt x="139" y="195"/>
                    <a:pt x="118" y="223"/>
                    <a:pt x="103" y="254"/>
                  </a:cubicBezTo>
                  <a:cubicBezTo>
                    <a:pt x="102" y="256"/>
                    <a:pt x="105" y="257"/>
                    <a:pt x="106" y="256"/>
                  </a:cubicBezTo>
                  <a:cubicBezTo>
                    <a:pt x="132" y="218"/>
                    <a:pt x="156" y="179"/>
                    <a:pt x="181" y="140"/>
                  </a:cubicBezTo>
                  <a:cubicBezTo>
                    <a:pt x="155" y="180"/>
                    <a:pt x="132" y="227"/>
                    <a:pt x="111" y="272"/>
                  </a:cubicBezTo>
                  <a:cubicBezTo>
                    <a:pt x="111" y="274"/>
                    <a:pt x="113" y="275"/>
                    <a:pt x="114" y="273"/>
                  </a:cubicBezTo>
                  <a:cubicBezTo>
                    <a:pt x="143" y="231"/>
                    <a:pt x="166" y="185"/>
                    <a:pt x="192" y="141"/>
                  </a:cubicBezTo>
                  <a:cubicBezTo>
                    <a:pt x="171" y="178"/>
                    <a:pt x="147" y="225"/>
                    <a:pt x="129" y="267"/>
                  </a:cubicBezTo>
                  <a:cubicBezTo>
                    <a:pt x="128" y="269"/>
                    <a:pt x="131" y="271"/>
                    <a:pt x="132" y="269"/>
                  </a:cubicBezTo>
                  <a:cubicBezTo>
                    <a:pt x="149" y="231"/>
                    <a:pt x="169" y="195"/>
                    <a:pt x="191" y="161"/>
                  </a:cubicBezTo>
                  <a:cubicBezTo>
                    <a:pt x="214" y="124"/>
                    <a:pt x="185" y="186"/>
                    <a:pt x="179" y="197"/>
                  </a:cubicBezTo>
                  <a:cubicBezTo>
                    <a:pt x="167" y="222"/>
                    <a:pt x="154" y="247"/>
                    <a:pt x="142" y="272"/>
                  </a:cubicBezTo>
                  <a:cubicBezTo>
                    <a:pt x="145" y="265"/>
                    <a:pt x="150" y="258"/>
                    <a:pt x="154" y="250"/>
                  </a:cubicBezTo>
                  <a:cubicBezTo>
                    <a:pt x="147" y="262"/>
                    <a:pt x="141" y="275"/>
                    <a:pt x="136" y="288"/>
                  </a:cubicBezTo>
                  <a:cubicBezTo>
                    <a:pt x="135" y="290"/>
                    <a:pt x="138" y="291"/>
                    <a:pt x="139" y="289"/>
                  </a:cubicBezTo>
                  <a:cubicBezTo>
                    <a:pt x="146" y="272"/>
                    <a:pt x="154" y="255"/>
                    <a:pt x="163" y="238"/>
                  </a:cubicBezTo>
                  <a:cubicBezTo>
                    <a:pt x="175" y="220"/>
                    <a:pt x="189" y="202"/>
                    <a:pt x="200" y="186"/>
                  </a:cubicBezTo>
                  <a:cubicBezTo>
                    <a:pt x="216" y="163"/>
                    <a:pt x="206" y="179"/>
                    <a:pt x="198" y="192"/>
                  </a:cubicBezTo>
                  <a:cubicBezTo>
                    <a:pt x="179" y="219"/>
                    <a:pt x="162" y="248"/>
                    <a:pt x="152" y="280"/>
                  </a:cubicBezTo>
                  <a:cubicBezTo>
                    <a:pt x="151" y="282"/>
                    <a:pt x="154" y="283"/>
                    <a:pt x="155" y="282"/>
                  </a:cubicBezTo>
                  <a:cubicBezTo>
                    <a:pt x="169" y="254"/>
                    <a:pt x="184" y="227"/>
                    <a:pt x="198" y="199"/>
                  </a:cubicBezTo>
                  <a:cubicBezTo>
                    <a:pt x="214" y="175"/>
                    <a:pt x="205" y="198"/>
                    <a:pt x="197" y="219"/>
                  </a:cubicBezTo>
                  <a:cubicBezTo>
                    <a:pt x="179" y="251"/>
                    <a:pt x="163" y="284"/>
                    <a:pt x="142" y="315"/>
                  </a:cubicBezTo>
                  <a:cubicBezTo>
                    <a:pt x="141" y="311"/>
                    <a:pt x="141" y="308"/>
                    <a:pt x="140" y="304"/>
                  </a:cubicBezTo>
                  <a:cubicBezTo>
                    <a:pt x="141" y="297"/>
                    <a:pt x="144" y="294"/>
                    <a:pt x="151" y="296"/>
                  </a:cubicBezTo>
                  <a:cubicBezTo>
                    <a:pt x="151" y="296"/>
                    <a:pt x="152" y="296"/>
                    <a:pt x="152" y="296"/>
                  </a:cubicBezTo>
                  <a:cubicBezTo>
                    <a:pt x="155" y="282"/>
                    <a:pt x="147" y="288"/>
                    <a:pt x="142" y="295"/>
                  </a:cubicBezTo>
                  <a:cubicBezTo>
                    <a:pt x="135" y="304"/>
                    <a:pt x="136" y="311"/>
                    <a:pt x="140" y="318"/>
                  </a:cubicBezTo>
                  <a:cubicBezTo>
                    <a:pt x="140" y="319"/>
                    <a:pt x="139" y="319"/>
                    <a:pt x="139" y="320"/>
                  </a:cubicBezTo>
                  <a:cubicBezTo>
                    <a:pt x="137" y="322"/>
                    <a:pt x="141" y="324"/>
                    <a:pt x="142" y="322"/>
                  </a:cubicBezTo>
                  <a:cubicBezTo>
                    <a:pt x="142" y="322"/>
                    <a:pt x="142" y="322"/>
                    <a:pt x="143" y="321"/>
                  </a:cubicBezTo>
                  <a:cubicBezTo>
                    <a:pt x="148" y="328"/>
                    <a:pt x="157" y="335"/>
                    <a:pt x="164" y="340"/>
                  </a:cubicBezTo>
                  <a:cubicBezTo>
                    <a:pt x="165" y="340"/>
                    <a:pt x="166" y="340"/>
                    <a:pt x="167" y="339"/>
                  </a:cubicBezTo>
                  <a:cubicBezTo>
                    <a:pt x="171" y="331"/>
                    <a:pt x="173" y="324"/>
                    <a:pt x="174" y="315"/>
                  </a:cubicBezTo>
                  <a:cubicBezTo>
                    <a:pt x="174" y="314"/>
                    <a:pt x="174" y="313"/>
                    <a:pt x="175" y="312"/>
                  </a:cubicBezTo>
                  <a:cubicBezTo>
                    <a:pt x="175" y="311"/>
                    <a:pt x="175" y="311"/>
                    <a:pt x="174" y="310"/>
                  </a:cubicBezTo>
                  <a:cubicBezTo>
                    <a:pt x="174" y="308"/>
                    <a:pt x="174" y="306"/>
                    <a:pt x="174" y="303"/>
                  </a:cubicBezTo>
                  <a:cubicBezTo>
                    <a:pt x="174" y="283"/>
                    <a:pt x="175" y="268"/>
                    <a:pt x="197" y="261"/>
                  </a:cubicBezTo>
                  <a:cubicBezTo>
                    <a:pt x="199" y="260"/>
                    <a:pt x="198" y="258"/>
                    <a:pt x="196" y="258"/>
                  </a:cubicBezTo>
                  <a:cubicBezTo>
                    <a:pt x="191" y="260"/>
                    <a:pt x="187" y="261"/>
                    <a:pt x="184" y="264"/>
                  </a:cubicBezTo>
                  <a:cubicBezTo>
                    <a:pt x="186" y="261"/>
                    <a:pt x="188" y="258"/>
                    <a:pt x="190" y="255"/>
                  </a:cubicBezTo>
                  <a:cubicBezTo>
                    <a:pt x="193" y="250"/>
                    <a:pt x="197" y="244"/>
                    <a:pt x="200" y="239"/>
                  </a:cubicBezTo>
                  <a:cubicBezTo>
                    <a:pt x="199" y="243"/>
                    <a:pt x="199" y="246"/>
                    <a:pt x="198" y="251"/>
                  </a:cubicBezTo>
                  <a:cubicBezTo>
                    <a:pt x="198" y="252"/>
                    <a:pt x="200" y="252"/>
                    <a:pt x="200" y="251"/>
                  </a:cubicBezTo>
                  <a:cubicBezTo>
                    <a:pt x="203" y="230"/>
                    <a:pt x="223" y="222"/>
                    <a:pt x="225" y="204"/>
                  </a:cubicBezTo>
                  <a:cubicBezTo>
                    <a:pt x="227" y="189"/>
                    <a:pt x="225" y="177"/>
                    <a:pt x="221" y="162"/>
                  </a:cubicBezTo>
                  <a:close/>
                  <a:moveTo>
                    <a:pt x="67" y="112"/>
                  </a:moveTo>
                  <a:cubicBezTo>
                    <a:pt x="76" y="91"/>
                    <a:pt x="87" y="71"/>
                    <a:pt x="100" y="51"/>
                  </a:cubicBezTo>
                  <a:cubicBezTo>
                    <a:pt x="134" y="0"/>
                    <a:pt x="92" y="69"/>
                    <a:pt x="87" y="80"/>
                  </a:cubicBezTo>
                  <a:cubicBezTo>
                    <a:pt x="72" y="109"/>
                    <a:pt x="59" y="139"/>
                    <a:pt x="41" y="166"/>
                  </a:cubicBezTo>
                  <a:cubicBezTo>
                    <a:pt x="50" y="148"/>
                    <a:pt x="59" y="130"/>
                    <a:pt x="67" y="112"/>
                  </a:cubicBezTo>
                  <a:close/>
                  <a:moveTo>
                    <a:pt x="118" y="51"/>
                  </a:moveTo>
                  <a:cubicBezTo>
                    <a:pt x="141" y="6"/>
                    <a:pt x="107" y="84"/>
                    <a:pt x="109" y="80"/>
                  </a:cubicBezTo>
                  <a:cubicBezTo>
                    <a:pt x="100" y="98"/>
                    <a:pt x="89" y="116"/>
                    <a:pt x="78" y="133"/>
                  </a:cubicBezTo>
                  <a:cubicBezTo>
                    <a:pt x="74" y="140"/>
                    <a:pt x="70" y="147"/>
                    <a:pt x="66" y="154"/>
                  </a:cubicBezTo>
                  <a:cubicBezTo>
                    <a:pt x="85" y="120"/>
                    <a:pt x="100" y="84"/>
                    <a:pt x="118" y="51"/>
                  </a:cubicBezTo>
                  <a:close/>
                  <a:moveTo>
                    <a:pt x="101" y="148"/>
                  </a:moveTo>
                  <a:cubicBezTo>
                    <a:pt x="118" y="119"/>
                    <a:pt x="134" y="90"/>
                    <a:pt x="148" y="60"/>
                  </a:cubicBezTo>
                  <a:cubicBezTo>
                    <a:pt x="148" y="60"/>
                    <a:pt x="148" y="60"/>
                    <a:pt x="148" y="60"/>
                  </a:cubicBezTo>
                  <a:cubicBezTo>
                    <a:pt x="151" y="64"/>
                    <a:pt x="153" y="68"/>
                    <a:pt x="156" y="72"/>
                  </a:cubicBezTo>
                  <a:cubicBezTo>
                    <a:pt x="155" y="73"/>
                    <a:pt x="155" y="73"/>
                    <a:pt x="155" y="73"/>
                  </a:cubicBezTo>
                  <a:cubicBezTo>
                    <a:pt x="122" y="121"/>
                    <a:pt x="99" y="175"/>
                    <a:pt x="66" y="223"/>
                  </a:cubicBezTo>
                  <a:cubicBezTo>
                    <a:pt x="79" y="205"/>
                    <a:pt x="89" y="170"/>
                    <a:pt x="101" y="148"/>
                  </a:cubicBezTo>
                  <a:close/>
                  <a:moveTo>
                    <a:pt x="121" y="155"/>
                  </a:moveTo>
                  <a:cubicBezTo>
                    <a:pt x="111" y="173"/>
                    <a:pt x="90" y="197"/>
                    <a:pt x="83" y="211"/>
                  </a:cubicBezTo>
                  <a:cubicBezTo>
                    <a:pt x="105" y="164"/>
                    <a:pt x="139" y="124"/>
                    <a:pt x="158" y="75"/>
                  </a:cubicBezTo>
                  <a:cubicBezTo>
                    <a:pt x="159" y="78"/>
                    <a:pt x="161" y="80"/>
                    <a:pt x="162" y="82"/>
                  </a:cubicBezTo>
                  <a:cubicBezTo>
                    <a:pt x="162" y="82"/>
                    <a:pt x="162" y="82"/>
                    <a:pt x="162" y="82"/>
                  </a:cubicBezTo>
                  <a:cubicBezTo>
                    <a:pt x="147" y="106"/>
                    <a:pt x="134" y="130"/>
                    <a:pt x="121" y="155"/>
                  </a:cubicBezTo>
                  <a:close/>
                  <a:moveTo>
                    <a:pt x="154" y="121"/>
                  </a:moveTo>
                  <a:cubicBezTo>
                    <a:pt x="159" y="109"/>
                    <a:pt x="162" y="97"/>
                    <a:pt x="164" y="85"/>
                  </a:cubicBezTo>
                  <a:cubicBezTo>
                    <a:pt x="167" y="89"/>
                    <a:pt x="170" y="93"/>
                    <a:pt x="173" y="97"/>
                  </a:cubicBezTo>
                  <a:cubicBezTo>
                    <a:pt x="173" y="97"/>
                    <a:pt x="173" y="97"/>
                    <a:pt x="173" y="97"/>
                  </a:cubicBezTo>
                  <a:cubicBezTo>
                    <a:pt x="166" y="104"/>
                    <a:pt x="160" y="113"/>
                    <a:pt x="154" y="121"/>
                  </a:cubicBezTo>
                  <a:close/>
                  <a:moveTo>
                    <a:pt x="131" y="241"/>
                  </a:moveTo>
                  <a:cubicBezTo>
                    <a:pt x="152" y="204"/>
                    <a:pt x="170" y="164"/>
                    <a:pt x="190" y="126"/>
                  </a:cubicBezTo>
                  <a:cubicBezTo>
                    <a:pt x="192" y="124"/>
                    <a:pt x="189" y="123"/>
                    <a:pt x="187" y="125"/>
                  </a:cubicBezTo>
                  <a:cubicBezTo>
                    <a:pt x="171" y="148"/>
                    <a:pt x="156" y="172"/>
                    <a:pt x="141" y="196"/>
                  </a:cubicBezTo>
                  <a:cubicBezTo>
                    <a:pt x="137" y="203"/>
                    <a:pt x="100" y="265"/>
                    <a:pt x="120" y="230"/>
                  </a:cubicBezTo>
                  <a:cubicBezTo>
                    <a:pt x="141" y="191"/>
                    <a:pt x="169" y="158"/>
                    <a:pt x="183" y="115"/>
                  </a:cubicBezTo>
                  <a:cubicBezTo>
                    <a:pt x="183" y="113"/>
                    <a:pt x="180" y="112"/>
                    <a:pt x="179" y="113"/>
                  </a:cubicBezTo>
                  <a:cubicBezTo>
                    <a:pt x="171" y="125"/>
                    <a:pt x="162" y="137"/>
                    <a:pt x="154" y="148"/>
                  </a:cubicBezTo>
                  <a:cubicBezTo>
                    <a:pt x="162" y="133"/>
                    <a:pt x="170" y="117"/>
                    <a:pt x="176" y="99"/>
                  </a:cubicBezTo>
                  <a:cubicBezTo>
                    <a:pt x="183" y="108"/>
                    <a:pt x="190" y="116"/>
                    <a:pt x="197" y="125"/>
                  </a:cubicBezTo>
                  <a:cubicBezTo>
                    <a:pt x="174" y="164"/>
                    <a:pt x="154" y="203"/>
                    <a:pt x="131" y="241"/>
                  </a:cubicBezTo>
                  <a:close/>
                  <a:moveTo>
                    <a:pt x="177" y="179"/>
                  </a:moveTo>
                  <a:cubicBezTo>
                    <a:pt x="185" y="162"/>
                    <a:pt x="193" y="146"/>
                    <a:pt x="199" y="129"/>
                  </a:cubicBezTo>
                  <a:cubicBezTo>
                    <a:pt x="201" y="131"/>
                    <a:pt x="203" y="133"/>
                    <a:pt x="204" y="135"/>
                  </a:cubicBezTo>
                  <a:cubicBezTo>
                    <a:pt x="195" y="149"/>
                    <a:pt x="185" y="164"/>
                    <a:pt x="177" y="179"/>
                  </a:cubicBezTo>
                  <a:close/>
                  <a:moveTo>
                    <a:pt x="212" y="174"/>
                  </a:moveTo>
                  <a:cubicBezTo>
                    <a:pt x="210" y="177"/>
                    <a:pt x="208" y="179"/>
                    <a:pt x="206" y="182"/>
                  </a:cubicBezTo>
                  <a:cubicBezTo>
                    <a:pt x="210" y="175"/>
                    <a:pt x="213" y="168"/>
                    <a:pt x="216" y="160"/>
                  </a:cubicBezTo>
                  <a:cubicBezTo>
                    <a:pt x="217" y="158"/>
                    <a:pt x="215" y="157"/>
                    <a:pt x="213" y="158"/>
                  </a:cubicBezTo>
                  <a:cubicBezTo>
                    <a:pt x="199" y="184"/>
                    <a:pt x="181" y="207"/>
                    <a:pt x="166" y="231"/>
                  </a:cubicBezTo>
                  <a:cubicBezTo>
                    <a:pt x="181" y="201"/>
                    <a:pt x="196" y="171"/>
                    <a:pt x="207" y="139"/>
                  </a:cubicBezTo>
                  <a:cubicBezTo>
                    <a:pt x="215" y="151"/>
                    <a:pt x="221" y="165"/>
                    <a:pt x="222" y="179"/>
                  </a:cubicBezTo>
                  <a:cubicBezTo>
                    <a:pt x="222" y="179"/>
                    <a:pt x="221" y="179"/>
                    <a:pt x="221" y="179"/>
                  </a:cubicBezTo>
                  <a:cubicBezTo>
                    <a:pt x="217" y="186"/>
                    <a:pt x="212" y="193"/>
                    <a:pt x="208" y="200"/>
                  </a:cubicBezTo>
                  <a:cubicBezTo>
                    <a:pt x="210" y="192"/>
                    <a:pt x="213" y="184"/>
                    <a:pt x="215" y="176"/>
                  </a:cubicBezTo>
                  <a:cubicBezTo>
                    <a:pt x="215" y="174"/>
                    <a:pt x="213" y="173"/>
                    <a:pt x="212" y="174"/>
                  </a:cubicBezTo>
                  <a:close/>
                  <a:moveTo>
                    <a:pt x="144" y="319"/>
                  </a:moveTo>
                  <a:cubicBezTo>
                    <a:pt x="151" y="310"/>
                    <a:pt x="158" y="300"/>
                    <a:pt x="164" y="291"/>
                  </a:cubicBezTo>
                  <a:cubicBezTo>
                    <a:pt x="158" y="301"/>
                    <a:pt x="153" y="312"/>
                    <a:pt x="149" y="324"/>
                  </a:cubicBezTo>
                  <a:cubicBezTo>
                    <a:pt x="147" y="322"/>
                    <a:pt x="146" y="321"/>
                    <a:pt x="144" y="319"/>
                  </a:cubicBezTo>
                  <a:close/>
                  <a:moveTo>
                    <a:pt x="152" y="326"/>
                  </a:moveTo>
                  <a:cubicBezTo>
                    <a:pt x="160" y="312"/>
                    <a:pt x="163" y="312"/>
                    <a:pt x="161" y="327"/>
                  </a:cubicBezTo>
                  <a:cubicBezTo>
                    <a:pt x="161" y="329"/>
                    <a:pt x="163" y="330"/>
                    <a:pt x="164" y="329"/>
                  </a:cubicBezTo>
                  <a:cubicBezTo>
                    <a:pt x="164" y="331"/>
                    <a:pt x="164" y="331"/>
                    <a:pt x="164" y="331"/>
                  </a:cubicBezTo>
                  <a:cubicBezTo>
                    <a:pt x="164" y="332"/>
                    <a:pt x="164" y="333"/>
                    <a:pt x="164" y="333"/>
                  </a:cubicBezTo>
                  <a:cubicBezTo>
                    <a:pt x="161" y="334"/>
                    <a:pt x="157" y="331"/>
                    <a:pt x="152" y="326"/>
                  </a:cubicBezTo>
                  <a:close/>
                  <a:moveTo>
                    <a:pt x="171" y="290"/>
                  </a:moveTo>
                  <a:cubicBezTo>
                    <a:pt x="171" y="297"/>
                    <a:pt x="171" y="304"/>
                    <a:pt x="171" y="311"/>
                  </a:cubicBezTo>
                  <a:cubicBezTo>
                    <a:pt x="164" y="324"/>
                    <a:pt x="168" y="315"/>
                    <a:pt x="168" y="303"/>
                  </a:cubicBezTo>
                  <a:cubicBezTo>
                    <a:pt x="168" y="301"/>
                    <a:pt x="166" y="301"/>
                    <a:pt x="165" y="302"/>
                  </a:cubicBezTo>
                  <a:cubicBezTo>
                    <a:pt x="145" y="332"/>
                    <a:pt x="165" y="294"/>
                    <a:pt x="167" y="290"/>
                  </a:cubicBezTo>
                  <a:cubicBezTo>
                    <a:pt x="169" y="287"/>
                    <a:pt x="170" y="285"/>
                    <a:pt x="172" y="282"/>
                  </a:cubicBezTo>
                  <a:cubicBezTo>
                    <a:pt x="171" y="285"/>
                    <a:pt x="171" y="287"/>
                    <a:pt x="171" y="290"/>
                  </a:cubicBezTo>
                  <a:close/>
                  <a:moveTo>
                    <a:pt x="177" y="269"/>
                  </a:moveTo>
                  <a:cubicBezTo>
                    <a:pt x="186" y="253"/>
                    <a:pt x="194" y="236"/>
                    <a:pt x="201" y="219"/>
                  </a:cubicBezTo>
                  <a:cubicBezTo>
                    <a:pt x="203" y="215"/>
                    <a:pt x="205" y="212"/>
                    <a:pt x="207" y="209"/>
                  </a:cubicBezTo>
                  <a:cubicBezTo>
                    <a:pt x="229" y="170"/>
                    <a:pt x="209" y="217"/>
                    <a:pt x="202" y="229"/>
                  </a:cubicBezTo>
                  <a:cubicBezTo>
                    <a:pt x="194" y="243"/>
                    <a:pt x="185" y="256"/>
                    <a:pt x="177" y="269"/>
                  </a:cubicBezTo>
                  <a:close/>
                  <a:moveTo>
                    <a:pt x="222" y="191"/>
                  </a:moveTo>
                  <a:cubicBezTo>
                    <a:pt x="221" y="202"/>
                    <a:pt x="217" y="213"/>
                    <a:pt x="209" y="223"/>
                  </a:cubicBezTo>
                  <a:cubicBezTo>
                    <a:pt x="214" y="213"/>
                    <a:pt x="219" y="202"/>
                    <a:pt x="222"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9" name="Freeform 110"/>
            <p:cNvSpPr>
              <a:spLocks noEditPoints="1"/>
            </p:cNvSpPr>
            <p:nvPr/>
          </p:nvSpPr>
          <p:spPr bwMode="auto">
            <a:xfrm>
              <a:off x="8196263" y="5529263"/>
              <a:ext cx="290513" cy="373062"/>
            </a:xfrm>
            <a:custGeom>
              <a:avLst/>
              <a:gdLst>
                <a:gd name="T0" fmla="*/ 93 w 118"/>
                <a:gd name="T1" fmla="*/ 22 h 151"/>
                <a:gd name="T2" fmla="*/ 80 w 118"/>
                <a:gd name="T3" fmla="*/ 15 h 151"/>
                <a:gd name="T4" fmla="*/ 76 w 118"/>
                <a:gd name="T5" fmla="*/ 17 h 151"/>
                <a:gd name="T6" fmla="*/ 59 w 118"/>
                <a:gd name="T7" fmla="*/ 4 h 151"/>
                <a:gd name="T8" fmla="*/ 63 w 118"/>
                <a:gd name="T9" fmla="*/ 9 h 151"/>
                <a:gd name="T10" fmla="*/ 60 w 118"/>
                <a:gd name="T11" fmla="*/ 18 h 151"/>
                <a:gd name="T12" fmla="*/ 63 w 118"/>
                <a:gd name="T13" fmla="*/ 26 h 151"/>
                <a:gd name="T14" fmla="*/ 68 w 118"/>
                <a:gd name="T15" fmla="*/ 24 h 151"/>
                <a:gd name="T16" fmla="*/ 62 w 118"/>
                <a:gd name="T17" fmla="*/ 41 h 151"/>
                <a:gd name="T18" fmla="*/ 55 w 118"/>
                <a:gd name="T19" fmla="*/ 5 h 151"/>
                <a:gd name="T20" fmla="*/ 54 w 118"/>
                <a:gd name="T21" fmla="*/ 50 h 151"/>
                <a:gd name="T22" fmla="*/ 1 w 118"/>
                <a:gd name="T23" fmla="*/ 125 h 151"/>
                <a:gd name="T24" fmla="*/ 0 w 118"/>
                <a:gd name="T25" fmla="*/ 127 h 151"/>
                <a:gd name="T26" fmla="*/ 5 w 118"/>
                <a:gd name="T27" fmla="*/ 151 h 151"/>
                <a:gd name="T28" fmla="*/ 38 w 118"/>
                <a:gd name="T29" fmla="*/ 127 h 151"/>
                <a:gd name="T30" fmla="*/ 68 w 118"/>
                <a:gd name="T31" fmla="*/ 96 h 151"/>
                <a:gd name="T32" fmla="*/ 87 w 118"/>
                <a:gd name="T33" fmla="*/ 69 h 151"/>
                <a:gd name="T34" fmla="*/ 89 w 118"/>
                <a:gd name="T35" fmla="*/ 65 h 151"/>
                <a:gd name="T36" fmla="*/ 103 w 118"/>
                <a:gd name="T37" fmla="*/ 20 h 151"/>
                <a:gd name="T38" fmla="*/ 15 w 118"/>
                <a:gd name="T39" fmla="*/ 140 h 151"/>
                <a:gd name="T40" fmla="*/ 76 w 118"/>
                <a:gd name="T41" fmla="*/ 22 h 151"/>
                <a:gd name="T42" fmla="*/ 35 w 118"/>
                <a:gd name="T43" fmla="*/ 126 h 151"/>
                <a:gd name="T44" fmla="*/ 66 w 118"/>
                <a:gd name="T45" fmla="*/ 21 h 151"/>
                <a:gd name="T46" fmla="*/ 74 w 118"/>
                <a:gd name="T47" fmla="*/ 19 h 151"/>
                <a:gd name="T48" fmla="*/ 72 w 118"/>
                <a:gd name="T49" fmla="*/ 18 h 151"/>
                <a:gd name="T50" fmla="*/ 10 w 118"/>
                <a:gd name="T51" fmla="*/ 108 h 151"/>
                <a:gd name="T52" fmla="*/ 39 w 118"/>
                <a:gd name="T53" fmla="*/ 87 h 151"/>
                <a:gd name="T54" fmla="*/ 40 w 118"/>
                <a:gd name="T55" fmla="*/ 75 h 151"/>
                <a:gd name="T56" fmla="*/ 15 w 118"/>
                <a:gd name="T57" fmla="*/ 117 h 151"/>
                <a:gd name="T58" fmla="*/ 26 w 118"/>
                <a:gd name="T59" fmla="*/ 93 h 151"/>
                <a:gd name="T60" fmla="*/ 21 w 118"/>
                <a:gd name="T61" fmla="*/ 95 h 151"/>
                <a:gd name="T62" fmla="*/ 8 w 118"/>
                <a:gd name="T63" fmla="*/ 114 h 151"/>
                <a:gd name="T64" fmla="*/ 7 w 118"/>
                <a:gd name="T65" fmla="*/ 118 h 151"/>
                <a:gd name="T66" fmla="*/ 8 w 118"/>
                <a:gd name="T67" fmla="*/ 133 h 151"/>
                <a:gd name="T68" fmla="*/ 25 w 118"/>
                <a:gd name="T69" fmla="*/ 104 h 151"/>
                <a:gd name="T70" fmla="*/ 11 w 118"/>
                <a:gd name="T71" fmla="*/ 142 h 151"/>
                <a:gd name="T72" fmla="*/ 7 w 118"/>
                <a:gd name="T73" fmla="*/ 118 h 151"/>
                <a:gd name="T74" fmla="*/ 69 w 118"/>
                <a:gd name="T75" fmla="*/ 57 h 151"/>
                <a:gd name="T76" fmla="*/ 77 w 118"/>
                <a:gd name="T77" fmla="*/ 49 h 151"/>
                <a:gd name="T78" fmla="*/ 60 w 118"/>
                <a:gd name="T79" fmla="*/ 100 h 151"/>
                <a:gd name="T80" fmla="*/ 65 w 118"/>
                <a:gd name="T81" fmla="*/ 93 h 151"/>
                <a:gd name="T82" fmla="*/ 84 w 118"/>
                <a:gd name="T83" fmla="*/ 66 h 151"/>
                <a:gd name="T84" fmla="*/ 65 w 118"/>
                <a:gd name="T85" fmla="*/ 93 h 151"/>
                <a:gd name="T86" fmla="*/ 93 w 118"/>
                <a:gd name="T87" fmla="*/ 53 h 151"/>
                <a:gd name="T88" fmla="*/ 97 w 118"/>
                <a:gd name="T89" fmla="*/ 43 h 151"/>
                <a:gd name="T90" fmla="*/ 97 w 118"/>
                <a:gd name="T91" fmla="*/ 38 h 151"/>
                <a:gd name="T92" fmla="*/ 75 w 118"/>
                <a:gd name="T93" fmla="*/ 66 h 151"/>
                <a:gd name="T94" fmla="*/ 85 w 118"/>
                <a:gd name="T95" fmla="*/ 28 h 151"/>
                <a:gd name="T96" fmla="*/ 88 w 118"/>
                <a:gd name="T97" fmla="*/ 29 h 151"/>
                <a:gd name="T98" fmla="*/ 103 w 118"/>
                <a:gd name="T99" fmla="*/ 4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8" h="151">
                  <a:moveTo>
                    <a:pt x="103" y="20"/>
                  </a:moveTo>
                  <a:cubicBezTo>
                    <a:pt x="100" y="20"/>
                    <a:pt x="95" y="21"/>
                    <a:pt x="93" y="22"/>
                  </a:cubicBezTo>
                  <a:cubicBezTo>
                    <a:pt x="88" y="25"/>
                    <a:pt x="84" y="23"/>
                    <a:pt x="79" y="20"/>
                  </a:cubicBezTo>
                  <a:cubicBezTo>
                    <a:pt x="80" y="18"/>
                    <a:pt x="80" y="17"/>
                    <a:pt x="80" y="15"/>
                  </a:cubicBezTo>
                  <a:cubicBezTo>
                    <a:pt x="81" y="13"/>
                    <a:pt x="78" y="12"/>
                    <a:pt x="77" y="14"/>
                  </a:cubicBezTo>
                  <a:cubicBezTo>
                    <a:pt x="77" y="15"/>
                    <a:pt x="76" y="16"/>
                    <a:pt x="76" y="17"/>
                  </a:cubicBezTo>
                  <a:cubicBezTo>
                    <a:pt x="70" y="12"/>
                    <a:pt x="66" y="6"/>
                    <a:pt x="62" y="2"/>
                  </a:cubicBezTo>
                  <a:cubicBezTo>
                    <a:pt x="60" y="0"/>
                    <a:pt x="58" y="3"/>
                    <a:pt x="59" y="4"/>
                  </a:cubicBezTo>
                  <a:cubicBezTo>
                    <a:pt x="61" y="6"/>
                    <a:pt x="62" y="7"/>
                    <a:pt x="64" y="9"/>
                  </a:cubicBezTo>
                  <a:cubicBezTo>
                    <a:pt x="64" y="9"/>
                    <a:pt x="63" y="9"/>
                    <a:pt x="63" y="9"/>
                  </a:cubicBezTo>
                  <a:cubicBezTo>
                    <a:pt x="62" y="12"/>
                    <a:pt x="60" y="15"/>
                    <a:pt x="58" y="17"/>
                  </a:cubicBezTo>
                  <a:cubicBezTo>
                    <a:pt x="58" y="19"/>
                    <a:pt x="60" y="19"/>
                    <a:pt x="60" y="18"/>
                  </a:cubicBezTo>
                  <a:cubicBezTo>
                    <a:pt x="61" y="17"/>
                    <a:pt x="62" y="16"/>
                    <a:pt x="63" y="14"/>
                  </a:cubicBezTo>
                  <a:cubicBezTo>
                    <a:pt x="63" y="18"/>
                    <a:pt x="63" y="22"/>
                    <a:pt x="63" y="26"/>
                  </a:cubicBezTo>
                  <a:cubicBezTo>
                    <a:pt x="63" y="28"/>
                    <a:pt x="65" y="28"/>
                    <a:pt x="66" y="27"/>
                  </a:cubicBezTo>
                  <a:cubicBezTo>
                    <a:pt x="66" y="26"/>
                    <a:pt x="67" y="25"/>
                    <a:pt x="68" y="24"/>
                  </a:cubicBezTo>
                  <a:cubicBezTo>
                    <a:pt x="66" y="29"/>
                    <a:pt x="63" y="35"/>
                    <a:pt x="61" y="40"/>
                  </a:cubicBezTo>
                  <a:cubicBezTo>
                    <a:pt x="61" y="41"/>
                    <a:pt x="61" y="41"/>
                    <a:pt x="62" y="41"/>
                  </a:cubicBezTo>
                  <a:cubicBezTo>
                    <a:pt x="61" y="43"/>
                    <a:pt x="60" y="44"/>
                    <a:pt x="60" y="45"/>
                  </a:cubicBezTo>
                  <a:cubicBezTo>
                    <a:pt x="63" y="32"/>
                    <a:pt x="57" y="16"/>
                    <a:pt x="55" y="5"/>
                  </a:cubicBezTo>
                  <a:cubicBezTo>
                    <a:pt x="54" y="4"/>
                    <a:pt x="52" y="4"/>
                    <a:pt x="53" y="5"/>
                  </a:cubicBezTo>
                  <a:cubicBezTo>
                    <a:pt x="54" y="20"/>
                    <a:pt x="60" y="35"/>
                    <a:pt x="54" y="50"/>
                  </a:cubicBezTo>
                  <a:cubicBezTo>
                    <a:pt x="48" y="64"/>
                    <a:pt x="32" y="78"/>
                    <a:pt x="21" y="89"/>
                  </a:cubicBezTo>
                  <a:cubicBezTo>
                    <a:pt x="10" y="100"/>
                    <a:pt x="3" y="112"/>
                    <a:pt x="1" y="125"/>
                  </a:cubicBezTo>
                  <a:cubicBezTo>
                    <a:pt x="1" y="125"/>
                    <a:pt x="0" y="126"/>
                    <a:pt x="0" y="126"/>
                  </a:cubicBezTo>
                  <a:cubicBezTo>
                    <a:pt x="0" y="126"/>
                    <a:pt x="0" y="127"/>
                    <a:pt x="0" y="127"/>
                  </a:cubicBezTo>
                  <a:cubicBezTo>
                    <a:pt x="0" y="134"/>
                    <a:pt x="0" y="141"/>
                    <a:pt x="2" y="150"/>
                  </a:cubicBezTo>
                  <a:cubicBezTo>
                    <a:pt x="3" y="151"/>
                    <a:pt x="4" y="151"/>
                    <a:pt x="5" y="151"/>
                  </a:cubicBezTo>
                  <a:cubicBezTo>
                    <a:pt x="17" y="144"/>
                    <a:pt x="27" y="136"/>
                    <a:pt x="37" y="128"/>
                  </a:cubicBezTo>
                  <a:cubicBezTo>
                    <a:pt x="37" y="128"/>
                    <a:pt x="38" y="128"/>
                    <a:pt x="38" y="127"/>
                  </a:cubicBezTo>
                  <a:cubicBezTo>
                    <a:pt x="38" y="127"/>
                    <a:pt x="38" y="127"/>
                    <a:pt x="38" y="127"/>
                  </a:cubicBezTo>
                  <a:cubicBezTo>
                    <a:pt x="49" y="118"/>
                    <a:pt x="59" y="107"/>
                    <a:pt x="68" y="96"/>
                  </a:cubicBezTo>
                  <a:cubicBezTo>
                    <a:pt x="75" y="88"/>
                    <a:pt x="80" y="79"/>
                    <a:pt x="86" y="70"/>
                  </a:cubicBezTo>
                  <a:cubicBezTo>
                    <a:pt x="86" y="70"/>
                    <a:pt x="87" y="69"/>
                    <a:pt x="87" y="69"/>
                  </a:cubicBezTo>
                  <a:cubicBezTo>
                    <a:pt x="87" y="69"/>
                    <a:pt x="87" y="68"/>
                    <a:pt x="88" y="68"/>
                  </a:cubicBezTo>
                  <a:cubicBezTo>
                    <a:pt x="88" y="67"/>
                    <a:pt x="88" y="66"/>
                    <a:pt x="89" y="65"/>
                  </a:cubicBezTo>
                  <a:cubicBezTo>
                    <a:pt x="96" y="54"/>
                    <a:pt x="106" y="47"/>
                    <a:pt x="113" y="37"/>
                  </a:cubicBezTo>
                  <a:cubicBezTo>
                    <a:pt x="118" y="29"/>
                    <a:pt x="109" y="22"/>
                    <a:pt x="103" y="20"/>
                  </a:cubicBezTo>
                  <a:close/>
                  <a:moveTo>
                    <a:pt x="35" y="126"/>
                  </a:moveTo>
                  <a:cubicBezTo>
                    <a:pt x="29" y="131"/>
                    <a:pt x="22" y="136"/>
                    <a:pt x="15" y="140"/>
                  </a:cubicBezTo>
                  <a:cubicBezTo>
                    <a:pt x="31" y="114"/>
                    <a:pt x="43" y="87"/>
                    <a:pt x="56" y="59"/>
                  </a:cubicBezTo>
                  <a:cubicBezTo>
                    <a:pt x="62" y="47"/>
                    <a:pt x="69" y="34"/>
                    <a:pt x="76" y="22"/>
                  </a:cubicBezTo>
                  <a:cubicBezTo>
                    <a:pt x="70" y="32"/>
                    <a:pt x="68" y="45"/>
                    <a:pt x="65" y="57"/>
                  </a:cubicBezTo>
                  <a:cubicBezTo>
                    <a:pt x="53" y="79"/>
                    <a:pt x="43" y="102"/>
                    <a:pt x="35" y="126"/>
                  </a:cubicBezTo>
                  <a:close/>
                  <a:moveTo>
                    <a:pt x="69" y="17"/>
                  </a:moveTo>
                  <a:cubicBezTo>
                    <a:pt x="68" y="18"/>
                    <a:pt x="67" y="19"/>
                    <a:pt x="66" y="21"/>
                  </a:cubicBezTo>
                  <a:cubicBezTo>
                    <a:pt x="66" y="17"/>
                    <a:pt x="66" y="14"/>
                    <a:pt x="65" y="10"/>
                  </a:cubicBezTo>
                  <a:cubicBezTo>
                    <a:pt x="68" y="13"/>
                    <a:pt x="71" y="16"/>
                    <a:pt x="74" y="19"/>
                  </a:cubicBezTo>
                  <a:cubicBezTo>
                    <a:pt x="73" y="21"/>
                    <a:pt x="72" y="23"/>
                    <a:pt x="71" y="25"/>
                  </a:cubicBezTo>
                  <a:cubicBezTo>
                    <a:pt x="72" y="22"/>
                    <a:pt x="72" y="20"/>
                    <a:pt x="72" y="18"/>
                  </a:cubicBezTo>
                  <a:cubicBezTo>
                    <a:pt x="72" y="16"/>
                    <a:pt x="70" y="16"/>
                    <a:pt x="69" y="17"/>
                  </a:cubicBezTo>
                  <a:close/>
                  <a:moveTo>
                    <a:pt x="10" y="108"/>
                  </a:moveTo>
                  <a:cubicBezTo>
                    <a:pt x="21" y="88"/>
                    <a:pt x="42" y="74"/>
                    <a:pt x="55" y="55"/>
                  </a:cubicBezTo>
                  <a:cubicBezTo>
                    <a:pt x="49" y="66"/>
                    <a:pt x="44" y="77"/>
                    <a:pt x="39" y="87"/>
                  </a:cubicBezTo>
                  <a:cubicBezTo>
                    <a:pt x="41" y="84"/>
                    <a:pt x="42" y="80"/>
                    <a:pt x="43" y="77"/>
                  </a:cubicBezTo>
                  <a:cubicBezTo>
                    <a:pt x="43" y="75"/>
                    <a:pt x="41" y="74"/>
                    <a:pt x="40" y="75"/>
                  </a:cubicBezTo>
                  <a:cubicBezTo>
                    <a:pt x="34" y="84"/>
                    <a:pt x="28" y="93"/>
                    <a:pt x="22" y="103"/>
                  </a:cubicBezTo>
                  <a:cubicBezTo>
                    <a:pt x="20" y="107"/>
                    <a:pt x="17" y="112"/>
                    <a:pt x="15" y="117"/>
                  </a:cubicBezTo>
                  <a:cubicBezTo>
                    <a:pt x="4" y="138"/>
                    <a:pt x="16" y="109"/>
                    <a:pt x="18" y="105"/>
                  </a:cubicBezTo>
                  <a:cubicBezTo>
                    <a:pt x="21" y="101"/>
                    <a:pt x="24" y="97"/>
                    <a:pt x="26" y="93"/>
                  </a:cubicBezTo>
                  <a:cubicBezTo>
                    <a:pt x="27" y="92"/>
                    <a:pt x="25" y="90"/>
                    <a:pt x="24" y="91"/>
                  </a:cubicBezTo>
                  <a:cubicBezTo>
                    <a:pt x="23" y="93"/>
                    <a:pt x="22" y="94"/>
                    <a:pt x="21" y="95"/>
                  </a:cubicBezTo>
                  <a:cubicBezTo>
                    <a:pt x="21" y="94"/>
                    <a:pt x="15" y="106"/>
                    <a:pt x="12" y="109"/>
                  </a:cubicBezTo>
                  <a:cubicBezTo>
                    <a:pt x="11" y="111"/>
                    <a:pt x="10" y="113"/>
                    <a:pt x="8" y="114"/>
                  </a:cubicBezTo>
                  <a:cubicBezTo>
                    <a:pt x="9" y="111"/>
                    <a:pt x="10" y="108"/>
                    <a:pt x="10" y="108"/>
                  </a:cubicBezTo>
                  <a:close/>
                  <a:moveTo>
                    <a:pt x="7" y="118"/>
                  </a:moveTo>
                  <a:cubicBezTo>
                    <a:pt x="9" y="116"/>
                    <a:pt x="11" y="114"/>
                    <a:pt x="13" y="111"/>
                  </a:cubicBezTo>
                  <a:cubicBezTo>
                    <a:pt x="10" y="118"/>
                    <a:pt x="9" y="125"/>
                    <a:pt x="8" y="133"/>
                  </a:cubicBezTo>
                  <a:cubicBezTo>
                    <a:pt x="8" y="134"/>
                    <a:pt x="10" y="135"/>
                    <a:pt x="10" y="133"/>
                  </a:cubicBezTo>
                  <a:cubicBezTo>
                    <a:pt x="15" y="123"/>
                    <a:pt x="19" y="114"/>
                    <a:pt x="25" y="104"/>
                  </a:cubicBezTo>
                  <a:cubicBezTo>
                    <a:pt x="28" y="98"/>
                    <a:pt x="36" y="89"/>
                    <a:pt x="38" y="83"/>
                  </a:cubicBezTo>
                  <a:cubicBezTo>
                    <a:pt x="33" y="104"/>
                    <a:pt x="19" y="122"/>
                    <a:pt x="11" y="142"/>
                  </a:cubicBezTo>
                  <a:cubicBezTo>
                    <a:pt x="11" y="142"/>
                    <a:pt x="11" y="143"/>
                    <a:pt x="11" y="143"/>
                  </a:cubicBezTo>
                  <a:cubicBezTo>
                    <a:pt x="1" y="149"/>
                    <a:pt x="4" y="131"/>
                    <a:pt x="7" y="118"/>
                  </a:cubicBezTo>
                  <a:close/>
                  <a:moveTo>
                    <a:pt x="42" y="119"/>
                  </a:moveTo>
                  <a:cubicBezTo>
                    <a:pt x="51" y="99"/>
                    <a:pt x="61" y="78"/>
                    <a:pt x="69" y="57"/>
                  </a:cubicBezTo>
                  <a:cubicBezTo>
                    <a:pt x="71" y="52"/>
                    <a:pt x="74" y="47"/>
                    <a:pt x="76" y="42"/>
                  </a:cubicBezTo>
                  <a:cubicBezTo>
                    <a:pt x="87" y="22"/>
                    <a:pt x="78" y="45"/>
                    <a:pt x="77" y="49"/>
                  </a:cubicBezTo>
                  <a:cubicBezTo>
                    <a:pt x="73" y="66"/>
                    <a:pt x="65" y="82"/>
                    <a:pt x="59" y="98"/>
                  </a:cubicBezTo>
                  <a:cubicBezTo>
                    <a:pt x="59" y="99"/>
                    <a:pt x="59" y="100"/>
                    <a:pt x="60" y="100"/>
                  </a:cubicBezTo>
                  <a:cubicBezTo>
                    <a:pt x="54" y="107"/>
                    <a:pt x="48" y="113"/>
                    <a:pt x="42" y="119"/>
                  </a:cubicBezTo>
                  <a:close/>
                  <a:moveTo>
                    <a:pt x="65" y="93"/>
                  </a:moveTo>
                  <a:cubicBezTo>
                    <a:pt x="72" y="80"/>
                    <a:pt x="80" y="66"/>
                    <a:pt x="88" y="53"/>
                  </a:cubicBezTo>
                  <a:cubicBezTo>
                    <a:pt x="86" y="57"/>
                    <a:pt x="85" y="61"/>
                    <a:pt x="84" y="66"/>
                  </a:cubicBezTo>
                  <a:cubicBezTo>
                    <a:pt x="81" y="70"/>
                    <a:pt x="79" y="75"/>
                    <a:pt x="76" y="79"/>
                  </a:cubicBezTo>
                  <a:cubicBezTo>
                    <a:pt x="73" y="84"/>
                    <a:pt x="69" y="89"/>
                    <a:pt x="65" y="93"/>
                  </a:cubicBezTo>
                  <a:close/>
                  <a:moveTo>
                    <a:pt x="94" y="52"/>
                  </a:moveTo>
                  <a:cubicBezTo>
                    <a:pt x="94" y="52"/>
                    <a:pt x="93" y="53"/>
                    <a:pt x="93" y="53"/>
                  </a:cubicBezTo>
                  <a:cubicBezTo>
                    <a:pt x="94" y="51"/>
                    <a:pt x="94" y="50"/>
                    <a:pt x="94" y="48"/>
                  </a:cubicBezTo>
                  <a:cubicBezTo>
                    <a:pt x="95" y="47"/>
                    <a:pt x="96" y="46"/>
                    <a:pt x="97" y="43"/>
                  </a:cubicBezTo>
                  <a:cubicBezTo>
                    <a:pt x="97" y="42"/>
                    <a:pt x="97" y="41"/>
                    <a:pt x="96" y="41"/>
                  </a:cubicBezTo>
                  <a:cubicBezTo>
                    <a:pt x="96" y="40"/>
                    <a:pt x="97" y="39"/>
                    <a:pt x="97" y="38"/>
                  </a:cubicBezTo>
                  <a:cubicBezTo>
                    <a:pt x="97" y="36"/>
                    <a:pt x="94" y="34"/>
                    <a:pt x="93" y="36"/>
                  </a:cubicBezTo>
                  <a:cubicBezTo>
                    <a:pt x="87" y="46"/>
                    <a:pt x="81" y="56"/>
                    <a:pt x="75" y="66"/>
                  </a:cubicBezTo>
                  <a:cubicBezTo>
                    <a:pt x="75" y="67"/>
                    <a:pt x="75" y="67"/>
                    <a:pt x="74" y="68"/>
                  </a:cubicBezTo>
                  <a:cubicBezTo>
                    <a:pt x="79" y="55"/>
                    <a:pt x="83" y="42"/>
                    <a:pt x="85" y="28"/>
                  </a:cubicBezTo>
                  <a:cubicBezTo>
                    <a:pt x="85" y="28"/>
                    <a:pt x="86" y="29"/>
                    <a:pt x="86" y="29"/>
                  </a:cubicBezTo>
                  <a:cubicBezTo>
                    <a:pt x="87" y="29"/>
                    <a:pt x="88" y="30"/>
                    <a:pt x="88" y="29"/>
                  </a:cubicBezTo>
                  <a:cubicBezTo>
                    <a:pt x="89" y="28"/>
                    <a:pt x="90" y="28"/>
                    <a:pt x="91" y="27"/>
                  </a:cubicBezTo>
                  <a:cubicBezTo>
                    <a:pt x="95" y="32"/>
                    <a:pt x="99" y="38"/>
                    <a:pt x="103" y="43"/>
                  </a:cubicBezTo>
                  <a:cubicBezTo>
                    <a:pt x="100" y="46"/>
                    <a:pt x="97" y="49"/>
                    <a:pt x="94"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0" name="Freeform 111"/>
            <p:cNvSpPr>
              <a:spLocks noEditPoints="1"/>
            </p:cNvSpPr>
            <p:nvPr/>
          </p:nvSpPr>
          <p:spPr bwMode="auto">
            <a:xfrm>
              <a:off x="5729288" y="5014913"/>
              <a:ext cx="169863" cy="336550"/>
            </a:xfrm>
            <a:custGeom>
              <a:avLst/>
              <a:gdLst>
                <a:gd name="T0" fmla="*/ 38 w 69"/>
                <a:gd name="T1" fmla="*/ 106 h 136"/>
                <a:gd name="T2" fmla="*/ 64 w 69"/>
                <a:gd name="T3" fmla="*/ 49 h 136"/>
                <a:gd name="T4" fmla="*/ 65 w 69"/>
                <a:gd name="T5" fmla="*/ 39 h 136"/>
                <a:gd name="T6" fmla="*/ 66 w 69"/>
                <a:gd name="T7" fmla="*/ 34 h 136"/>
                <a:gd name="T8" fmla="*/ 41 w 69"/>
                <a:gd name="T9" fmla="*/ 2 h 136"/>
                <a:gd name="T10" fmla="*/ 7 w 69"/>
                <a:gd name="T11" fmla="*/ 65 h 136"/>
                <a:gd name="T12" fmla="*/ 6 w 69"/>
                <a:gd name="T13" fmla="*/ 121 h 136"/>
                <a:gd name="T14" fmla="*/ 19 w 69"/>
                <a:gd name="T15" fmla="*/ 136 h 136"/>
                <a:gd name="T16" fmla="*/ 29 w 69"/>
                <a:gd name="T17" fmla="*/ 127 h 136"/>
                <a:gd name="T18" fmla="*/ 61 w 69"/>
                <a:gd name="T19" fmla="*/ 43 h 136"/>
                <a:gd name="T20" fmla="*/ 19 w 69"/>
                <a:gd name="T21" fmla="*/ 116 h 136"/>
                <a:gd name="T22" fmla="*/ 18 w 69"/>
                <a:gd name="T23" fmla="*/ 127 h 136"/>
                <a:gd name="T24" fmla="*/ 28 w 69"/>
                <a:gd name="T25" fmla="*/ 117 h 136"/>
                <a:gd name="T26" fmla="*/ 26 w 69"/>
                <a:gd name="T27" fmla="*/ 126 h 136"/>
                <a:gd name="T28" fmla="*/ 44 w 69"/>
                <a:gd name="T29" fmla="*/ 77 h 136"/>
                <a:gd name="T30" fmla="*/ 57 w 69"/>
                <a:gd name="T31" fmla="*/ 59 h 136"/>
                <a:gd name="T32" fmla="*/ 61 w 69"/>
                <a:gd name="T33" fmla="*/ 24 h 136"/>
                <a:gd name="T34" fmla="*/ 57 w 69"/>
                <a:gd name="T35" fmla="*/ 18 h 136"/>
                <a:gd name="T36" fmla="*/ 47 w 69"/>
                <a:gd name="T37" fmla="*/ 24 h 136"/>
                <a:gd name="T38" fmla="*/ 63 w 69"/>
                <a:gd name="T39" fmla="*/ 24 h 136"/>
                <a:gd name="T40" fmla="*/ 23 w 69"/>
                <a:gd name="T41" fmla="*/ 43 h 136"/>
                <a:gd name="T42" fmla="*/ 52 w 69"/>
                <a:gd name="T43" fmla="*/ 6 h 136"/>
                <a:gd name="T44" fmla="*/ 36 w 69"/>
                <a:gd name="T45" fmla="*/ 10 h 136"/>
                <a:gd name="T46" fmla="*/ 11 w 69"/>
                <a:gd name="T47" fmla="*/ 64 h 136"/>
                <a:gd name="T48" fmla="*/ 18 w 69"/>
                <a:gd name="T49" fmla="*/ 51 h 136"/>
                <a:gd name="T50" fmla="*/ 35 w 69"/>
                <a:gd name="T51" fmla="*/ 32 h 136"/>
                <a:gd name="T52" fmla="*/ 42 w 69"/>
                <a:gd name="T53" fmla="*/ 28 h 136"/>
                <a:gd name="T54" fmla="*/ 10 w 69"/>
                <a:gd name="T55" fmla="*/ 83 h 136"/>
                <a:gd name="T56" fmla="*/ 41 w 69"/>
                <a:gd name="T57" fmla="*/ 36 h 136"/>
                <a:gd name="T58" fmla="*/ 40 w 69"/>
                <a:gd name="T59" fmla="*/ 46 h 136"/>
                <a:gd name="T60" fmla="*/ 11 w 69"/>
                <a:gd name="T61" fmla="*/ 95 h 136"/>
                <a:gd name="T62" fmla="*/ 7 w 69"/>
                <a:gd name="T63" fmla="*/ 102 h 136"/>
                <a:gd name="T64" fmla="*/ 7 w 69"/>
                <a:gd name="T65" fmla="*/ 104 h 136"/>
                <a:gd name="T66" fmla="*/ 56 w 69"/>
                <a:gd name="T67" fmla="*/ 32 h 136"/>
                <a:gd name="T68" fmla="*/ 10 w 69"/>
                <a:gd name="T69" fmla="*/ 111 h 136"/>
                <a:gd name="T70" fmla="*/ 8 w 69"/>
                <a:gd name="T71" fmla="*/ 114 h 136"/>
                <a:gd name="T72" fmla="*/ 44 w 69"/>
                <a:gd name="T73" fmla="*/ 59 h 136"/>
                <a:gd name="T74" fmla="*/ 63 w 69"/>
                <a:gd name="T75" fmla="*/ 32 h 136"/>
                <a:gd name="T76" fmla="*/ 44 w 69"/>
                <a:gd name="T77" fmla="*/ 59 h 136"/>
                <a:gd name="T78" fmla="*/ 46 w 69"/>
                <a:gd name="T79" fmla="*/ 80 h 136"/>
                <a:gd name="T80" fmla="*/ 26 w 69"/>
                <a:gd name="T81" fmla="*/ 1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 h="136">
                  <a:moveTo>
                    <a:pt x="26" y="126"/>
                  </a:moveTo>
                  <a:cubicBezTo>
                    <a:pt x="29" y="123"/>
                    <a:pt x="33" y="116"/>
                    <a:pt x="38" y="106"/>
                  </a:cubicBezTo>
                  <a:cubicBezTo>
                    <a:pt x="50" y="89"/>
                    <a:pt x="57" y="66"/>
                    <a:pt x="67" y="51"/>
                  </a:cubicBezTo>
                  <a:cubicBezTo>
                    <a:pt x="68" y="48"/>
                    <a:pt x="65" y="47"/>
                    <a:pt x="64" y="49"/>
                  </a:cubicBezTo>
                  <a:cubicBezTo>
                    <a:pt x="63" y="49"/>
                    <a:pt x="63" y="50"/>
                    <a:pt x="62" y="51"/>
                  </a:cubicBezTo>
                  <a:cubicBezTo>
                    <a:pt x="63" y="47"/>
                    <a:pt x="64" y="43"/>
                    <a:pt x="65" y="39"/>
                  </a:cubicBezTo>
                  <a:cubicBezTo>
                    <a:pt x="66" y="38"/>
                    <a:pt x="66" y="37"/>
                    <a:pt x="67" y="36"/>
                  </a:cubicBezTo>
                  <a:cubicBezTo>
                    <a:pt x="67" y="35"/>
                    <a:pt x="67" y="34"/>
                    <a:pt x="66" y="34"/>
                  </a:cubicBezTo>
                  <a:cubicBezTo>
                    <a:pt x="69" y="14"/>
                    <a:pt x="65" y="0"/>
                    <a:pt x="44" y="2"/>
                  </a:cubicBezTo>
                  <a:cubicBezTo>
                    <a:pt x="44" y="1"/>
                    <a:pt x="42" y="1"/>
                    <a:pt x="41" y="2"/>
                  </a:cubicBezTo>
                  <a:cubicBezTo>
                    <a:pt x="41" y="2"/>
                    <a:pt x="41" y="3"/>
                    <a:pt x="41" y="3"/>
                  </a:cubicBezTo>
                  <a:cubicBezTo>
                    <a:pt x="20" y="8"/>
                    <a:pt x="11" y="48"/>
                    <a:pt x="7" y="65"/>
                  </a:cubicBezTo>
                  <a:cubicBezTo>
                    <a:pt x="4" y="79"/>
                    <a:pt x="0" y="101"/>
                    <a:pt x="6" y="118"/>
                  </a:cubicBezTo>
                  <a:cubicBezTo>
                    <a:pt x="5" y="119"/>
                    <a:pt x="6" y="120"/>
                    <a:pt x="6" y="121"/>
                  </a:cubicBezTo>
                  <a:cubicBezTo>
                    <a:pt x="9" y="127"/>
                    <a:pt x="12" y="132"/>
                    <a:pt x="17" y="136"/>
                  </a:cubicBezTo>
                  <a:cubicBezTo>
                    <a:pt x="18" y="136"/>
                    <a:pt x="18" y="136"/>
                    <a:pt x="19" y="136"/>
                  </a:cubicBezTo>
                  <a:cubicBezTo>
                    <a:pt x="22" y="133"/>
                    <a:pt x="26" y="130"/>
                    <a:pt x="29" y="128"/>
                  </a:cubicBezTo>
                  <a:cubicBezTo>
                    <a:pt x="30" y="128"/>
                    <a:pt x="30" y="127"/>
                    <a:pt x="29" y="127"/>
                  </a:cubicBezTo>
                  <a:cubicBezTo>
                    <a:pt x="18" y="133"/>
                    <a:pt x="12" y="128"/>
                    <a:pt x="9" y="119"/>
                  </a:cubicBezTo>
                  <a:cubicBezTo>
                    <a:pt x="25" y="92"/>
                    <a:pt x="41" y="66"/>
                    <a:pt x="61" y="43"/>
                  </a:cubicBezTo>
                  <a:cubicBezTo>
                    <a:pt x="45" y="61"/>
                    <a:pt x="33" y="88"/>
                    <a:pt x="21" y="112"/>
                  </a:cubicBezTo>
                  <a:cubicBezTo>
                    <a:pt x="20" y="113"/>
                    <a:pt x="19" y="115"/>
                    <a:pt x="19" y="116"/>
                  </a:cubicBezTo>
                  <a:cubicBezTo>
                    <a:pt x="18" y="119"/>
                    <a:pt x="17" y="122"/>
                    <a:pt x="15" y="125"/>
                  </a:cubicBezTo>
                  <a:cubicBezTo>
                    <a:pt x="14" y="127"/>
                    <a:pt x="17" y="129"/>
                    <a:pt x="18" y="127"/>
                  </a:cubicBezTo>
                  <a:cubicBezTo>
                    <a:pt x="20" y="123"/>
                    <a:pt x="23" y="120"/>
                    <a:pt x="25" y="116"/>
                  </a:cubicBezTo>
                  <a:cubicBezTo>
                    <a:pt x="25" y="117"/>
                    <a:pt x="26" y="118"/>
                    <a:pt x="28" y="117"/>
                  </a:cubicBezTo>
                  <a:cubicBezTo>
                    <a:pt x="26" y="120"/>
                    <a:pt x="25" y="122"/>
                    <a:pt x="23" y="124"/>
                  </a:cubicBezTo>
                  <a:cubicBezTo>
                    <a:pt x="22" y="126"/>
                    <a:pt x="25" y="128"/>
                    <a:pt x="26" y="126"/>
                  </a:cubicBezTo>
                  <a:close/>
                  <a:moveTo>
                    <a:pt x="57" y="59"/>
                  </a:moveTo>
                  <a:cubicBezTo>
                    <a:pt x="53" y="65"/>
                    <a:pt x="48" y="71"/>
                    <a:pt x="44" y="77"/>
                  </a:cubicBezTo>
                  <a:cubicBezTo>
                    <a:pt x="50" y="67"/>
                    <a:pt x="55" y="58"/>
                    <a:pt x="60" y="49"/>
                  </a:cubicBezTo>
                  <a:cubicBezTo>
                    <a:pt x="59" y="52"/>
                    <a:pt x="58" y="55"/>
                    <a:pt x="57" y="59"/>
                  </a:cubicBezTo>
                  <a:close/>
                  <a:moveTo>
                    <a:pt x="63" y="24"/>
                  </a:moveTo>
                  <a:cubicBezTo>
                    <a:pt x="62" y="24"/>
                    <a:pt x="61" y="24"/>
                    <a:pt x="61" y="24"/>
                  </a:cubicBezTo>
                  <a:cubicBezTo>
                    <a:pt x="56" y="29"/>
                    <a:pt x="52" y="34"/>
                    <a:pt x="47" y="39"/>
                  </a:cubicBezTo>
                  <a:cubicBezTo>
                    <a:pt x="51" y="32"/>
                    <a:pt x="54" y="25"/>
                    <a:pt x="57" y="18"/>
                  </a:cubicBezTo>
                  <a:cubicBezTo>
                    <a:pt x="58" y="16"/>
                    <a:pt x="56" y="15"/>
                    <a:pt x="55" y="16"/>
                  </a:cubicBezTo>
                  <a:cubicBezTo>
                    <a:pt x="52" y="19"/>
                    <a:pt x="50" y="21"/>
                    <a:pt x="47" y="24"/>
                  </a:cubicBezTo>
                  <a:cubicBezTo>
                    <a:pt x="50" y="19"/>
                    <a:pt x="53" y="13"/>
                    <a:pt x="55" y="8"/>
                  </a:cubicBezTo>
                  <a:cubicBezTo>
                    <a:pt x="59" y="11"/>
                    <a:pt x="62" y="18"/>
                    <a:pt x="63" y="24"/>
                  </a:cubicBezTo>
                  <a:close/>
                  <a:moveTo>
                    <a:pt x="52" y="6"/>
                  </a:moveTo>
                  <a:cubicBezTo>
                    <a:pt x="41" y="17"/>
                    <a:pt x="33" y="30"/>
                    <a:pt x="23" y="43"/>
                  </a:cubicBezTo>
                  <a:cubicBezTo>
                    <a:pt x="31" y="33"/>
                    <a:pt x="36" y="18"/>
                    <a:pt x="43" y="6"/>
                  </a:cubicBezTo>
                  <a:cubicBezTo>
                    <a:pt x="46" y="4"/>
                    <a:pt x="49" y="4"/>
                    <a:pt x="52" y="6"/>
                  </a:cubicBezTo>
                  <a:close/>
                  <a:moveTo>
                    <a:pt x="10" y="71"/>
                  </a:moveTo>
                  <a:cubicBezTo>
                    <a:pt x="13" y="51"/>
                    <a:pt x="20" y="24"/>
                    <a:pt x="36" y="10"/>
                  </a:cubicBezTo>
                  <a:cubicBezTo>
                    <a:pt x="36" y="11"/>
                    <a:pt x="36" y="12"/>
                    <a:pt x="35" y="12"/>
                  </a:cubicBezTo>
                  <a:cubicBezTo>
                    <a:pt x="26" y="29"/>
                    <a:pt x="17" y="46"/>
                    <a:pt x="11" y="64"/>
                  </a:cubicBezTo>
                  <a:cubicBezTo>
                    <a:pt x="11" y="65"/>
                    <a:pt x="12" y="65"/>
                    <a:pt x="13" y="64"/>
                  </a:cubicBezTo>
                  <a:cubicBezTo>
                    <a:pt x="14" y="60"/>
                    <a:pt x="16" y="55"/>
                    <a:pt x="18" y="51"/>
                  </a:cubicBezTo>
                  <a:cubicBezTo>
                    <a:pt x="18" y="51"/>
                    <a:pt x="19" y="51"/>
                    <a:pt x="20" y="51"/>
                  </a:cubicBezTo>
                  <a:cubicBezTo>
                    <a:pt x="25" y="45"/>
                    <a:pt x="30" y="38"/>
                    <a:pt x="35" y="32"/>
                  </a:cubicBezTo>
                  <a:cubicBezTo>
                    <a:pt x="40" y="25"/>
                    <a:pt x="45" y="19"/>
                    <a:pt x="50" y="13"/>
                  </a:cubicBezTo>
                  <a:cubicBezTo>
                    <a:pt x="47" y="18"/>
                    <a:pt x="45" y="23"/>
                    <a:pt x="42" y="28"/>
                  </a:cubicBezTo>
                  <a:cubicBezTo>
                    <a:pt x="41" y="30"/>
                    <a:pt x="40" y="32"/>
                    <a:pt x="39" y="34"/>
                  </a:cubicBezTo>
                  <a:cubicBezTo>
                    <a:pt x="27" y="49"/>
                    <a:pt x="17" y="65"/>
                    <a:pt x="10" y="83"/>
                  </a:cubicBezTo>
                  <a:cubicBezTo>
                    <a:pt x="10" y="85"/>
                    <a:pt x="13" y="86"/>
                    <a:pt x="13" y="84"/>
                  </a:cubicBezTo>
                  <a:cubicBezTo>
                    <a:pt x="22" y="68"/>
                    <a:pt x="32" y="52"/>
                    <a:pt x="41" y="36"/>
                  </a:cubicBezTo>
                  <a:cubicBezTo>
                    <a:pt x="43" y="33"/>
                    <a:pt x="44" y="31"/>
                    <a:pt x="46" y="29"/>
                  </a:cubicBezTo>
                  <a:cubicBezTo>
                    <a:pt x="59" y="13"/>
                    <a:pt x="42" y="42"/>
                    <a:pt x="40" y="46"/>
                  </a:cubicBezTo>
                  <a:cubicBezTo>
                    <a:pt x="38" y="50"/>
                    <a:pt x="36" y="53"/>
                    <a:pt x="34" y="57"/>
                  </a:cubicBezTo>
                  <a:cubicBezTo>
                    <a:pt x="26" y="69"/>
                    <a:pt x="18" y="82"/>
                    <a:pt x="11" y="95"/>
                  </a:cubicBezTo>
                  <a:cubicBezTo>
                    <a:pt x="11" y="95"/>
                    <a:pt x="11" y="95"/>
                    <a:pt x="11" y="95"/>
                  </a:cubicBezTo>
                  <a:cubicBezTo>
                    <a:pt x="10" y="98"/>
                    <a:pt x="9" y="100"/>
                    <a:pt x="7" y="102"/>
                  </a:cubicBezTo>
                  <a:cubicBezTo>
                    <a:pt x="7" y="90"/>
                    <a:pt x="9" y="77"/>
                    <a:pt x="10" y="71"/>
                  </a:cubicBezTo>
                  <a:close/>
                  <a:moveTo>
                    <a:pt x="7" y="104"/>
                  </a:moveTo>
                  <a:cubicBezTo>
                    <a:pt x="8" y="105"/>
                    <a:pt x="9" y="105"/>
                    <a:pt x="10" y="104"/>
                  </a:cubicBezTo>
                  <a:cubicBezTo>
                    <a:pt x="23" y="79"/>
                    <a:pt x="44" y="51"/>
                    <a:pt x="56" y="32"/>
                  </a:cubicBezTo>
                  <a:cubicBezTo>
                    <a:pt x="40" y="58"/>
                    <a:pt x="25" y="84"/>
                    <a:pt x="10" y="110"/>
                  </a:cubicBezTo>
                  <a:cubicBezTo>
                    <a:pt x="10" y="110"/>
                    <a:pt x="10" y="111"/>
                    <a:pt x="10" y="111"/>
                  </a:cubicBezTo>
                  <a:cubicBezTo>
                    <a:pt x="10" y="111"/>
                    <a:pt x="10" y="111"/>
                    <a:pt x="10" y="111"/>
                  </a:cubicBezTo>
                  <a:cubicBezTo>
                    <a:pt x="9" y="112"/>
                    <a:pt x="9" y="113"/>
                    <a:pt x="8" y="114"/>
                  </a:cubicBezTo>
                  <a:cubicBezTo>
                    <a:pt x="8" y="110"/>
                    <a:pt x="8" y="107"/>
                    <a:pt x="7" y="104"/>
                  </a:cubicBezTo>
                  <a:close/>
                  <a:moveTo>
                    <a:pt x="44" y="59"/>
                  </a:moveTo>
                  <a:cubicBezTo>
                    <a:pt x="50" y="48"/>
                    <a:pt x="56" y="38"/>
                    <a:pt x="63" y="27"/>
                  </a:cubicBezTo>
                  <a:cubicBezTo>
                    <a:pt x="63" y="29"/>
                    <a:pt x="63" y="30"/>
                    <a:pt x="63" y="32"/>
                  </a:cubicBezTo>
                  <a:cubicBezTo>
                    <a:pt x="63" y="33"/>
                    <a:pt x="63" y="34"/>
                    <a:pt x="63" y="35"/>
                  </a:cubicBezTo>
                  <a:cubicBezTo>
                    <a:pt x="56" y="43"/>
                    <a:pt x="50" y="51"/>
                    <a:pt x="44" y="59"/>
                  </a:cubicBezTo>
                  <a:close/>
                  <a:moveTo>
                    <a:pt x="26" y="114"/>
                  </a:moveTo>
                  <a:cubicBezTo>
                    <a:pt x="32" y="103"/>
                    <a:pt x="39" y="91"/>
                    <a:pt x="46" y="80"/>
                  </a:cubicBezTo>
                  <a:cubicBezTo>
                    <a:pt x="47" y="79"/>
                    <a:pt x="48" y="78"/>
                    <a:pt x="49" y="76"/>
                  </a:cubicBezTo>
                  <a:cubicBezTo>
                    <a:pt x="43" y="90"/>
                    <a:pt x="36" y="106"/>
                    <a:pt x="26"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1" name="Freeform 112"/>
            <p:cNvSpPr/>
            <p:nvPr/>
          </p:nvSpPr>
          <p:spPr bwMode="auto">
            <a:xfrm>
              <a:off x="3440113" y="3087688"/>
              <a:ext cx="20638" cy="20637"/>
            </a:xfrm>
            <a:custGeom>
              <a:avLst/>
              <a:gdLst>
                <a:gd name="T0" fmla="*/ 8 w 8"/>
                <a:gd name="T1" fmla="*/ 0 h 8"/>
                <a:gd name="T2" fmla="*/ 5 w 8"/>
                <a:gd name="T3" fmla="*/ 3 h 8"/>
                <a:gd name="T4" fmla="*/ 0 w 8"/>
                <a:gd name="T5" fmla="*/ 8 h 8"/>
                <a:gd name="T6" fmla="*/ 8 w 8"/>
                <a:gd name="T7" fmla="*/ 0 h 8"/>
              </a:gdLst>
              <a:ahLst/>
              <a:cxnLst>
                <a:cxn ang="0">
                  <a:pos x="T0" y="T1"/>
                </a:cxn>
                <a:cxn ang="0">
                  <a:pos x="T2" y="T3"/>
                </a:cxn>
                <a:cxn ang="0">
                  <a:pos x="T4" y="T5"/>
                </a:cxn>
                <a:cxn ang="0">
                  <a:pos x="T6" y="T7"/>
                </a:cxn>
              </a:cxnLst>
              <a:rect l="0" t="0" r="r" b="b"/>
              <a:pathLst>
                <a:path w="8" h="8">
                  <a:moveTo>
                    <a:pt x="8" y="0"/>
                  </a:moveTo>
                  <a:cubicBezTo>
                    <a:pt x="7" y="1"/>
                    <a:pt x="6" y="2"/>
                    <a:pt x="5" y="3"/>
                  </a:cubicBezTo>
                  <a:cubicBezTo>
                    <a:pt x="4" y="5"/>
                    <a:pt x="2" y="7"/>
                    <a:pt x="0" y="8"/>
                  </a:cubicBezTo>
                  <a:cubicBezTo>
                    <a:pt x="3" y="6"/>
                    <a:pt x="6" y="3"/>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2" name="Freeform 113"/>
            <p:cNvSpPr/>
            <p:nvPr/>
          </p:nvSpPr>
          <p:spPr bwMode="auto">
            <a:xfrm>
              <a:off x="2733675" y="3819525"/>
              <a:ext cx="15875" cy="17462"/>
            </a:xfrm>
            <a:custGeom>
              <a:avLst/>
              <a:gdLst>
                <a:gd name="T0" fmla="*/ 0 w 6"/>
                <a:gd name="T1" fmla="*/ 7 h 7"/>
                <a:gd name="T2" fmla="*/ 6 w 6"/>
                <a:gd name="T3" fmla="*/ 0 h 7"/>
                <a:gd name="T4" fmla="*/ 0 w 6"/>
                <a:gd name="T5" fmla="*/ 7 h 7"/>
              </a:gdLst>
              <a:ahLst/>
              <a:cxnLst>
                <a:cxn ang="0">
                  <a:pos x="T0" y="T1"/>
                </a:cxn>
                <a:cxn ang="0">
                  <a:pos x="T2" y="T3"/>
                </a:cxn>
                <a:cxn ang="0">
                  <a:pos x="T4" y="T5"/>
                </a:cxn>
              </a:cxnLst>
              <a:rect l="0" t="0" r="r" b="b"/>
              <a:pathLst>
                <a:path w="6" h="7">
                  <a:moveTo>
                    <a:pt x="0" y="7"/>
                  </a:moveTo>
                  <a:cubicBezTo>
                    <a:pt x="2" y="5"/>
                    <a:pt x="4" y="2"/>
                    <a:pt x="6" y="0"/>
                  </a:cubicBezTo>
                  <a:cubicBezTo>
                    <a:pt x="4" y="2"/>
                    <a:pt x="2" y="5"/>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3" name="Freeform 114"/>
            <p:cNvSpPr/>
            <p:nvPr/>
          </p:nvSpPr>
          <p:spPr bwMode="auto">
            <a:xfrm>
              <a:off x="2838450" y="4295775"/>
              <a:ext cx="22225" cy="22225"/>
            </a:xfrm>
            <a:custGeom>
              <a:avLst/>
              <a:gdLst>
                <a:gd name="T0" fmla="*/ 0 w 9"/>
                <a:gd name="T1" fmla="*/ 9 h 9"/>
                <a:gd name="T2" fmla="*/ 5 w 9"/>
                <a:gd name="T3" fmla="*/ 4 h 9"/>
                <a:gd name="T4" fmla="*/ 9 w 9"/>
                <a:gd name="T5" fmla="*/ 0 h 9"/>
                <a:gd name="T6" fmla="*/ 0 w 9"/>
                <a:gd name="T7" fmla="*/ 9 h 9"/>
              </a:gdLst>
              <a:ahLst/>
              <a:cxnLst>
                <a:cxn ang="0">
                  <a:pos x="T0" y="T1"/>
                </a:cxn>
                <a:cxn ang="0">
                  <a:pos x="T2" y="T3"/>
                </a:cxn>
                <a:cxn ang="0">
                  <a:pos x="T4" y="T5"/>
                </a:cxn>
                <a:cxn ang="0">
                  <a:pos x="T6" y="T7"/>
                </a:cxn>
              </a:cxnLst>
              <a:rect l="0" t="0" r="r" b="b"/>
              <a:pathLst>
                <a:path w="9" h="9">
                  <a:moveTo>
                    <a:pt x="0" y="9"/>
                  </a:moveTo>
                  <a:cubicBezTo>
                    <a:pt x="2" y="7"/>
                    <a:pt x="3" y="6"/>
                    <a:pt x="5" y="4"/>
                  </a:cubicBezTo>
                  <a:cubicBezTo>
                    <a:pt x="7" y="3"/>
                    <a:pt x="8" y="1"/>
                    <a:pt x="9" y="0"/>
                  </a:cubicBezTo>
                  <a:cubicBezTo>
                    <a:pt x="6" y="3"/>
                    <a:pt x="3" y="6"/>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4" name="Freeform 115"/>
            <p:cNvSpPr/>
            <p:nvPr/>
          </p:nvSpPr>
          <p:spPr bwMode="auto">
            <a:xfrm>
              <a:off x="2778125" y="4318000"/>
              <a:ext cx="60325" cy="69850"/>
            </a:xfrm>
            <a:custGeom>
              <a:avLst/>
              <a:gdLst>
                <a:gd name="T0" fmla="*/ 1 w 24"/>
                <a:gd name="T1" fmla="*/ 26 h 28"/>
                <a:gd name="T2" fmla="*/ 2 w 24"/>
                <a:gd name="T3" fmla="*/ 27 h 28"/>
                <a:gd name="T4" fmla="*/ 24 w 24"/>
                <a:gd name="T5" fmla="*/ 0 h 28"/>
                <a:gd name="T6" fmla="*/ 1 w 24"/>
                <a:gd name="T7" fmla="*/ 26 h 28"/>
              </a:gdLst>
              <a:ahLst/>
              <a:cxnLst>
                <a:cxn ang="0">
                  <a:pos x="T0" y="T1"/>
                </a:cxn>
                <a:cxn ang="0">
                  <a:pos x="T2" y="T3"/>
                </a:cxn>
                <a:cxn ang="0">
                  <a:pos x="T4" y="T5"/>
                </a:cxn>
                <a:cxn ang="0">
                  <a:pos x="T6" y="T7"/>
                </a:cxn>
              </a:cxnLst>
              <a:rect l="0" t="0" r="r" b="b"/>
              <a:pathLst>
                <a:path w="24" h="28">
                  <a:moveTo>
                    <a:pt x="1" y="26"/>
                  </a:moveTo>
                  <a:cubicBezTo>
                    <a:pt x="0" y="27"/>
                    <a:pt x="2" y="28"/>
                    <a:pt x="2" y="27"/>
                  </a:cubicBezTo>
                  <a:cubicBezTo>
                    <a:pt x="7" y="18"/>
                    <a:pt x="15" y="8"/>
                    <a:pt x="24" y="0"/>
                  </a:cubicBezTo>
                  <a:cubicBezTo>
                    <a:pt x="15" y="7"/>
                    <a:pt x="6" y="15"/>
                    <a:pt x="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5" name="Freeform 116"/>
            <p:cNvSpPr/>
            <p:nvPr/>
          </p:nvSpPr>
          <p:spPr bwMode="auto">
            <a:xfrm>
              <a:off x="2781300" y="4394200"/>
              <a:ext cx="9525" cy="15875"/>
            </a:xfrm>
            <a:custGeom>
              <a:avLst/>
              <a:gdLst>
                <a:gd name="T0" fmla="*/ 2 w 4"/>
                <a:gd name="T1" fmla="*/ 5 h 6"/>
                <a:gd name="T2" fmla="*/ 4 w 4"/>
                <a:gd name="T3" fmla="*/ 0 h 6"/>
                <a:gd name="T4" fmla="*/ 4 w 4"/>
                <a:gd name="T5" fmla="*/ 0 h 6"/>
                <a:gd name="T6" fmla="*/ 1 w 4"/>
                <a:gd name="T7" fmla="*/ 4 h 6"/>
                <a:gd name="T8" fmla="*/ 2 w 4"/>
                <a:gd name="T9" fmla="*/ 5 h 6"/>
              </a:gdLst>
              <a:ahLst/>
              <a:cxnLst>
                <a:cxn ang="0">
                  <a:pos x="T0" y="T1"/>
                </a:cxn>
                <a:cxn ang="0">
                  <a:pos x="T2" y="T3"/>
                </a:cxn>
                <a:cxn ang="0">
                  <a:pos x="T4" y="T5"/>
                </a:cxn>
                <a:cxn ang="0">
                  <a:pos x="T6" y="T7"/>
                </a:cxn>
                <a:cxn ang="0">
                  <a:pos x="T8" y="T9"/>
                </a:cxn>
              </a:cxnLst>
              <a:rect l="0" t="0" r="r" b="b"/>
              <a:pathLst>
                <a:path w="4" h="6">
                  <a:moveTo>
                    <a:pt x="2" y="5"/>
                  </a:moveTo>
                  <a:cubicBezTo>
                    <a:pt x="4" y="2"/>
                    <a:pt x="4" y="4"/>
                    <a:pt x="4" y="0"/>
                  </a:cubicBezTo>
                  <a:cubicBezTo>
                    <a:pt x="4" y="0"/>
                    <a:pt x="4" y="0"/>
                    <a:pt x="4" y="0"/>
                  </a:cubicBezTo>
                  <a:cubicBezTo>
                    <a:pt x="3" y="1"/>
                    <a:pt x="2" y="3"/>
                    <a:pt x="1" y="4"/>
                  </a:cubicBezTo>
                  <a:cubicBezTo>
                    <a:pt x="0" y="5"/>
                    <a:pt x="2" y="6"/>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6" name="Freeform 117"/>
            <p:cNvSpPr>
              <a:spLocks noEditPoints="1"/>
            </p:cNvSpPr>
            <p:nvPr/>
          </p:nvSpPr>
          <p:spPr bwMode="auto">
            <a:xfrm>
              <a:off x="2178050" y="2495550"/>
              <a:ext cx="1639888" cy="1898650"/>
            </a:xfrm>
            <a:custGeom>
              <a:avLst/>
              <a:gdLst>
                <a:gd name="T0" fmla="*/ 603 w 664"/>
                <a:gd name="T1" fmla="*/ 459 h 769"/>
                <a:gd name="T2" fmla="*/ 604 w 664"/>
                <a:gd name="T3" fmla="*/ 373 h 769"/>
                <a:gd name="T4" fmla="*/ 552 w 664"/>
                <a:gd name="T5" fmla="*/ 340 h 769"/>
                <a:gd name="T6" fmla="*/ 477 w 664"/>
                <a:gd name="T7" fmla="*/ 331 h 769"/>
                <a:gd name="T8" fmla="*/ 487 w 664"/>
                <a:gd name="T9" fmla="*/ 327 h 769"/>
                <a:gd name="T10" fmla="*/ 420 w 664"/>
                <a:gd name="T11" fmla="*/ 432 h 769"/>
                <a:gd name="T12" fmla="*/ 364 w 664"/>
                <a:gd name="T13" fmla="*/ 366 h 769"/>
                <a:gd name="T14" fmla="*/ 374 w 664"/>
                <a:gd name="T15" fmla="*/ 246 h 769"/>
                <a:gd name="T16" fmla="*/ 423 w 664"/>
                <a:gd name="T17" fmla="*/ 233 h 769"/>
                <a:gd name="T18" fmla="*/ 533 w 664"/>
                <a:gd name="T19" fmla="*/ 275 h 769"/>
                <a:gd name="T20" fmla="*/ 329 w 664"/>
                <a:gd name="T21" fmla="*/ 19 h 769"/>
                <a:gd name="T22" fmla="*/ 224 w 664"/>
                <a:gd name="T23" fmla="*/ 34 h 769"/>
                <a:gd name="T24" fmla="*/ 193 w 664"/>
                <a:gd name="T25" fmla="*/ 95 h 769"/>
                <a:gd name="T26" fmla="*/ 101 w 664"/>
                <a:gd name="T27" fmla="*/ 321 h 769"/>
                <a:gd name="T28" fmla="*/ 166 w 664"/>
                <a:gd name="T29" fmla="*/ 196 h 769"/>
                <a:gd name="T30" fmla="*/ 40 w 664"/>
                <a:gd name="T31" fmla="*/ 441 h 769"/>
                <a:gd name="T32" fmla="*/ 56 w 664"/>
                <a:gd name="T33" fmla="*/ 472 h 769"/>
                <a:gd name="T34" fmla="*/ 93 w 664"/>
                <a:gd name="T35" fmla="*/ 515 h 769"/>
                <a:gd name="T36" fmla="*/ 216 w 664"/>
                <a:gd name="T37" fmla="*/ 446 h 769"/>
                <a:gd name="T38" fmla="*/ 128 w 664"/>
                <a:gd name="T39" fmla="*/ 649 h 769"/>
                <a:gd name="T40" fmla="*/ 271 w 664"/>
                <a:gd name="T41" fmla="*/ 639 h 769"/>
                <a:gd name="T42" fmla="*/ 232 w 664"/>
                <a:gd name="T43" fmla="*/ 732 h 769"/>
                <a:gd name="T44" fmla="*/ 297 w 664"/>
                <a:gd name="T45" fmla="*/ 718 h 769"/>
                <a:gd name="T46" fmla="*/ 407 w 664"/>
                <a:gd name="T47" fmla="*/ 694 h 769"/>
                <a:gd name="T48" fmla="*/ 515 w 664"/>
                <a:gd name="T49" fmla="*/ 342 h 769"/>
                <a:gd name="T50" fmla="*/ 267 w 664"/>
                <a:gd name="T51" fmla="*/ 60 h 769"/>
                <a:gd name="T52" fmla="*/ 218 w 664"/>
                <a:gd name="T53" fmla="*/ 38 h 769"/>
                <a:gd name="T54" fmla="*/ 154 w 664"/>
                <a:gd name="T55" fmla="*/ 31 h 769"/>
                <a:gd name="T56" fmla="*/ 123 w 664"/>
                <a:gd name="T57" fmla="*/ 13 h 769"/>
                <a:gd name="T58" fmla="*/ 80 w 664"/>
                <a:gd name="T59" fmla="*/ 88 h 769"/>
                <a:gd name="T60" fmla="*/ 123 w 664"/>
                <a:gd name="T61" fmla="*/ 112 h 769"/>
                <a:gd name="T62" fmla="*/ 227 w 664"/>
                <a:gd name="T63" fmla="*/ 53 h 769"/>
                <a:gd name="T64" fmla="*/ 94 w 664"/>
                <a:gd name="T65" fmla="*/ 347 h 769"/>
                <a:gd name="T66" fmla="*/ 48 w 664"/>
                <a:gd name="T67" fmla="*/ 431 h 769"/>
                <a:gd name="T68" fmla="*/ 280 w 664"/>
                <a:gd name="T69" fmla="*/ 344 h 769"/>
                <a:gd name="T70" fmla="*/ 418 w 664"/>
                <a:gd name="T71" fmla="*/ 191 h 769"/>
                <a:gd name="T72" fmla="*/ 461 w 664"/>
                <a:gd name="T73" fmla="*/ 130 h 769"/>
                <a:gd name="T74" fmla="*/ 460 w 664"/>
                <a:gd name="T75" fmla="*/ 251 h 769"/>
                <a:gd name="T76" fmla="*/ 531 w 664"/>
                <a:gd name="T77" fmla="*/ 271 h 769"/>
                <a:gd name="T78" fmla="*/ 578 w 664"/>
                <a:gd name="T79" fmla="*/ 196 h 769"/>
                <a:gd name="T80" fmla="*/ 549 w 664"/>
                <a:gd name="T81" fmla="*/ 143 h 769"/>
                <a:gd name="T82" fmla="*/ 521 w 664"/>
                <a:gd name="T83" fmla="*/ 103 h 769"/>
                <a:gd name="T84" fmla="*/ 479 w 664"/>
                <a:gd name="T85" fmla="*/ 61 h 769"/>
                <a:gd name="T86" fmla="*/ 396 w 664"/>
                <a:gd name="T87" fmla="*/ 126 h 769"/>
                <a:gd name="T88" fmla="*/ 382 w 664"/>
                <a:gd name="T89" fmla="*/ 101 h 769"/>
                <a:gd name="T90" fmla="*/ 353 w 664"/>
                <a:gd name="T91" fmla="*/ 79 h 769"/>
                <a:gd name="T92" fmla="*/ 380 w 664"/>
                <a:gd name="T93" fmla="*/ 24 h 769"/>
                <a:gd name="T94" fmla="*/ 334 w 664"/>
                <a:gd name="T95" fmla="*/ 24 h 769"/>
                <a:gd name="T96" fmla="*/ 297 w 664"/>
                <a:gd name="T97" fmla="*/ 147 h 769"/>
                <a:gd name="T98" fmla="*/ 289 w 664"/>
                <a:gd name="T99" fmla="*/ 246 h 769"/>
                <a:gd name="T100" fmla="*/ 329 w 664"/>
                <a:gd name="T101" fmla="*/ 148 h 769"/>
                <a:gd name="T102" fmla="*/ 74 w 664"/>
                <a:gd name="T103" fmla="*/ 438 h 769"/>
                <a:gd name="T104" fmla="*/ 220 w 664"/>
                <a:gd name="T105" fmla="*/ 314 h 769"/>
                <a:gd name="T106" fmla="*/ 158 w 664"/>
                <a:gd name="T107" fmla="*/ 428 h 769"/>
                <a:gd name="T108" fmla="*/ 212 w 664"/>
                <a:gd name="T109" fmla="*/ 381 h 769"/>
                <a:gd name="T110" fmla="*/ 362 w 664"/>
                <a:gd name="T111" fmla="*/ 377 h 769"/>
                <a:gd name="T112" fmla="*/ 135 w 664"/>
                <a:gd name="T113" fmla="*/ 601 h 769"/>
                <a:gd name="T114" fmla="*/ 404 w 664"/>
                <a:gd name="T115" fmla="*/ 449 h 769"/>
                <a:gd name="T116" fmla="*/ 211 w 664"/>
                <a:gd name="T117" fmla="*/ 686 h 769"/>
                <a:gd name="T118" fmla="*/ 263 w 664"/>
                <a:gd name="T119" fmla="*/ 650 h 769"/>
                <a:gd name="T120" fmla="*/ 286 w 664"/>
                <a:gd name="T121" fmla="*/ 653 h 769"/>
                <a:gd name="T122" fmla="*/ 577 w 664"/>
                <a:gd name="T123" fmla="*/ 394 h 769"/>
                <a:gd name="T124" fmla="*/ 428 w 664"/>
                <a:gd name="T125" fmla="*/ 658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4" h="769">
                  <a:moveTo>
                    <a:pt x="661" y="487"/>
                  </a:moveTo>
                  <a:cubicBezTo>
                    <a:pt x="655" y="493"/>
                    <a:pt x="648" y="498"/>
                    <a:pt x="659" y="482"/>
                  </a:cubicBezTo>
                  <a:cubicBezTo>
                    <a:pt x="660" y="481"/>
                    <a:pt x="657" y="479"/>
                    <a:pt x="656" y="480"/>
                  </a:cubicBezTo>
                  <a:cubicBezTo>
                    <a:pt x="611" y="525"/>
                    <a:pt x="640" y="488"/>
                    <a:pt x="650" y="477"/>
                  </a:cubicBezTo>
                  <a:cubicBezTo>
                    <a:pt x="651" y="476"/>
                    <a:pt x="649" y="474"/>
                    <a:pt x="647" y="475"/>
                  </a:cubicBezTo>
                  <a:cubicBezTo>
                    <a:pt x="625" y="493"/>
                    <a:pt x="603" y="512"/>
                    <a:pt x="581" y="531"/>
                  </a:cubicBezTo>
                  <a:cubicBezTo>
                    <a:pt x="603" y="512"/>
                    <a:pt x="622" y="488"/>
                    <a:pt x="644" y="468"/>
                  </a:cubicBezTo>
                  <a:cubicBezTo>
                    <a:pt x="645" y="467"/>
                    <a:pt x="643" y="465"/>
                    <a:pt x="642" y="466"/>
                  </a:cubicBezTo>
                  <a:cubicBezTo>
                    <a:pt x="635" y="472"/>
                    <a:pt x="628" y="478"/>
                    <a:pt x="622" y="484"/>
                  </a:cubicBezTo>
                  <a:cubicBezTo>
                    <a:pt x="620" y="486"/>
                    <a:pt x="618" y="488"/>
                    <a:pt x="616" y="490"/>
                  </a:cubicBezTo>
                  <a:cubicBezTo>
                    <a:pt x="608" y="497"/>
                    <a:pt x="601" y="505"/>
                    <a:pt x="594" y="513"/>
                  </a:cubicBezTo>
                  <a:cubicBezTo>
                    <a:pt x="589" y="517"/>
                    <a:pt x="585" y="521"/>
                    <a:pt x="580" y="524"/>
                  </a:cubicBezTo>
                  <a:cubicBezTo>
                    <a:pt x="579" y="522"/>
                    <a:pt x="579" y="519"/>
                    <a:pt x="578" y="517"/>
                  </a:cubicBezTo>
                  <a:cubicBezTo>
                    <a:pt x="589" y="508"/>
                    <a:pt x="599" y="496"/>
                    <a:pt x="608" y="485"/>
                  </a:cubicBezTo>
                  <a:cubicBezTo>
                    <a:pt x="617" y="476"/>
                    <a:pt x="627" y="468"/>
                    <a:pt x="636" y="458"/>
                  </a:cubicBezTo>
                  <a:cubicBezTo>
                    <a:pt x="637" y="457"/>
                    <a:pt x="636" y="455"/>
                    <a:pt x="634" y="456"/>
                  </a:cubicBezTo>
                  <a:cubicBezTo>
                    <a:pt x="623" y="464"/>
                    <a:pt x="614" y="474"/>
                    <a:pt x="605" y="484"/>
                  </a:cubicBezTo>
                  <a:cubicBezTo>
                    <a:pt x="601" y="488"/>
                    <a:pt x="597" y="491"/>
                    <a:pt x="595" y="493"/>
                  </a:cubicBezTo>
                  <a:cubicBezTo>
                    <a:pt x="586" y="501"/>
                    <a:pt x="579" y="508"/>
                    <a:pt x="572" y="517"/>
                  </a:cubicBezTo>
                  <a:cubicBezTo>
                    <a:pt x="569" y="519"/>
                    <a:pt x="567" y="521"/>
                    <a:pt x="564" y="523"/>
                  </a:cubicBezTo>
                  <a:cubicBezTo>
                    <a:pt x="569" y="519"/>
                    <a:pt x="589" y="490"/>
                    <a:pt x="597" y="481"/>
                  </a:cubicBezTo>
                  <a:cubicBezTo>
                    <a:pt x="602" y="476"/>
                    <a:pt x="606" y="472"/>
                    <a:pt x="611" y="467"/>
                  </a:cubicBezTo>
                  <a:cubicBezTo>
                    <a:pt x="623" y="456"/>
                    <a:pt x="635" y="445"/>
                    <a:pt x="644" y="431"/>
                  </a:cubicBezTo>
                  <a:cubicBezTo>
                    <a:pt x="645" y="430"/>
                    <a:pt x="643" y="428"/>
                    <a:pt x="642" y="430"/>
                  </a:cubicBezTo>
                  <a:cubicBezTo>
                    <a:pt x="632" y="440"/>
                    <a:pt x="621" y="451"/>
                    <a:pt x="611" y="462"/>
                  </a:cubicBezTo>
                  <a:cubicBezTo>
                    <a:pt x="608" y="464"/>
                    <a:pt x="606" y="466"/>
                    <a:pt x="603" y="469"/>
                  </a:cubicBezTo>
                  <a:cubicBezTo>
                    <a:pt x="578" y="490"/>
                    <a:pt x="555" y="514"/>
                    <a:pt x="532" y="538"/>
                  </a:cubicBezTo>
                  <a:cubicBezTo>
                    <a:pt x="511" y="556"/>
                    <a:pt x="491" y="576"/>
                    <a:pt x="471" y="595"/>
                  </a:cubicBezTo>
                  <a:cubicBezTo>
                    <a:pt x="459" y="606"/>
                    <a:pt x="446" y="616"/>
                    <a:pt x="434" y="626"/>
                  </a:cubicBezTo>
                  <a:cubicBezTo>
                    <a:pt x="483" y="576"/>
                    <a:pt x="536" y="529"/>
                    <a:pt x="585" y="479"/>
                  </a:cubicBezTo>
                  <a:cubicBezTo>
                    <a:pt x="591" y="472"/>
                    <a:pt x="597" y="465"/>
                    <a:pt x="603" y="459"/>
                  </a:cubicBezTo>
                  <a:cubicBezTo>
                    <a:pt x="618" y="445"/>
                    <a:pt x="631" y="430"/>
                    <a:pt x="644" y="415"/>
                  </a:cubicBezTo>
                  <a:cubicBezTo>
                    <a:pt x="645" y="414"/>
                    <a:pt x="643" y="412"/>
                    <a:pt x="642" y="413"/>
                  </a:cubicBezTo>
                  <a:cubicBezTo>
                    <a:pt x="624" y="432"/>
                    <a:pt x="606" y="451"/>
                    <a:pt x="588" y="469"/>
                  </a:cubicBezTo>
                  <a:cubicBezTo>
                    <a:pt x="570" y="485"/>
                    <a:pt x="551" y="501"/>
                    <a:pt x="533" y="517"/>
                  </a:cubicBezTo>
                  <a:cubicBezTo>
                    <a:pt x="483" y="564"/>
                    <a:pt x="438" y="617"/>
                    <a:pt x="388" y="663"/>
                  </a:cubicBezTo>
                  <a:cubicBezTo>
                    <a:pt x="336" y="710"/>
                    <a:pt x="407" y="640"/>
                    <a:pt x="418" y="630"/>
                  </a:cubicBezTo>
                  <a:cubicBezTo>
                    <a:pt x="447" y="603"/>
                    <a:pt x="475" y="573"/>
                    <a:pt x="504" y="545"/>
                  </a:cubicBezTo>
                  <a:cubicBezTo>
                    <a:pt x="548" y="500"/>
                    <a:pt x="604" y="458"/>
                    <a:pt x="637" y="404"/>
                  </a:cubicBezTo>
                  <a:cubicBezTo>
                    <a:pt x="638" y="402"/>
                    <a:pt x="636" y="401"/>
                    <a:pt x="635" y="402"/>
                  </a:cubicBezTo>
                  <a:cubicBezTo>
                    <a:pt x="582" y="448"/>
                    <a:pt x="536" y="506"/>
                    <a:pt x="484" y="555"/>
                  </a:cubicBezTo>
                  <a:cubicBezTo>
                    <a:pt x="452" y="586"/>
                    <a:pt x="415" y="614"/>
                    <a:pt x="382" y="646"/>
                  </a:cubicBezTo>
                  <a:cubicBezTo>
                    <a:pt x="402" y="627"/>
                    <a:pt x="421" y="607"/>
                    <a:pt x="441" y="588"/>
                  </a:cubicBezTo>
                  <a:cubicBezTo>
                    <a:pt x="504" y="527"/>
                    <a:pt x="566" y="460"/>
                    <a:pt x="633" y="404"/>
                  </a:cubicBezTo>
                  <a:cubicBezTo>
                    <a:pt x="635" y="403"/>
                    <a:pt x="632" y="401"/>
                    <a:pt x="631" y="402"/>
                  </a:cubicBezTo>
                  <a:cubicBezTo>
                    <a:pt x="618" y="412"/>
                    <a:pt x="605" y="424"/>
                    <a:pt x="593" y="435"/>
                  </a:cubicBezTo>
                  <a:cubicBezTo>
                    <a:pt x="605" y="421"/>
                    <a:pt x="616" y="407"/>
                    <a:pt x="625" y="393"/>
                  </a:cubicBezTo>
                  <a:cubicBezTo>
                    <a:pt x="626" y="391"/>
                    <a:pt x="625" y="390"/>
                    <a:pt x="623" y="391"/>
                  </a:cubicBezTo>
                  <a:cubicBezTo>
                    <a:pt x="613" y="397"/>
                    <a:pt x="603" y="404"/>
                    <a:pt x="594" y="412"/>
                  </a:cubicBezTo>
                  <a:cubicBezTo>
                    <a:pt x="603" y="403"/>
                    <a:pt x="611" y="394"/>
                    <a:pt x="619" y="384"/>
                  </a:cubicBezTo>
                  <a:cubicBezTo>
                    <a:pt x="620" y="383"/>
                    <a:pt x="618" y="381"/>
                    <a:pt x="616" y="382"/>
                  </a:cubicBezTo>
                  <a:cubicBezTo>
                    <a:pt x="580" y="410"/>
                    <a:pt x="547" y="441"/>
                    <a:pt x="514" y="473"/>
                  </a:cubicBezTo>
                  <a:cubicBezTo>
                    <a:pt x="545" y="442"/>
                    <a:pt x="575" y="411"/>
                    <a:pt x="609" y="383"/>
                  </a:cubicBezTo>
                  <a:cubicBezTo>
                    <a:pt x="610" y="382"/>
                    <a:pt x="608" y="380"/>
                    <a:pt x="607" y="381"/>
                  </a:cubicBezTo>
                  <a:cubicBezTo>
                    <a:pt x="603" y="382"/>
                    <a:pt x="600" y="384"/>
                    <a:pt x="596" y="386"/>
                  </a:cubicBezTo>
                  <a:cubicBezTo>
                    <a:pt x="593" y="390"/>
                    <a:pt x="584" y="400"/>
                    <a:pt x="580" y="404"/>
                  </a:cubicBezTo>
                  <a:cubicBezTo>
                    <a:pt x="576" y="408"/>
                    <a:pt x="573" y="411"/>
                    <a:pt x="569" y="415"/>
                  </a:cubicBezTo>
                  <a:cubicBezTo>
                    <a:pt x="573" y="410"/>
                    <a:pt x="577" y="406"/>
                    <a:pt x="581" y="402"/>
                  </a:cubicBezTo>
                  <a:cubicBezTo>
                    <a:pt x="588" y="395"/>
                    <a:pt x="592" y="390"/>
                    <a:pt x="595" y="387"/>
                  </a:cubicBezTo>
                  <a:cubicBezTo>
                    <a:pt x="593" y="388"/>
                    <a:pt x="591" y="389"/>
                    <a:pt x="590" y="391"/>
                  </a:cubicBezTo>
                  <a:cubicBezTo>
                    <a:pt x="595" y="385"/>
                    <a:pt x="601" y="380"/>
                    <a:pt x="606" y="375"/>
                  </a:cubicBezTo>
                  <a:cubicBezTo>
                    <a:pt x="608" y="374"/>
                    <a:pt x="606" y="372"/>
                    <a:pt x="604" y="373"/>
                  </a:cubicBezTo>
                  <a:cubicBezTo>
                    <a:pt x="597" y="379"/>
                    <a:pt x="590" y="386"/>
                    <a:pt x="583" y="392"/>
                  </a:cubicBezTo>
                  <a:cubicBezTo>
                    <a:pt x="589" y="386"/>
                    <a:pt x="595" y="380"/>
                    <a:pt x="600" y="374"/>
                  </a:cubicBezTo>
                  <a:cubicBezTo>
                    <a:pt x="601" y="373"/>
                    <a:pt x="599" y="370"/>
                    <a:pt x="597" y="372"/>
                  </a:cubicBezTo>
                  <a:cubicBezTo>
                    <a:pt x="596" y="373"/>
                    <a:pt x="595" y="375"/>
                    <a:pt x="593" y="376"/>
                  </a:cubicBezTo>
                  <a:cubicBezTo>
                    <a:pt x="593" y="376"/>
                    <a:pt x="593" y="376"/>
                    <a:pt x="593" y="376"/>
                  </a:cubicBezTo>
                  <a:cubicBezTo>
                    <a:pt x="553" y="408"/>
                    <a:pt x="516" y="443"/>
                    <a:pt x="479" y="479"/>
                  </a:cubicBezTo>
                  <a:cubicBezTo>
                    <a:pt x="454" y="499"/>
                    <a:pt x="429" y="520"/>
                    <a:pt x="406" y="543"/>
                  </a:cubicBezTo>
                  <a:cubicBezTo>
                    <a:pt x="374" y="574"/>
                    <a:pt x="346" y="608"/>
                    <a:pt x="317" y="642"/>
                  </a:cubicBezTo>
                  <a:cubicBezTo>
                    <a:pt x="303" y="658"/>
                    <a:pt x="289" y="672"/>
                    <a:pt x="274" y="686"/>
                  </a:cubicBezTo>
                  <a:cubicBezTo>
                    <a:pt x="319" y="636"/>
                    <a:pt x="362" y="585"/>
                    <a:pt x="409" y="537"/>
                  </a:cubicBezTo>
                  <a:cubicBezTo>
                    <a:pt x="443" y="502"/>
                    <a:pt x="479" y="470"/>
                    <a:pt x="515" y="438"/>
                  </a:cubicBezTo>
                  <a:cubicBezTo>
                    <a:pt x="541" y="414"/>
                    <a:pt x="573" y="393"/>
                    <a:pt x="593" y="364"/>
                  </a:cubicBezTo>
                  <a:cubicBezTo>
                    <a:pt x="595" y="362"/>
                    <a:pt x="593" y="361"/>
                    <a:pt x="591" y="362"/>
                  </a:cubicBezTo>
                  <a:cubicBezTo>
                    <a:pt x="591" y="362"/>
                    <a:pt x="590" y="362"/>
                    <a:pt x="589" y="363"/>
                  </a:cubicBezTo>
                  <a:cubicBezTo>
                    <a:pt x="590" y="362"/>
                    <a:pt x="591" y="361"/>
                    <a:pt x="592" y="360"/>
                  </a:cubicBezTo>
                  <a:cubicBezTo>
                    <a:pt x="594" y="359"/>
                    <a:pt x="592" y="356"/>
                    <a:pt x="590" y="357"/>
                  </a:cubicBezTo>
                  <a:cubicBezTo>
                    <a:pt x="580" y="363"/>
                    <a:pt x="571" y="369"/>
                    <a:pt x="562" y="376"/>
                  </a:cubicBezTo>
                  <a:cubicBezTo>
                    <a:pt x="570" y="368"/>
                    <a:pt x="579" y="359"/>
                    <a:pt x="587" y="350"/>
                  </a:cubicBezTo>
                  <a:cubicBezTo>
                    <a:pt x="588" y="349"/>
                    <a:pt x="586" y="346"/>
                    <a:pt x="585" y="347"/>
                  </a:cubicBezTo>
                  <a:cubicBezTo>
                    <a:pt x="571" y="357"/>
                    <a:pt x="558" y="366"/>
                    <a:pt x="545" y="377"/>
                  </a:cubicBezTo>
                  <a:cubicBezTo>
                    <a:pt x="557" y="364"/>
                    <a:pt x="569" y="352"/>
                    <a:pt x="580" y="339"/>
                  </a:cubicBezTo>
                  <a:cubicBezTo>
                    <a:pt x="581" y="337"/>
                    <a:pt x="579" y="335"/>
                    <a:pt x="578" y="336"/>
                  </a:cubicBezTo>
                  <a:cubicBezTo>
                    <a:pt x="514" y="404"/>
                    <a:pt x="439" y="458"/>
                    <a:pt x="374" y="523"/>
                  </a:cubicBezTo>
                  <a:cubicBezTo>
                    <a:pt x="342" y="555"/>
                    <a:pt x="311" y="588"/>
                    <a:pt x="278" y="619"/>
                  </a:cubicBezTo>
                  <a:cubicBezTo>
                    <a:pt x="286" y="610"/>
                    <a:pt x="295" y="600"/>
                    <a:pt x="303" y="591"/>
                  </a:cubicBezTo>
                  <a:cubicBezTo>
                    <a:pt x="309" y="585"/>
                    <a:pt x="314" y="579"/>
                    <a:pt x="320" y="573"/>
                  </a:cubicBezTo>
                  <a:cubicBezTo>
                    <a:pt x="338" y="555"/>
                    <a:pt x="356" y="537"/>
                    <a:pt x="374" y="519"/>
                  </a:cubicBezTo>
                  <a:cubicBezTo>
                    <a:pt x="412" y="484"/>
                    <a:pt x="451" y="450"/>
                    <a:pt x="488" y="414"/>
                  </a:cubicBezTo>
                  <a:cubicBezTo>
                    <a:pt x="517" y="386"/>
                    <a:pt x="552" y="361"/>
                    <a:pt x="574" y="327"/>
                  </a:cubicBezTo>
                  <a:cubicBezTo>
                    <a:pt x="575" y="326"/>
                    <a:pt x="574" y="324"/>
                    <a:pt x="572" y="325"/>
                  </a:cubicBezTo>
                  <a:cubicBezTo>
                    <a:pt x="565" y="330"/>
                    <a:pt x="559" y="335"/>
                    <a:pt x="552" y="340"/>
                  </a:cubicBezTo>
                  <a:cubicBezTo>
                    <a:pt x="556" y="336"/>
                    <a:pt x="560" y="331"/>
                    <a:pt x="563" y="326"/>
                  </a:cubicBezTo>
                  <a:cubicBezTo>
                    <a:pt x="565" y="325"/>
                    <a:pt x="562" y="323"/>
                    <a:pt x="561" y="324"/>
                  </a:cubicBezTo>
                  <a:cubicBezTo>
                    <a:pt x="547" y="339"/>
                    <a:pt x="533" y="353"/>
                    <a:pt x="519" y="367"/>
                  </a:cubicBezTo>
                  <a:cubicBezTo>
                    <a:pt x="501" y="382"/>
                    <a:pt x="483" y="398"/>
                    <a:pt x="466" y="414"/>
                  </a:cubicBezTo>
                  <a:cubicBezTo>
                    <a:pt x="453" y="424"/>
                    <a:pt x="441" y="435"/>
                    <a:pt x="428" y="445"/>
                  </a:cubicBezTo>
                  <a:cubicBezTo>
                    <a:pt x="469" y="407"/>
                    <a:pt x="510" y="371"/>
                    <a:pt x="550" y="332"/>
                  </a:cubicBezTo>
                  <a:cubicBezTo>
                    <a:pt x="551" y="331"/>
                    <a:pt x="549" y="329"/>
                    <a:pt x="548" y="330"/>
                  </a:cubicBezTo>
                  <a:cubicBezTo>
                    <a:pt x="538" y="340"/>
                    <a:pt x="528" y="349"/>
                    <a:pt x="517" y="359"/>
                  </a:cubicBezTo>
                  <a:cubicBezTo>
                    <a:pt x="523" y="352"/>
                    <a:pt x="529" y="346"/>
                    <a:pt x="535" y="338"/>
                  </a:cubicBezTo>
                  <a:cubicBezTo>
                    <a:pt x="536" y="337"/>
                    <a:pt x="534" y="335"/>
                    <a:pt x="533" y="336"/>
                  </a:cubicBezTo>
                  <a:cubicBezTo>
                    <a:pt x="528" y="339"/>
                    <a:pt x="524" y="342"/>
                    <a:pt x="519" y="345"/>
                  </a:cubicBezTo>
                  <a:cubicBezTo>
                    <a:pt x="525" y="338"/>
                    <a:pt x="531" y="330"/>
                    <a:pt x="537" y="323"/>
                  </a:cubicBezTo>
                  <a:cubicBezTo>
                    <a:pt x="538" y="321"/>
                    <a:pt x="536" y="320"/>
                    <a:pt x="535" y="321"/>
                  </a:cubicBezTo>
                  <a:cubicBezTo>
                    <a:pt x="522" y="331"/>
                    <a:pt x="510" y="342"/>
                    <a:pt x="499" y="354"/>
                  </a:cubicBezTo>
                  <a:cubicBezTo>
                    <a:pt x="492" y="361"/>
                    <a:pt x="485" y="368"/>
                    <a:pt x="477" y="374"/>
                  </a:cubicBezTo>
                  <a:cubicBezTo>
                    <a:pt x="475" y="376"/>
                    <a:pt x="452" y="399"/>
                    <a:pt x="468" y="381"/>
                  </a:cubicBezTo>
                  <a:cubicBezTo>
                    <a:pt x="489" y="359"/>
                    <a:pt x="514" y="342"/>
                    <a:pt x="531" y="316"/>
                  </a:cubicBezTo>
                  <a:cubicBezTo>
                    <a:pt x="532" y="315"/>
                    <a:pt x="531" y="313"/>
                    <a:pt x="529" y="314"/>
                  </a:cubicBezTo>
                  <a:cubicBezTo>
                    <a:pt x="507" y="329"/>
                    <a:pt x="488" y="346"/>
                    <a:pt x="469" y="364"/>
                  </a:cubicBezTo>
                  <a:cubicBezTo>
                    <a:pt x="484" y="350"/>
                    <a:pt x="503" y="331"/>
                    <a:pt x="520" y="313"/>
                  </a:cubicBezTo>
                  <a:cubicBezTo>
                    <a:pt x="520" y="313"/>
                    <a:pt x="520" y="313"/>
                    <a:pt x="521" y="312"/>
                  </a:cubicBezTo>
                  <a:cubicBezTo>
                    <a:pt x="521" y="312"/>
                    <a:pt x="521" y="312"/>
                    <a:pt x="521" y="312"/>
                  </a:cubicBezTo>
                  <a:cubicBezTo>
                    <a:pt x="523" y="310"/>
                    <a:pt x="525" y="308"/>
                    <a:pt x="527" y="306"/>
                  </a:cubicBezTo>
                  <a:cubicBezTo>
                    <a:pt x="528" y="304"/>
                    <a:pt x="526" y="302"/>
                    <a:pt x="524" y="303"/>
                  </a:cubicBezTo>
                  <a:cubicBezTo>
                    <a:pt x="522" y="306"/>
                    <a:pt x="519" y="309"/>
                    <a:pt x="517" y="311"/>
                  </a:cubicBezTo>
                  <a:cubicBezTo>
                    <a:pt x="515" y="311"/>
                    <a:pt x="513" y="313"/>
                    <a:pt x="512" y="316"/>
                  </a:cubicBezTo>
                  <a:cubicBezTo>
                    <a:pt x="500" y="327"/>
                    <a:pt x="488" y="337"/>
                    <a:pt x="476" y="347"/>
                  </a:cubicBezTo>
                  <a:cubicBezTo>
                    <a:pt x="456" y="362"/>
                    <a:pt x="486" y="334"/>
                    <a:pt x="490" y="331"/>
                  </a:cubicBezTo>
                  <a:cubicBezTo>
                    <a:pt x="499" y="321"/>
                    <a:pt x="509" y="312"/>
                    <a:pt x="518" y="302"/>
                  </a:cubicBezTo>
                  <a:cubicBezTo>
                    <a:pt x="519" y="301"/>
                    <a:pt x="518" y="299"/>
                    <a:pt x="516" y="300"/>
                  </a:cubicBezTo>
                  <a:cubicBezTo>
                    <a:pt x="502" y="309"/>
                    <a:pt x="490" y="320"/>
                    <a:pt x="477" y="331"/>
                  </a:cubicBezTo>
                  <a:cubicBezTo>
                    <a:pt x="458" y="349"/>
                    <a:pt x="481" y="326"/>
                    <a:pt x="483" y="324"/>
                  </a:cubicBezTo>
                  <a:cubicBezTo>
                    <a:pt x="492" y="315"/>
                    <a:pt x="503" y="307"/>
                    <a:pt x="512" y="298"/>
                  </a:cubicBezTo>
                  <a:cubicBezTo>
                    <a:pt x="514" y="297"/>
                    <a:pt x="512" y="294"/>
                    <a:pt x="510" y="295"/>
                  </a:cubicBezTo>
                  <a:cubicBezTo>
                    <a:pt x="496" y="304"/>
                    <a:pt x="483" y="315"/>
                    <a:pt x="470" y="326"/>
                  </a:cubicBezTo>
                  <a:cubicBezTo>
                    <a:pt x="476" y="321"/>
                    <a:pt x="493" y="302"/>
                    <a:pt x="502" y="292"/>
                  </a:cubicBezTo>
                  <a:cubicBezTo>
                    <a:pt x="504" y="291"/>
                    <a:pt x="502" y="289"/>
                    <a:pt x="500" y="290"/>
                  </a:cubicBezTo>
                  <a:cubicBezTo>
                    <a:pt x="489" y="297"/>
                    <a:pt x="479" y="305"/>
                    <a:pt x="469" y="314"/>
                  </a:cubicBezTo>
                  <a:cubicBezTo>
                    <a:pt x="450" y="331"/>
                    <a:pt x="473" y="309"/>
                    <a:pt x="475" y="306"/>
                  </a:cubicBezTo>
                  <a:cubicBezTo>
                    <a:pt x="482" y="299"/>
                    <a:pt x="489" y="292"/>
                    <a:pt x="496" y="285"/>
                  </a:cubicBezTo>
                  <a:cubicBezTo>
                    <a:pt x="497" y="283"/>
                    <a:pt x="495" y="281"/>
                    <a:pt x="494" y="282"/>
                  </a:cubicBezTo>
                  <a:cubicBezTo>
                    <a:pt x="486" y="288"/>
                    <a:pt x="479" y="293"/>
                    <a:pt x="472" y="300"/>
                  </a:cubicBezTo>
                  <a:cubicBezTo>
                    <a:pt x="452" y="319"/>
                    <a:pt x="477" y="292"/>
                    <a:pt x="481" y="287"/>
                  </a:cubicBezTo>
                  <a:cubicBezTo>
                    <a:pt x="483" y="285"/>
                    <a:pt x="481" y="283"/>
                    <a:pt x="479" y="284"/>
                  </a:cubicBezTo>
                  <a:cubicBezTo>
                    <a:pt x="471" y="291"/>
                    <a:pt x="464" y="298"/>
                    <a:pt x="456" y="305"/>
                  </a:cubicBezTo>
                  <a:cubicBezTo>
                    <a:pt x="463" y="299"/>
                    <a:pt x="468" y="291"/>
                    <a:pt x="475" y="285"/>
                  </a:cubicBezTo>
                  <a:cubicBezTo>
                    <a:pt x="476" y="283"/>
                    <a:pt x="474" y="281"/>
                    <a:pt x="472" y="282"/>
                  </a:cubicBezTo>
                  <a:cubicBezTo>
                    <a:pt x="463" y="291"/>
                    <a:pt x="454" y="300"/>
                    <a:pt x="448" y="311"/>
                  </a:cubicBezTo>
                  <a:cubicBezTo>
                    <a:pt x="447" y="313"/>
                    <a:pt x="449" y="315"/>
                    <a:pt x="450" y="313"/>
                  </a:cubicBezTo>
                  <a:cubicBezTo>
                    <a:pt x="455" y="310"/>
                    <a:pt x="459" y="306"/>
                    <a:pt x="463" y="302"/>
                  </a:cubicBezTo>
                  <a:cubicBezTo>
                    <a:pt x="458" y="307"/>
                    <a:pt x="454" y="312"/>
                    <a:pt x="451" y="318"/>
                  </a:cubicBezTo>
                  <a:cubicBezTo>
                    <a:pt x="450" y="319"/>
                    <a:pt x="452" y="321"/>
                    <a:pt x="453" y="320"/>
                  </a:cubicBezTo>
                  <a:cubicBezTo>
                    <a:pt x="466" y="311"/>
                    <a:pt x="476" y="300"/>
                    <a:pt x="487" y="289"/>
                  </a:cubicBezTo>
                  <a:cubicBezTo>
                    <a:pt x="475" y="301"/>
                    <a:pt x="464" y="313"/>
                    <a:pt x="454" y="327"/>
                  </a:cubicBezTo>
                  <a:cubicBezTo>
                    <a:pt x="453" y="329"/>
                    <a:pt x="456" y="330"/>
                    <a:pt x="457" y="329"/>
                  </a:cubicBezTo>
                  <a:cubicBezTo>
                    <a:pt x="463" y="323"/>
                    <a:pt x="470" y="318"/>
                    <a:pt x="476" y="312"/>
                  </a:cubicBezTo>
                  <a:cubicBezTo>
                    <a:pt x="468" y="320"/>
                    <a:pt x="460" y="328"/>
                    <a:pt x="453" y="338"/>
                  </a:cubicBezTo>
                  <a:cubicBezTo>
                    <a:pt x="452" y="339"/>
                    <a:pt x="454" y="341"/>
                    <a:pt x="456" y="340"/>
                  </a:cubicBezTo>
                  <a:cubicBezTo>
                    <a:pt x="472" y="329"/>
                    <a:pt x="489" y="314"/>
                    <a:pt x="503" y="302"/>
                  </a:cubicBezTo>
                  <a:cubicBezTo>
                    <a:pt x="488" y="315"/>
                    <a:pt x="474" y="328"/>
                    <a:pt x="462" y="345"/>
                  </a:cubicBezTo>
                  <a:cubicBezTo>
                    <a:pt x="461" y="346"/>
                    <a:pt x="463" y="348"/>
                    <a:pt x="465" y="347"/>
                  </a:cubicBezTo>
                  <a:cubicBezTo>
                    <a:pt x="472" y="340"/>
                    <a:pt x="480" y="334"/>
                    <a:pt x="487" y="327"/>
                  </a:cubicBezTo>
                  <a:cubicBezTo>
                    <a:pt x="492" y="322"/>
                    <a:pt x="522" y="294"/>
                    <a:pt x="501" y="314"/>
                  </a:cubicBezTo>
                  <a:cubicBezTo>
                    <a:pt x="487" y="329"/>
                    <a:pt x="473" y="343"/>
                    <a:pt x="461" y="359"/>
                  </a:cubicBezTo>
                  <a:cubicBezTo>
                    <a:pt x="460" y="361"/>
                    <a:pt x="462" y="362"/>
                    <a:pt x="464" y="361"/>
                  </a:cubicBezTo>
                  <a:cubicBezTo>
                    <a:pt x="473" y="353"/>
                    <a:pt x="483" y="345"/>
                    <a:pt x="493" y="338"/>
                  </a:cubicBezTo>
                  <a:cubicBezTo>
                    <a:pt x="482" y="348"/>
                    <a:pt x="472" y="359"/>
                    <a:pt x="462" y="371"/>
                  </a:cubicBezTo>
                  <a:cubicBezTo>
                    <a:pt x="461" y="372"/>
                    <a:pt x="463" y="375"/>
                    <a:pt x="465" y="373"/>
                  </a:cubicBezTo>
                  <a:cubicBezTo>
                    <a:pt x="474" y="364"/>
                    <a:pt x="484" y="355"/>
                    <a:pt x="493" y="347"/>
                  </a:cubicBezTo>
                  <a:cubicBezTo>
                    <a:pt x="498" y="342"/>
                    <a:pt x="503" y="338"/>
                    <a:pt x="508" y="334"/>
                  </a:cubicBezTo>
                  <a:cubicBezTo>
                    <a:pt x="538" y="308"/>
                    <a:pt x="518" y="328"/>
                    <a:pt x="512" y="335"/>
                  </a:cubicBezTo>
                  <a:cubicBezTo>
                    <a:pt x="494" y="355"/>
                    <a:pt x="472" y="371"/>
                    <a:pt x="455" y="392"/>
                  </a:cubicBezTo>
                  <a:cubicBezTo>
                    <a:pt x="454" y="393"/>
                    <a:pt x="455" y="395"/>
                    <a:pt x="457" y="394"/>
                  </a:cubicBezTo>
                  <a:cubicBezTo>
                    <a:pt x="461" y="391"/>
                    <a:pt x="465" y="388"/>
                    <a:pt x="469" y="384"/>
                  </a:cubicBezTo>
                  <a:cubicBezTo>
                    <a:pt x="458" y="395"/>
                    <a:pt x="447" y="406"/>
                    <a:pt x="438" y="419"/>
                  </a:cubicBezTo>
                  <a:cubicBezTo>
                    <a:pt x="437" y="420"/>
                    <a:pt x="439" y="422"/>
                    <a:pt x="440" y="421"/>
                  </a:cubicBezTo>
                  <a:cubicBezTo>
                    <a:pt x="441" y="420"/>
                    <a:pt x="442" y="419"/>
                    <a:pt x="444" y="418"/>
                  </a:cubicBezTo>
                  <a:cubicBezTo>
                    <a:pt x="441" y="422"/>
                    <a:pt x="438" y="427"/>
                    <a:pt x="436" y="431"/>
                  </a:cubicBezTo>
                  <a:cubicBezTo>
                    <a:pt x="436" y="433"/>
                    <a:pt x="438" y="433"/>
                    <a:pt x="438" y="432"/>
                  </a:cubicBezTo>
                  <a:cubicBezTo>
                    <a:pt x="441" y="425"/>
                    <a:pt x="446" y="418"/>
                    <a:pt x="452" y="412"/>
                  </a:cubicBezTo>
                  <a:cubicBezTo>
                    <a:pt x="459" y="407"/>
                    <a:pt x="466" y="401"/>
                    <a:pt x="472" y="396"/>
                  </a:cubicBezTo>
                  <a:cubicBezTo>
                    <a:pt x="478" y="391"/>
                    <a:pt x="484" y="387"/>
                    <a:pt x="490" y="383"/>
                  </a:cubicBezTo>
                  <a:cubicBezTo>
                    <a:pt x="493" y="381"/>
                    <a:pt x="497" y="378"/>
                    <a:pt x="500" y="375"/>
                  </a:cubicBezTo>
                  <a:cubicBezTo>
                    <a:pt x="470" y="404"/>
                    <a:pt x="439" y="432"/>
                    <a:pt x="409" y="460"/>
                  </a:cubicBezTo>
                  <a:cubicBezTo>
                    <a:pt x="387" y="478"/>
                    <a:pt x="366" y="497"/>
                    <a:pt x="346" y="517"/>
                  </a:cubicBezTo>
                  <a:cubicBezTo>
                    <a:pt x="331" y="533"/>
                    <a:pt x="316" y="549"/>
                    <a:pt x="301" y="565"/>
                  </a:cubicBezTo>
                  <a:cubicBezTo>
                    <a:pt x="296" y="572"/>
                    <a:pt x="290" y="578"/>
                    <a:pt x="284" y="584"/>
                  </a:cubicBezTo>
                  <a:cubicBezTo>
                    <a:pt x="261" y="608"/>
                    <a:pt x="238" y="631"/>
                    <a:pt x="215" y="654"/>
                  </a:cubicBezTo>
                  <a:cubicBezTo>
                    <a:pt x="203" y="665"/>
                    <a:pt x="190" y="676"/>
                    <a:pt x="178" y="686"/>
                  </a:cubicBezTo>
                  <a:cubicBezTo>
                    <a:pt x="185" y="680"/>
                    <a:pt x="193" y="671"/>
                    <a:pt x="200" y="663"/>
                  </a:cubicBezTo>
                  <a:cubicBezTo>
                    <a:pt x="229" y="637"/>
                    <a:pt x="255" y="607"/>
                    <a:pt x="282" y="580"/>
                  </a:cubicBezTo>
                  <a:cubicBezTo>
                    <a:pt x="307" y="555"/>
                    <a:pt x="332" y="531"/>
                    <a:pt x="356" y="506"/>
                  </a:cubicBezTo>
                  <a:cubicBezTo>
                    <a:pt x="378" y="485"/>
                    <a:pt x="406" y="460"/>
                    <a:pt x="420" y="432"/>
                  </a:cubicBezTo>
                  <a:cubicBezTo>
                    <a:pt x="420" y="431"/>
                    <a:pt x="419" y="429"/>
                    <a:pt x="418" y="430"/>
                  </a:cubicBezTo>
                  <a:cubicBezTo>
                    <a:pt x="411" y="435"/>
                    <a:pt x="405" y="440"/>
                    <a:pt x="399" y="444"/>
                  </a:cubicBezTo>
                  <a:cubicBezTo>
                    <a:pt x="405" y="438"/>
                    <a:pt x="410" y="432"/>
                    <a:pt x="415" y="425"/>
                  </a:cubicBezTo>
                  <a:cubicBezTo>
                    <a:pt x="416" y="423"/>
                    <a:pt x="414" y="422"/>
                    <a:pt x="413" y="423"/>
                  </a:cubicBezTo>
                  <a:cubicBezTo>
                    <a:pt x="398" y="433"/>
                    <a:pt x="383" y="445"/>
                    <a:pt x="369" y="458"/>
                  </a:cubicBezTo>
                  <a:cubicBezTo>
                    <a:pt x="383" y="441"/>
                    <a:pt x="398" y="424"/>
                    <a:pt x="413" y="406"/>
                  </a:cubicBezTo>
                  <a:cubicBezTo>
                    <a:pt x="414" y="405"/>
                    <a:pt x="412" y="402"/>
                    <a:pt x="410" y="404"/>
                  </a:cubicBezTo>
                  <a:cubicBezTo>
                    <a:pt x="394" y="419"/>
                    <a:pt x="377" y="434"/>
                    <a:pt x="361" y="450"/>
                  </a:cubicBezTo>
                  <a:cubicBezTo>
                    <a:pt x="378" y="433"/>
                    <a:pt x="393" y="415"/>
                    <a:pt x="406" y="395"/>
                  </a:cubicBezTo>
                  <a:cubicBezTo>
                    <a:pt x="407" y="393"/>
                    <a:pt x="405" y="392"/>
                    <a:pt x="404" y="393"/>
                  </a:cubicBezTo>
                  <a:cubicBezTo>
                    <a:pt x="360" y="433"/>
                    <a:pt x="320" y="478"/>
                    <a:pt x="279" y="521"/>
                  </a:cubicBezTo>
                  <a:cubicBezTo>
                    <a:pt x="236" y="565"/>
                    <a:pt x="191" y="606"/>
                    <a:pt x="147" y="648"/>
                  </a:cubicBezTo>
                  <a:cubicBezTo>
                    <a:pt x="234" y="564"/>
                    <a:pt x="324" y="475"/>
                    <a:pt x="405" y="384"/>
                  </a:cubicBezTo>
                  <a:cubicBezTo>
                    <a:pt x="406" y="383"/>
                    <a:pt x="404" y="381"/>
                    <a:pt x="403" y="382"/>
                  </a:cubicBezTo>
                  <a:cubicBezTo>
                    <a:pt x="357" y="421"/>
                    <a:pt x="317" y="466"/>
                    <a:pt x="276" y="511"/>
                  </a:cubicBezTo>
                  <a:cubicBezTo>
                    <a:pt x="256" y="530"/>
                    <a:pt x="237" y="551"/>
                    <a:pt x="218" y="571"/>
                  </a:cubicBezTo>
                  <a:cubicBezTo>
                    <a:pt x="193" y="596"/>
                    <a:pt x="168" y="619"/>
                    <a:pt x="140" y="640"/>
                  </a:cubicBezTo>
                  <a:cubicBezTo>
                    <a:pt x="151" y="632"/>
                    <a:pt x="160" y="622"/>
                    <a:pt x="170" y="612"/>
                  </a:cubicBezTo>
                  <a:cubicBezTo>
                    <a:pt x="195" y="592"/>
                    <a:pt x="216" y="566"/>
                    <a:pt x="235" y="546"/>
                  </a:cubicBezTo>
                  <a:cubicBezTo>
                    <a:pt x="291" y="489"/>
                    <a:pt x="345" y="431"/>
                    <a:pt x="400" y="374"/>
                  </a:cubicBezTo>
                  <a:cubicBezTo>
                    <a:pt x="402" y="373"/>
                    <a:pt x="400" y="371"/>
                    <a:pt x="399" y="372"/>
                  </a:cubicBezTo>
                  <a:cubicBezTo>
                    <a:pt x="389" y="377"/>
                    <a:pt x="381" y="384"/>
                    <a:pt x="372" y="390"/>
                  </a:cubicBezTo>
                  <a:cubicBezTo>
                    <a:pt x="381" y="381"/>
                    <a:pt x="391" y="372"/>
                    <a:pt x="399" y="363"/>
                  </a:cubicBezTo>
                  <a:cubicBezTo>
                    <a:pt x="400" y="362"/>
                    <a:pt x="399" y="360"/>
                    <a:pt x="398" y="361"/>
                  </a:cubicBezTo>
                  <a:cubicBezTo>
                    <a:pt x="379" y="367"/>
                    <a:pt x="368" y="385"/>
                    <a:pt x="354" y="399"/>
                  </a:cubicBezTo>
                  <a:cubicBezTo>
                    <a:pt x="334" y="418"/>
                    <a:pt x="314" y="437"/>
                    <a:pt x="294" y="456"/>
                  </a:cubicBezTo>
                  <a:cubicBezTo>
                    <a:pt x="279" y="469"/>
                    <a:pt x="264" y="482"/>
                    <a:pt x="249" y="495"/>
                  </a:cubicBezTo>
                  <a:cubicBezTo>
                    <a:pt x="252" y="492"/>
                    <a:pt x="255" y="489"/>
                    <a:pt x="257" y="486"/>
                  </a:cubicBezTo>
                  <a:cubicBezTo>
                    <a:pt x="301" y="442"/>
                    <a:pt x="353" y="400"/>
                    <a:pt x="391" y="351"/>
                  </a:cubicBezTo>
                  <a:cubicBezTo>
                    <a:pt x="392" y="349"/>
                    <a:pt x="390" y="348"/>
                    <a:pt x="389" y="349"/>
                  </a:cubicBezTo>
                  <a:cubicBezTo>
                    <a:pt x="380" y="354"/>
                    <a:pt x="372" y="360"/>
                    <a:pt x="364" y="366"/>
                  </a:cubicBezTo>
                  <a:cubicBezTo>
                    <a:pt x="369" y="359"/>
                    <a:pt x="374" y="352"/>
                    <a:pt x="379" y="344"/>
                  </a:cubicBezTo>
                  <a:cubicBezTo>
                    <a:pt x="380" y="342"/>
                    <a:pt x="378" y="341"/>
                    <a:pt x="376" y="342"/>
                  </a:cubicBezTo>
                  <a:cubicBezTo>
                    <a:pt x="364" y="352"/>
                    <a:pt x="352" y="362"/>
                    <a:pt x="340" y="373"/>
                  </a:cubicBezTo>
                  <a:cubicBezTo>
                    <a:pt x="349" y="361"/>
                    <a:pt x="358" y="349"/>
                    <a:pt x="365" y="336"/>
                  </a:cubicBezTo>
                  <a:cubicBezTo>
                    <a:pt x="366" y="335"/>
                    <a:pt x="365" y="333"/>
                    <a:pt x="363" y="334"/>
                  </a:cubicBezTo>
                  <a:cubicBezTo>
                    <a:pt x="324" y="357"/>
                    <a:pt x="302" y="398"/>
                    <a:pt x="270" y="429"/>
                  </a:cubicBezTo>
                  <a:cubicBezTo>
                    <a:pt x="227" y="469"/>
                    <a:pt x="190" y="515"/>
                    <a:pt x="148" y="557"/>
                  </a:cubicBezTo>
                  <a:cubicBezTo>
                    <a:pt x="141" y="564"/>
                    <a:pt x="91" y="619"/>
                    <a:pt x="119" y="586"/>
                  </a:cubicBezTo>
                  <a:cubicBezTo>
                    <a:pt x="141" y="561"/>
                    <a:pt x="164" y="536"/>
                    <a:pt x="188" y="511"/>
                  </a:cubicBezTo>
                  <a:cubicBezTo>
                    <a:pt x="234" y="462"/>
                    <a:pt x="283" y="416"/>
                    <a:pt x="325" y="363"/>
                  </a:cubicBezTo>
                  <a:cubicBezTo>
                    <a:pt x="327" y="362"/>
                    <a:pt x="325" y="359"/>
                    <a:pt x="323" y="361"/>
                  </a:cubicBezTo>
                  <a:cubicBezTo>
                    <a:pt x="280" y="406"/>
                    <a:pt x="235" y="449"/>
                    <a:pt x="193" y="496"/>
                  </a:cubicBezTo>
                  <a:cubicBezTo>
                    <a:pt x="191" y="499"/>
                    <a:pt x="188" y="502"/>
                    <a:pt x="185" y="505"/>
                  </a:cubicBezTo>
                  <a:cubicBezTo>
                    <a:pt x="202" y="484"/>
                    <a:pt x="220" y="464"/>
                    <a:pt x="238" y="444"/>
                  </a:cubicBezTo>
                  <a:cubicBezTo>
                    <a:pt x="265" y="415"/>
                    <a:pt x="300" y="393"/>
                    <a:pt x="313" y="355"/>
                  </a:cubicBezTo>
                  <a:cubicBezTo>
                    <a:pt x="314" y="353"/>
                    <a:pt x="312" y="352"/>
                    <a:pt x="311" y="353"/>
                  </a:cubicBezTo>
                  <a:cubicBezTo>
                    <a:pt x="306" y="357"/>
                    <a:pt x="301" y="361"/>
                    <a:pt x="296" y="366"/>
                  </a:cubicBezTo>
                  <a:cubicBezTo>
                    <a:pt x="305" y="353"/>
                    <a:pt x="313" y="339"/>
                    <a:pt x="316" y="325"/>
                  </a:cubicBezTo>
                  <a:cubicBezTo>
                    <a:pt x="316" y="323"/>
                    <a:pt x="314" y="322"/>
                    <a:pt x="313" y="324"/>
                  </a:cubicBezTo>
                  <a:cubicBezTo>
                    <a:pt x="286" y="362"/>
                    <a:pt x="254" y="396"/>
                    <a:pt x="223" y="431"/>
                  </a:cubicBezTo>
                  <a:cubicBezTo>
                    <a:pt x="229" y="423"/>
                    <a:pt x="235" y="416"/>
                    <a:pt x="241" y="408"/>
                  </a:cubicBezTo>
                  <a:cubicBezTo>
                    <a:pt x="259" y="384"/>
                    <a:pt x="276" y="361"/>
                    <a:pt x="293" y="337"/>
                  </a:cubicBezTo>
                  <a:cubicBezTo>
                    <a:pt x="312" y="317"/>
                    <a:pt x="330" y="297"/>
                    <a:pt x="347" y="276"/>
                  </a:cubicBezTo>
                  <a:cubicBezTo>
                    <a:pt x="354" y="269"/>
                    <a:pt x="361" y="262"/>
                    <a:pt x="368" y="256"/>
                  </a:cubicBezTo>
                  <a:cubicBezTo>
                    <a:pt x="370" y="254"/>
                    <a:pt x="368" y="252"/>
                    <a:pt x="366" y="254"/>
                  </a:cubicBezTo>
                  <a:cubicBezTo>
                    <a:pt x="364" y="256"/>
                    <a:pt x="362" y="258"/>
                    <a:pt x="360" y="259"/>
                  </a:cubicBezTo>
                  <a:cubicBezTo>
                    <a:pt x="364" y="255"/>
                    <a:pt x="367" y="250"/>
                    <a:pt x="371" y="246"/>
                  </a:cubicBezTo>
                  <a:cubicBezTo>
                    <a:pt x="371" y="246"/>
                    <a:pt x="371" y="246"/>
                    <a:pt x="371" y="246"/>
                  </a:cubicBezTo>
                  <a:cubicBezTo>
                    <a:pt x="371" y="246"/>
                    <a:pt x="371" y="247"/>
                    <a:pt x="371" y="247"/>
                  </a:cubicBezTo>
                  <a:cubicBezTo>
                    <a:pt x="373" y="247"/>
                    <a:pt x="372" y="247"/>
                    <a:pt x="374" y="246"/>
                  </a:cubicBezTo>
                  <a:cubicBezTo>
                    <a:pt x="374" y="246"/>
                    <a:pt x="374" y="246"/>
                    <a:pt x="374" y="246"/>
                  </a:cubicBezTo>
                  <a:cubicBezTo>
                    <a:pt x="371" y="246"/>
                    <a:pt x="382" y="235"/>
                    <a:pt x="384" y="234"/>
                  </a:cubicBezTo>
                  <a:cubicBezTo>
                    <a:pt x="391" y="227"/>
                    <a:pt x="397" y="218"/>
                    <a:pt x="403" y="210"/>
                  </a:cubicBezTo>
                  <a:cubicBezTo>
                    <a:pt x="403" y="209"/>
                    <a:pt x="403" y="209"/>
                    <a:pt x="404" y="208"/>
                  </a:cubicBezTo>
                  <a:cubicBezTo>
                    <a:pt x="397" y="218"/>
                    <a:pt x="390" y="228"/>
                    <a:pt x="383" y="238"/>
                  </a:cubicBezTo>
                  <a:cubicBezTo>
                    <a:pt x="383" y="238"/>
                    <a:pt x="383" y="238"/>
                    <a:pt x="383" y="238"/>
                  </a:cubicBezTo>
                  <a:cubicBezTo>
                    <a:pt x="382" y="240"/>
                    <a:pt x="380" y="242"/>
                    <a:pt x="379" y="244"/>
                  </a:cubicBezTo>
                  <a:cubicBezTo>
                    <a:pt x="378" y="245"/>
                    <a:pt x="381" y="247"/>
                    <a:pt x="382" y="246"/>
                  </a:cubicBezTo>
                  <a:cubicBezTo>
                    <a:pt x="388" y="239"/>
                    <a:pt x="394" y="232"/>
                    <a:pt x="400" y="225"/>
                  </a:cubicBezTo>
                  <a:cubicBezTo>
                    <a:pt x="403" y="222"/>
                    <a:pt x="406" y="219"/>
                    <a:pt x="409" y="216"/>
                  </a:cubicBezTo>
                  <a:cubicBezTo>
                    <a:pt x="400" y="229"/>
                    <a:pt x="388" y="240"/>
                    <a:pt x="382" y="256"/>
                  </a:cubicBezTo>
                  <a:cubicBezTo>
                    <a:pt x="382" y="258"/>
                    <a:pt x="384" y="259"/>
                    <a:pt x="385" y="258"/>
                  </a:cubicBezTo>
                  <a:cubicBezTo>
                    <a:pt x="393" y="248"/>
                    <a:pt x="402" y="240"/>
                    <a:pt x="411" y="232"/>
                  </a:cubicBezTo>
                  <a:cubicBezTo>
                    <a:pt x="409" y="234"/>
                    <a:pt x="407" y="237"/>
                    <a:pt x="405" y="240"/>
                  </a:cubicBezTo>
                  <a:cubicBezTo>
                    <a:pt x="400" y="247"/>
                    <a:pt x="394" y="255"/>
                    <a:pt x="388" y="263"/>
                  </a:cubicBezTo>
                  <a:cubicBezTo>
                    <a:pt x="387" y="264"/>
                    <a:pt x="389" y="266"/>
                    <a:pt x="391" y="265"/>
                  </a:cubicBezTo>
                  <a:cubicBezTo>
                    <a:pt x="400" y="255"/>
                    <a:pt x="409" y="246"/>
                    <a:pt x="419" y="237"/>
                  </a:cubicBezTo>
                  <a:cubicBezTo>
                    <a:pt x="411" y="244"/>
                    <a:pt x="402" y="259"/>
                    <a:pt x="396" y="269"/>
                  </a:cubicBezTo>
                  <a:cubicBezTo>
                    <a:pt x="395" y="271"/>
                    <a:pt x="397" y="273"/>
                    <a:pt x="398" y="271"/>
                  </a:cubicBezTo>
                  <a:cubicBezTo>
                    <a:pt x="403" y="267"/>
                    <a:pt x="407" y="263"/>
                    <a:pt x="412" y="259"/>
                  </a:cubicBezTo>
                  <a:cubicBezTo>
                    <a:pt x="415" y="256"/>
                    <a:pt x="418" y="253"/>
                    <a:pt x="421" y="250"/>
                  </a:cubicBezTo>
                  <a:cubicBezTo>
                    <a:pt x="426" y="245"/>
                    <a:pt x="426" y="245"/>
                    <a:pt x="422" y="250"/>
                  </a:cubicBezTo>
                  <a:cubicBezTo>
                    <a:pt x="420" y="254"/>
                    <a:pt x="417" y="257"/>
                    <a:pt x="415" y="261"/>
                  </a:cubicBezTo>
                  <a:cubicBezTo>
                    <a:pt x="414" y="263"/>
                    <a:pt x="413" y="265"/>
                    <a:pt x="412" y="266"/>
                  </a:cubicBezTo>
                  <a:cubicBezTo>
                    <a:pt x="411" y="266"/>
                    <a:pt x="410" y="267"/>
                    <a:pt x="410" y="268"/>
                  </a:cubicBezTo>
                  <a:cubicBezTo>
                    <a:pt x="410" y="269"/>
                    <a:pt x="409" y="270"/>
                    <a:pt x="410" y="272"/>
                  </a:cubicBezTo>
                  <a:cubicBezTo>
                    <a:pt x="411" y="273"/>
                    <a:pt x="412" y="273"/>
                    <a:pt x="413" y="272"/>
                  </a:cubicBezTo>
                  <a:cubicBezTo>
                    <a:pt x="419" y="263"/>
                    <a:pt x="426" y="252"/>
                    <a:pt x="430" y="242"/>
                  </a:cubicBezTo>
                  <a:cubicBezTo>
                    <a:pt x="431" y="240"/>
                    <a:pt x="428" y="239"/>
                    <a:pt x="427" y="240"/>
                  </a:cubicBezTo>
                  <a:cubicBezTo>
                    <a:pt x="423" y="244"/>
                    <a:pt x="418" y="248"/>
                    <a:pt x="414" y="252"/>
                  </a:cubicBezTo>
                  <a:cubicBezTo>
                    <a:pt x="411" y="255"/>
                    <a:pt x="409" y="257"/>
                    <a:pt x="406" y="260"/>
                  </a:cubicBezTo>
                  <a:cubicBezTo>
                    <a:pt x="412" y="251"/>
                    <a:pt x="418" y="243"/>
                    <a:pt x="423" y="233"/>
                  </a:cubicBezTo>
                  <a:cubicBezTo>
                    <a:pt x="424" y="232"/>
                    <a:pt x="423" y="231"/>
                    <a:pt x="422" y="231"/>
                  </a:cubicBezTo>
                  <a:cubicBezTo>
                    <a:pt x="422" y="231"/>
                    <a:pt x="423" y="230"/>
                    <a:pt x="423" y="230"/>
                  </a:cubicBezTo>
                  <a:cubicBezTo>
                    <a:pt x="422" y="227"/>
                    <a:pt x="422" y="225"/>
                    <a:pt x="421" y="223"/>
                  </a:cubicBezTo>
                  <a:cubicBezTo>
                    <a:pt x="422" y="223"/>
                    <a:pt x="422" y="222"/>
                    <a:pt x="422" y="222"/>
                  </a:cubicBezTo>
                  <a:cubicBezTo>
                    <a:pt x="423" y="221"/>
                    <a:pt x="422" y="220"/>
                    <a:pt x="421" y="220"/>
                  </a:cubicBezTo>
                  <a:cubicBezTo>
                    <a:pt x="418" y="194"/>
                    <a:pt x="422" y="162"/>
                    <a:pt x="428" y="138"/>
                  </a:cubicBezTo>
                  <a:cubicBezTo>
                    <a:pt x="444" y="129"/>
                    <a:pt x="454" y="128"/>
                    <a:pt x="459" y="134"/>
                  </a:cubicBezTo>
                  <a:cubicBezTo>
                    <a:pt x="459" y="135"/>
                    <a:pt x="459" y="135"/>
                    <a:pt x="460" y="135"/>
                  </a:cubicBezTo>
                  <a:cubicBezTo>
                    <a:pt x="462" y="138"/>
                    <a:pt x="462" y="142"/>
                    <a:pt x="462" y="148"/>
                  </a:cubicBezTo>
                  <a:cubicBezTo>
                    <a:pt x="460" y="151"/>
                    <a:pt x="457" y="154"/>
                    <a:pt x="454" y="157"/>
                  </a:cubicBezTo>
                  <a:cubicBezTo>
                    <a:pt x="453" y="158"/>
                    <a:pt x="450" y="162"/>
                    <a:pt x="451" y="164"/>
                  </a:cubicBezTo>
                  <a:cubicBezTo>
                    <a:pt x="452" y="172"/>
                    <a:pt x="456" y="177"/>
                    <a:pt x="462" y="181"/>
                  </a:cubicBezTo>
                  <a:cubicBezTo>
                    <a:pt x="468" y="185"/>
                    <a:pt x="477" y="188"/>
                    <a:pt x="482" y="192"/>
                  </a:cubicBezTo>
                  <a:cubicBezTo>
                    <a:pt x="482" y="192"/>
                    <a:pt x="482" y="192"/>
                    <a:pt x="481" y="193"/>
                  </a:cubicBezTo>
                  <a:cubicBezTo>
                    <a:pt x="480" y="194"/>
                    <a:pt x="482" y="196"/>
                    <a:pt x="483" y="195"/>
                  </a:cubicBezTo>
                  <a:cubicBezTo>
                    <a:pt x="483" y="195"/>
                    <a:pt x="484" y="195"/>
                    <a:pt x="484" y="195"/>
                  </a:cubicBezTo>
                  <a:cubicBezTo>
                    <a:pt x="485" y="197"/>
                    <a:pt x="486" y="199"/>
                    <a:pt x="485" y="203"/>
                  </a:cubicBezTo>
                  <a:cubicBezTo>
                    <a:pt x="479" y="209"/>
                    <a:pt x="474" y="215"/>
                    <a:pt x="469" y="222"/>
                  </a:cubicBezTo>
                  <a:cubicBezTo>
                    <a:pt x="461" y="227"/>
                    <a:pt x="452" y="230"/>
                    <a:pt x="447" y="238"/>
                  </a:cubicBezTo>
                  <a:cubicBezTo>
                    <a:pt x="436" y="253"/>
                    <a:pt x="454" y="266"/>
                    <a:pt x="468" y="260"/>
                  </a:cubicBezTo>
                  <a:cubicBezTo>
                    <a:pt x="469" y="261"/>
                    <a:pt x="469" y="263"/>
                    <a:pt x="469" y="264"/>
                  </a:cubicBezTo>
                  <a:cubicBezTo>
                    <a:pt x="470" y="266"/>
                    <a:pt x="473" y="265"/>
                    <a:pt x="472" y="263"/>
                  </a:cubicBezTo>
                  <a:cubicBezTo>
                    <a:pt x="467" y="233"/>
                    <a:pt x="487" y="244"/>
                    <a:pt x="501" y="254"/>
                  </a:cubicBezTo>
                  <a:cubicBezTo>
                    <a:pt x="500" y="254"/>
                    <a:pt x="500" y="254"/>
                    <a:pt x="500" y="255"/>
                  </a:cubicBezTo>
                  <a:cubicBezTo>
                    <a:pt x="498" y="256"/>
                    <a:pt x="501" y="259"/>
                    <a:pt x="503" y="257"/>
                  </a:cubicBezTo>
                  <a:cubicBezTo>
                    <a:pt x="503" y="257"/>
                    <a:pt x="503" y="256"/>
                    <a:pt x="503" y="256"/>
                  </a:cubicBezTo>
                  <a:cubicBezTo>
                    <a:pt x="506" y="258"/>
                    <a:pt x="509" y="260"/>
                    <a:pt x="510" y="261"/>
                  </a:cubicBezTo>
                  <a:cubicBezTo>
                    <a:pt x="516" y="266"/>
                    <a:pt x="523" y="270"/>
                    <a:pt x="530" y="273"/>
                  </a:cubicBezTo>
                  <a:cubicBezTo>
                    <a:pt x="530" y="274"/>
                    <a:pt x="530" y="274"/>
                    <a:pt x="530" y="274"/>
                  </a:cubicBezTo>
                  <a:cubicBezTo>
                    <a:pt x="529" y="275"/>
                    <a:pt x="531" y="277"/>
                    <a:pt x="532" y="276"/>
                  </a:cubicBezTo>
                  <a:cubicBezTo>
                    <a:pt x="533" y="276"/>
                    <a:pt x="533" y="275"/>
                    <a:pt x="533" y="275"/>
                  </a:cubicBezTo>
                  <a:cubicBezTo>
                    <a:pt x="536" y="277"/>
                    <a:pt x="539" y="278"/>
                    <a:pt x="542" y="279"/>
                  </a:cubicBezTo>
                  <a:cubicBezTo>
                    <a:pt x="558" y="286"/>
                    <a:pt x="569" y="273"/>
                    <a:pt x="575" y="260"/>
                  </a:cubicBezTo>
                  <a:cubicBezTo>
                    <a:pt x="581" y="247"/>
                    <a:pt x="584" y="235"/>
                    <a:pt x="584" y="223"/>
                  </a:cubicBezTo>
                  <a:cubicBezTo>
                    <a:pt x="584" y="223"/>
                    <a:pt x="584" y="222"/>
                    <a:pt x="584" y="222"/>
                  </a:cubicBezTo>
                  <a:cubicBezTo>
                    <a:pt x="584" y="217"/>
                    <a:pt x="583" y="212"/>
                    <a:pt x="582" y="207"/>
                  </a:cubicBezTo>
                  <a:cubicBezTo>
                    <a:pt x="583" y="207"/>
                    <a:pt x="583" y="207"/>
                    <a:pt x="583" y="206"/>
                  </a:cubicBezTo>
                  <a:cubicBezTo>
                    <a:pt x="584" y="205"/>
                    <a:pt x="583" y="203"/>
                    <a:pt x="582" y="203"/>
                  </a:cubicBezTo>
                  <a:cubicBezTo>
                    <a:pt x="577" y="182"/>
                    <a:pt x="566" y="162"/>
                    <a:pt x="554" y="143"/>
                  </a:cubicBezTo>
                  <a:cubicBezTo>
                    <a:pt x="554" y="142"/>
                    <a:pt x="554" y="142"/>
                    <a:pt x="553" y="142"/>
                  </a:cubicBezTo>
                  <a:cubicBezTo>
                    <a:pt x="549" y="136"/>
                    <a:pt x="546" y="131"/>
                    <a:pt x="542" y="125"/>
                  </a:cubicBezTo>
                  <a:cubicBezTo>
                    <a:pt x="542" y="124"/>
                    <a:pt x="543" y="123"/>
                    <a:pt x="544" y="123"/>
                  </a:cubicBezTo>
                  <a:cubicBezTo>
                    <a:pt x="544" y="121"/>
                    <a:pt x="543" y="120"/>
                    <a:pt x="541" y="121"/>
                  </a:cubicBezTo>
                  <a:cubicBezTo>
                    <a:pt x="541" y="121"/>
                    <a:pt x="540" y="121"/>
                    <a:pt x="540" y="122"/>
                  </a:cubicBezTo>
                  <a:cubicBezTo>
                    <a:pt x="535" y="115"/>
                    <a:pt x="530" y="109"/>
                    <a:pt x="526" y="102"/>
                  </a:cubicBezTo>
                  <a:cubicBezTo>
                    <a:pt x="526" y="101"/>
                    <a:pt x="526" y="101"/>
                    <a:pt x="525" y="101"/>
                  </a:cubicBezTo>
                  <a:cubicBezTo>
                    <a:pt x="524" y="99"/>
                    <a:pt x="523" y="97"/>
                    <a:pt x="521" y="95"/>
                  </a:cubicBezTo>
                  <a:cubicBezTo>
                    <a:pt x="522" y="95"/>
                    <a:pt x="521" y="94"/>
                    <a:pt x="521" y="94"/>
                  </a:cubicBezTo>
                  <a:cubicBezTo>
                    <a:pt x="515" y="86"/>
                    <a:pt x="510" y="78"/>
                    <a:pt x="506" y="69"/>
                  </a:cubicBezTo>
                  <a:cubicBezTo>
                    <a:pt x="506" y="69"/>
                    <a:pt x="505" y="68"/>
                    <a:pt x="504" y="69"/>
                  </a:cubicBezTo>
                  <a:cubicBezTo>
                    <a:pt x="479" y="73"/>
                    <a:pt x="485" y="57"/>
                    <a:pt x="476" y="45"/>
                  </a:cubicBezTo>
                  <a:cubicBezTo>
                    <a:pt x="468" y="35"/>
                    <a:pt x="461" y="33"/>
                    <a:pt x="448" y="29"/>
                  </a:cubicBezTo>
                  <a:cubicBezTo>
                    <a:pt x="443" y="27"/>
                    <a:pt x="437" y="26"/>
                    <a:pt x="431" y="24"/>
                  </a:cubicBezTo>
                  <a:cubicBezTo>
                    <a:pt x="431" y="24"/>
                    <a:pt x="432" y="24"/>
                    <a:pt x="432" y="23"/>
                  </a:cubicBezTo>
                  <a:cubicBezTo>
                    <a:pt x="433" y="21"/>
                    <a:pt x="431" y="20"/>
                    <a:pt x="429" y="21"/>
                  </a:cubicBezTo>
                  <a:cubicBezTo>
                    <a:pt x="428" y="22"/>
                    <a:pt x="428" y="23"/>
                    <a:pt x="427" y="24"/>
                  </a:cubicBezTo>
                  <a:cubicBezTo>
                    <a:pt x="414" y="21"/>
                    <a:pt x="401" y="20"/>
                    <a:pt x="388" y="20"/>
                  </a:cubicBezTo>
                  <a:cubicBezTo>
                    <a:pt x="388" y="19"/>
                    <a:pt x="386" y="18"/>
                    <a:pt x="385" y="19"/>
                  </a:cubicBezTo>
                  <a:cubicBezTo>
                    <a:pt x="385" y="19"/>
                    <a:pt x="384" y="20"/>
                    <a:pt x="384" y="20"/>
                  </a:cubicBezTo>
                  <a:cubicBezTo>
                    <a:pt x="366" y="20"/>
                    <a:pt x="348" y="21"/>
                    <a:pt x="330" y="22"/>
                  </a:cubicBezTo>
                  <a:cubicBezTo>
                    <a:pt x="331" y="21"/>
                    <a:pt x="331" y="21"/>
                    <a:pt x="331" y="21"/>
                  </a:cubicBezTo>
                  <a:cubicBezTo>
                    <a:pt x="332" y="19"/>
                    <a:pt x="330" y="18"/>
                    <a:pt x="329" y="19"/>
                  </a:cubicBezTo>
                  <a:cubicBezTo>
                    <a:pt x="314" y="31"/>
                    <a:pt x="304" y="48"/>
                    <a:pt x="291" y="62"/>
                  </a:cubicBezTo>
                  <a:cubicBezTo>
                    <a:pt x="288" y="65"/>
                    <a:pt x="285" y="68"/>
                    <a:pt x="282" y="72"/>
                  </a:cubicBezTo>
                  <a:cubicBezTo>
                    <a:pt x="282" y="72"/>
                    <a:pt x="282" y="72"/>
                    <a:pt x="282" y="72"/>
                  </a:cubicBezTo>
                  <a:cubicBezTo>
                    <a:pt x="285" y="67"/>
                    <a:pt x="288" y="63"/>
                    <a:pt x="291" y="58"/>
                  </a:cubicBezTo>
                  <a:cubicBezTo>
                    <a:pt x="298" y="49"/>
                    <a:pt x="305" y="40"/>
                    <a:pt x="313" y="32"/>
                  </a:cubicBezTo>
                  <a:cubicBezTo>
                    <a:pt x="314" y="31"/>
                    <a:pt x="315" y="30"/>
                    <a:pt x="315" y="29"/>
                  </a:cubicBezTo>
                  <a:cubicBezTo>
                    <a:pt x="316" y="28"/>
                    <a:pt x="317" y="27"/>
                    <a:pt x="319" y="26"/>
                  </a:cubicBezTo>
                  <a:cubicBezTo>
                    <a:pt x="319" y="25"/>
                    <a:pt x="319" y="25"/>
                    <a:pt x="319" y="24"/>
                  </a:cubicBezTo>
                  <a:cubicBezTo>
                    <a:pt x="319" y="24"/>
                    <a:pt x="320" y="23"/>
                    <a:pt x="320" y="22"/>
                  </a:cubicBezTo>
                  <a:cubicBezTo>
                    <a:pt x="323" y="22"/>
                    <a:pt x="322" y="19"/>
                    <a:pt x="320" y="19"/>
                  </a:cubicBezTo>
                  <a:cubicBezTo>
                    <a:pt x="315" y="20"/>
                    <a:pt x="313" y="22"/>
                    <a:pt x="309" y="25"/>
                  </a:cubicBezTo>
                  <a:cubicBezTo>
                    <a:pt x="302" y="33"/>
                    <a:pt x="303" y="37"/>
                    <a:pt x="291" y="37"/>
                  </a:cubicBezTo>
                  <a:cubicBezTo>
                    <a:pt x="277" y="38"/>
                    <a:pt x="267" y="41"/>
                    <a:pt x="263" y="54"/>
                  </a:cubicBezTo>
                  <a:cubicBezTo>
                    <a:pt x="260" y="63"/>
                    <a:pt x="270" y="69"/>
                    <a:pt x="277" y="73"/>
                  </a:cubicBezTo>
                  <a:cubicBezTo>
                    <a:pt x="277" y="74"/>
                    <a:pt x="277" y="74"/>
                    <a:pt x="277" y="75"/>
                  </a:cubicBezTo>
                  <a:cubicBezTo>
                    <a:pt x="276" y="76"/>
                    <a:pt x="277" y="77"/>
                    <a:pt x="278" y="77"/>
                  </a:cubicBezTo>
                  <a:cubicBezTo>
                    <a:pt x="279" y="76"/>
                    <a:pt x="280" y="76"/>
                    <a:pt x="280" y="75"/>
                  </a:cubicBezTo>
                  <a:cubicBezTo>
                    <a:pt x="282" y="76"/>
                    <a:pt x="284" y="77"/>
                    <a:pt x="285" y="77"/>
                  </a:cubicBezTo>
                  <a:cubicBezTo>
                    <a:pt x="320" y="97"/>
                    <a:pt x="285" y="125"/>
                    <a:pt x="287" y="151"/>
                  </a:cubicBezTo>
                  <a:cubicBezTo>
                    <a:pt x="288" y="153"/>
                    <a:pt x="290" y="153"/>
                    <a:pt x="290" y="151"/>
                  </a:cubicBezTo>
                  <a:cubicBezTo>
                    <a:pt x="290" y="151"/>
                    <a:pt x="290" y="150"/>
                    <a:pt x="290" y="150"/>
                  </a:cubicBezTo>
                  <a:cubicBezTo>
                    <a:pt x="290" y="150"/>
                    <a:pt x="290" y="150"/>
                    <a:pt x="291" y="150"/>
                  </a:cubicBezTo>
                  <a:cubicBezTo>
                    <a:pt x="291" y="149"/>
                    <a:pt x="292" y="149"/>
                    <a:pt x="293" y="148"/>
                  </a:cubicBezTo>
                  <a:cubicBezTo>
                    <a:pt x="291" y="158"/>
                    <a:pt x="271" y="168"/>
                    <a:pt x="269" y="158"/>
                  </a:cubicBezTo>
                  <a:cubicBezTo>
                    <a:pt x="269" y="157"/>
                    <a:pt x="269" y="157"/>
                    <a:pt x="269" y="157"/>
                  </a:cubicBezTo>
                  <a:cubicBezTo>
                    <a:pt x="270" y="156"/>
                    <a:pt x="270" y="155"/>
                    <a:pt x="269" y="155"/>
                  </a:cubicBezTo>
                  <a:cubicBezTo>
                    <a:pt x="269" y="152"/>
                    <a:pt x="269" y="148"/>
                    <a:pt x="269" y="145"/>
                  </a:cubicBezTo>
                  <a:cubicBezTo>
                    <a:pt x="268" y="139"/>
                    <a:pt x="264" y="131"/>
                    <a:pt x="261" y="126"/>
                  </a:cubicBezTo>
                  <a:cubicBezTo>
                    <a:pt x="250" y="100"/>
                    <a:pt x="241" y="75"/>
                    <a:pt x="233" y="48"/>
                  </a:cubicBezTo>
                  <a:cubicBezTo>
                    <a:pt x="231" y="41"/>
                    <a:pt x="229" y="37"/>
                    <a:pt x="226" y="35"/>
                  </a:cubicBezTo>
                  <a:cubicBezTo>
                    <a:pt x="226" y="34"/>
                    <a:pt x="225" y="33"/>
                    <a:pt x="224" y="34"/>
                  </a:cubicBezTo>
                  <a:cubicBezTo>
                    <a:pt x="216" y="32"/>
                    <a:pt x="206" y="47"/>
                    <a:pt x="199" y="59"/>
                  </a:cubicBezTo>
                  <a:cubicBezTo>
                    <a:pt x="170" y="39"/>
                    <a:pt x="135" y="2"/>
                    <a:pt x="98" y="3"/>
                  </a:cubicBezTo>
                  <a:cubicBezTo>
                    <a:pt x="98" y="3"/>
                    <a:pt x="98" y="3"/>
                    <a:pt x="98" y="3"/>
                  </a:cubicBezTo>
                  <a:cubicBezTo>
                    <a:pt x="97" y="3"/>
                    <a:pt x="96" y="3"/>
                    <a:pt x="95" y="3"/>
                  </a:cubicBezTo>
                  <a:cubicBezTo>
                    <a:pt x="67" y="6"/>
                    <a:pt x="66" y="39"/>
                    <a:pt x="72" y="67"/>
                  </a:cubicBezTo>
                  <a:cubicBezTo>
                    <a:pt x="72" y="68"/>
                    <a:pt x="72" y="68"/>
                    <a:pt x="72" y="68"/>
                  </a:cubicBezTo>
                  <a:cubicBezTo>
                    <a:pt x="72" y="71"/>
                    <a:pt x="73" y="74"/>
                    <a:pt x="74" y="77"/>
                  </a:cubicBezTo>
                  <a:cubicBezTo>
                    <a:pt x="73" y="78"/>
                    <a:pt x="73" y="78"/>
                    <a:pt x="73" y="79"/>
                  </a:cubicBezTo>
                  <a:cubicBezTo>
                    <a:pt x="72" y="81"/>
                    <a:pt x="74" y="82"/>
                    <a:pt x="75" y="81"/>
                  </a:cubicBezTo>
                  <a:cubicBezTo>
                    <a:pt x="75" y="81"/>
                    <a:pt x="75" y="81"/>
                    <a:pt x="75" y="81"/>
                  </a:cubicBezTo>
                  <a:cubicBezTo>
                    <a:pt x="76" y="85"/>
                    <a:pt x="77" y="88"/>
                    <a:pt x="78" y="91"/>
                  </a:cubicBezTo>
                  <a:cubicBezTo>
                    <a:pt x="78" y="91"/>
                    <a:pt x="78" y="92"/>
                    <a:pt x="79" y="92"/>
                  </a:cubicBezTo>
                  <a:cubicBezTo>
                    <a:pt x="80" y="94"/>
                    <a:pt x="80" y="96"/>
                    <a:pt x="81" y="98"/>
                  </a:cubicBezTo>
                  <a:cubicBezTo>
                    <a:pt x="81" y="98"/>
                    <a:pt x="81" y="99"/>
                    <a:pt x="80" y="99"/>
                  </a:cubicBezTo>
                  <a:cubicBezTo>
                    <a:pt x="80" y="100"/>
                    <a:pt x="81" y="102"/>
                    <a:pt x="83" y="101"/>
                  </a:cubicBezTo>
                  <a:cubicBezTo>
                    <a:pt x="82" y="102"/>
                    <a:pt x="83" y="103"/>
                    <a:pt x="83" y="103"/>
                  </a:cubicBezTo>
                  <a:cubicBezTo>
                    <a:pt x="101" y="109"/>
                    <a:pt x="113" y="95"/>
                    <a:pt x="119" y="80"/>
                  </a:cubicBezTo>
                  <a:cubicBezTo>
                    <a:pt x="120" y="83"/>
                    <a:pt x="121" y="86"/>
                    <a:pt x="124" y="88"/>
                  </a:cubicBezTo>
                  <a:cubicBezTo>
                    <a:pt x="125" y="89"/>
                    <a:pt x="125" y="90"/>
                    <a:pt x="126" y="91"/>
                  </a:cubicBezTo>
                  <a:cubicBezTo>
                    <a:pt x="125" y="91"/>
                    <a:pt x="126" y="92"/>
                    <a:pt x="126" y="92"/>
                  </a:cubicBezTo>
                  <a:cubicBezTo>
                    <a:pt x="127" y="97"/>
                    <a:pt x="120" y="102"/>
                    <a:pt x="120" y="108"/>
                  </a:cubicBezTo>
                  <a:cubicBezTo>
                    <a:pt x="119" y="115"/>
                    <a:pt x="120" y="120"/>
                    <a:pt x="123" y="125"/>
                  </a:cubicBezTo>
                  <a:cubicBezTo>
                    <a:pt x="123" y="126"/>
                    <a:pt x="124" y="127"/>
                    <a:pt x="125" y="127"/>
                  </a:cubicBezTo>
                  <a:cubicBezTo>
                    <a:pt x="127" y="129"/>
                    <a:pt x="128" y="130"/>
                    <a:pt x="130" y="132"/>
                  </a:cubicBezTo>
                  <a:cubicBezTo>
                    <a:pt x="130" y="132"/>
                    <a:pt x="130" y="132"/>
                    <a:pt x="130" y="132"/>
                  </a:cubicBezTo>
                  <a:cubicBezTo>
                    <a:pt x="129" y="134"/>
                    <a:pt x="131" y="135"/>
                    <a:pt x="133" y="134"/>
                  </a:cubicBezTo>
                  <a:cubicBezTo>
                    <a:pt x="133" y="134"/>
                    <a:pt x="133" y="134"/>
                    <a:pt x="134" y="134"/>
                  </a:cubicBezTo>
                  <a:cubicBezTo>
                    <a:pt x="140" y="137"/>
                    <a:pt x="147" y="139"/>
                    <a:pt x="154" y="139"/>
                  </a:cubicBezTo>
                  <a:cubicBezTo>
                    <a:pt x="154" y="139"/>
                    <a:pt x="155" y="138"/>
                    <a:pt x="155" y="138"/>
                  </a:cubicBezTo>
                  <a:cubicBezTo>
                    <a:pt x="155" y="138"/>
                    <a:pt x="155" y="138"/>
                    <a:pt x="155" y="138"/>
                  </a:cubicBezTo>
                  <a:cubicBezTo>
                    <a:pt x="170" y="126"/>
                    <a:pt x="182" y="111"/>
                    <a:pt x="193" y="95"/>
                  </a:cubicBezTo>
                  <a:cubicBezTo>
                    <a:pt x="199" y="89"/>
                    <a:pt x="204" y="83"/>
                    <a:pt x="210" y="76"/>
                  </a:cubicBezTo>
                  <a:cubicBezTo>
                    <a:pt x="236" y="42"/>
                    <a:pt x="209" y="77"/>
                    <a:pt x="204" y="86"/>
                  </a:cubicBezTo>
                  <a:cubicBezTo>
                    <a:pt x="192" y="104"/>
                    <a:pt x="178" y="123"/>
                    <a:pt x="166" y="141"/>
                  </a:cubicBezTo>
                  <a:cubicBezTo>
                    <a:pt x="164" y="143"/>
                    <a:pt x="167" y="145"/>
                    <a:pt x="168" y="143"/>
                  </a:cubicBezTo>
                  <a:cubicBezTo>
                    <a:pt x="190" y="120"/>
                    <a:pt x="206" y="93"/>
                    <a:pt x="227" y="69"/>
                  </a:cubicBezTo>
                  <a:cubicBezTo>
                    <a:pt x="206" y="93"/>
                    <a:pt x="191" y="124"/>
                    <a:pt x="172" y="150"/>
                  </a:cubicBezTo>
                  <a:cubicBezTo>
                    <a:pt x="171" y="151"/>
                    <a:pt x="174" y="153"/>
                    <a:pt x="175" y="152"/>
                  </a:cubicBezTo>
                  <a:cubicBezTo>
                    <a:pt x="192" y="134"/>
                    <a:pt x="206" y="115"/>
                    <a:pt x="221" y="95"/>
                  </a:cubicBezTo>
                  <a:cubicBezTo>
                    <a:pt x="240" y="70"/>
                    <a:pt x="215" y="106"/>
                    <a:pt x="213" y="109"/>
                  </a:cubicBezTo>
                  <a:cubicBezTo>
                    <a:pt x="204" y="124"/>
                    <a:pt x="193" y="138"/>
                    <a:pt x="183" y="152"/>
                  </a:cubicBezTo>
                  <a:cubicBezTo>
                    <a:pt x="182" y="154"/>
                    <a:pt x="185" y="155"/>
                    <a:pt x="186" y="154"/>
                  </a:cubicBezTo>
                  <a:cubicBezTo>
                    <a:pt x="196" y="145"/>
                    <a:pt x="205" y="136"/>
                    <a:pt x="213" y="126"/>
                  </a:cubicBezTo>
                  <a:cubicBezTo>
                    <a:pt x="208" y="134"/>
                    <a:pt x="202" y="142"/>
                    <a:pt x="198" y="151"/>
                  </a:cubicBezTo>
                  <a:cubicBezTo>
                    <a:pt x="196" y="153"/>
                    <a:pt x="199" y="154"/>
                    <a:pt x="201" y="153"/>
                  </a:cubicBezTo>
                  <a:cubicBezTo>
                    <a:pt x="209" y="142"/>
                    <a:pt x="229" y="123"/>
                    <a:pt x="235" y="110"/>
                  </a:cubicBezTo>
                  <a:cubicBezTo>
                    <a:pt x="228" y="125"/>
                    <a:pt x="216" y="139"/>
                    <a:pt x="206" y="153"/>
                  </a:cubicBezTo>
                  <a:cubicBezTo>
                    <a:pt x="205" y="155"/>
                    <a:pt x="208" y="156"/>
                    <a:pt x="209" y="155"/>
                  </a:cubicBezTo>
                  <a:cubicBezTo>
                    <a:pt x="218" y="149"/>
                    <a:pt x="226" y="142"/>
                    <a:pt x="233" y="134"/>
                  </a:cubicBezTo>
                  <a:cubicBezTo>
                    <a:pt x="225" y="144"/>
                    <a:pt x="215" y="157"/>
                    <a:pt x="213" y="160"/>
                  </a:cubicBezTo>
                  <a:cubicBezTo>
                    <a:pt x="212" y="161"/>
                    <a:pt x="215" y="163"/>
                    <a:pt x="216" y="162"/>
                  </a:cubicBezTo>
                  <a:cubicBezTo>
                    <a:pt x="226" y="150"/>
                    <a:pt x="236" y="139"/>
                    <a:pt x="247" y="128"/>
                  </a:cubicBezTo>
                  <a:cubicBezTo>
                    <a:pt x="240" y="135"/>
                    <a:pt x="227" y="150"/>
                    <a:pt x="220" y="163"/>
                  </a:cubicBezTo>
                  <a:cubicBezTo>
                    <a:pt x="219" y="165"/>
                    <a:pt x="221" y="167"/>
                    <a:pt x="223" y="165"/>
                  </a:cubicBezTo>
                  <a:cubicBezTo>
                    <a:pt x="232" y="156"/>
                    <a:pt x="243" y="146"/>
                    <a:pt x="251" y="135"/>
                  </a:cubicBezTo>
                  <a:cubicBezTo>
                    <a:pt x="241" y="150"/>
                    <a:pt x="228" y="162"/>
                    <a:pt x="219" y="177"/>
                  </a:cubicBezTo>
                  <a:cubicBezTo>
                    <a:pt x="218" y="179"/>
                    <a:pt x="219" y="180"/>
                    <a:pt x="221" y="180"/>
                  </a:cubicBezTo>
                  <a:cubicBezTo>
                    <a:pt x="201" y="207"/>
                    <a:pt x="178" y="231"/>
                    <a:pt x="157" y="257"/>
                  </a:cubicBezTo>
                  <a:cubicBezTo>
                    <a:pt x="138" y="278"/>
                    <a:pt x="121" y="301"/>
                    <a:pt x="105" y="324"/>
                  </a:cubicBezTo>
                  <a:cubicBezTo>
                    <a:pt x="104" y="325"/>
                    <a:pt x="103" y="326"/>
                    <a:pt x="102" y="327"/>
                  </a:cubicBezTo>
                  <a:cubicBezTo>
                    <a:pt x="97" y="334"/>
                    <a:pt x="91" y="341"/>
                    <a:pt x="85" y="347"/>
                  </a:cubicBezTo>
                  <a:cubicBezTo>
                    <a:pt x="90" y="338"/>
                    <a:pt x="95" y="329"/>
                    <a:pt x="101" y="321"/>
                  </a:cubicBezTo>
                  <a:cubicBezTo>
                    <a:pt x="110" y="309"/>
                    <a:pt x="119" y="297"/>
                    <a:pt x="128" y="286"/>
                  </a:cubicBezTo>
                  <a:cubicBezTo>
                    <a:pt x="158" y="251"/>
                    <a:pt x="192" y="219"/>
                    <a:pt x="212" y="176"/>
                  </a:cubicBezTo>
                  <a:cubicBezTo>
                    <a:pt x="213" y="174"/>
                    <a:pt x="210" y="172"/>
                    <a:pt x="209" y="174"/>
                  </a:cubicBezTo>
                  <a:cubicBezTo>
                    <a:pt x="181" y="203"/>
                    <a:pt x="159" y="237"/>
                    <a:pt x="135" y="270"/>
                  </a:cubicBezTo>
                  <a:cubicBezTo>
                    <a:pt x="127" y="282"/>
                    <a:pt x="118" y="293"/>
                    <a:pt x="109" y="305"/>
                  </a:cubicBezTo>
                  <a:cubicBezTo>
                    <a:pt x="106" y="309"/>
                    <a:pt x="102" y="313"/>
                    <a:pt x="99" y="318"/>
                  </a:cubicBezTo>
                  <a:cubicBezTo>
                    <a:pt x="98" y="319"/>
                    <a:pt x="97" y="320"/>
                    <a:pt x="96" y="321"/>
                  </a:cubicBezTo>
                  <a:cubicBezTo>
                    <a:pt x="89" y="331"/>
                    <a:pt x="81" y="341"/>
                    <a:pt x="73" y="350"/>
                  </a:cubicBezTo>
                  <a:cubicBezTo>
                    <a:pt x="79" y="342"/>
                    <a:pt x="84" y="333"/>
                    <a:pt x="90" y="324"/>
                  </a:cubicBezTo>
                  <a:cubicBezTo>
                    <a:pt x="96" y="314"/>
                    <a:pt x="103" y="304"/>
                    <a:pt x="110" y="294"/>
                  </a:cubicBezTo>
                  <a:cubicBezTo>
                    <a:pt x="123" y="279"/>
                    <a:pt x="135" y="263"/>
                    <a:pt x="146" y="247"/>
                  </a:cubicBezTo>
                  <a:cubicBezTo>
                    <a:pt x="150" y="242"/>
                    <a:pt x="154" y="236"/>
                    <a:pt x="159" y="228"/>
                  </a:cubicBezTo>
                  <a:cubicBezTo>
                    <a:pt x="173" y="212"/>
                    <a:pt x="186" y="196"/>
                    <a:pt x="199" y="179"/>
                  </a:cubicBezTo>
                  <a:cubicBezTo>
                    <a:pt x="201" y="178"/>
                    <a:pt x="198" y="176"/>
                    <a:pt x="197" y="177"/>
                  </a:cubicBezTo>
                  <a:cubicBezTo>
                    <a:pt x="183" y="193"/>
                    <a:pt x="171" y="209"/>
                    <a:pt x="158" y="225"/>
                  </a:cubicBezTo>
                  <a:cubicBezTo>
                    <a:pt x="152" y="233"/>
                    <a:pt x="146" y="241"/>
                    <a:pt x="140" y="249"/>
                  </a:cubicBezTo>
                  <a:cubicBezTo>
                    <a:pt x="132" y="259"/>
                    <a:pt x="124" y="269"/>
                    <a:pt x="116" y="280"/>
                  </a:cubicBezTo>
                  <a:cubicBezTo>
                    <a:pt x="109" y="290"/>
                    <a:pt x="101" y="300"/>
                    <a:pt x="92" y="310"/>
                  </a:cubicBezTo>
                  <a:cubicBezTo>
                    <a:pt x="87" y="316"/>
                    <a:pt x="82" y="322"/>
                    <a:pt x="76" y="328"/>
                  </a:cubicBezTo>
                  <a:cubicBezTo>
                    <a:pt x="82" y="318"/>
                    <a:pt x="88" y="309"/>
                    <a:pt x="94" y="300"/>
                  </a:cubicBezTo>
                  <a:cubicBezTo>
                    <a:pt x="122" y="256"/>
                    <a:pt x="166" y="220"/>
                    <a:pt x="188" y="173"/>
                  </a:cubicBezTo>
                  <a:cubicBezTo>
                    <a:pt x="189" y="171"/>
                    <a:pt x="187" y="169"/>
                    <a:pt x="186" y="170"/>
                  </a:cubicBezTo>
                  <a:cubicBezTo>
                    <a:pt x="179" y="177"/>
                    <a:pt x="173" y="184"/>
                    <a:pt x="166" y="191"/>
                  </a:cubicBezTo>
                  <a:cubicBezTo>
                    <a:pt x="171" y="185"/>
                    <a:pt x="175" y="178"/>
                    <a:pt x="180" y="171"/>
                  </a:cubicBezTo>
                  <a:cubicBezTo>
                    <a:pt x="181" y="170"/>
                    <a:pt x="178" y="168"/>
                    <a:pt x="177" y="169"/>
                  </a:cubicBezTo>
                  <a:cubicBezTo>
                    <a:pt x="108" y="233"/>
                    <a:pt x="60" y="320"/>
                    <a:pt x="1" y="393"/>
                  </a:cubicBezTo>
                  <a:cubicBezTo>
                    <a:pt x="0" y="394"/>
                    <a:pt x="2" y="396"/>
                    <a:pt x="3" y="395"/>
                  </a:cubicBezTo>
                  <a:cubicBezTo>
                    <a:pt x="52" y="335"/>
                    <a:pt x="95" y="270"/>
                    <a:pt x="144" y="210"/>
                  </a:cubicBezTo>
                  <a:cubicBezTo>
                    <a:pt x="94" y="270"/>
                    <a:pt x="53" y="336"/>
                    <a:pt x="7" y="400"/>
                  </a:cubicBezTo>
                  <a:cubicBezTo>
                    <a:pt x="6" y="402"/>
                    <a:pt x="9" y="403"/>
                    <a:pt x="10" y="402"/>
                  </a:cubicBezTo>
                  <a:cubicBezTo>
                    <a:pt x="62" y="333"/>
                    <a:pt x="109" y="260"/>
                    <a:pt x="166" y="196"/>
                  </a:cubicBezTo>
                  <a:cubicBezTo>
                    <a:pt x="181" y="179"/>
                    <a:pt x="188" y="175"/>
                    <a:pt x="162" y="209"/>
                  </a:cubicBezTo>
                  <a:cubicBezTo>
                    <a:pt x="149" y="225"/>
                    <a:pt x="134" y="241"/>
                    <a:pt x="121" y="257"/>
                  </a:cubicBezTo>
                  <a:cubicBezTo>
                    <a:pt x="99" y="283"/>
                    <a:pt x="80" y="314"/>
                    <a:pt x="62" y="343"/>
                  </a:cubicBezTo>
                  <a:cubicBezTo>
                    <a:pt x="44" y="362"/>
                    <a:pt x="27" y="383"/>
                    <a:pt x="17" y="407"/>
                  </a:cubicBezTo>
                  <a:cubicBezTo>
                    <a:pt x="17" y="408"/>
                    <a:pt x="19" y="410"/>
                    <a:pt x="20" y="409"/>
                  </a:cubicBezTo>
                  <a:cubicBezTo>
                    <a:pt x="36" y="389"/>
                    <a:pt x="51" y="367"/>
                    <a:pt x="65" y="346"/>
                  </a:cubicBezTo>
                  <a:cubicBezTo>
                    <a:pt x="68" y="343"/>
                    <a:pt x="70" y="340"/>
                    <a:pt x="73" y="337"/>
                  </a:cubicBezTo>
                  <a:cubicBezTo>
                    <a:pt x="80" y="329"/>
                    <a:pt x="87" y="321"/>
                    <a:pt x="94" y="313"/>
                  </a:cubicBezTo>
                  <a:cubicBezTo>
                    <a:pt x="85" y="325"/>
                    <a:pt x="77" y="338"/>
                    <a:pt x="69" y="351"/>
                  </a:cubicBezTo>
                  <a:cubicBezTo>
                    <a:pt x="63" y="361"/>
                    <a:pt x="56" y="370"/>
                    <a:pt x="50" y="380"/>
                  </a:cubicBezTo>
                  <a:cubicBezTo>
                    <a:pt x="41" y="390"/>
                    <a:pt x="33" y="401"/>
                    <a:pt x="24" y="412"/>
                  </a:cubicBezTo>
                  <a:cubicBezTo>
                    <a:pt x="23" y="413"/>
                    <a:pt x="25" y="416"/>
                    <a:pt x="27" y="414"/>
                  </a:cubicBezTo>
                  <a:cubicBezTo>
                    <a:pt x="39" y="401"/>
                    <a:pt x="49" y="387"/>
                    <a:pt x="59" y="373"/>
                  </a:cubicBezTo>
                  <a:cubicBezTo>
                    <a:pt x="63" y="368"/>
                    <a:pt x="68" y="363"/>
                    <a:pt x="71" y="358"/>
                  </a:cubicBezTo>
                  <a:cubicBezTo>
                    <a:pt x="75" y="354"/>
                    <a:pt x="78" y="350"/>
                    <a:pt x="81" y="346"/>
                  </a:cubicBezTo>
                  <a:cubicBezTo>
                    <a:pt x="78" y="351"/>
                    <a:pt x="76" y="356"/>
                    <a:pt x="73" y="361"/>
                  </a:cubicBezTo>
                  <a:cubicBezTo>
                    <a:pt x="56" y="380"/>
                    <a:pt x="39" y="399"/>
                    <a:pt x="28" y="421"/>
                  </a:cubicBezTo>
                  <a:cubicBezTo>
                    <a:pt x="27" y="423"/>
                    <a:pt x="30" y="424"/>
                    <a:pt x="31" y="423"/>
                  </a:cubicBezTo>
                  <a:cubicBezTo>
                    <a:pt x="37" y="418"/>
                    <a:pt x="42" y="413"/>
                    <a:pt x="47" y="407"/>
                  </a:cubicBezTo>
                  <a:cubicBezTo>
                    <a:pt x="43" y="414"/>
                    <a:pt x="38" y="420"/>
                    <a:pt x="34" y="426"/>
                  </a:cubicBezTo>
                  <a:cubicBezTo>
                    <a:pt x="33" y="428"/>
                    <a:pt x="36" y="430"/>
                    <a:pt x="37" y="428"/>
                  </a:cubicBezTo>
                  <a:cubicBezTo>
                    <a:pt x="76" y="377"/>
                    <a:pt x="114" y="325"/>
                    <a:pt x="154" y="275"/>
                  </a:cubicBezTo>
                  <a:cubicBezTo>
                    <a:pt x="171" y="253"/>
                    <a:pt x="190" y="233"/>
                    <a:pt x="207" y="212"/>
                  </a:cubicBezTo>
                  <a:cubicBezTo>
                    <a:pt x="212" y="206"/>
                    <a:pt x="218" y="198"/>
                    <a:pt x="223" y="191"/>
                  </a:cubicBezTo>
                  <a:cubicBezTo>
                    <a:pt x="228" y="184"/>
                    <a:pt x="234" y="177"/>
                    <a:pt x="239" y="170"/>
                  </a:cubicBezTo>
                  <a:cubicBezTo>
                    <a:pt x="239" y="170"/>
                    <a:pt x="239" y="170"/>
                    <a:pt x="239" y="170"/>
                  </a:cubicBezTo>
                  <a:cubicBezTo>
                    <a:pt x="241" y="167"/>
                    <a:pt x="244" y="164"/>
                    <a:pt x="246" y="161"/>
                  </a:cubicBezTo>
                  <a:cubicBezTo>
                    <a:pt x="249" y="161"/>
                    <a:pt x="251" y="163"/>
                    <a:pt x="253" y="167"/>
                  </a:cubicBezTo>
                  <a:cubicBezTo>
                    <a:pt x="227" y="213"/>
                    <a:pt x="177" y="250"/>
                    <a:pt x="144" y="292"/>
                  </a:cubicBezTo>
                  <a:cubicBezTo>
                    <a:pt x="107" y="339"/>
                    <a:pt x="74" y="390"/>
                    <a:pt x="37" y="439"/>
                  </a:cubicBezTo>
                  <a:cubicBezTo>
                    <a:pt x="36" y="440"/>
                    <a:pt x="39" y="442"/>
                    <a:pt x="40" y="441"/>
                  </a:cubicBezTo>
                  <a:cubicBezTo>
                    <a:pt x="41" y="439"/>
                    <a:pt x="43" y="438"/>
                    <a:pt x="44" y="436"/>
                  </a:cubicBezTo>
                  <a:cubicBezTo>
                    <a:pt x="44" y="436"/>
                    <a:pt x="44" y="436"/>
                    <a:pt x="45" y="436"/>
                  </a:cubicBezTo>
                  <a:cubicBezTo>
                    <a:pt x="59" y="429"/>
                    <a:pt x="71" y="417"/>
                    <a:pt x="83" y="404"/>
                  </a:cubicBezTo>
                  <a:cubicBezTo>
                    <a:pt x="71" y="419"/>
                    <a:pt x="59" y="434"/>
                    <a:pt x="46" y="449"/>
                  </a:cubicBezTo>
                  <a:cubicBezTo>
                    <a:pt x="45" y="451"/>
                    <a:pt x="47" y="453"/>
                    <a:pt x="49" y="452"/>
                  </a:cubicBezTo>
                  <a:cubicBezTo>
                    <a:pt x="72" y="426"/>
                    <a:pt x="94" y="400"/>
                    <a:pt x="115" y="373"/>
                  </a:cubicBezTo>
                  <a:cubicBezTo>
                    <a:pt x="123" y="364"/>
                    <a:pt x="130" y="355"/>
                    <a:pt x="137" y="346"/>
                  </a:cubicBezTo>
                  <a:cubicBezTo>
                    <a:pt x="138" y="344"/>
                    <a:pt x="139" y="342"/>
                    <a:pt x="141" y="341"/>
                  </a:cubicBezTo>
                  <a:cubicBezTo>
                    <a:pt x="148" y="331"/>
                    <a:pt x="155" y="322"/>
                    <a:pt x="162" y="313"/>
                  </a:cubicBezTo>
                  <a:cubicBezTo>
                    <a:pt x="179" y="292"/>
                    <a:pt x="196" y="271"/>
                    <a:pt x="212" y="251"/>
                  </a:cubicBezTo>
                  <a:cubicBezTo>
                    <a:pt x="236" y="223"/>
                    <a:pt x="262" y="197"/>
                    <a:pt x="286" y="171"/>
                  </a:cubicBezTo>
                  <a:cubicBezTo>
                    <a:pt x="290" y="169"/>
                    <a:pt x="293" y="165"/>
                    <a:pt x="295" y="161"/>
                  </a:cubicBezTo>
                  <a:cubicBezTo>
                    <a:pt x="309" y="145"/>
                    <a:pt x="323" y="128"/>
                    <a:pt x="336" y="109"/>
                  </a:cubicBezTo>
                  <a:cubicBezTo>
                    <a:pt x="336" y="109"/>
                    <a:pt x="336" y="109"/>
                    <a:pt x="336" y="109"/>
                  </a:cubicBezTo>
                  <a:cubicBezTo>
                    <a:pt x="336" y="111"/>
                    <a:pt x="336" y="113"/>
                    <a:pt x="337" y="114"/>
                  </a:cubicBezTo>
                  <a:cubicBezTo>
                    <a:pt x="337" y="114"/>
                    <a:pt x="336" y="114"/>
                    <a:pt x="336" y="115"/>
                  </a:cubicBezTo>
                  <a:cubicBezTo>
                    <a:pt x="326" y="129"/>
                    <a:pt x="315" y="143"/>
                    <a:pt x="304" y="156"/>
                  </a:cubicBezTo>
                  <a:cubicBezTo>
                    <a:pt x="304" y="156"/>
                    <a:pt x="304" y="157"/>
                    <a:pt x="303" y="157"/>
                  </a:cubicBezTo>
                  <a:cubicBezTo>
                    <a:pt x="286" y="174"/>
                    <a:pt x="268" y="190"/>
                    <a:pt x="253" y="209"/>
                  </a:cubicBezTo>
                  <a:cubicBezTo>
                    <a:pt x="243" y="221"/>
                    <a:pt x="234" y="233"/>
                    <a:pt x="225" y="245"/>
                  </a:cubicBezTo>
                  <a:cubicBezTo>
                    <a:pt x="204" y="268"/>
                    <a:pt x="183" y="291"/>
                    <a:pt x="164" y="316"/>
                  </a:cubicBezTo>
                  <a:cubicBezTo>
                    <a:pt x="141" y="344"/>
                    <a:pt x="119" y="373"/>
                    <a:pt x="97" y="401"/>
                  </a:cubicBezTo>
                  <a:cubicBezTo>
                    <a:pt x="94" y="404"/>
                    <a:pt x="88" y="413"/>
                    <a:pt x="82" y="422"/>
                  </a:cubicBezTo>
                  <a:cubicBezTo>
                    <a:pt x="77" y="428"/>
                    <a:pt x="73" y="434"/>
                    <a:pt x="68" y="439"/>
                  </a:cubicBezTo>
                  <a:cubicBezTo>
                    <a:pt x="62" y="447"/>
                    <a:pt x="55" y="453"/>
                    <a:pt x="50" y="454"/>
                  </a:cubicBezTo>
                  <a:cubicBezTo>
                    <a:pt x="48" y="454"/>
                    <a:pt x="48" y="456"/>
                    <a:pt x="50" y="456"/>
                  </a:cubicBezTo>
                  <a:cubicBezTo>
                    <a:pt x="53" y="456"/>
                    <a:pt x="56" y="454"/>
                    <a:pt x="60" y="452"/>
                  </a:cubicBezTo>
                  <a:cubicBezTo>
                    <a:pt x="58" y="454"/>
                    <a:pt x="57" y="456"/>
                    <a:pt x="55" y="459"/>
                  </a:cubicBezTo>
                  <a:cubicBezTo>
                    <a:pt x="54" y="460"/>
                    <a:pt x="56" y="462"/>
                    <a:pt x="57" y="461"/>
                  </a:cubicBezTo>
                  <a:cubicBezTo>
                    <a:pt x="63" y="456"/>
                    <a:pt x="69" y="451"/>
                    <a:pt x="75" y="446"/>
                  </a:cubicBezTo>
                  <a:cubicBezTo>
                    <a:pt x="68" y="455"/>
                    <a:pt x="62" y="463"/>
                    <a:pt x="56" y="472"/>
                  </a:cubicBezTo>
                  <a:cubicBezTo>
                    <a:pt x="55" y="473"/>
                    <a:pt x="57" y="475"/>
                    <a:pt x="59" y="474"/>
                  </a:cubicBezTo>
                  <a:cubicBezTo>
                    <a:pt x="73" y="463"/>
                    <a:pt x="86" y="451"/>
                    <a:pt x="98" y="437"/>
                  </a:cubicBezTo>
                  <a:cubicBezTo>
                    <a:pt x="97" y="438"/>
                    <a:pt x="96" y="440"/>
                    <a:pt x="95" y="441"/>
                  </a:cubicBezTo>
                  <a:cubicBezTo>
                    <a:pt x="86" y="451"/>
                    <a:pt x="77" y="462"/>
                    <a:pt x="67" y="473"/>
                  </a:cubicBezTo>
                  <a:cubicBezTo>
                    <a:pt x="66" y="474"/>
                    <a:pt x="68" y="476"/>
                    <a:pt x="70" y="475"/>
                  </a:cubicBezTo>
                  <a:cubicBezTo>
                    <a:pt x="81" y="465"/>
                    <a:pt x="90" y="453"/>
                    <a:pt x="99" y="442"/>
                  </a:cubicBezTo>
                  <a:cubicBezTo>
                    <a:pt x="109" y="430"/>
                    <a:pt x="120" y="418"/>
                    <a:pt x="130" y="406"/>
                  </a:cubicBezTo>
                  <a:cubicBezTo>
                    <a:pt x="155" y="378"/>
                    <a:pt x="179" y="350"/>
                    <a:pt x="203" y="322"/>
                  </a:cubicBezTo>
                  <a:cubicBezTo>
                    <a:pt x="249" y="267"/>
                    <a:pt x="295" y="210"/>
                    <a:pt x="342" y="156"/>
                  </a:cubicBezTo>
                  <a:cubicBezTo>
                    <a:pt x="298" y="206"/>
                    <a:pt x="257" y="260"/>
                    <a:pt x="215" y="313"/>
                  </a:cubicBezTo>
                  <a:cubicBezTo>
                    <a:pt x="169" y="370"/>
                    <a:pt x="118" y="423"/>
                    <a:pt x="73" y="480"/>
                  </a:cubicBezTo>
                  <a:cubicBezTo>
                    <a:pt x="72" y="482"/>
                    <a:pt x="74" y="484"/>
                    <a:pt x="75" y="483"/>
                  </a:cubicBezTo>
                  <a:cubicBezTo>
                    <a:pt x="83" y="477"/>
                    <a:pt x="90" y="471"/>
                    <a:pt x="96" y="465"/>
                  </a:cubicBezTo>
                  <a:cubicBezTo>
                    <a:pt x="90" y="473"/>
                    <a:pt x="84" y="480"/>
                    <a:pt x="78" y="488"/>
                  </a:cubicBezTo>
                  <a:cubicBezTo>
                    <a:pt x="77" y="490"/>
                    <a:pt x="79" y="492"/>
                    <a:pt x="81" y="490"/>
                  </a:cubicBezTo>
                  <a:cubicBezTo>
                    <a:pt x="88" y="484"/>
                    <a:pt x="95" y="478"/>
                    <a:pt x="102" y="472"/>
                  </a:cubicBezTo>
                  <a:cubicBezTo>
                    <a:pt x="95" y="480"/>
                    <a:pt x="88" y="489"/>
                    <a:pt x="82" y="497"/>
                  </a:cubicBezTo>
                  <a:cubicBezTo>
                    <a:pt x="81" y="499"/>
                    <a:pt x="83" y="501"/>
                    <a:pt x="84" y="499"/>
                  </a:cubicBezTo>
                  <a:cubicBezTo>
                    <a:pt x="86" y="497"/>
                    <a:pt x="88" y="496"/>
                    <a:pt x="90" y="494"/>
                  </a:cubicBezTo>
                  <a:cubicBezTo>
                    <a:pt x="88" y="497"/>
                    <a:pt x="86" y="501"/>
                    <a:pt x="85" y="506"/>
                  </a:cubicBezTo>
                  <a:cubicBezTo>
                    <a:pt x="85" y="507"/>
                    <a:pt x="87" y="508"/>
                    <a:pt x="87" y="506"/>
                  </a:cubicBezTo>
                  <a:cubicBezTo>
                    <a:pt x="90" y="498"/>
                    <a:pt x="95" y="491"/>
                    <a:pt x="101" y="484"/>
                  </a:cubicBezTo>
                  <a:cubicBezTo>
                    <a:pt x="108" y="477"/>
                    <a:pt x="115" y="470"/>
                    <a:pt x="122" y="463"/>
                  </a:cubicBezTo>
                  <a:cubicBezTo>
                    <a:pt x="131" y="456"/>
                    <a:pt x="140" y="449"/>
                    <a:pt x="147" y="442"/>
                  </a:cubicBezTo>
                  <a:cubicBezTo>
                    <a:pt x="151" y="438"/>
                    <a:pt x="155" y="434"/>
                    <a:pt x="159" y="430"/>
                  </a:cubicBezTo>
                  <a:cubicBezTo>
                    <a:pt x="149" y="442"/>
                    <a:pt x="139" y="453"/>
                    <a:pt x="129" y="465"/>
                  </a:cubicBezTo>
                  <a:cubicBezTo>
                    <a:pt x="118" y="475"/>
                    <a:pt x="107" y="487"/>
                    <a:pt x="100" y="497"/>
                  </a:cubicBezTo>
                  <a:cubicBezTo>
                    <a:pt x="96" y="501"/>
                    <a:pt x="92" y="506"/>
                    <a:pt x="87" y="510"/>
                  </a:cubicBezTo>
                  <a:cubicBezTo>
                    <a:pt x="86" y="512"/>
                    <a:pt x="88" y="514"/>
                    <a:pt x="89" y="513"/>
                  </a:cubicBezTo>
                  <a:cubicBezTo>
                    <a:pt x="91" y="512"/>
                    <a:pt x="92" y="511"/>
                    <a:pt x="93" y="510"/>
                  </a:cubicBezTo>
                  <a:cubicBezTo>
                    <a:pt x="93" y="512"/>
                    <a:pt x="93" y="513"/>
                    <a:pt x="93" y="515"/>
                  </a:cubicBezTo>
                  <a:cubicBezTo>
                    <a:pt x="93" y="516"/>
                    <a:pt x="96" y="516"/>
                    <a:pt x="95" y="515"/>
                  </a:cubicBezTo>
                  <a:cubicBezTo>
                    <a:pt x="95" y="512"/>
                    <a:pt x="96" y="510"/>
                    <a:pt x="98" y="507"/>
                  </a:cubicBezTo>
                  <a:cubicBezTo>
                    <a:pt x="136" y="479"/>
                    <a:pt x="166" y="442"/>
                    <a:pt x="196" y="403"/>
                  </a:cubicBezTo>
                  <a:cubicBezTo>
                    <a:pt x="206" y="393"/>
                    <a:pt x="216" y="383"/>
                    <a:pt x="226" y="372"/>
                  </a:cubicBezTo>
                  <a:cubicBezTo>
                    <a:pt x="240" y="357"/>
                    <a:pt x="254" y="342"/>
                    <a:pt x="268" y="327"/>
                  </a:cubicBezTo>
                  <a:cubicBezTo>
                    <a:pt x="255" y="344"/>
                    <a:pt x="242" y="360"/>
                    <a:pt x="229" y="377"/>
                  </a:cubicBezTo>
                  <a:cubicBezTo>
                    <a:pt x="210" y="398"/>
                    <a:pt x="191" y="418"/>
                    <a:pt x="173" y="440"/>
                  </a:cubicBezTo>
                  <a:cubicBezTo>
                    <a:pt x="147" y="471"/>
                    <a:pt x="115" y="495"/>
                    <a:pt x="90" y="526"/>
                  </a:cubicBezTo>
                  <a:cubicBezTo>
                    <a:pt x="88" y="527"/>
                    <a:pt x="90" y="529"/>
                    <a:pt x="92" y="528"/>
                  </a:cubicBezTo>
                  <a:cubicBezTo>
                    <a:pt x="126" y="500"/>
                    <a:pt x="157" y="468"/>
                    <a:pt x="186" y="435"/>
                  </a:cubicBezTo>
                  <a:cubicBezTo>
                    <a:pt x="182" y="440"/>
                    <a:pt x="178" y="446"/>
                    <a:pt x="174" y="451"/>
                  </a:cubicBezTo>
                  <a:cubicBezTo>
                    <a:pt x="169" y="458"/>
                    <a:pt x="164" y="464"/>
                    <a:pt x="160" y="470"/>
                  </a:cubicBezTo>
                  <a:cubicBezTo>
                    <a:pt x="134" y="495"/>
                    <a:pt x="108" y="521"/>
                    <a:pt x="85" y="548"/>
                  </a:cubicBezTo>
                  <a:cubicBezTo>
                    <a:pt x="84" y="549"/>
                    <a:pt x="86" y="552"/>
                    <a:pt x="87" y="550"/>
                  </a:cubicBezTo>
                  <a:cubicBezTo>
                    <a:pt x="115" y="530"/>
                    <a:pt x="138" y="504"/>
                    <a:pt x="160" y="477"/>
                  </a:cubicBezTo>
                  <a:cubicBezTo>
                    <a:pt x="168" y="469"/>
                    <a:pt x="176" y="461"/>
                    <a:pt x="184" y="453"/>
                  </a:cubicBezTo>
                  <a:cubicBezTo>
                    <a:pt x="150" y="492"/>
                    <a:pt x="116" y="530"/>
                    <a:pt x="80" y="567"/>
                  </a:cubicBezTo>
                  <a:cubicBezTo>
                    <a:pt x="78" y="568"/>
                    <a:pt x="80" y="570"/>
                    <a:pt x="82" y="569"/>
                  </a:cubicBezTo>
                  <a:cubicBezTo>
                    <a:pt x="112" y="540"/>
                    <a:pt x="139" y="510"/>
                    <a:pt x="165" y="479"/>
                  </a:cubicBezTo>
                  <a:cubicBezTo>
                    <a:pt x="177" y="465"/>
                    <a:pt x="189" y="452"/>
                    <a:pt x="201" y="438"/>
                  </a:cubicBezTo>
                  <a:cubicBezTo>
                    <a:pt x="206" y="433"/>
                    <a:pt x="210" y="428"/>
                    <a:pt x="215" y="423"/>
                  </a:cubicBezTo>
                  <a:cubicBezTo>
                    <a:pt x="212" y="426"/>
                    <a:pt x="210" y="429"/>
                    <a:pt x="207" y="433"/>
                  </a:cubicBezTo>
                  <a:cubicBezTo>
                    <a:pt x="166" y="484"/>
                    <a:pt x="114" y="530"/>
                    <a:pt x="78" y="586"/>
                  </a:cubicBezTo>
                  <a:cubicBezTo>
                    <a:pt x="78" y="587"/>
                    <a:pt x="79" y="589"/>
                    <a:pt x="80" y="588"/>
                  </a:cubicBezTo>
                  <a:cubicBezTo>
                    <a:pt x="109" y="568"/>
                    <a:pt x="129" y="541"/>
                    <a:pt x="150" y="514"/>
                  </a:cubicBezTo>
                  <a:cubicBezTo>
                    <a:pt x="167" y="492"/>
                    <a:pt x="186" y="472"/>
                    <a:pt x="205" y="452"/>
                  </a:cubicBezTo>
                  <a:cubicBezTo>
                    <a:pt x="202" y="455"/>
                    <a:pt x="200" y="458"/>
                    <a:pt x="197" y="461"/>
                  </a:cubicBezTo>
                  <a:cubicBezTo>
                    <a:pt x="162" y="503"/>
                    <a:pt x="129" y="557"/>
                    <a:pt x="82" y="587"/>
                  </a:cubicBezTo>
                  <a:cubicBezTo>
                    <a:pt x="81" y="588"/>
                    <a:pt x="82" y="589"/>
                    <a:pt x="83" y="589"/>
                  </a:cubicBezTo>
                  <a:cubicBezTo>
                    <a:pt x="119" y="566"/>
                    <a:pt x="143" y="531"/>
                    <a:pt x="170" y="499"/>
                  </a:cubicBezTo>
                  <a:cubicBezTo>
                    <a:pt x="185" y="481"/>
                    <a:pt x="201" y="464"/>
                    <a:pt x="216" y="446"/>
                  </a:cubicBezTo>
                  <a:cubicBezTo>
                    <a:pt x="187" y="481"/>
                    <a:pt x="160" y="517"/>
                    <a:pt x="131" y="552"/>
                  </a:cubicBezTo>
                  <a:cubicBezTo>
                    <a:pt x="129" y="554"/>
                    <a:pt x="122" y="561"/>
                    <a:pt x="116" y="569"/>
                  </a:cubicBezTo>
                  <a:cubicBezTo>
                    <a:pt x="106" y="578"/>
                    <a:pt x="96" y="588"/>
                    <a:pt x="85" y="598"/>
                  </a:cubicBezTo>
                  <a:cubicBezTo>
                    <a:pt x="84" y="599"/>
                    <a:pt x="86" y="601"/>
                    <a:pt x="87" y="600"/>
                  </a:cubicBezTo>
                  <a:cubicBezTo>
                    <a:pt x="95" y="593"/>
                    <a:pt x="102" y="586"/>
                    <a:pt x="109" y="579"/>
                  </a:cubicBezTo>
                  <a:cubicBezTo>
                    <a:pt x="110" y="578"/>
                    <a:pt x="111" y="577"/>
                    <a:pt x="112" y="576"/>
                  </a:cubicBezTo>
                  <a:cubicBezTo>
                    <a:pt x="131" y="558"/>
                    <a:pt x="150" y="538"/>
                    <a:pt x="168" y="519"/>
                  </a:cubicBezTo>
                  <a:cubicBezTo>
                    <a:pt x="141" y="548"/>
                    <a:pt x="114" y="575"/>
                    <a:pt x="88" y="604"/>
                  </a:cubicBezTo>
                  <a:cubicBezTo>
                    <a:pt x="86" y="606"/>
                    <a:pt x="88" y="608"/>
                    <a:pt x="89" y="607"/>
                  </a:cubicBezTo>
                  <a:cubicBezTo>
                    <a:pt x="102" y="598"/>
                    <a:pt x="114" y="586"/>
                    <a:pt x="126" y="575"/>
                  </a:cubicBezTo>
                  <a:cubicBezTo>
                    <a:pt x="116" y="586"/>
                    <a:pt x="105" y="598"/>
                    <a:pt x="95" y="610"/>
                  </a:cubicBezTo>
                  <a:cubicBezTo>
                    <a:pt x="94" y="611"/>
                    <a:pt x="96" y="613"/>
                    <a:pt x="97" y="612"/>
                  </a:cubicBezTo>
                  <a:cubicBezTo>
                    <a:pt x="104" y="607"/>
                    <a:pt x="112" y="601"/>
                    <a:pt x="119" y="595"/>
                  </a:cubicBezTo>
                  <a:cubicBezTo>
                    <a:pt x="112" y="603"/>
                    <a:pt x="107" y="612"/>
                    <a:pt x="103" y="623"/>
                  </a:cubicBezTo>
                  <a:cubicBezTo>
                    <a:pt x="102" y="624"/>
                    <a:pt x="104" y="625"/>
                    <a:pt x="105" y="624"/>
                  </a:cubicBezTo>
                  <a:cubicBezTo>
                    <a:pt x="126" y="604"/>
                    <a:pt x="147" y="582"/>
                    <a:pt x="167" y="560"/>
                  </a:cubicBezTo>
                  <a:cubicBezTo>
                    <a:pt x="148" y="582"/>
                    <a:pt x="128" y="604"/>
                    <a:pt x="108" y="627"/>
                  </a:cubicBezTo>
                  <a:cubicBezTo>
                    <a:pt x="107" y="628"/>
                    <a:pt x="109" y="630"/>
                    <a:pt x="111" y="629"/>
                  </a:cubicBezTo>
                  <a:cubicBezTo>
                    <a:pt x="115" y="625"/>
                    <a:pt x="120" y="620"/>
                    <a:pt x="125" y="616"/>
                  </a:cubicBezTo>
                  <a:cubicBezTo>
                    <a:pt x="120" y="622"/>
                    <a:pt x="115" y="627"/>
                    <a:pt x="110" y="633"/>
                  </a:cubicBezTo>
                  <a:cubicBezTo>
                    <a:pt x="109" y="635"/>
                    <a:pt x="112" y="637"/>
                    <a:pt x="113" y="635"/>
                  </a:cubicBezTo>
                  <a:cubicBezTo>
                    <a:pt x="116" y="631"/>
                    <a:pt x="119" y="627"/>
                    <a:pt x="122" y="624"/>
                  </a:cubicBezTo>
                  <a:cubicBezTo>
                    <a:pt x="119" y="629"/>
                    <a:pt x="115" y="634"/>
                    <a:pt x="112" y="639"/>
                  </a:cubicBezTo>
                  <a:cubicBezTo>
                    <a:pt x="111" y="640"/>
                    <a:pt x="112" y="641"/>
                    <a:pt x="113" y="641"/>
                  </a:cubicBezTo>
                  <a:cubicBezTo>
                    <a:pt x="116" y="641"/>
                    <a:pt x="118" y="640"/>
                    <a:pt x="121" y="639"/>
                  </a:cubicBezTo>
                  <a:cubicBezTo>
                    <a:pt x="120" y="640"/>
                    <a:pt x="120" y="641"/>
                    <a:pt x="119" y="641"/>
                  </a:cubicBezTo>
                  <a:cubicBezTo>
                    <a:pt x="119" y="643"/>
                    <a:pt x="121" y="644"/>
                    <a:pt x="122" y="643"/>
                  </a:cubicBezTo>
                  <a:cubicBezTo>
                    <a:pt x="123" y="641"/>
                    <a:pt x="124" y="640"/>
                    <a:pt x="125" y="638"/>
                  </a:cubicBezTo>
                  <a:cubicBezTo>
                    <a:pt x="134" y="635"/>
                    <a:pt x="143" y="631"/>
                    <a:pt x="151" y="626"/>
                  </a:cubicBezTo>
                  <a:cubicBezTo>
                    <a:pt x="143" y="633"/>
                    <a:pt x="135" y="640"/>
                    <a:pt x="126" y="646"/>
                  </a:cubicBezTo>
                  <a:cubicBezTo>
                    <a:pt x="125" y="647"/>
                    <a:pt x="126" y="650"/>
                    <a:pt x="128" y="649"/>
                  </a:cubicBezTo>
                  <a:cubicBezTo>
                    <a:pt x="153" y="634"/>
                    <a:pt x="175" y="615"/>
                    <a:pt x="196" y="595"/>
                  </a:cubicBezTo>
                  <a:cubicBezTo>
                    <a:pt x="177" y="616"/>
                    <a:pt x="156" y="637"/>
                    <a:pt x="135" y="657"/>
                  </a:cubicBezTo>
                  <a:cubicBezTo>
                    <a:pt x="133" y="659"/>
                    <a:pt x="136" y="661"/>
                    <a:pt x="137" y="660"/>
                  </a:cubicBezTo>
                  <a:cubicBezTo>
                    <a:pt x="206" y="606"/>
                    <a:pt x="266" y="541"/>
                    <a:pt x="326" y="477"/>
                  </a:cubicBezTo>
                  <a:cubicBezTo>
                    <a:pt x="265" y="542"/>
                    <a:pt x="206" y="609"/>
                    <a:pt x="140" y="670"/>
                  </a:cubicBezTo>
                  <a:cubicBezTo>
                    <a:pt x="139" y="671"/>
                    <a:pt x="141" y="673"/>
                    <a:pt x="142" y="672"/>
                  </a:cubicBezTo>
                  <a:cubicBezTo>
                    <a:pt x="153" y="666"/>
                    <a:pt x="162" y="659"/>
                    <a:pt x="171" y="651"/>
                  </a:cubicBezTo>
                  <a:cubicBezTo>
                    <a:pt x="164" y="661"/>
                    <a:pt x="157" y="671"/>
                    <a:pt x="151" y="681"/>
                  </a:cubicBezTo>
                  <a:cubicBezTo>
                    <a:pt x="150" y="682"/>
                    <a:pt x="152" y="684"/>
                    <a:pt x="154" y="683"/>
                  </a:cubicBezTo>
                  <a:cubicBezTo>
                    <a:pt x="162" y="677"/>
                    <a:pt x="171" y="671"/>
                    <a:pt x="179" y="663"/>
                  </a:cubicBezTo>
                  <a:cubicBezTo>
                    <a:pt x="171" y="673"/>
                    <a:pt x="163" y="682"/>
                    <a:pt x="156" y="692"/>
                  </a:cubicBezTo>
                  <a:cubicBezTo>
                    <a:pt x="155" y="693"/>
                    <a:pt x="156" y="695"/>
                    <a:pt x="158" y="694"/>
                  </a:cubicBezTo>
                  <a:cubicBezTo>
                    <a:pt x="166" y="690"/>
                    <a:pt x="174" y="684"/>
                    <a:pt x="181" y="678"/>
                  </a:cubicBezTo>
                  <a:cubicBezTo>
                    <a:pt x="176" y="684"/>
                    <a:pt x="170" y="690"/>
                    <a:pt x="165" y="696"/>
                  </a:cubicBezTo>
                  <a:cubicBezTo>
                    <a:pt x="163" y="698"/>
                    <a:pt x="166" y="700"/>
                    <a:pt x="167" y="698"/>
                  </a:cubicBezTo>
                  <a:cubicBezTo>
                    <a:pt x="174" y="693"/>
                    <a:pt x="182" y="687"/>
                    <a:pt x="189" y="681"/>
                  </a:cubicBezTo>
                  <a:cubicBezTo>
                    <a:pt x="180" y="690"/>
                    <a:pt x="171" y="698"/>
                    <a:pt x="163" y="707"/>
                  </a:cubicBezTo>
                  <a:cubicBezTo>
                    <a:pt x="162" y="709"/>
                    <a:pt x="164" y="711"/>
                    <a:pt x="165" y="709"/>
                  </a:cubicBezTo>
                  <a:cubicBezTo>
                    <a:pt x="191" y="682"/>
                    <a:pt x="218" y="655"/>
                    <a:pt x="245" y="629"/>
                  </a:cubicBezTo>
                  <a:cubicBezTo>
                    <a:pt x="221" y="656"/>
                    <a:pt x="195" y="683"/>
                    <a:pt x="167" y="707"/>
                  </a:cubicBezTo>
                  <a:cubicBezTo>
                    <a:pt x="166" y="708"/>
                    <a:pt x="168" y="711"/>
                    <a:pt x="169" y="710"/>
                  </a:cubicBezTo>
                  <a:cubicBezTo>
                    <a:pt x="197" y="690"/>
                    <a:pt x="223" y="668"/>
                    <a:pt x="248" y="644"/>
                  </a:cubicBezTo>
                  <a:cubicBezTo>
                    <a:pt x="246" y="647"/>
                    <a:pt x="244" y="649"/>
                    <a:pt x="241" y="652"/>
                  </a:cubicBezTo>
                  <a:cubicBezTo>
                    <a:pt x="220" y="670"/>
                    <a:pt x="198" y="689"/>
                    <a:pt x="180" y="711"/>
                  </a:cubicBezTo>
                  <a:cubicBezTo>
                    <a:pt x="179" y="712"/>
                    <a:pt x="181" y="714"/>
                    <a:pt x="182" y="713"/>
                  </a:cubicBezTo>
                  <a:cubicBezTo>
                    <a:pt x="206" y="699"/>
                    <a:pt x="227" y="678"/>
                    <a:pt x="247" y="656"/>
                  </a:cubicBezTo>
                  <a:cubicBezTo>
                    <a:pt x="297" y="612"/>
                    <a:pt x="341" y="560"/>
                    <a:pt x="388" y="513"/>
                  </a:cubicBezTo>
                  <a:cubicBezTo>
                    <a:pt x="416" y="485"/>
                    <a:pt x="447" y="459"/>
                    <a:pt x="477" y="433"/>
                  </a:cubicBezTo>
                  <a:cubicBezTo>
                    <a:pt x="466" y="443"/>
                    <a:pt x="455" y="454"/>
                    <a:pt x="444" y="465"/>
                  </a:cubicBezTo>
                  <a:cubicBezTo>
                    <a:pt x="398" y="512"/>
                    <a:pt x="351" y="558"/>
                    <a:pt x="306" y="605"/>
                  </a:cubicBezTo>
                  <a:cubicBezTo>
                    <a:pt x="294" y="617"/>
                    <a:pt x="283" y="628"/>
                    <a:pt x="271" y="639"/>
                  </a:cubicBezTo>
                  <a:cubicBezTo>
                    <a:pt x="243" y="664"/>
                    <a:pt x="215" y="689"/>
                    <a:pt x="196" y="722"/>
                  </a:cubicBezTo>
                  <a:cubicBezTo>
                    <a:pt x="195" y="724"/>
                    <a:pt x="197" y="725"/>
                    <a:pt x="198" y="724"/>
                  </a:cubicBezTo>
                  <a:cubicBezTo>
                    <a:pt x="233" y="686"/>
                    <a:pt x="268" y="649"/>
                    <a:pt x="304" y="612"/>
                  </a:cubicBezTo>
                  <a:cubicBezTo>
                    <a:pt x="317" y="599"/>
                    <a:pt x="329" y="587"/>
                    <a:pt x="342" y="574"/>
                  </a:cubicBezTo>
                  <a:cubicBezTo>
                    <a:pt x="322" y="595"/>
                    <a:pt x="304" y="617"/>
                    <a:pt x="284" y="639"/>
                  </a:cubicBezTo>
                  <a:cubicBezTo>
                    <a:pt x="257" y="669"/>
                    <a:pt x="220" y="693"/>
                    <a:pt x="199" y="729"/>
                  </a:cubicBezTo>
                  <a:cubicBezTo>
                    <a:pt x="198" y="730"/>
                    <a:pt x="200" y="732"/>
                    <a:pt x="201" y="731"/>
                  </a:cubicBezTo>
                  <a:cubicBezTo>
                    <a:pt x="231" y="710"/>
                    <a:pt x="253" y="683"/>
                    <a:pt x="278" y="656"/>
                  </a:cubicBezTo>
                  <a:cubicBezTo>
                    <a:pt x="287" y="646"/>
                    <a:pt x="296" y="636"/>
                    <a:pt x="306" y="626"/>
                  </a:cubicBezTo>
                  <a:cubicBezTo>
                    <a:pt x="275" y="660"/>
                    <a:pt x="246" y="695"/>
                    <a:pt x="215" y="729"/>
                  </a:cubicBezTo>
                  <a:cubicBezTo>
                    <a:pt x="213" y="731"/>
                    <a:pt x="215" y="733"/>
                    <a:pt x="217" y="732"/>
                  </a:cubicBezTo>
                  <a:cubicBezTo>
                    <a:pt x="237" y="714"/>
                    <a:pt x="257" y="695"/>
                    <a:pt x="276" y="676"/>
                  </a:cubicBezTo>
                  <a:cubicBezTo>
                    <a:pt x="273" y="680"/>
                    <a:pt x="270" y="683"/>
                    <a:pt x="267" y="687"/>
                  </a:cubicBezTo>
                  <a:cubicBezTo>
                    <a:pt x="258" y="697"/>
                    <a:pt x="246" y="710"/>
                    <a:pt x="240" y="718"/>
                  </a:cubicBezTo>
                  <a:cubicBezTo>
                    <a:pt x="234" y="724"/>
                    <a:pt x="227" y="731"/>
                    <a:pt x="220" y="738"/>
                  </a:cubicBezTo>
                  <a:cubicBezTo>
                    <a:pt x="218" y="740"/>
                    <a:pt x="221" y="742"/>
                    <a:pt x="223" y="741"/>
                  </a:cubicBezTo>
                  <a:cubicBezTo>
                    <a:pt x="229" y="734"/>
                    <a:pt x="236" y="727"/>
                    <a:pt x="243" y="720"/>
                  </a:cubicBezTo>
                  <a:cubicBezTo>
                    <a:pt x="247" y="717"/>
                    <a:pt x="252" y="712"/>
                    <a:pt x="260" y="705"/>
                  </a:cubicBezTo>
                  <a:cubicBezTo>
                    <a:pt x="268" y="698"/>
                    <a:pt x="275" y="691"/>
                    <a:pt x="282" y="683"/>
                  </a:cubicBezTo>
                  <a:cubicBezTo>
                    <a:pt x="279" y="687"/>
                    <a:pt x="276" y="691"/>
                    <a:pt x="272" y="696"/>
                  </a:cubicBezTo>
                  <a:cubicBezTo>
                    <a:pt x="273" y="695"/>
                    <a:pt x="273" y="695"/>
                    <a:pt x="274" y="694"/>
                  </a:cubicBezTo>
                  <a:cubicBezTo>
                    <a:pt x="296" y="671"/>
                    <a:pt x="319" y="648"/>
                    <a:pt x="341" y="625"/>
                  </a:cubicBezTo>
                  <a:cubicBezTo>
                    <a:pt x="394" y="571"/>
                    <a:pt x="446" y="516"/>
                    <a:pt x="500" y="463"/>
                  </a:cubicBezTo>
                  <a:cubicBezTo>
                    <a:pt x="519" y="448"/>
                    <a:pt x="539" y="433"/>
                    <a:pt x="557" y="416"/>
                  </a:cubicBezTo>
                  <a:cubicBezTo>
                    <a:pt x="508" y="463"/>
                    <a:pt x="460" y="513"/>
                    <a:pt x="410" y="559"/>
                  </a:cubicBezTo>
                  <a:cubicBezTo>
                    <a:pt x="359" y="607"/>
                    <a:pt x="312" y="660"/>
                    <a:pt x="261" y="708"/>
                  </a:cubicBezTo>
                  <a:cubicBezTo>
                    <a:pt x="265" y="704"/>
                    <a:pt x="269" y="700"/>
                    <a:pt x="272" y="696"/>
                  </a:cubicBezTo>
                  <a:cubicBezTo>
                    <a:pt x="269" y="699"/>
                    <a:pt x="264" y="704"/>
                    <a:pt x="260" y="710"/>
                  </a:cubicBezTo>
                  <a:cubicBezTo>
                    <a:pt x="255" y="715"/>
                    <a:pt x="250" y="720"/>
                    <a:pt x="244" y="724"/>
                  </a:cubicBezTo>
                  <a:cubicBezTo>
                    <a:pt x="240" y="727"/>
                    <a:pt x="236" y="730"/>
                    <a:pt x="232" y="731"/>
                  </a:cubicBezTo>
                  <a:cubicBezTo>
                    <a:pt x="232" y="731"/>
                    <a:pt x="232" y="732"/>
                    <a:pt x="232" y="732"/>
                  </a:cubicBezTo>
                  <a:cubicBezTo>
                    <a:pt x="235" y="731"/>
                    <a:pt x="237" y="730"/>
                    <a:pt x="239" y="729"/>
                  </a:cubicBezTo>
                  <a:cubicBezTo>
                    <a:pt x="234" y="734"/>
                    <a:pt x="229" y="738"/>
                    <a:pt x="223" y="743"/>
                  </a:cubicBezTo>
                  <a:cubicBezTo>
                    <a:pt x="222" y="744"/>
                    <a:pt x="223" y="745"/>
                    <a:pt x="224" y="744"/>
                  </a:cubicBezTo>
                  <a:cubicBezTo>
                    <a:pt x="232" y="738"/>
                    <a:pt x="240" y="731"/>
                    <a:pt x="248" y="724"/>
                  </a:cubicBezTo>
                  <a:cubicBezTo>
                    <a:pt x="241" y="730"/>
                    <a:pt x="235" y="736"/>
                    <a:pt x="228" y="742"/>
                  </a:cubicBezTo>
                  <a:cubicBezTo>
                    <a:pt x="228" y="743"/>
                    <a:pt x="229" y="745"/>
                    <a:pt x="229" y="744"/>
                  </a:cubicBezTo>
                  <a:cubicBezTo>
                    <a:pt x="230" y="743"/>
                    <a:pt x="231" y="743"/>
                    <a:pt x="232" y="742"/>
                  </a:cubicBezTo>
                  <a:cubicBezTo>
                    <a:pt x="233" y="742"/>
                    <a:pt x="232" y="740"/>
                    <a:pt x="231" y="741"/>
                  </a:cubicBezTo>
                  <a:cubicBezTo>
                    <a:pt x="239" y="735"/>
                    <a:pt x="247" y="729"/>
                    <a:pt x="255" y="723"/>
                  </a:cubicBezTo>
                  <a:cubicBezTo>
                    <a:pt x="248" y="731"/>
                    <a:pt x="240" y="740"/>
                    <a:pt x="234" y="748"/>
                  </a:cubicBezTo>
                  <a:cubicBezTo>
                    <a:pt x="233" y="749"/>
                    <a:pt x="234" y="752"/>
                    <a:pt x="235" y="751"/>
                  </a:cubicBezTo>
                  <a:cubicBezTo>
                    <a:pt x="251" y="739"/>
                    <a:pt x="267" y="726"/>
                    <a:pt x="282" y="713"/>
                  </a:cubicBezTo>
                  <a:cubicBezTo>
                    <a:pt x="268" y="729"/>
                    <a:pt x="254" y="744"/>
                    <a:pt x="240" y="759"/>
                  </a:cubicBezTo>
                  <a:cubicBezTo>
                    <a:pt x="239" y="761"/>
                    <a:pt x="241" y="763"/>
                    <a:pt x="242" y="762"/>
                  </a:cubicBezTo>
                  <a:cubicBezTo>
                    <a:pt x="264" y="738"/>
                    <a:pt x="284" y="715"/>
                    <a:pt x="305" y="693"/>
                  </a:cubicBezTo>
                  <a:cubicBezTo>
                    <a:pt x="349" y="653"/>
                    <a:pt x="389" y="611"/>
                    <a:pt x="430" y="568"/>
                  </a:cubicBezTo>
                  <a:cubicBezTo>
                    <a:pt x="445" y="555"/>
                    <a:pt x="460" y="541"/>
                    <a:pt x="475" y="528"/>
                  </a:cubicBezTo>
                  <a:cubicBezTo>
                    <a:pt x="430" y="570"/>
                    <a:pt x="388" y="616"/>
                    <a:pt x="345" y="662"/>
                  </a:cubicBezTo>
                  <a:cubicBezTo>
                    <a:pt x="321" y="683"/>
                    <a:pt x="298" y="705"/>
                    <a:pt x="276" y="729"/>
                  </a:cubicBezTo>
                  <a:cubicBezTo>
                    <a:pt x="281" y="724"/>
                    <a:pt x="286" y="720"/>
                    <a:pt x="291" y="716"/>
                  </a:cubicBezTo>
                  <a:cubicBezTo>
                    <a:pt x="287" y="720"/>
                    <a:pt x="284" y="723"/>
                    <a:pt x="280" y="726"/>
                  </a:cubicBezTo>
                  <a:cubicBezTo>
                    <a:pt x="277" y="729"/>
                    <a:pt x="275" y="731"/>
                    <a:pt x="272" y="733"/>
                  </a:cubicBezTo>
                  <a:cubicBezTo>
                    <a:pt x="263" y="743"/>
                    <a:pt x="254" y="754"/>
                    <a:pt x="246" y="765"/>
                  </a:cubicBezTo>
                  <a:cubicBezTo>
                    <a:pt x="245" y="767"/>
                    <a:pt x="247" y="768"/>
                    <a:pt x="248" y="767"/>
                  </a:cubicBezTo>
                  <a:cubicBezTo>
                    <a:pt x="248" y="766"/>
                    <a:pt x="249" y="766"/>
                    <a:pt x="249" y="765"/>
                  </a:cubicBezTo>
                  <a:cubicBezTo>
                    <a:pt x="249" y="767"/>
                    <a:pt x="248" y="768"/>
                    <a:pt x="248" y="769"/>
                  </a:cubicBezTo>
                  <a:cubicBezTo>
                    <a:pt x="248" y="769"/>
                    <a:pt x="248" y="769"/>
                    <a:pt x="248" y="769"/>
                  </a:cubicBezTo>
                  <a:cubicBezTo>
                    <a:pt x="250" y="766"/>
                    <a:pt x="253" y="762"/>
                    <a:pt x="256" y="759"/>
                  </a:cubicBezTo>
                  <a:cubicBezTo>
                    <a:pt x="268" y="746"/>
                    <a:pt x="281" y="734"/>
                    <a:pt x="294" y="721"/>
                  </a:cubicBezTo>
                  <a:cubicBezTo>
                    <a:pt x="296" y="718"/>
                    <a:pt x="299" y="716"/>
                    <a:pt x="301" y="714"/>
                  </a:cubicBezTo>
                  <a:cubicBezTo>
                    <a:pt x="300" y="715"/>
                    <a:pt x="298" y="716"/>
                    <a:pt x="297" y="718"/>
                  </a:cubicBezTo>
                  <a:cubicBezTo>
                    <a:pt x="305" y="709"/>
                    <a:pt x="314" y="700"/>
                    <a:pt x="322" y="691"/>
                  </a:cubicBezTo>
                  <a:cubicBezTo>
                    <a:pt x="326" y="688"/>
                    <a:pt x="330" y="685"/>
                    <a:pt x="333" y="681"/>
                  </a:cubicBezTo>
                  <a:cubicBezTo>
                    <a:pt x="348" y="667"/>
                    <a:pt x="362" y="653"/>
                    <a:pt x="377" y="639"/>
                  </a:cubicBezTo>
                  <a:cubicBezTo>
                    <a:pt x="406" y="613"/>
                    <a:pt x="434" y="587"/>
                    <a:pt x="462" y="560"/>
                  </a:cubicBezTo>
                  <a:cubicBezTo>
                    <a:pt x="471" y="551"/>
                    <a:pt x="480" y="542"/>
                    <a:pt x="488" y="533"/>
                  </a:cubicBezTo>
                  <a:cubicBezTo>
                    <a:pt x="496" y="526"/>
                    <a:pt x="504" y="519"/>
                    <a:pt x="512" y="512"/>
                  </a:cubicBezTo>
                  <a:cubicBezTo>
                    <a:pt x="483" y="541"/>
                    <a:pt x="455" y="570"/>
                    <a:pt x="426" y="598"/>
                  </a:cubicBezTo>
                  <a:cubicBezTo>
                    <a:pt x="393" y="629"/>
                    <a:pt x="361" y="662"/>
                    <a:pt x="327" y="692"/>
                  </a:cubicBezTo>
                  <a:cubicBezTo>
                    <a:pt x="318" y="700"/>
                    <a:pt x="310" y="707"/>
                    <a:pt x="301" y="714"/>
                  </a:cubicBezTo>
                  <a:cubicBezTo>
                    <a:pt x="316" y="703"/>
                    <a:pt x="330" y="693"/>
                    <a:pt x="340" y="685"/>
                  </a:cubicBezTo>
                  <a:cubicBezTo>
                    <a:pt x="352" y="674"/>
                    <a:pt x="364" y="663"/>
                    <a:pt x="376" y="652"/>
                  </a:cubicBezTo>
                  <a:cubicBezTo>
                    <a:pt x="365" y="662"/>
                    <a:pt x="355" y="674"/>
                    <a:pt x="346" y="686"/>
                  </a:cubicBezTo>
                  <a:cubicBezTo>
                    <a:pt x="345" y="687"/>
                    <a:pt x="346" y="688"/>
                    <a:pt x="347" y="687"/>
                  </a:cubicBezTo>
                  <a:cubicBezTo>
                    <a:pt x="382" y="643"/>
                    <a:pt x="432" y="607"/>
                    <a:pt x="474" y="569"/>
                  </a:cubicBezTo>
                  <a:cubicBezTo>
                    <a:pt x="487" y="556"/>
                    <a:pt x="501" y="543"/>
                    <a:pt x="514" y="530"/>
                  </a:cubicBezTo>
                  <a:cubicBezTo>
                    <a:pt x="514" y="530"/>
                    <a:pt x="514" y="530"/>
                    <a:pt x="514" y="530"/>
                  </a:cubicBezTo>
                  <a:cubicBezTo>
                    <a:pt x="462" y="584"/>
                    <a:pt x="407" y="634"/>
                    <a:pt x="353" y="686"/>
                  </a:cubicBezTo>
                  <a:cubicBezTo>
                    <a:pt x="352" y="687"/>
                    <a:pt x="353" y="689"/>
                    <a:pt x="355" y="689"/>
                  </a:cubicBezTo>
                  <a:cubicBezTo>
                    <a:pt x="376" y="677"/>
                    <a:pt x="394" y="662"/>
                    <a:pt x="412" y="646"/>
                  </a:cubicBezTo>
                  <a:cubicBezTo>
                    <a:pt x="401" y="657"/>
                    <a:pt x="391" y="670"/>
                    <a:pt x="382" y="682"/>
                  </a:cubicBezTo>
                  <a:cubicBezTo>
                    <a:pt x="381" y="683"/>
                    <a:pt x="382" y="685"/>
                    <a:pt x="384" y="684"/>
                  </a:cubicBezTo>
                  <a:cubicBezTo>
                    <a:pt x="432" y="650"/>
                    <a:pt x="472" y="607"/>
                    <a:pt x="512" y="564"/>
                  </a:cubicBezTo>
                  <a:cubicBezTo>
                    <a:pt x="521" y="554"/>
                    <a:pt x="531" y="544"/>
                    <a:pt x="540" y="534"/>
                  </a:cubicBezTo>
                  <a:cubicBezTo>
                    <a:pt x="545" y="531"/>
                    <a:pt x="544" y="533"/>
                    <a:pt x="528" y="553"/>
                  </a:cubicBezTo>
                  <a:cubicBezTo>
                    <a:pt x="514" y="572"/>
                    <a:pt x="497" y="588"/>
                    <a:pt x="481" y="604"/>
                  </a:cubicBezTo>
                  <a:cubicBezTo>
                    <a:pt x="480" y="604"/>
                    <a:pt x="480" y="604"/>
                    <a:pt x="479" y="604"/>
                  </a:cubicBezTo>
                  <a:cubicBezTo>
                    <a:pt x="453" y="629"/>
                    <a:pt x="425" y="651"/>
                    <a:pt x="403" y="680"/>
                  </a:cubicBezTo>
                  <a:cubicBezTo>
                    <a:pt x="402" y="681"/>
                    <a:pt x="404" y="683"/>
                    <a:pt x="405" y="682"/>
                  </a:cubicBezTo>
                  <a:cubicBezTo>
                    <a:pt x="423" y="666"/>
                    <a:pt x="443" y="649"/>
                    <a:pt x="461" y="632"/>
                  </a:cubicBezTo>
                  <a:cubicBezTo>
                    <a:pt x="445" y="653"/>
                    <a:pt x="424" y="672"/>
                    <a:pt x="405" y="692"/>
                  </a:cubicBezTo>
                  <a:cubicBezTo>
                    <a:pt x="404" y="693"/>
                    <a:pt x="406" y="695"/>
                    <a:pt x="407" y="694"/>
                  </a:cubicBezTo>
                  <a:cubicBezTo>
                    <a:pt x="410" y="692"/>
                    <a:pt x="413" y="690"/>
                    <a:pt x="416" y="687"/>
                  </a:cubicBezTo>
                  <a:cubicBezTo>
                    <a:pt x="437" y="669"/>
                    <a:pt x="420" y="691"/>
                    <a:pt x="417" y="697"/>
                  </a:cubicBezTo>
                  <a:cubicBezTo>
                    <a:pt x="417" y="698"/>
                    <a:pt x="418" y="699"/>
                    <a:pt x="419" y="698"/>
                  </a:cubicBezTo>
                  <a:cubicBezTo>
                    <a:pt x="427" y="691"/>
                    <a:pt x="429" y="693"/>
                    <a:pt x="424" y="704"/>
                  </a:cubicBezTo>
                  <a:cubicBezTo>
                    <a:pt x="423" y="706"/>
                    <a:pt x="424" y="707"/>
                    <a:pt x="426" y="706"/>
                  </a:cubicBezTo>
                  <a:cubicBezTo>
                    <a:pt x="428" y="705"/>
                    <a:pt x="430" y="704"/>
                    <a:pt x="432" y="702"/>
                  </a:cubicBezTo>
                  <a:cubicBezTo>
                    <a:pt x="434" y="701"/>
                    <a:pt x="432" y="698"/>
                    <a:pt x="431" y="699"/>
                  </a:cubicBezTo>
                  <a:cubicBezTo>
                    <a:pt x="425" y="704"/>
                    <a:pt x="433" y="692"/>
                    <a:pt x="434" y="689"/>
                  </a:cubicBezTo>
                  <a:cubicBezTo>
                    <a:pt x="434" y="688"/>
                    <a:pt x="433" y="687"/>
                    <a:pt x="432" y="687"/>
                  </a:cubicBezTo>
                  <a:cubicBezTo>
                    <a:pt x="415" y="698"/>
                    <a:pt x="429" y="681"/>
                    <a:pt x="433" y="674"/>
                  </a:cubicBezTo>
                  <a:cubicBezTo>
                    <a:pt x="433" y="673"/>
                    <a:pt x="432" y="671"/>
                    <a:pt x="431" y="672"/>
                  </a:cubicBezTo>
                  <a:cubicBezTo>
                    <a:pt x="422" y="678"/>
                    <a:pt x="423" y="677"/>
                    <a:pt x="418" y="683"/>
                  </a:cubicBezTo>
                  <a:cubicBezTo>
                    <a:pt x="425" y="676"/>
                    <a:pt x="432" y="668"/>
                    <a:pt x="439" y="661"/>
                  </a:cubicBezTo>
                  <a:cubicBezTo>
                    <a:pt x="451" y="649"/>
                    <a:pt x="461" y="636"/>
                    <a:pt x="471" y="622"/>
                  </a:cubicBezTo>
                  <a:cubicBezTo>
                    <a:pt x="500" y="594"/>
                    <a:pt x="527" y="563"/>
                    <a:pt x="549" y="530"/>
                  </a:cubicBezTo>
                  <a:cubicBezTo>
                    <a:pt x="549" y="530"/>
                    <a:pt x="550" y="531"/>
                    <a:pt x="550" y="531"/>
                  </a:cubicBezTo>
                  <a:cubicBezTo>
                    <a:pt x="556" y="530"/>
                    <a:pt x="561" y="528"/>
                    <a:pt x="566" y="525"/>
                  </a:cubicBezTo>
                  <a:cubicBezTo>
                    <a:pt x="564" y="528"/>
                    <a:pt x="562" y="531"/>
                    <a:pt x="560" y="534"/>
                  </a:cubicBezTo>
                  <a:cubicBezTo>
                    <a:pt x="559" y="535"/>
                    <a:pt x="560" y="536"/>
                    <a:pt x="561" y="536"/>
                  </a:cubicBezTo>
                  <a:cubicBezTo>
                    <a:pt x="569" y="534"/>
                    <a:pt x="575" y="530"/>
                    <a:pt x="581" y="526"/>
                  </a:cubicBezTo>
                  <a:cubicBezTo>
                    <a:pt x="577" y="531"/>
                    <a:pt x="572" y="536"/>
                    <a:pt x="568" y="541"/>
                  </a:cubicBezTo>
                  <a:cubicBezTo>
                    <a:pt x="566" y="543"/>
                    <a:pt x="568" y="545"/>
                    <a:pt x="570" y="543"/>
                  </a:cubicBezTo>
                  <a:cubicBezTo>
                    <a:pt x="588" y="529"/>
                    <a:pt x="605" y="514"/>
                    <a:pt x="622" y="499"/>
                  </a:cubicBezTo>
                  <a:cubicBezTo>
                    <a:pt x="653" y="473"/>
                    <a:pt x="629" y="495"/>
                    <a:pt x="621" y="506"/>
                  </a:cubicBezTo>
                  <a:cubicBezTo>
                    <a:pt x="619" y="508"/>
                    <a:pt x="621" y="509"/>
                    <a:pt x="623" y="508"/>
                  </a:cubicBezTo>
                  <a:cubicBezTo>
                    <a:pt x="635" y="503"/>
                    <a:pt x="657" y="479"/>
                    <a:pt x="643" y="500"/>
                  </a:cubicBezTo>
                  <a:cubicBezTo>
                    <a:pt x="642" y="501"/>
                    <a:pt x="644" y="502"/>
                    <a:pt x="645" y="502"/>
                  </a:cubicBezTo>
                  <a:cubicBezTo>
                    <a:pt x="652" y="498"/>
                    <a:pt x="657" y="495"/>
                    <a:pt x="663" y="489"/>
                  </a:cubicBezTo>
                  <a:cubicBezTo>
                    <a:pt x="664" y="488"/>
                    <a:pt x="662" y="486"/>
                    <a:pt x="661" y="487"/>
                  </a:cubicBezTo>
                  <a:close/>
                  <a:moveTo>
                    <a:pt x="494" y="363"/>
                  </a:moveTo>
                  <a:cubicBezTo>
                    <a:pt x="501" y="356"/>
                    <a:pt x="508" y="349"/>
                    <a:pt x="515" y="342"/>
                  </a:cubicBezTo>
                  <a:cubicBezTo>
                    <a:pt x="517" y="340"/>
                    <a:pt x="538" y="317"/>
                    <a:pt x="523" y="336"/>
                  </a:cubicBezTo>
                  <a:cubicBezTo>
                    <a:pt x="519" y="342"/>
                    <a:pt x="514" y="347"/>
                    <a:pt x="509" y="353"/>
                  </a:cubicBezTo>
                  <a:cubicBezTo>
                    <a:pt x="501" y="359"/>
                    <a:pt x="493" y="365"/>
                    <a:pt x="485" y="371"/>
                  </a:cubicBezTo>
                  <a:cubicBezTo>
                    <a:pt x="488" y="368"/>
                    <a:pt x="491" y="366"/>
                    <a:pt x="494" y="363"/>
                  </a:cubicBezTo>
                  <a:close/>
                  <a:moveTo>
                    <a:pt x="470" y="393"/>
                  </a:moveTo>
                  <a:cubicBezTo>
                    <a:pt x="463" y="398"/>
                    <a:pt x="456" y="404"/>
                    <a:pt x="450" y="410"/>
                  </a:cubicBezTo>
                  <a:cubicBezTo>
                    <a:pt x="437" y="421"/>
                    <a:pt x="460" y="397"/>
                    <a:pt x="466" y="392"/>
                  </a:cubicBezTo>
                  <a:cubicBezTo>
                    <a:pt x="476" y="381"/>
                    <a:pt x="488" y="372"/>
                    <a:pt x="500" y="363"/>
                  </a:cubicBezTo>
                  <a:cubicBezTo>
                    <a:pt x="494" y="369"/>
                    <a:pt x="489" y="375"/>
                    <a:pt x="483" y="381"/>
                  </a:cubicBezTo>
                  <a:cubicBezTo>
                    <a:pt x="479" y="385"/>
                    <a:pt x="475" y="389"/>
                    <a:pt x="470" y="393"/>
                  </a:cubicBezTo>
                  <a:close/>
                  <a:moveTo>
                    <a:pt x="488" y="381"/>
                  </a:moveTo>
                  <a:cubicBezTo>
                    <a:pt x="488" y="381"/>
                    <a:pt x="488" y="381"/>
                    <a:pt x="488" y="381"/>
                  </a:cubicBezTo>
                  <a:cubicBezTo>
                    <a:pt x="496" y="372"/>
                    <a:pt x="504" y="364"/>
                    <a:pt x="511" y="355"/>
                  </a:cubicBezTo>
                  <a:cubicBezTo>
                    <a:pt x="514" y="353"/>
                    <a:pt x="516" y="352"/>
                    <a:pt x="518" y="350"/>
                  </a:cubicBezTo>
                  <a:cubicBezTo>
                    <a:pt x="530" y="342"/>
                    <a:pt x="527" y="343"/>
                    <a:pt x="519" y="353"/>
                  </a:cubicBezTo>
                  <a:cubicBezTo>
                    <a:pt x="509" y="363"/>
                    <a:pt x="499" y="372"/>
                    <a:pt x="488" y="381"/>
                  </a:cubicBezTo>
                  <a:close/>
                  <a:moveTo>
                    <a:pt x="290" y="41"/>
                  </a:moveTo>
                  <a:cubicBezTo>
                    <a:pt x="294" y="41"/>
                    <a:pt x="297" y="41"/>
                    <a:pt x="300" y="41"/>
                  </a:cubicBezTo>
                  <a:cubicBezTo>
                    <a:pt x="297" y="44"/>
                    <a:pt x="293" y="48"/>
                    <a:pt x="289" y="52"/>
                  </a:cubicBezTo>
                  <a:cubicBezTo>
                    <a:pt x="292" y="49"/>
                    <a:pt x="294" y="46"/>
                    <a:pt x="296" y="43"/>
                  </a:cubicBezTo>
                  <a:cubicBezTo>
                    <a:pt x="296" y="42"/>
                    <a:pt x="294" y="40"/>
                    <a:pt x="293" y="41"/>
                  </a:cubicBezTo>
                  <a:cubicBezTo>
                    <a:pt x="287" y="47"/>
                    <a:pt x="281" y="53"/>
                    <a:pt x="275" y="58"/>
                  </a:cubicBezTo>
                  <a:cubicBezTo>
                    <a:pt x="280" y="54"/>
                    <a:pt x="285" y="47"/>
                    <a:pt x="290" y="42"/>
                  </a:cubicBezTo>
                  <a:cubicBezTo>
                    <a:pt x="290" y="42"/>
                    <a:pt x="290" y="41"/>
                    <a:pt x="290" y="41"/>
                  </a:cubicBezTo>
                  <a:close/>
                  <a:moveTo>
                    <a:pt x="265" y="57"/>
                  </a:moveTo>
                  <a:cubicBezTo>
                    <a:pt x="263" y="52"/>
                    <a:pt x="266" y="47"/>
                    <a:pt x="280" y="42"/>
                  </a:cubicBezTo>
                  <a:cubicBezTo>
                    <a:pt x="282" y="42"/>
                    <a:pt x="283" y="42"/>
                    <a:pt x="285" y="42"/>
                  </a:cubicBezTo>
                  <a:cubicBezTo>
                    <a:pt x="283" y="42"/>
                    <a:pt x="281" y="43"/>
                    <a:pt x="280" y="45"/>
                  </a:cubicBezTo>
                  <a:cubicBezTo>
                    <a:pt x="279" y="44"/>
                    <a:pt x="279" y="44"/>
                    <a:pt x="278" y="44"/>
                  </a:cubicBezTo>
                  <a:cubicBezTo>
                    <a:pt x="273" y="48"/>
                    <a:pt x="269" y="52"/>
                    <a:pt x="265" y="57"/>
                  </a:cubicBezTo>
                  <a:close/>
                  <a:moveTo>
                    <a:pt x="267" y="60"/>
                  </a:moveTo>
                  <a:cubicBezTo>
                    <a:pt x="269" y="57"/>
                    <a:pt x="271" y="55"/>
                    <a:pt x="274" y="53"/>
                  </a:cubicBezTo>
                  <a:cubicBezTo>
                    <a:pt x="269" y="57"/>
                    <a:pt x="288" y="40"/>
                    <a:pt x="284" y="44"/>
                  </a:cubicBezTo>
                  <a:cubicBezTo>
                    <a:pt x="279" y="49"/>
                    <a:pt x="274" y="55"/>
                    <a:pt x="270" y="61"/>
                  </a:cubicBezTo>
                  <a:cubicBezTo>
                    <a:pt x="269" y="63"/>
                    <a:pt x="271" y="64"/>
                    <a:pt x="272" y="63"/>
                  </a:cubicBezTo>
                  <a:cubicBezTo>
                    <a:pt x="277" y="60"/>
                    <a:pt x="282" y="56"/>
                    <a:pt x="286" y="52"/>
                  </a:cubicBezTo>
                  <a:cubicBezTo>
                    <a:pt x="285" y="53"/>
                    <a:pt x="285" y="54"/>
                    <a:pt x="284" y="55"/>
                  </a:cubicBezTo>
                  <a:cubicBezTo>
                    <a:pt x="281" y="59"/>
                    <a:pt x="277" y="62"/>
                    <a:pt x="274" y="66"/>
                  </a:cubicBezTo>
                  <a:cubicBezTo>
                    <a:pt x="271" y="64"/>
                    <a:pt x="269" y="62"/>
                    <a:pt x="267" y="60"/>
                  </a:cubicBezTo>
                  <a:close/>
                  <a:moveTo>
                    <a:pt x="280" y="70"/>
                  </a:moveTo>
                  <a:cubicBezTo>
                    <a:pt x="279" y="70"/>
                    <a:pt x="277" y="69"/>
                    <a:pt x="276" y="68"/>
                  </a:cubicBezTo>
                  <a:cubicBezTo>
                    <a:pt x="277" y="67"/>
                    <a:pt x="279" y="66"/>
                    <a:pt x="280" y="65"/>
                  </a:cubicBezTo>
                  <a:cubicBezTo>
                    <a:pt x="280" y="65"/>
                    <a:pt x="280" y="64"/>
                    <a:pt x="281" y="64"/>
                  </a:cubicBezTo>
                  <a:cubicBezTo>
                    <a:pt x="284" y="61"/>
                    <a:pt x="287" y="58"/>
                    <a:pt x="291" y="55"/>
                  </a:cubicBezTo>
                  <a:cubicBezTo>
                    <a:pt x="287" y="60"/>
                    <a:pt x="283" y="65"/>
                    <a:pt x="280" y="70"/>
                  </a:cubicBezTo>
                  <a:close/>
                  <a:moveTo>
                    <a:pt x="149" y="257"/>
                  </a:moveTo>
                  <a:cubicBezTo>
                    <a:pt x="166" y="234"/>
                    <a:pt x="182" y="211"/>
                    <a:pt x="200" y="188"/>
                  </a:cubicBezTo>
                  <a:cubicBezTo>
                    <a:pt x="197" y="193"/>
                    <a:pt x="176" y="227"/>
                    <a:pt x="169" y="236"/>
                  </a:cubicBezTo>
                  <a:cubicBezTo>
                    <a:pt x="160" y="247"/>
                    <a:pt x="151" y="257"/>
                    <a:pt x="142" y="267"/>
                  </a:cubicBezTo>
                  <a:cubicBezTo>
                    <a:pt x="144" y="264"/>
                    <a:pt x="147" y="261"/>
                    <a:pt x="149" y="257"/>
                  </a:cubicBezTo>
                  <a:close/>
                  <a:moveTo>
                    <a:pt x="53" y="339"/>
                  </a:moveTo>
                  <a:cubicBezTo>
                    <a:pt x="65" y="321"/>
                    <a:pt x="77" y="303"/>
                    <a:pt x="89" y="286"/>
                  </a:cubicBezTo>
                  <a:cubicBezTo>
                    <a:pt x="98" y="273"/>
                    <a:pt x="107" y="262"/>
                    <a:pt x="117" y="251"/>
                  </a:cubicBezTo>
                  <a:cubicBezTo>
                    <a:pt x="95" y="279"/>
                    <a:pt x="74" y="309"/>
                    <a:pt x="53" y="339"/>
                  </a:cubicBezTo>
                  <a:close/>
                  <a:moveTo>
                    <a:pt x="46" y="405"/>
                  </a:moveTo>
                  <a:cubicBezTo>
                    <a:pt x="28" y="429"/>
                    <a:pt x="51" y="395"/>
                    <a:pt x="62" y="381"/>
                  </a:cubicBezTo>
                  <a:cubicBezTo>
                    <a:pt x="57" y="389"/>
                    <a:pt x="52" y="397"/>
                    <a:pt x="46" y="405"/>
                  </a:cubicBezTo>
                  <a:close/>
                  <a:moveTo>
                    <a:pt x="263" y="139"/>
                  </a:moveTo>
                  <a:cubicBezTo>
                    <a:pt x="264" y="141"/>
                    <a:pt x="264" y="142"/>
                    <a:pt x="264" y="144"/>
                  </a:cubicBezTo>
                  <a:cubicBezTo>
                    <a:pt x="260" y="146"/>
                    <a:pt x="257" y="149"/>
                    <a:pt x="253" y="152"/>
                  </a:cubicBezTo>
                  <a:cubicBezTo>
                    <a:pt x="256" y="148"/>
                    <a:pt x="260" y="143"/>
                    <a:pt x="263" y="139"/>
                  </a:cubicBezTo>
                  <a:close/>
                  <a:moveTo>
                    <a:pt x="218" y="38"/>
                  </a:moveTo>
                  <a:cubicBezTo>
                    <a:pt x="219" y="37"/>
                    <a:pt x="220" y="37"/>
                    <a:pt x="221" y="37"/>
                  </a:cubicBezTo>
                  <a:cubicBezTo>
                    <a:pt x="215" y="45"/>
                    <a:pt x="208" y="53"/>
                    <a:pt x="202" y="61"/>
                  </a:cubicBezTo>
                  <a:cubicBezTo>
                    <a:pt x="202" y="60"/>
                    <a:pt x="201" y="60"/>
                    <a:pt x="201" y="60"/>
                  </a:cubicBezTo>
                  <a:cubicBezTo>
                    <a:pt x="206" y="52"/>
                    <a:pt x="211" y="44"/>
                    <a:pt x="218" y="38"/>
                  </a:cubicBezTo>
                  <a:close/>
                  <a:moveTo>
                    <a:pt x="198" y="62"/>
                  </a:moveTo>
                  <a:cubicBezTo>
                    <a:pt x="197" y="63"/>
                    <a:pt x="196" y="64"/>
                    <a:pt x="196" y="65"/>
                  </a:cubicBezTo>
                  <a:cubicBezTo>
                    <a:pt x="195" y="66"/>
                    <a:pt x="196" y="67"/>
                    <a:pt x="197" y="66"/>
                  </a:cubicBezTo>
                  <a:cubicBezTo>
                    <a:pt x="198" y="65"/>
                    <a:pt x="198" y="64"/>
                    <a:pt x="199" y="63"/>
                  </a:cubicBezTo>
                  <a:cubicBezTo>
                    <a:pt x="199" y="63"/>
                    <a:pt x="199" y="63"/>
                    <a:pt x="200" y="64"/>
                  </a:cubicBezTo>
                  <a:cubicBezTo>
                    <a:pt x="192" y="74"/>
                    <a:pt x="183" y="84"/>
                    <a:pt x="175" y="95"/>
                  </a:cubicBezTo>
                  <a:cubicBezTo>
                    <a:pt x="182" y="85"/>
                    <a:pt x="188" y="75"/>
                    <a:pt x="194" y="65"/>
                  </a:cubicBezTo>
                  <a:cubicBezTo>
                    <a:pt x="195" y="64"/>
                    <a:pt x="193" y="62"/>
                    <a:pt x="192" y="63"/>
                  </a:cubicBezTo>
                  <a:cubicBezTo>
                    <a:pt x="189" y="65"/>
                    <a:pt x="187" y="66"/>
                    <a:pt x="185" y="68"/>
                  </a:cubicBezTo>
                  <a:cubicBezTo>
                    <a:pt x="186" y="66"/>
                    <a:pt x="187" y="63"/>
                    <a:pt x="189" y="61"/>
                  </a:cubicBezTo>
                  <a:cubicBezTo>
                    <a:pt x="189" y="59"/>
                    <a:pt x="188" y="57"/>
                    <a:pt x="186" y="58"/>
                  </a:cubicBezTo>
                  <a:cubicBezTo>
                    <a:pt x="179" y="63"/>
                    <a:pt x="173" y="68"/>
                    <a:pt x="167" y="74"/>
                  </a:cubicBezTo>
                  <a:cubicBezTo>
                    <a:pt x="172" y="67"/>
                    <a:pt x="177" y="59"/>
                    <a:pt x="181" y="50"/>
                  </a:cubicBezTo>
                  <a:cubicBezTo>
                    <a:pt x="186" y="55"/>
                    <a:pt x="192" y="58"/>
                    <a:pt x="198" y="62"/>
                  </a:cubicBezTo>
                  <a:close/>
                  <a:moveTo>
                    <a:pt x="178" y="48"/>
                  </a:moveTo>
                  <a:cubicBezTo>
                    <a:pt x="168" y="57"/>
                    <a:pt x="160" y="67"/>
                    <a:pt x="152" y="77"/>
                  </a:cubicBezTo>
                  <a:cubicBezTo>
                    <a:pt x="160" y="66"/>
                    <a:pt x="167" y="56"/>
                    <a:pt x="173" y="44"/>
                  </a:cubicBezTo>
                  <a:cubicBezTo>
                    <a:pt x="174" y="46"/>
                    <a:pt x="176" y="47"/>
                    <a:pt x="178" y="48"/>
                  </a:cubicBezTo>
                  <a:close/>
                  <a:moveTo>
                    <a:pt x="169" y="42"/>
                  </a:moveTo>
                  <a:cubicBezTo>
                    <a:pt x="157" y="54"/>
                    <a:pt x="144" y="67"/>
                    <a:pt x="133" y="81"/>
                  </a:cubicBezTo>
                  <a:cubicBezTo>
                    <a:pt x="141" y="70"/>
                    <a:pt x="156" y="54"/>
                    <a:pt x="165" y="39"/>
                  </a:cubicBezTo>
                  <a:cubicBezTo>
                    <a:pt x="167" y="40"/>
                    <a:pt x="168" y="41"/>
                    <a:pt x="169" y="42"/>
                  </a:cubicBezTo>
                  <a:close/>
                  <a:moveTo>
                    <a:pt x="162" y="37"/>
                  </a:moveTo>
                  <a:cubicBezTo>
                    <a:pt x="151" y="48"/>
                    <a:pt x="140" y="59"/>
                    <a:pt x="129" y="70"/>
                  </a:cubicBezTo>
                  <a:cubicBezTo>
                    <a:pt x="141" y="58"/>
                    <a:pt x="149" y="48"/>
                    <a:pt x="157" y="33"/>
                  </a:cubicBezTo>
                  <a:cubicBezTo>
                    <a:pt x="159" y="34"/>
                    <a:pt x="161" y="35"/>
                    <a:pt x="162" y="37"/>
                  </a:cubicBezTo>
                  <a:close/>
                  <a:moveTo>
                    <a:pt x="154" y="31"/>
                  </a:moveTo>
                  <a:cubicBezTo>
                    <a:pt x="134" y="52"/>
                    <a:pt x="114" y="75"/>
                    <a:pt x="96" y="97"/>
                  </a:cubicBezTo>
                  <a:cubicBezTo>
                    <a:pt x="103" y="87"/>
                    <a:pt x="109" y="77"/>
                    <a:pt x="116" y="66"/>
                  </a:cubicBezTo>
                  <a:cubicBezTo>
                    <a:pt x="128" y="54"/>
                    <a:pt x="141" y="42"/>
                    <a:pt x="152" y="30"/>
                  </a:cubicBezTo>
                  <a:cubicBezTo>
                    <a:pt x="153" y="30"/>
                    <a:pt x="153" y="30"/>
                    <a:pt x="154" y="31"/>
                  </a:cubicBezTo>
                  <a:close/>
                  <a:moveTo>
                    <a:pt x="122" y="55"/>
                  </a:moveTo>
                  <a:cubicBezTo>
                    <a:pt x="125" y="50"/>
                    <a:pt x="128" y="45"/>
                    <a:pt x="132" y="41"/>
                  </a:cubicBezTo>
                  <a:cubicBezTo>
                    <a:pt x="146" y="23"/>
                    <a:pt x="144" y="34"/>
                    <a:pt x="134" y="44"/>
                  </a:cubicBezTo>
                  <a:cubicBezTo>
                    <a:pt x="130" y="48"/>
                    <a:pt x="126" y="52"/>
                    <a:pt x="122" y="55"/>
                  </a:cubicBezTo>
                  <a:close/>
                  <a:moveTo>
                    <a:pt x="147" y="26"/>
                  </a:moveTo>
                  <a:cubicBezTo>
                    <a:pt x="130" y="32"/>
                    <a:pt x="118" y="50"/>
                    <a:pt x="108" y="69"/>
                  </a:cubicBezTo>
                  <a:cubicBezTo>
                    <a:pt x="104" y="72"/>
                    <a:pt x="101" y="76"/>
                    <a:pt x="97" y="80"/>
                  </a:cubicBezTo>
                  <a:cubicBezTo>
                    <a:pt x="75" y="102"/>
                    <a:pt x="98" y="77"/>
                    <a:pt x="103" y="70"/>
                  </a:cubicBezTo>
                  <a:cubicBezTo>
                    <a:pt x="115" y="53"/>
                    <a:pt x="128" y="38"/>
                    <a:pt x="142" y="23"/>
                  </a:cubicBezTo>
                  <a:cubicBezTo>
                    <a:pt x="144" y="24"/>
                    <a:pt x="146" y="25"/>
                    <a:pt x="147" y="26"/>
                  </a:cubicBezTo>
                  <a:close/>
                  <a:moveTo>
                    <a:pt x="139" y="21"/>
                  </a:moveTo>
                  <a:cubicBezTo>
                    <a:pt x="135" y="24"/>
                    <a:pt x="132" y="28"/>
                    <a:pt x="128" y="31"/>
                  </a:cubicBezTo>
                  <a:cubicBezTo>
                    <a:pt x="130" y="27"/>
                    <a:pt x="133" y="23"/>
                    <a:pt x="134" y="18"/>
                  </a:cubicBezTo>
                  <a:cubicBezTo>
                    <a:pt x="136" y="19"/>
                    <a:pt x="138" y="20"/>
                    <a:pt x="139" y="21"/>
                  </a:cubicBezTo>
                  <a:close/>
                  <a:moveTo>
                    <a:pt x="131" y="17"/>
                  </a:moveTo>
                  <a:cubicBezTo>
                    <a:pt x="118" y="30"/>
                    <a:pt x="106" y="45"/>
                    <a:pt x="96" y="60"/>
                  </a:cubicBezTo>
                  <a:cubicBezTo>
                    <a:pt x="94" y="62"/>
                    <a:pt x="92" y="64"/>
                    <a:pt x="90" y="66"/>
                  </a:cubicBezTo>
                  <a:cubicBezTo>
                    <a:pt x="73" y="80"/>
                    <a:pt x="78" y="70"/>
                    <a:pt x="87" y="57"/>
                  </a:cubicBezTo>
                  <a:cubicBezTo>
                    <a:pt x="102" y="44"/>
                    <a:pt x="117" y="32"/>
                    <a:pt x="127" y="15"/>
                  </a:cubicBezTo>
                  <a:cubicBezTo>
                    <a:pt x="129" y="16"/>
                    <a:pt x="130" y="16"/>
                    <a:pt x="131" y="17"/>
                  </a:cubicBezTo>
                  <a:close/>
                  <a:moveTo>
                    <a:pt x="89" y="53"/>
                  </a:moveTo>
                  <a:cubicBezTo>
                    <a:pt x="95" y="44"/>
                    <a:pt x="102" y="36"/>
                    <a:pt x="103" y="34"/>
                  </a:cubicBezTo>
                  <a:cubicBezTo>
                    <a:pt x="109" y="27"/>
                    <a:pt x="115" y="21"/>
                    <a:pt x="122" y="17"/>
                  </a:cubicBezTo>
                  <a:cubicBezTo>
                    <a:pt x="116" y="21"/>
                    <a:pt x="108" y="35"/>
                    <a:pt x="102" y="41"/>
                  </a:cubicBezTo>
                  <a:cubicBezTo>
                    <a:pt x="99" y="43"/>
                    <a:pt x="94" y="48"/>
                    <a:pt x="89" y="53"/>
                  </a:cubicBezTo>
                  <a:close/>
                  <a:moveTo>
                    <a:pt x="117" y="10"/>
                  </a:moveTo>
                  <a:cubicBezTo>
                    <a:pt x="118" y="11"/>
                    <a:pt x="120" y="12"/>
                    <a:pt x="123" y="13"/>
                  </a:cubicBezTo>
                  <a:cubicBezTo>
                    <a:pt x="123" y="13"/>
                    <a:pt x="123" y="13"/>
                    <a:pt x="123" y="13"/>
                  </a:cubicBezTo>
                  <a:cubicBezTo>
                    <a:pt x="119" y="15"/>
                    <a:pt x="115" y="18"/>
                    <a:pt x="111" y="21"/>
                  </a:cubicBezTo>
                  <a:cubicBezTo>
                    <a:pt x="114" y="18"/>
                    <a:pt x="115" y="14"/>
                    <a:pt x="117" y="10"/>
                  </a:cubicBezTo>
                  <a:close/>
                  <a:moveTo>
                    <a:pt x="99" y="8"/>
                  </a:moveTo>
                  <a:cubicBezTo>
                    <a:pt x="101" y="8"/>
                    <a:pt x="103" y="8"/>
                    <a:pt x="105" y="8"/>
                  </a:cubicBezTo>
                  <a:cubicBezTo>
                    <a:pt x="94" y="20"/>
                    <a:pt x="87" y="33"/>
                    <a:pt x="79" y="47"/>
                  </a:cubicBezTo>
                  <a:cubicBezTo>
                    <a:pt x="74" y="51"/>
                    <a:pt x="78" y="46"/>
                    <a:pt x="85" y="35"/>
                  </a:cubicBezTo>
                  <a:cubicBezTo>
                    <a:pt x="90" y="26"/>
                    <a:pt x="95" y="17"/>
                    <a:pt x="99" y="8"/>
                  </a:cubicBezTo>
                  <a:close/>
                  <a:moveTo>
                    <a:pt x="103" y="18"/>
                  </a:moveTo>
                  <a:cubicBezTo>
                    <a:pt x="98" y="25"/>
                    <a:pt x="93" y="32"/>
                    <a:pt x="88" y="39"/>
                  </a:cubicBezTo>
                  <a:cubicBezTo>
                    <a:pt x="87" y="39"/>
                    <a:pt x="87" y="40"/>
                    <a:pt x="86" y="40"/>
                  </a:cubicBezTo>
                  <a:cubicBezTo>
                    <a:pt x="86" y="41"/>
                    <a:pt x="86" y="41"/>
                    <a:pt x="86" y="41"/>
                  </a:cubicBezTo>
                  <a:cubicBezTo>
                    <a:pt x="89" y="35"/>
                    <a:pt x="92" y="30"/>
                    <a:pt x="95" y="25"/>
                  </a:cubicBezTo>
                  <a:cubicBezTo>
                    <a:pt x="99" y="21"/>
                    <a:pt x="102" y="19"/>
                    <a:pt x="103" y="18"/>
                  </a:cubicBezTo>
                  <a:close/>
                  <a:moveTo>
                    <a:pt x="91" y="10"/>
                  </a:moveTo>
                  <a:cubicBezTo>
                    <a:pt x="86" y="16"/>
                    <a:pt x="81" y="22"/>
                    <a:pt x="77" y="28"/>
                  </a:cubicBezTo>
                  <a:cubicBezTo>
                    <a:pt x="79" y="20"/>
                    <a:pt x="84" y="14"/>
                    <a:pt x="91" y="10"/>
                  </a:cubicBezTo>
                  <a:close/>
                  <a:moveTo>
                    <a:pt x="74" y="48"/>
                  </a:moveTo>
                  <a:cubicBezTo>
                    <a:pt x="74" y="44"/>
                    <a:pt x="74" y="40"/>
                    <a:pt x="75" y="36"/>
                  </a:cubicBezTo>
                  <a:cubicBezTo>
                    <a:pt x="83" y="25"/>
                    <a:pt x="100" y="0"/>
                    <a:pt x="88" y="24"/>
                  </a:cubicBezTo>
                  <a:cubicBezTo>
                    <a:pt x="84" y="32"/>
                    <a:pt x="79" y="40"/>
                    <a:pt x="74" y="48"/>
                  </a:cubicBezTo>
                  <a:close/>
                  <a:moveTo>
                    <a:pt x="75" y="64"/>
                  </a:moveTo>
                  <a:cubicBezTo>
                    <a:pt x="74" y="62"/>
                    <a:pt x="74" y="61"/>
                    <a:pt x="74" y="60"/>
                  </a:cubicBezTo>
                  <a:cubicBezTo>
                    <a:pt x="74" y="60"/>
                    <a:pt x="74" y="60"/>
                    <a:pt x="74" y="60"/>
                  </a:cubicBezTo>
                  <a:cubicBezTo>
                    <a:pt x="77" y="55"/>
                    <a:pt x="80" y="51"/>
                    <a:pt x="83" y="47"/>
                  </a:cubicBezTo>
                  <a:cubicBezTo>
                    <a:pt x="87" y="44"/>
                    <a:pt x="91" y="41"/>
                    <a:pt x="94" y="38"/>
                  </a:cubicBezTo>
                  <a:cubicBezTo>
                    <a:pt x="94" y="39"/>
                    <a:pt x="94" y="39"/>
                    <a:pt x="94" y="39"/>
                  </a:cubicBezTo>
                  <a:cubicBezTo>
                    <a:pt x="88" y="48"/>
                    <a:pt x="82" y="56"/>
                    <a:pt x="75" y="64"/>
                  </a:cubicBezTo>
                  <a:close/>
                  <a:moveTo>
                    <a:pt x="77" y="80"/>
                  </a:moveTo>
                  <a:cubicBezTo>
                    <a:pt x="81" y="77"/>
                    <a:pt x="85" y="73"/>
                    <a:pt x="90" y="70"/>
                  </a:cubicBezTo>
                  <a:cubicBezTo>
                    <a:pt x="86" y="76"/>
                    <a:pt x="83" y="82"/>
                    <a:pt x="80" y="88"/>
                  </a:cubicBezTo>
                  <a:cubicBezTo>
                    <a:pt x="79" y="85"/>
                    <a:pt x="78" y="82"/>
                    <a:pt x="77" y="80"/>
                  </a:cubicBezTo>
                  <a:close/>
                  <a:moveTo>
                    <a:pt x="82" y="96"/>
                  </a:moveTo>
                  <a:cubicBezTo>
                    <a:pt x="82" y="95"/>
                    <a:pt x="81" y="93"/>
                    <a:pt x="81" y="92"/>
                  </a:cubicBezTo>
                  <a:cubicBezTo>
                    <a:pt x="81" y="92"/>
                    <a:pt x="81" y="92"/>
                    <a:pt x="81" y="92"/>
                  </a:cubicBezTo>
                  <a:cubicBezTo>
                    <a:pt x="91" y="78"/>
                    <a:pt x="104" y="60"/>
                    <a:pt x="116" y="46"/>
                  </a:cubicBezTo>
                  <a:cubicBezTo>
                    <a:pt x="118" y="45"/>
                    <a:pt x="119" y="43"/>
                    <a:pt x="120" y="42"/>
                  </a:cubicBezTo>
                  <a:cubicBezTo>
                    <a:pt x="125" y="37"/>
                    <a:pt x="129" y="32"/>
                    <a:pt x="132" y="29"/>
                  </a:cubicBezTo>
                  <a:cubicBezTo>
                    <a:pt x="113" y="49"/>
                    <a:pt x="97" y="72"/>
                    <a:pt x="82" y="96"/>
                  </a:cubicBezTo>
                  <a:close/>
                  <a:moveTo>
                    <a:pt x="90" y="99"/>
                  </a:moveTo>
                  <a:cubicBezTo>
                    <a:pt x="89" y="99"/>
                    <a:pt x="89" y="100"/>
                    <a:pt x="89" y="100"/>
                  </a:cubicBezTo>
                  <a:cubicBezTo>
                    <a:pt x="88" y="100"/>
                    <a:pt x="86" y="100"/>
                    <a:pt x="84" y="100"/>
                  </a:cubicBezTo>
                  <a:cubicBezTo>
                    <a:pt x="84" y="100"/>
                    <a:pt x="84" y="100"/>
                    <a:pt x="84" y="100"/>
                  </a:cubicBezTo>
                  <a:cubicBezTo>
                    <a:pt x="90" y="93"/>
                    <a:pt x="96" y="86"/>
                    <a:pt x="102" y="80"/>
                  </a:cubicBezTo>
                  <a:cubicBezTo>
                    <a:pt x="98" y="87"/>
                    <a:pt x="94" y="94"/>
                    <a:pt x="90" y="99"/>
                  </a:cubicBezTo>
                  <a:close/>
                  <a:moveTo>
                    <a:pt x="122" y="74"/>
                  </a:moveTo>
                  <a:cubicBezTo>
                    <a:pt x="121" y="72"/>
                    <a:pt x="119" y="73"/>
                    <a:pt x="118" y="74"/>
                  </a:cubicBezTo>
                  <a:cubicBezTo>
                    <a:pt x="113" y="88"/>
                    <a:pt x="106" y="97"/>
                    <a:pt x="93" y="100"/>
                  </a:cubicBezTo>
                  <a:cubicBezTo>
                    <a:pt x="108" y="84"/>
                    <a:pt x="123" y="68"/>
                    <a:pt x="138" y="52"/>
                  </a:cubicBezTo>
                  <a:cubicBezTo>
                    <a:pt x="165" y="24"/>
                    <a:pt x="132" y="63"/>
                    <a:pt x="122" y="76"/>
                  </a:cubicBezTo>
                  <a:cubicBezTo>
                    <a:pt x="122" y="76"/>
                    <a:pt x="122" y="75"/>
                    <a:pt x="122" y="74"/>
                  </a:cubicBezTo>
                  <a:close/>
                  <a:moveTo>
                    <a:pt x="124" y="80"/>
                  </a:moveTo>
                  <a:cubicBezTo>
                    <a:pt x="135" y="69"/>
                    <a:pt x="146" y="59"/>
                    <a:pt x="156" y="48"/>
                  </a:cubicBezTo>
                  <a:cubicBezTo>
                    <a:pt x="146" y="58"/>
                    <a:pt x="136" y="74"/>
                    <a:pt x="128" y="87"/>
                  </a:cubicBezTo>
                  <a:cubicBezTo>
                    <a:pt x="126" y="85"/>
                    <a:pt x="125" y="83"/>
                    <a:pt x="124" y="80"/>
                  </a:cubicBezTo>
                  <a:close/>
                  <a:moveTo>
                    <a:pt x="132" y="94"/>
                  </a:moveTo>
                  <a:cubicBezTo>
                    <a:pt x="133" y="93"/>
                    <a:pt x="133" y="92"/>
                    <a:pt x="132" y="92"/>
                  </a:cubicBezTo>
                  <a:cubicBezTo>
                    <a:pt x="132" y="91"/>
                    <a:pt x="131" y="90"/>
                    <a:pt x="130" y="90"/>
                  </a:cubicBezTo>
                  <a:cubicBezTo>
                    <a:pt x="140" y="78"/>
                    <a:pt x="161" y="60"/>
                    <a:pt x="165" y="51"/>
                  </a:cubicBezTo>
                  <a:cubicBezTo>
                    <a:pt x="155" y="71"/>
                    <a:pt x="139" y="88"/>
                    <a:pt x="124" y="106"/>
                  </a:cubicBezTo>
                  <a:cubicBezTo>
                    <a:pt x="126" y="102"/>
                    <a:pt x="128" y="98"/>
                    <a:pt x="132" y="94"/>
                  </a:cubicBezTo>
                  <a:close/>
                  <a:moveTo>
                    <a:pt x="123" y="112"/>
                  </a:moveTo>
                  <a:cubicBezTo>
                    <a:pt x="124" y="112"/>
                    <a:pt x="124" y="112"/>
                    <a:pt x="124" y="112"/>
                  </a:cubicBezTo>
                  <a:cubicBezTo>
                    <a:pt x="139" y="100"/>
                    <a:pt x="168" y="73"/>
                    <a:pt x="175" y="56"/>
                  </a:cubicBezTo>
                  <a:cubicBezTo>
                    <a:pt x="171" y="66"/>
                    <a:pt x="165" y="75"/>
                    <a:pt x="158" y="83"/>
                  </a:cubicBezTo>
                  <a:cubicBezTo>
                    <a:pt x="153" y="89"/>
                    <a:pt x="147" y="95"/>
                    <a:pt x="142" y="101"/>
                  </a:cubicBezTo>
                  <a:cubicBezTo>
                    <a:pt x="136" y="108"/>
                    <a:pt x="131" y="115"/>
                    <a:pt x="126" y="121"/>
                  </a:cubicBezTo>
                  <a:cubicBezTo>
                    <a:pt x="124" y="119"/>
                    <a:pt x="123" y="116"/>
                    <a:pt x="123" y="112"/>
                  </a:cubicBezTo>
                  <a:close/>
                  <a:moveTo>
                    <a:pt x="132" y="128"/>
                  </a:moveTo>
                  <a:cubicBezTo>
                    <a:pt x="130" y="127"/>
                    <a:pt x="129" y="126"/>
                    <a:pt x="128" y="125"/>
                  </a:cubicBezTo>
                  <a:cubicBezTo>
                    <a:pt x="142" y="108"/>
                    <a:pt x="156" y="90"/>
                    <a:pt x="171" y="74"/>
                  </a:cubicBezTo>
                  <a:cubicBezTo>
                    <a:pt x="186" y="59"/>
                    <a:pt x="183" y="66"/>
                    <a:pt x="178" y="73"/>
                  </a:cubicBezTo>
                  <a:cubicBezTo>
                    <a:pt x="159" y="88"/>
                    <a:pt x="141" y="106"/>
                    <a:pt x="132" y="128"/>
                  </a:cubicBezTo>
                  <a:close/>
                  <a:moveTo>
                    <a:pt x="172" y="83"/>
                  </a:moveTo>
                  <a:cubicBezTo>
                    <a:pt x="165" y="94"/>
                    <a:pt x="158" y="104"/>
                    <a:pt x="150" y="115"/>
                  </a:cubicBezTo>
                  <a:cubicBezTo>
                    <a:pt x="134" y="133"/>
                    <a:pt x="149" y="106"/>
                    <a:pt x="154" y="100"/>
                  </a:cubicBezTo>
                  <a:cubicBezTo>
                    <a:pt x="159" y="94"/>
                    <a:pt x="165" y="88"/>
                    <a:pt x="172" y="83"/>
                  </a:cubicBezTo>
                  <a:close/>
                  <a:moveTo>
                    <a:pt x="142" y="134"/>
                  </a:moveTo>
                  <a:cubicBezTo>
                    <a:pt x="140" y="134"/>
                    <a:pt x="138" y="133"/>
                    <a:pt x="136" y="132"/>
                  </a:cubicBezTo>
                  <a:cubicBezTo>
                    <a:pt x="155" y="117"/>
                    <a:pt x="168" y="97"/>
                    <a:pt x="180" y="76"/>
                  </a:cubicBezTo>
                  <a:cubicBezTo>
                    <a:pt x="194" y="65"/>
                    <a:pt x="172" y="93"/>
                    <a:pt x="171" y="94"/>
                  </a:cubicBezTo>
                  <a:cubicBezTo>
                    <a:pt x="162" y="108"/>
                    <a:pt x="153" y="121"/>
                    <a:pt x="143" y="134"/>
                  </a:cubicBezTo>
                  <a:cubicBezTo>
                    <a:pt x="142" y="134"/>
                    <a:pt x="143" y="134"/>
                    <a:pt x="142" y="134"/>
                  </a:cubicBezTo>
                  <a:close/>
                  <a:moveTo>
                    <a:pt x="197" y="82"/>
                  </a:moveTo>
                  <a:cubicBezTo>
                    <a:pt x="182" y="100"/>
                    <a:pt x="166" y="117"/>
                    <a:pt x="152" y="135"/>
                  </a:cubicBezTo>
                  <a:cubicBezTo>
                    <a:pt x="152" y="136"/>
                    <a:pt x="152" y="136"/>
                    <a:pt x="152" y="136"/>
                  </a:cubicBezTo>
                  <a:cubicBezTo>
                    <a:pt x="150" y="136"/>
                    <a:pt x="148" y="136"/>
                    <a:pt x="146" y="135"/>
                  </a:cubicBezTo>
                  <a:cubicBezTo>
                    <a:pt x="164" y="112"/>
                    <a:pt x="185" y="91"/>
                    <a:pt x="203" y="67"/>
                  </a:cubicBezTo>
                  <a:cubicBezTo>
                    <a:pt x="209" y="59"/>
                    <a:pt x="214" y="51"/>
                    <a:pt x="219" y="43"/>
                  </a:cubicBezTo>
                  <a:cubicBezTo>
                    <a:pt x="217" y="49"/>
                    <a:pt x="214" y="54"/>
                    <a:pt x="210" y="60"/>
                  </a:cubicBezTo>
                  <a:cubicBezTo>
                    <a:pt x="206" y="68"/>
                    <a:pt x="202" y="75"/>
                    <a:pt x="197" y="82"/>
                  </a:cubicBezTo>
                  <a:close/>
                  <a:moveTo>
                    <a:pt x="189" y="113"/>
                  </a:moveTo>
                  <a:cubicBezTo>
                    <a:pt x="203" y="94"/>
                    <a:pt x="216" y="74"/>
                    <a:pt x="227" y="53"/>
                  </a:cubicBezTo>
                  <a:cubicBezTo>
                    <a:pt x="228" y="51"/>
                    <a:pt x="226" y="49"/>
                    <a:pt x="224" y="51"/>
                  </a:cubicBezTo>
                  <a:cubicBezTo>
                    <a:pt x="220" y="56"/>
                    <a:pt x="216" y="61"/>
                    <a:pt x="211" y="66"/>
                  </a:cubicBezTo>
                  <a:cubicBezTo>
                    <a:pt x="216" y="57"/>
                    <a:pt x="220" y="49"/>
                    <a:pt x="225" y="40"/>
                  </a:cubicBezTo>
                  <a:cubicBezTo>
                    <a:pt x="228" y="44"/>
                    <a:pt x="230" y="51"/>
                    <a:pt x="232" y="58"/>
                  </a:cubicBezTo>
                  <a:cubicBezTo>
                    <a:pt x="216" y="75"/>
                    <a:pt x="203" y="94"/>
                    <a:pt x="189" y="113"/>
                  </a:cubicBezTo>
                  <a:close/>
                  <a:moveTo>
                    <a:pt x="194" y="144"/>
                  </a:moveTo>
                  <a:cubicBezTo>
                    <a:pt x="209" y="122"/>
                    <a:pt x="224" y="100"/>
                    <a:pt x="236" y="76"/>
                  </a:cubicBezTo>
                  <a:cubicBezTo>
                    <a:pt x="237" y="75"/>
                    <a:pt x="235" y="72"/>
                    <a:pt x="233" y="74"/>
                  </a:cubicBezTo>
                  <a:cubicBezTo>
                    <a:pt x="215" y="96"/>
                    <a:pt x="199" y="119"/>
                    <a:pt x="181" y="141"/>
                  </a:cubicBezTo>
                  <a:cubicBezTo>
                    <a:pt x="201" y="118"/>
                    <a:pt x="218" y="90"/>
                    <a:pt x="233" y="62"/>
                  </a:cubicBezTo>
                  <a:cubicBezTo>
                    <a:pt x="235" y="67"/>
                    <a:pt x="235" y="70"/>
                    <a:pt x="235" y="71"/>
                  </a:cubicBezTo>
                  <a:cubicBezTo>
                    <a:pt x="237" y="76"/>
                    <a:pt x="238" y="80"/>
                    <a:pt x="240" y="85"/>
                  </a:cubicBezTo>
                  <a:cubicBezTo>
                    <a:pt x="239" y="85"/>
                    <a:pt x="239" y="85"/>
                    <a:pt x="239" y="86"/>
                  </a:cubicBezTo>
                  <a:cubicBezTo>
                    <a:pt x="226" y="106"/>
                    <a:pt x="204" y="128"/>
                    <a:pt x="194" y="144"/>
                  </a:cubicBezTo>
                  <a:close/>
                  <a:moveTo>
                    <a:pt x="216" y="146"/>
                  </a:moveTo>
                  <a:cubicBezTo>
                    <a:pt x="227" y="135"/>
                    <a:pt x="237" y="115"/>
                    <a:pt x="244" y="101"/>
                  </a:cubicBezTo>
                  <a:cubicBezTo>
                    <a:pt x="245" y="99"/>
                    <a:pt x="243" y="97"/>
                    <a:pt x="241" y="98"/>
                  </a:cubicBezTo>
                  <a:cubicBezTo>
                    <a:pt x="228" y="112"/>
                    <a:pt x="217" y="126"/>
                    <a:pt x="206" y="140"/>
                  </a:cubicBezTo>
                  <a:cubicBezTo>
                    <a:pt x="216" y="126"/>
                    <a:pt x="231" y="107"/>
                    <a:pt x="241" y="89"/>
                  </a:cubicBezTo>
                  <a:cubicBezTo>
                    <a:pt x="243" y="94"/>
                    <a:pt x="245" y="99"/>
                    <a:pt x="247" y="105"/>
                  </a:cubicBezTo>
                  <a:cubicBezTo>
                    <a:pt x="248" y="105"/>
                    <a:pt x="248" y="106"/>
                    <a:pt x="248" y="107"/>
                  </a:cubicBezTo>
                  <a:cubicBezTo>
                    <a:pt x="238" y="121"/>
                    <a:pt x="228" y="134"/>
                    <a:pt x="216" y="146"/>
                  </a:cubicBezTo>
                  <a:close/>
                  <a:moveTo>
                    <a:pt x="220" y="150"/>
                  </a:moveTo>
                  <a:cubicBezTo>
                    <a:pt x="230" y="140"/>
                    <a:pt x="241" y="126"/>
                    <a:pt x="250" y="111"/>
                  </a:cubicBezTo>
                  <a:cubicBezTo>
                    <a:pt x="251" y="112"/>
                    <a:pt x="252" y="114"/>
                    <a:pt x="253" y="116"/>
                  </a:cubicBezTo>
                  <a:cubicBezTo>
                    <a:pt x="253" y="116"/>
                    <a:pt x="252" y="116"/>
                    <a:pt x="252" y="116"/>
                  </a:cubicBezTo>
                  <a:cubicBezTo>
                    <a:pt x="242" y="128"/>
                    <a:pt x="231" y="139"/>
                    <a:pt x="220" y="150"/>
                  </a:cubicBezTo>
                  <a:close/>
                  <a:moveTo>
                    <a:pt x="94" y="347"/>
                  </a:moveTo>
                  <a:cubicBezTo>
                    <a:pt x="102" y="336"/>
                    <a:pt x="110" y="325"/>
                    <a:pt x="118" y="314"/>
                  </a:cubicBezTo>
                  <a:cubicBezTo>
                    <a:pt x="121" y="310"/>
                    <a:pt x="125" y="305"/>
                    <a:pt x="129" y="301"/>
                  </a:cubicBezTo>
                  <a:cubicBezTo>
                    <a:pt x="117" y="316"/>
                    <a:pt x="106" y="332"/>
                    <a:pt x="94" y="347"/>
                  </a:cubicBezTo>
                  <a:close/>
                  <a:moveTo>
                    <a:pt x="234" y="171"/>
                  </a:moveTo>
                  <a:cubicBezTo>
                    <a:pt x="229" y="176"/>
                    <a:pt x="225" y="183"/>
                    <a:pt x="220" y="189"/>
                  </a:cubicBezTo>
                  <a:cubicBezTo>
                    <a:pt x="210" y="201"/>
                    <a:pt x="200" y="214"/>
                    <a:pt x="189" y="226"/>
                  </a:cubicBezTo>
                  <a:cubicBezTo>
                    <a:pt x="175" y="242"/>
                    <a:pt x="161" y="258"/>
                    <a:pt x="147" y="274"/>
                  </a:cubicBezTo>
                  <a:cubicBezTo>
                    <a:pt x="168" y="248"/>
                    <a:pt x="192" y="225"/>
                    <a:pt x="212" y="198"/>
                  </a:cubicBezTo>
                  <a:cubicBezTo>
                    <a:pt x="224" y="181"/>
                    <a:pt x="239" y="165"/>
                    <a:pt x="251" y="149"/>
                  </a:cubicBezTo>
                  <a:cubicBezTo>
                    <a:pt x="246" y="157"/>
                    <a:pt x="240" y="164"/>
                    <a:pt x="234" y="171"/>
                  </a:cubicBezTo>
                  <a:close/>
                  <a:moveTo>
                    <a:pt x="248" y="147"/>
                  </a:moveTo>
                  <a:cubicBezTo>
                    <a:pt x="247" y="148"/>
                    <a:pt x="246" y="149"/>
                    <a:pt x="245" y="150"/>
                  </a:cubicBezTo>
                  <a:cubicBezTo>
                    <a:pt x="250" y="143"/>
                    <a:pt x="255" y="136"/>
                    <a:pt x="257" y="127"/>
                  </a:cubicBezTo>
                  <a:cubicBezTo>
                    <a:pt x="258" y="125"/>
                    <a:pt x="255" y="124"/>
                    <a:pt x="254" y="125"/>
                  </a:cubicBezTo>
                  <a:cubicBezTo>
                    <a:pt x="249" y="133"/>
                    <a:pt x="231" y="150"/>
                    <a:pt x="228" y="155"/>
                  </a:cubicBezTo>
                  <a:cubicBezTo>
                    <a:pt x="235" y="142"/>
                    <a:pt x="246" y="131"/>
                    <a:pt x="254" y="119"/>
                  </a:cubicBezTo>
                  <a:cubicBezTo>
                    <a:pt x="256" y="123"/>
                    <a:pt x="258" y="127"/>
                    <a:pt x="260" y="131"/>
                  </a:cubicBezTo>
                  <a:cubicBezTo>
                    <a:pt x="260" y="131"/>
                    <a:pt x="260" y="131"/>
                    <a:pt x="260" y="131"/>
                  </a:cubicBezTo>
                  <a:cubicBezTo>
                    <a:pt x="256" y="136"/>
                    <a:pt x="252" y="142"/>
                    <a:pt x="248" y="147"/>
                  </a:cubicBezTo>
                  <a:close/>
                  <a:moveTo>
                    <a:pt x="265" y="150"/>
                  </a:moveTo>
                  <a:cubicBezTo>
                    <a:pt x="265" y="152"/>
                    <a:pt x="265" y="154"/>
                    <a:pt x="265" y="157"/>
                  </a:cubicBezTo>
                  <a:cubicBezTo>
                    <a:pt x="261" y="162"/>
                    <a:pt x="257" y="167"/>
                    <a:pt x="253" y="172"/>
                  </a:cubicBezTo>
                  <a:cubicBezTo>
                    <a:pt x="257" y="165"/>
                    <a:pt x="262" y="158"/>
                    <a:pt x="265" y="150"/>
                  </a:cubicBezTo>
                  <a:close/>
                  <a:moveTo>
                    <a:pt x="192" y="242"/>
                  </a:moveTo>
                  <a:cubicBezTo>
                    <a:pt x="205" y="226"/>
                    <a:pt x="220" y="212"/>
                    <a:pt x="234" y="197"/>
                  </a:cubicBezTo>
                  <a:cubicBezTo>
                    <a:pt x="206" y="232"/>
                    <a:pt x="178" y="268"/>
                    <a:pt x="149" y="303"/>
                  </a:cubicBezTo>
                  <a:cubicBezTo>
                    <a:pt x="131" y="326"/>
                    <a:pt x="112" y="349"/>
                    <a:pt x="93" y="372"/>
                  </a:cubicBezTo>
                  <a:cubicBezTo>
                    <a:pt x="89" y="376"/>
                    <a:pt x="85" y="381"/>
                    <a:pt x="81" y="386"/>
                  </a:cubicBezTo>
                  <a:cubicBezTo>
                    <a:pt x="117" y="337"/>
                    <a:pt x="151" y="287"/>
                    <a:pt x="192" y="242"/>
                  </a:cubicBezTo>
                  <a:close/>
                  <a:moveTo>
                    <a:pt x="48" y="431"/>
                  </a:moveTo>
                  <a:cubicBezTo>
                    <a:pt x="122" y="343"/>
                    <a:pt x="195" y="254"/>
                    <a:pt x="265" y="162"/>
                  </a:cubicBezTo>
                  <a:cubicBezTo>
                    <a:pt x="265" y="165"/>
                    <a:pt x="266" y="167"/>
                    <a:pt x="267" y="169"/>
                  </a:cubicBezTo>
                  <a:cubicBezTo>
                    <a:pt x="230" y="212"/>
                    <a:pt x="195" y="258"/>
                    <a:pt x="159" y="302"/>
                  </a:cubicBezTo>
                  <a:cubicBezTo>
                    <a:pt x="127" y="343"/>
                    <a:pt x="93" y="402"/>
                    <a:pt x="48" y="431"/>
                  </a:cubicBezTo>
                  <a:close/>
                  <a:moveTo>
                    <a:pt x="164" y="302"/>
                  </a:moveTo>
                  <a:cubicBezTo>
                    <a:pt x="148" y="322"/>
                    <a:pt x="133" y="342"/>
                    <a:pt x="117" y="361"/>
                  </a:cubicBezTo>
                  <a:cubicBezTo>
                    <a:pt x="121" y="356"/>
                    <a:pt x="125" y="350"/>
                    <a:pt x="129" y="346"/>
                  </a:cubicBezTo>
                  <a:cubicBezTo>
                    <a:pt x="169" y="296"/>
                    <a:pt x="208" y="245"/>
                    <a:pt x="248" y="196"/>
                  </a:cubicBezTo>
                  <a:cubicBezTo>
                    <a:pt x="280" y="158"/>
                    <a:pt x="226" y="226"/>
                    <a:pt x="218" y="236"/>
                  </a:cubicBezTo>
                  <a:cubicBezTo>
                    <a:pt x="200" y="258"/>
                    <a:pt x="182" y="280"/>
                    <a:pt x="164" y="302"/>
                  </a:cubicBezTo>
                  <a:close/>
                  <a:moveTo>
                    <a:pt x="246" y="207"/>
                  </a:moveTo>
                  <a:cubicBezTo>
                    <a:pt x="254" y="195"/>
                    <a:pt x="262" y="184"/>
                    <a:pt x="270" y="172"/>
                  </a:cubicBezTo>
                  <a:cubicBezTo>
                    <a:pt x="271" y="173"/>
                    <a:pt x="273" y="173"/>
                    <a:pt x="275" y="173"/>
                  </a:cubicBezTo>
                  <a:cubicBezTo>
                    <a:pt x="276" y="173"/>
                    <a:pt x="277" y="173"/>
                    <a:pt x="278" y="173"/>
                  </a:cubicBezTo>
                  <a:cubicBezTo>
                    <a:pt x="267" y="184"/>
                    <a:pt x="256" y="195"/>
                    <a:pt x="246" y="207"/>
                  </a:cubicBezTo>
                  <a:close/>
                  <a:moveTo>
                    <a:pt x="128" y="509"/>
                  </a:moveTo>
                  <a:cubicBezTo>
                    <a:pt x="123" y="515"/>
                    <a:pt x="80" y="556"/>
                    <a:pt x="109" y="527"/>
                  </a:cubicBezTo>
                  <a:cubicBezTo>
                    <a:pt x="117" y="519"/>
                    <a:pt x="124" y="512"/>
                    <a:pt x="131" y="505"/>
                  </a:cubicBezTo>
                  <a:cubicBezTo>
                    <a:pt x="130" y="507"/>
                    <a:pt x="129" y="508"/>
                    <a:pt x="128" y="509"/>
                  </a:cubicBezTo>
                  <a:close/>
                  <a:moveTo>
                    <a:pt x="301" y="375"/>
                  </a:moveTo>
                  <a:cubicBezTo>
                    <a:pt x="292" y="390"/>
                    <a:pt x="276" y="403"/>
                    <a:pt x="263" y="415"/>
                  </a:cubicBezTo>
                  <a:cubicBezTo>
                    <a:pt x="242" y="436"/>
                    <a:pt x="222" y="457"/>
                    <a:pt x="203" y="480"/>
                  </a:cubicBezTo>
                  <a:cubicBezTo>
                    <a:pt x="202" y="481"/>
                    <a:pt x="201" y="481"/>
                    <a:pt x="200" y="482"/>
                  </a:cubicBezTo>
                  <a:cubicBezTo>
                    <a:pt x="228" y="449"/>
                    <a:pt x="254" y="415"/>
                    <a:pt x="282" y="382"/>
                  </a:cubicBezTo>
                  <a:cubicBezTo>
                    <a:pt x="282" y="382"/>
                    <a:pt x="282" y="382"/>
                    <a:pt x="283" y="381"/>
                  </a:cubicBezTo>
                  <a:cubicBezTo>
                    <a:pt x="285" y="378"/>
                    <a:pt x="288" y="376"/>
                    <a:pt x="290" y="373"/>
                  </a:cubicBezTo>
                  <a:cubicBezTo>
                    <a:pt x="293" y="372"/>
                    <a:pt x="297" y="372"/>
                    <a:pt x="301" y="375"/>
                  </a:cubicBezTo>
                  <a:close/>
                  <a:moveTo>
                    <a:pt x="286" y="365"/>
                  </a:moveTo>
                  <a:cubicBezTo>
                    <a:pt x="298" y="350"/>
                    <a:pt x="325" y="323"/>
                    <a:pt x="291" y="364"/>
                  </a:cubicBezTo>
                  <a:cubicBezTo>
                    <a:pt x="278" y="380"/>
                    <a:pt x="263" y="393"/>
                    <a:pt x="250" y="407"/>
                  </a:cubicBezTo>
                  <a:cubicBezTo>
                    <a:pt x="262" y="394"/>
                    <a:pt x="274" y="379"/>
                    <a:pt x="286" y="365"/>
                  </a:cubicBezTo>
                  <a:close/>
                  <a:moveTo>
                    <a:pt x="347" y="268"/>
                  </a:moveTo>
                  <a:cubicBezTo>
                    <a:pt x="335" y="282"/>
                    <a:pt x="323" y="295"/>
                    <a:pt x="311" y="308"/>
                  </a:cubicBezTo>
                  <a:cubicBezTo>
                    <a:pt x="301" y="320"/>
                    <a:pt x="290" y="331"/>
                    <a:pt x="280" y="343"/>
                  </a:cubicBezTo>
                  <a:cubicBezTo>
                    <a:pt x="280" y="343"/>
                    <a:pt x="280" y="343"/>
                    <a:pt x="280" y="344"/>
                  </a:cubicBezTo>
                  <a:cubicBezTo>
                    <a:pt x="284" y="338"/>
                    <a:pt x="288" y="332"/>
                    <a:pt x="292" y="326"/>
                  </a:cubicBezTo>
                  <a:cubicBezTo>
                    <a:pt x="322" y="293"/>
                    <a:pt x="353" y="260"/>
                    <a:pt x="381" y="224"/>
                  </a:cubicBezTo>
                  <a:cubicBezTo>
                    <a:pt x="370" y="239"/>
                    <a:pt x="359" y="254"/>
                    <a:pt x="347" y="268"/>
                  </a:cubicBezTo>
                  <a:close/>
                  <a:moveTo>
                    <a:pt x="372" y="233"/>
                  </a:moveTo>
                  <a:cubicBezTo>
                    <a:pt x="350" y="259"/>
                    <a:pt x="327" y="285"/>
                    <a:pt x="304" y="310"/>
                  </a:cubicBezTo>
                  <a:cubicBezTo>
                    <a:pt x="309" y="303"/>
                    <a:pt x="314" y="295"/>
                    <a:pt x="320" y="288"/>
                  </a:cubicBezTo>
                  <a:cubicBezTo>
                    <a:pt x="335" y="273"/>
                    <a:pt x="349" y="257"/>
                    <a:pt x="363" y="241"/>
                  </a:cubicBezTo>
                  <a:cubicBezTo>
                    <a:pt x="374" y="228"/>
                    <a:pt x="385" y="215"/>
                    <a:pt x="394" y="201"/>
                  </a:cubicBezTo>
                  <a:cubicBezTo>
                    <a:pt x="399" y="194"/>
                    <a:pt x="404" y="187"/>
                    <a:pt x="409" y="180"/>
                  </a:cubicBezTo>
                  <a:cubicBezTo>
                    <a:pt x="398" y="199"/>
                    <a:pt x="385" y="216"/>
                    <a:pt x="372" y="233"/>
                  </a:cubicBezTo>
                  <a:close/>
                  <a:moveTo>
                    <a:pt x="387" y="202"/>
                  </a:moveTo>
                  <a:cubicBezTo>
                    <a:pt x="379" y="213"/>
                    <a:pt x="369" y="224"/>
                    <a:pt x="360" y="234"/>
                  </a:cubicBezTo>
                  <a:cubicBezTo>
                    <a:pt x="369" y="223"/>
                    <a:pt x="378" y="211"/>
                    <a:pt x="386" y="200"/>
                  </a:cubicBezTo>
                  <a:cubicBezTo>
                    <a:pt x="392" y="192"/>
                    <a:pt x="397" y="184"/>
                    <a:pt x="402" y="176"/>
                  </a:cubicBezTo>
                  <a:cubicBezTo>
                    <a:pt x="425" y="139"/>
                    <a:pt x="384" y="206"/>
                    <a:pt x="387" y="202"/>
                  </a:cubicBezTo>
                  <a:close/>
                  <a:moveTo>
                    <a:pt x="361" y="237"/>
                  </a:moveTo>
                  <a:cubicBezTo>
                    <a:pt x="353" y="247"/>
                    <a:pt x="345" y="257"/>
                    <a:pt x="337" y="266"/>
                  </a:cubicBezTo>
                  <a:cubicBezTo>
                    <a:pt x="336" y="267"/>
                    <a:pt x="334" y="269"/>
                    <a:pt x="333" y="270"/>
                  </a:cubicBezTo>
                  <a:cubicBezTo>
                    <a:pt x="342" y="259"/>
                    <a:pt x="350" y="249"/>
                    <a:pt x="360" y="238"/>
                  </a:cubicBezTo>
                  <a:cubicBezTo>
                    <a:pt x="360" y="238"/>
                    <a:pt x="361" y="237"/>
                    <a:pt x="361" y="237"/>
                  </a:cubicBezTo>
                  <a:close/>
                  <a:moveTo>
                    <a:pt x="384" y="230"/>
                  </a:moveTo>
                  <a:cubicBezTo>
                    <a:pt x="396" y="215"/>
                    <a:pt x="407" y="199"/>
                    <a:pt x="417" y="182"/>
                  </a:cubicBezTo>
                  <a:cubicBezTo>
                    <a:pt x="418" y="181"/>
                    <a:pt x="416" y="179"/>
                    <a:pt x="415" y="181"/>
                  </a:cubicBezTo>
                  <a:cubicBezTo>
                    <a:pt x="411" y="185"/>
                    <a:pt x="407" y="190"/>
                    <a:pt x="403" y="194"/>
                  </a:cubicBezTo>
                  <a:cubicBezTo>
                    <a:pt x="409" y="186"/>
                    <a:pt x="414" y="178"/>
                    <a:pt x="420" y="170"/>
                  </a:cubicBezTo>
                  <a:cubicBezTo>
                    <a:pt x="419" y="175"/>
                    <a:pt x="419" y="181"/>
                    <a:pt x="419" y="187"/>
                  </a:cubicBezTo>
                  <a:cubicBezTo>
                    <a:pt x="418" y="187"/>
                    <a:pt x="418" y="187"/>
                    <a:pt x="417" y="187"/>
                  </a:cubicBezTo>
                  <a:cubicBezTo>
                    <a:pt x="405" y="201"/>
                    <a:pt x="396" y="216"/>
                    <a:pt x="384" y="230"/>
                  </a:cubicBezTo>
                  <a:close/>
                  <a:moveTo>
                    <a:pt x="398" y="223"/>
                  </a:moveTo>
                  <a:cubicBezTo>
                    <a:pt x="396" y="224"/>
                    <a:pt x="395" y="226"/>
                    <a:pt x="393" y="228"/>
                  </a:cubicBezTo>
                  <a:cubicBezTo>
                    <a:pt x="402" y="216"/>
                    <a:pt x="411" y="204"/>
                    <a:pt x="418" y="191"/>
                  </a:cubicBezTo>
                  <a:cubicBezTo>
                    <a:pt x="418" y="195"/>
                    <a:pt x="417" y="200"/>
                    <a:pt x="417" y="204"/>
                  </a:cubicBezTo>
                  <a:cubicBezTo>
                    <a:pt x="411" y="210"/>
                    <a:pt x="404" y="216"/>
                    <a:pt x="398" y="223"/>
                  </a:cubicBezTo>
                  <a:close/>
                  <a:moveTo>
                    <a:pt x="398" y="239"/>
                  </a:moveTo>
                  <a:cubicBezTo>
                    <a:pt x="395" y="242"/>
                    <a:pt x="393" y="244"/>
                    <a:pt x="390" y="247"/>
                  </a:cubicBezTo>
                  <a:cubicBezTo>
                    <a:pt x="381" y="256"/>
                    <a:pt x="390" y="247"/>
                    <a:pt x="391" y="245"/>
                  </a:cubicBezTo>
                  <a:cubicBezTo>
                    <a:pt x="398" y="232"/>
                    <a:pt x="409" y="222"/>
                    <a:pt x="417" y="210"/>
                  </a:cubicBezTo>
                  <a:cubicBezTo>
                    <a:pt x="417" y="214"/>
                    <a:pt x="417" y="218"/>
                    <a:pt x="418" y="222"/>
                  </a:cubicBezTo>
                  <a:cubicBezTo>
                    <a:pt x="411" y="228"/>
                    <a:pt x="405" y="233"/>
                    <a:pt x="398" y="239"/>
                  </a:cubicBezTo>
                  <a:close/>
                  <a:moveTo>
                    <a:pt x="420" y="231"/>
                  </a:moveTo>
                  <a:cubicBezTo>
                    <a:pt x="420" y="231"/>
                    <a:pt x="421" y="231"/>
                    <a:pt x="421" y="231"/>
                  </a:cubicBezTo>
                  <a:cubicBezTo>
                    <a:pt x="421" y="231"/>
                    <a:pt x="421" y="231"/>
                    <a:pt x="420" y="231"/>
                  </a:cubicBezTo>
                  <a:cubicBezTo>
                    <a:pt x="415" y="236"/>
                    <a:pt x="410" y="241"/>
                    <a:pt x="404" y="246"/>
                  </a:cubicBezTo>
                  <a:cubicBezTo>
                    <a:pt x="404" y="247"/>
                    <a:pt x="404" y="247"/>
                    <a:pt x="404" y="247"/>
                  </a:cubicBezTo>
                  <a:cubicBezTo>
                    <a:pt x="409" y="241"/>
                    <a:pt x="414" y="234"/>
                    <a:pt x="419" y="227"/>
                  </a:cubicBezTo>
                  <a:cubicBezTo>
                    <a:pt x="419" y="228"/>
                    <a:pt x="420" y="229"/>
                    <a:pt x="420" y="231"/>
                  </a:cubicBezTo>
                  <a:close/>
                  <a:moveTo>
                    <a:pt x="420" y="166"/>
                  </a:moveTo>
                  <a:cubicBezTo>
                    <a:pt x="419" y="166"/>
                    <a:pt x="419" y="166"/>
                    <a:pt x="418" y="166"/>
                  </a:cubicBezTo>
                  <a:cubicBezTo>
                    <a:pt x="415" y="169"/>
                    <a:pt x="413" y="172"/>
                    <a:pt x="410" y="175"/>
                  </a:cubicBezTo>
                  <a:cubicBezTo>
                    <a:pt x="414" y="169"/>
                    <a:pt x="417" y="163"/>
                    <a:pt x="421" y="156"/>
                  </a:cubicBezTo>
                  <a:cubicBezTo>
                    <a:pt x="421" y="154"/>
                    <a:pt x="420" y="153"/>
                    <a:pt x="418" y="154"/>
                  </a:cubicBezTo>
                  <a:cubicBezTo>
                    <a:pt x="414" y="158"/>
                    <a:pt x="410" y="162"/>
                    <a:pt x="406" y="166"/>
                  </a:cubicBezTo>
                  <a:cubicBezTo>
                    <a:pt x="412" y="158"/>
                    <a:pt x="418" y="151"/>
                    <a:pt x="423" y="143"/>
                  </a:cubicBezTo>
                  <a:cubicBezTo>
                    <a:pt x="422" y="150"/>
                    <a:pt x="421" y="158"/>
                    <a:pt x="420" y="166"/>
                  </a:cubicBezTo>
                  <a:close/>
                  <a:moveTo>
                    <a:pt x="445" y="123"/>
                  </a:moveTo>
                  <a:cubicBezTo>
                    <a:pt x="458" y="110"/>
                    <a:pt x="471" y="97"/>
                    <a:pt x="484" y="84"/>
                  </a:cubicBezTo>
                  <a:cubicBezTo>
                    <a:pt x="475" y="93"/>
                    <a:pt x="463" y="111"/>
                    <a:pt x="453" y="125"/>
                  </a:cubicBezTo>
                  <a:cubicBezTo>
                    <a:pt x="450" y="124"/>
                    <a:pt x="447" y="123"/>
                    <a:pt x="445" y="123"/>
                  </a:cubicBezTo>
                  <a:close/>
                  <a:moveTo>
                    <a:pt x="461" y="130"/>
                  </a:moveTo>
                  <a:cubicBezTo>
                    <a:pt x="460" y="129"/>
                    <a:pt x="458" y="128"/>
                    <a:pt x="455" y="127"/>
                  </a:cubicBezTo>
                  <a:cubicBezTo>
                    <a:pt x="467" y="115"/>
                    <a:pt x="479" y="102"/>
                    <a:pt x="491" y="90"/>
                  </a:cubicBezTo>
                  <a:cubicBezTo>
                    <a:pt x="481" y="100"/>
                    <a:pt x="471" y="118"/>
                    <a:pt x="461" y="130"/>
                  </a:cubicBezTo>
                  <a:close/>
                  <a:moveTo>
                    <a:pt x="466" y="138"/>
                  </a:moveTo>
                  <a:cubicBezTo>
                    <a:pt x="466" y="138"/>
                    <a:pt x="466" y="137"/>
                    <a:pt x="466" y="137"/>
                  </a:cubicBezTo>
                  <a:cubicBezTo>
                    <a:pt x="465" y="136"/>
                    <a:pt x="465" y="134"/>
                    <a:pt x="463" y="133"/>
                  </a:cubicBezTo>
                  <a:cubicBezTo>
                    <a:pt x="476" y="120"/>
                    <a:pt x="488" y="107"/>
                    <a:pt x="501" y="95"/>
                  </a:cubicBezTo>
                  <a:cubicBezTo>
                    <a:pt x="488" y="107"/>
                    <a:pt x="477" y="124"/>
                    <a:pt x="466" y="138"/>
                  </a:cubicBezTo>
                  <a:close/>
                  <a:moveTo>
                    <a:pt x="466" y="142"/>
                  </a:moveTo>
                  <a:cubicBezTo>
                    <a:pt x="479" y="130"/>
                    <a:pt x="499" y="109"/>
                    <a:pt x="505" y="102"/>
                  </a:cubicBezTo>
                  <a:cubicBezTo>
                    <a:pt x="491" y="118"/>
                    <a:pt x="477" y="134"/>
                    <a:pt x="464" y="150"/>
                  </a:cubicBezTo>
                  <a:cubicBezTo>
                    <a:pt x="465" y="148"/>
                    <a:pt x="466" y="145"/>
                    <a:pt x="466" y="142"/>
                  </a:cubicBezTo>
                  <a:close/>
                  <a:moveTo>
                    <a:pt x="481" y="184"/>
                  </a:moveTo>
                  <a:cubicBezTo>
                    <a:pt x="481" y="185"/>
                    <a:pt x="481" y="185"/>
                    <a:pt x="481" y="185"/>
                  </a:cubicBezTo>
                  <a:cubicBezTo>
                    <a:pt x="475" y="182"/>
                    <a:pt x="468" y="180"/>
                    <a:pt x="464" y="178"/>
                  </a:cubicBezTo>
                  <a:cubicBezTo>
                    <a:pt x="461" y="177"/>
                    <a:pt x="460" y="175"/>
                    <a:pt x="458" y="174"/>
                  </a:cubicBezTo>
                  <a:cubicBezTo>
                    <a:pt x="467" y="167"/>
                    <a:pt x="475" y="160"/>
                    <a:pt x="483" y="153"/>
                  </a:cubicBezTo>
                  <a:cubicBezTo>
                    <a:pt x="477" y="160"/>
                    <a:pt x="470" y="168"/>
                    <a:pt x="465" y="175"/>
                  </a:cubicBezTo>
                  <a:cubicBezTo>
                    <a:pt x="463" y="177"/>
                    <a:pt x="466" y="178"/>
                    <a:pt x="467" y="177"/>
                  </a:cubicBezTo>
                  <a:cubicBezTo>
                    <a:pt x="485" y="160"/>
                    <a:pt x="503" y="143"/>
                    <a:pt x="520" y="125"/>
                  </a:cubicBezTo>
                  <a:cubicBezTo>
                    <a:pt x="504" y="143"/>
                    <a:pt x="488" y="161"/>
                    <a:pt x="471" y="178"/>
                  </a:cubicBezTo>
                  <a:cubicBezTo>
                    <a:pt x="470" y="180"/>
                    <a:pt x="472" y="182"/>
                    <a:pt x="474" y="180"/>
                  </a:cubicBezTo>
                  <a:cubicBezTo>
                    <a:pt x="492" y="165"/>
                    <a:pt x="510" y="149"/>
                    <a:pt x="527" y="131"/>
                  </a:cubicBezTo>
                  <a:cubicBezTo>
                    <a:pt x="511" y="148"/>
                    <a:pt x="495" y="165"/>
                    <a:pt x="481" y="184"/>
                  </a:cubicBezTo>
                  <a:close/>
                  <a:moveTo>
                    <a:pt x="483" y="186"/>
                  </a:moveTo>
                  <a:cubicBezTo>
                    <a:pt x="483" y="186"/>
                    <a:pt x="483" y="186"/>
                    <a:pt x="484" y="186"/>
                  </a:cubicBezTo>
                  <a:cubicBezTo>
                    <a:pt x="495" y="173"/>
                    <a:pt x="506" y="160"/>
                    <a:pt x="518" y="147"/>
                  </a:cubicBezTo>
                  <a:cubicBezTo>
                    <a:pt x="507" y="159"/>
                    <a:pt x="496" y="175"/>
                    <a:pt x="485" y="188"/>
                  </a:cubicBezTo>
                  <a:cubicBezTo>
                    <a:pt x="485" y="187"/>
                    <a:pt x="484" y="187"/>
                    <a:pt x="483" y="186"/>
                  </a:cubicBezTo>
                  <a:close/>
                  <a:moveTo>
                    <a:pt x="454" y="244"/>
                  </a:moveTo>
                  <a:cubicBezTo>
                    <a:pt x="458" y="242"/>
                    <a:pt x="461" y="239"/>
                    <a:pt x="464" y="237"/>
                  </a:cubicBezTo>
                  <a:cubicBezTo>
                    <a:pt x="462" y="241"/>
                    <a:pt x="459" y="244"/>
                    <a:pt x="457" y="248"/>
                  </a:cubicBezTo>
                  <a:cubicBezTo>
                    <a:pt x="456" y="247"/>
                    <a:pt x="455" y="245"/>
                    <a:pt x="454" y="244"/>
                  </a:cubicBezTo>
                  <a:close/>
                  <a:moveTo>
                    <a:pt x="460" y="251"/>
                  </a:moveTo>
                  <a:cubicBezTo>
                    <a:pt x="462" y="249"/>
                    <a:pt x="465" y="247"/>
                    <a:pt x="468" y="245"/>
                  </a:cubicBezTo>
                  <a:cubicBezTo>
                    <a:pt x="467" y="249"/>
                    <a:pt x="467" y="254"/>
                    <a:pt x="468" y="258"/>
                  </a:cubicBezTo>
                  <a:cubicBezTo>
                    <a:pt x="465" y="256"/>
                    <a:pt x="462" y="253"/>
                    <a:pt x="460" y="251"/>
                  </a:cubicBezTo>
                  <a:close/>
                  <a:moveTo>
                    <a:pt x="482" y="239"/>
                  </a:moveTo>
                  <a:cubicBezTo>
                    <a:pt x="481" y="238"/>
                    <a:pt x="481" y="238"/>
                    <a:pt x="480" y="238"/>
                  </a:cubicBezTo>
                  <a:cubicBezTo>
                    <a:pt x="479" y="238"/>
                    <a:pt x="477" y="238"/>
                    <a:pt x="476" y="238"/>
                  </a:cubicBezTo>
                  <a:cubicBezTo>
                    <a:pt x="488" y="228"/>
                    <a:pt x="500" y="217"/>
                    <a:pt x="511" y="206"/>
                  </a:cubicBezTo>
                  <a:cubicBezTo>
                    <a:pt x="502" y="216"/>
                    <a:pt x="492" y="227"/>
                    <a:pt x="482" y="238"/>
                  </a:cubicBezTo>
                  <a:cubicBezTo>
                    <a:pt x="482" y="238"/>
                    <a:pt x="482" y="238"/>
                    <a:pt x="482" y="239"/>
                  </a:cubicBezTo>
                  <a:close/>
                  <a:moveTo>
                    <a:pt x="486" y="240"/>
                  </a:moveTo>
                  <a:cubicBezTo>
                    <a:pt x="507" y="223"/>
                    <a:pt x="527" y="206"/>
                    <a:pt x="546" y="187"/>
                  </a:cubicBezTo>
                  <a:cubicBezTo>
                    <a:pt x="573" y="159"/>
                    <a:pt x="536" y="199"/>
                    <a:pt x="529" y="206"/>
                  </a:cubicBezTo>
                  <a:cubicBezTo>
                    <a:pt x="518" y="219"/>
                    <a:pt x="505" y="231"/>
                    <a:pt x="494" y="244"/>
                  </a:cubicBezTo>
                  <a:cubicBezTo>
                    <a:pt x="491" y="242"/>
                    <a:pt x="488" y="241"/>
                    <a:pt x="486" y="240"/>
                  </a:cubicBezTo>
                  <a:close/>
                  <a:moveTo>
                    <a:pt x="503" y="251"/>
                  </a:moveTo>
                  <a:cubicBezTo>
                    <a:pt x="501" y="250"/>
                    <a:pt x="499" y="248"/>
                    <a:pt x="497" y="246"/>
                  </a:cubicBezTo>
                  <a:cubicBezTo>
                    <a:pt x="519" y="228"/>
                    <a:pt x="539" y="208"/>
                    <a:pt x="558" y="186"/>
                  </a:cubicBezTo>
                  <a:cubicBezTo>
                    <a:pt x="546" y="199"/>
                    <a:pt x="523" y="231"/>
                    <a:pt x="503" y="251"/>
                  </a:cubicBezTo>
                  <a:close/>
                  <a:moveTo>
                    <a:pt x="517" y="262"/>
                  </a:moveTo>
                  <a:cubicBezTo>
                    <a:pt x="513" y="260"/>
                    <a:pt x="510" y="257"/>
                    <a:pt x="506" y="254"/>
                  </a:cubicBezTo>
                  <a:cubicBezTo>
                    <a:pt x="509" y="250"/>
                    <a:pt x="513" y="247"/>
                    <a:pt x="516" y="243"/>
                  </a:cubicBezTo>
                  <a:cubicBezTo>
                    <a:pt x="518" y="241"/>
                    <a:pt x="520" y="239"/>
                    <a:pt x="522" y="237"/>
                  </a:cubicBezTo>
                  <a:cubicBezTo>
                    <a:pt x="521" y="238"/>
                    <a:pt x="520" y="239"/>
                    <a:pt x="519" y="240"/>
                  </a:cubicBezTo>
                  <a:cubicBezTo>
                    <a:pt x="531" y="229"/>
                    <a:pt x="542" y="217"/>
                    <a:pt x="554" y="206"/>
                  </a:cubicBezTo>
                  <a:cubicBezTo>
                    <a:pt x="581" y="179"/>
                    <a:pt x="548" y="215"/>
                    <a:pt x="545" y="219"/>
                  </a:cubicBezTo>
                  <a:cubicBezTo>
                    <a:pt x="535" y="230"/>
                    <a:pt x="525" y="242"/>
                    <a:pt x="516" y="253"/>
                  </a:cubicBezTo>
                  <a:cubicBezTo>
                    <a:pt x="514" y="255"/>
                    <a:pt x="516" y="258"/>
                    <a:pt x="518" y="256"/>
                  </a:cubicBezTo>
                  <a:cubicBezTo>
                    <a:pt x="534" y="239"/>
                    <a:pt x="551" y="222"/>
                    <a:pt x="567" y="206"/>
                  </a:cubicBezTo>
                  <a:cubicBezTo>
                    <a:pt x="554" y="219"/>
                    <a:pt x="537" y="247"/>
                    <a:pt x="522" y="265"/>
                  </a:cubicBezTo>
                  <a:cubicBezTo>
                    <a:pt x="520" y="264"/>
                    <a:pt x="519" y="263"/>
                    <a:pt x="517" y="262"/>
                  </a:cubicBezTo>
                  <a:close/>
                  <a:moveTo>
                    <a:pt x="531" y="271"/>
                  </a:moveTo>
                  <a:cubicBezTo>
                    <a:pt x="529" y="270"/>
                    <a:pt x="527" y="268"/>
                    <a:pt x="526" y="267"/>
                  </a:cubicBezTo>
                  <a:cubicBezTo>
                    <a:pt x="535" y="259"/>
                    <a:pt x="543" y="251"/>
                    <a:pt x="550" y="242"/>
                  </a:cubicBezTo>
                  <a:cubicBezTo>
                    <a:pt x="543" y="251"/>
                    <a:pt x="537" y="260"/>
                    <a:pt x="531" y="271"/>
                  </a:cubicBezTo>
                  <a:close/>
                  <a:moveTo>
                    <a:pt x="543" y="276"/>
                  </a:moveTo>
                  <a:cubicBezTo>
                    <a:pt x="540" y="275"/>
                    <a:pt x="538" y="274"/>
                    <a:pt x="535" y="273"/>
                  </a:cubicBezTo>
                  <a:cubicBezTo>
                    <a:pt x="549" y="259"/>
                    <a:pt x="562" y="242"/>
                    <a:pt x="573" y="231"/>
                  </a:cubicBezTo>
                  <a:cubicBezTo>
                    <a:pt x="561" y="244"/>
                    <a:pt x="551" y="259"/>
                    <a:pt x="543" y="275"/>
                  </a:cubicBezTo>
                  <a:cubicBezTo>
                    <a:pt x="543" y="275"/>
                    <a:pt x="543" y="275"/>
                    <a:pt x="543" y="276"/>
                  </a:cubicBezTo>
                  <a:close/>
                  <a:moveTo>
                    <a:pt x="556" y="272"/>
                  </a:moveTo>
                  <a:cubicBezTo>
                    <a:pt x="556" y="273"/>
                    <a:pt x="555" y="274"/>
                    <a:pt x="555" y="275"/>
                  </a:cubicBezTo>
                  <a:cubicBezTo>
                    <a:pt x="555" y="276"/>
                    <a:pt x="555" y="277"/>
                    <a:pt x="556" y="277"/>
                  </a:cubicBezTo>
                  <a:cubicBezTo>
                    <a:pt x="553" y="278"/>
                    <a:pt x="549" y="277"/>
                    <a:pt x="546" y="277"/>
                  </a:cubicBezTo>
                  <a:cubicBezTo>
                    <a:pt x="558" y="269"/>
                    <a:pt x="553" y="273"/>
                    <a:pt x="564" y="263"/>
                  </a:cubicBezTo>
                  <a:cubicBezTo>
                    <a:pt x="567" y="259"/>
                    <a:pt x="569" y="257"/>
                    <a:pt x="570" y="256"/>
                  </a:cubicBezTo>
                  <a:cubicBezTo>
                    <a:pt x="568" y="259"/>
                    <a:pt x="562" y="266"/>
                    <a:pt x="559" y="273"/>
                  </a:cubicBezTo>
                  <a:cubicBezTo>
                    <a:pt x="560" y="271"/>
                    <a:pt x="557" y="270"/>
                    <a:pt x="556" y="272"/>
                  </a:cubicBezTo>
                  <a:close/>
                  <a:moveTo>
                    <a:pt x="558" y="277"/>
                  </a:moveTo>
                  <a:cubicBezTo>
                    <a:pt x="558" y="277"/>
                    <a:pt x="558" y="277"/>
                    <a:pt x="558" y="277"/>
                  </a:cubicBezTo>
                  <a:cubicBezTo>
                    <a:pt x="564" y="268"/>
                    <a:pt x="569" y="260"/>
                    <a:pt x="574" y="252"/>
                  </a:cubicBezTo>
                  <a:cubicBezTo>
                    <a:pt x="571" y="267"/>
                    <a:pt x="565" y="275"/>
                    <a:pt x="558" y="277"/>
                  </a:cubicBezTo>
                  <a:close/>
                  <a:moveTo>
                    <a:pt x="576" y="243"/>
                  </a:moveTo>
                  <a:cubicBezTo>
                    <a:pt x="571" y="248"/>
                    <a:pt x="554" y="261"/>
                    <a:pt x="552" y="265"/>
                  </a:cubicBezTo>
                  <a:cubicBezTo>
                    <a:pt x="558" y="252"/>
                    <a:pt x="568" y="241"/>
                    <a:pt x="578" y="229"/>
                  </a:cubicBezTo>
                  <a:cubicBezTo>
                    <a:pt x="578" y="234"/>
                    <a:pt x="577" y="238"/>
                    <a:pt x="576" y="243"/>
                  </a:cubicBezTo>
                  <a:close/>
                  <a:moveTo>
                    <a:pt x="579" y="223"/>
                  </a:moveTo>
                  <a:cubicBezTo>
                    <a:pt x="567" y="235"/>
                    <a:pt x="545" y="251"/>
                    <a:pt x="538" y="265"/>
                  </a:cubicBezTo>
                  <a:cubicBezTo>
                    <a:pt x="548" y="245"/>
                    <a:pt x="565" y="228"/>
                    <a:pt x="580" y="211"/>
                  </a:cubicBezTo>
                  <a:cubicBezTo>
                    <a:pt x="580" y="215"/>
                    <a:pt x="580" y="219"/>
                    <a:pt x="579" y="223"/>
                  </a:cubicBezTo>
                  <a:close/>
                  <a:moveTo>
                    <a:pt x="579" y="205"/>
                  </a:moveTo>
                  <a:cubicBezTo>
                    <a:pt x="564" y="223"/>
                    <a:pt x="547" y="241"/>
                    <a:pt x="532" y="258"/>
                  </a:cubicBezTo>
                  <a:cubicBezTo>
                    <a:pt x="549" y="238"/>
                    <a:pt x="564" y="218"/>
                    <a:pt x="578" y="196"/>
                  </a:cubicBezTo>
                  <a:cubicBezTo>
                    <a:pt x="579" y="199"/>
                    <a:pt x="579" y="202"/>
                    <a:pt x="579" y="205"/>
                  </a:cubicBezTo>
                  <a:close/>
                  <a:moveTo>
                    <a:pt x="577" y="193"/>
                  </a:moveTo>
                  <a:cubicBezTo>
                    <a:pt x="577" y="193"/>
                    <a:pt x="576" y="193"/>
                    <a:pt x="575" y="194"/>
                  </a:cubicBezTo>
                  <a:cubicBezTo>
                    <a:pt x="559" y="209"/>
                    <a:pt x="538" y="232"/>
                    <a:pt x="528" y="244"/>
                  </a:cubicBezTo>
                  <a:cubicBezTo>
                    <a:pt x="544" y="225"/>
                    <a:pt x="559" y="206"/>
                    <a:pt x="574" y="186"/>
                  </a:cubicBezTo>
                  <a:cubicBezTo>
                    <a:pt x="576" y="189"/>
                    <a:pt x="576" y="191"/>
                    <a:pt x="577" y="193"/>
                  </a:cubicBezTo>
                  <a:close/>
                  <a:moveTo>
                    <a:pt x="568" y="175"/>
                  </a:moveTo>
                  <a:cubicBezTo>
                    <a:pt x="569" y="177"/>
                    <a:pt x="571" y="179"/>
                    <a:pt x="572" y="181"/>
                  </a:cubicBezTo>
                  <a:cubicBezTo>
                    <a:pt x="572" y="182"/>
                    <a:pt x="573" y="183"/>
                    <a:pt x="573" y="183"/>
                  </a:cubicBezTo>
                  <a:cubicBezTo>
                    <a:pt x="573" y="183"/>
                    <a:pt x="572" y="184"/>
                    <a:pt x="572" y="184"/>
                  </a:cubicBezTo>
                  <a:cubicBezTo>
                    <a:pt x="558" y="197"/>
                    <a:pt x="545" y="212"/>
                    <a:pt x="532" y="227"/>
                  </a:cubicBezTo>
                  <a:cubicBezTo>
                    <a:pt x="546" y="211"/>
                    <a:pt x="558" y="194"/>
                    <a:pt x="568" y="175"/>
                  </a:cubicBezTo>
                  <a:cubicBezTo>
                    <a:pt x="568" y="175"/>
                    <a:pt x="568" y="175"/>
                    <a:pt x="568" y="175"/>
                  </a:cubicBezTo>
                  <a:close/>
                  <a:moveTo>
                    <a:pt x="567" y="172"/>
                  </a:moveTo>
                  <a:cubicBezTo>
                    <a:pt x="566" y="172"/>
                    <a:pt x="566" y="172"/>
                    <a:pt x="565" y="173"/>
                  </a:cubicBezTo>
                  <a:cubicBezTo>
                    <a:pt x="546" y="195"/>
                    <a:pt x="523" y="216"/>
                    <a:pt x="503" y="238"/>
                  </a:cubicBezTo>
                  <a:cubicBezTo>
                    <a:pt x="524" y="214"/>
                    <a:pt x="547" y="194"/>
                    <a:pt x="563" y="167"/>
                  </a:cubicBezTo>
                  <a:cubicBezTo>
                    <a:pt x="564" y="168"/>
                    <a:pt x="565" y="170"/>
                    <a:pt x="567" y="172"/>
                  </a:cubicBezTo>
                  <a:close/>
                  <a:moveTo>
                    <a:pt x="561" y="164"/>
                  </a:moveTo>
                  <a:cubicBezTo>
                    <a:pt x="561" y="164"/>
                    <a:pt x="561" y="164"/>
                    <a:pt x="561" y="164"/>
                  </a:cubicBezTo>
                  <a:cubicBezTo>
                    <a:pt x="541" y="189"/>
                    <a:pt x="514" y="206"/>
                    <a:pt x="494" y="230"/>
                  </a:cubicBezTo>
                  <a:cubicBezTo>
                    <a:pt x="515" y="205"/>
                    <a:pt x="538" y="182"/>
                    <a:pt x="556" y="155"/>
                  </a:cubicBezTo>
                  <a:cubicBezTo>
                    <a:pt x="558" y="158"/>
                    <a:pt x="560" y="161"/>
                    <a:pt x="561" y="164"/>
                  </a:cubicBezTo>
                  <a:close/>
                  <a:moveTo>
                    <a:pt x="554" y="152"/>
                  </a:moveTo>
                  <a:cubicBezTo>
                    <a:pt x="554" y="152"/>
                    <a:pt x="554" y="152"/>
                    <a:pt x="554" y="152"/>
                  </a:cubicBezTo>
                  <a:cubicBezTo>
                    <a:pt x="540" y="171"/>
                    <a:pt x="525" y="188"/>
                    <a:pt x="508" y="205"/>
                  </a:cubicBezTo>
                  <a:cubicBezTo>
                    <a:pt x="500" y="214"/>
                    <a:pt x="445" y="265"/>
                    <a:pt x="475" y="228"/>
                  </a:cubicBezTo>
                  <a:cubicBezTo>
                    <a:pt x="488" y="216"/>
                    <a:pt x="499" y="204"/>
                    <a:pt x="509" y="191"/>
                  </a:cubicBezTo>
                  <a:cubicBezTo>
                    <a:pt x="524" y="177"/>
                    <a:pt x="539" y="163"/>
                    <a:pt x="551" y="147"/>
                  </a:cubicBezTo>
                  <a:cubicBezTo>
                    <a:pt x="552" y="148"/>
                    <a:pt x="553" y="150"/>
                    <a:pt x="554" y="152"/>
                  </a:cubicBezTo>
                  <a:close/>
                  <a:moveTo>
                    <a:pt x="549" y="143"/>
                  </a:moveTo>
                  <a:cubicBezTo>
                    <a:pt x="535" y="156"/>
                    <a:pt x="523" y="170"/>
                    <a:pt x="511" y="184"/>
                  </a:cubicBezTo>
                  <a:cubicBezTo>
                    <a:pt x="501" y="193"/>
                    <a:pt x="492" y="204"/>
                    <a:pt x="482" y="214"/>
                  </a:cubicBezTo>
                  <a:cubicBezTo>
                    <a:pt x="483" y="213"/>
                    <a:pt x="484" y="212"/>
                    <a:pt x="484" y="212"/>
                  </a:cubicBezTo>
                  <a:cubicBezTo>
                    <a:pt x="486" y="209"/>
                    <a:pt x="488" y="206"/>
                    <a:pt x="489" y="203"/>
                  </a:cubicBezTo>
                  <a:cubicBezTo>
                    <a:pt x="492" y="199"/>
                    <a:pt x="496" y="195"/>
                    <a:pt x="499" y="191"/>
                  </a:cubicBezTo>
                  <a:cubicBezTo>
                    <a:pt x="514" y="173"/>
                    <a:pt x="529" y="155"/>
                    <a:pt x="546" y="139"/>
                  </a:cubicBezTo>
                  <a:cubicBezTo>
                    <a:pt x="547" y="140"/>
                    <a:pt x="548" y="142"/>
                    <a:pt x="549" y="143"/>
                  </a:cubicBezTo>
                  <a:close/>
                  <a:moveTo>
                    <a:pt x="488" y="191"/>
                  </a:moveTo>
                  <a:cubicBezTo>
                    <a:pt x="496" y="186"/>
                    <a:pt x="503" y="179"/>
                    <a:pt x="510" y="172"/>
                  </a:cubicBezTo>
                  <a:cubicBezTo>
                    <a:pt x="503" y="180"/>
                    <a:pt x="497" y="188"/>
                    <a:pt x="490" y="196"/>
                  </a:cubicBezTo>
                  <a:cubicBezTo>
                    <a:pt x="490" y="194"/>
                    <a:pt x="489" y="193"/>
                    <a:pt x="488" y="191"/>
                  </a:cubicBezTo>
                  <a:close/>
                  <a:moveTo>
                    <a:pt x="545" y="136"/>
                  </a:moveTo>
                  <a:cubicBezTo>
                    <a:pt x="545" y="136"/>
                    <a:pt x="545" y="136"/>
                    <a:pt x="544" y="136"/>
                  </a:cubicBezTo>
                  <a:cubicBezTo>
                    <a:pt x="528" y="150"/>
                    <a:pt x="505" y="168"/>
                    <a:pt x="492" y="185"/>
                  </a:cubicBezTo>
                  <a:cubicBezTo>
                    <a:pt x="508" y="165"/>
                    <a:pt x="525" y="148"/>
                    <a:pt x="539" y="128"/>
                  </a:cubicBezTo>
                  <a:cubicBezTo>
                    <a:pt x="541" y="131"/>
                    <a:pt x="543" y="134"/>
                    <a:pt x="545" y="136"/>
                  </a:cubicBezTo>
                  <a:close/>
                  <a:moveTo>
                    <a:pt x="537" y="124"/>
                  </a:moveTo>
                  <a:cubicBezTo>
                    <a:pt x="532" y="128"/>
                    <a:pt x="528" y="132"/>
                    <a:pt x="524" y="136"/>
                  </a:cubicBezTo>
                  <a:cubicBezTo>
                    <a:pt x="528" y="131"/>
                    <a:pt x="531" y="126"/>
                    <a:pt x="535" y="122"/>
                  </a:cubicBezTo>
                  <a:cubicBezTo>
                    <a:pt x="536" y="123"/>
                    <a:pt x="536" y="123"/>
                    <a:pt x="537" y="124"/>
                  </a:cubicBezTo>
                  <a:close/>
                  <a:moveTo>
                    <a:pt x="533" y="119"/>
                  </a:moveTo>
                  <a:cubicBezTo>
                    <a:pt x="518" y="137"/>
                    <a:pt x="498" y="155"/>
                    <a:pt x="483" y="170"/>
                  </a:cubicBezTo>
                  <a:cubicBezTo>
                    <a:pt x="500" y="153"/>
                    <a:pt x="515" y="134"/>
                    <a:pt x="530" y="114"/>
                  </a:cubicBezTo>
                  <a:cubicBezTo>
                    <a:pt x="531" y="116"/>
                    <a:pt x="532" y="117"/>
                    <a:pt x="533" y="119"/>
                  </a:cubicBezTo>
                  <a:close/>
                  <a:moveTo>
                    <a:pt x="523" y="106"/>
                  </a:moveTo>
                  <a:cubicBezTo>
                    <a:pt x="525" y="108"/>
                    <a:pt x="527" y="110"/>
                    <a:pt x="528" y="112"/>
                  </a:cubicBezTo>
                  <a:cubicBezTo>
                    <a:pt x="528" y="112"/>
                    <a:pt x="528" y="112"/>
                    <a:pt x="528" y="112"/>
                  </a:cubicBezTo>
                  <a:cubicBezTo>
                    <a:pt x="518" y="123"/>
                    <a:pt x="508" y="134"/>
                    <a:pt x="497" y="144"/>
                  </a:cubicBezTo>
                  <a:cubicBezTo>
                    <a:pt x="494" y="147"/>
                    <a:pt x="462" y="183"/>
                    <a:pt x="484" y="156"/>
                  </a:cubicBezTo>
                  <a:cubicBezTo>
                    <a:pt x="497" y="139"/>
                    <a:pt x="511" y="123"/>
                    <a:pt x="523" y="106"/>
                  </a:cubicBezTo>
                  <a:close/>
                  <a:moveTo>
                    <a:pt x="521" y="103"/>
                  </a:moveTo>
                  <a:cubicBezTo>
                    <a:pt x="514" y="112"/>
                    <a:pt x="507" y="121"/>
                    <a:pt x="500" y="129"/>
                  </a:cubicBezTo>
                  <a:cubicBezTo>
                    <a:pt x="495" y="136"/>
                    <a:pt x="489" y="142"/>
                    <a:pt x="483" y="149"/>
                  </a:cubicBezTo>
                  <a:cubicBezTo>
                    <a:pt x="478" y="155"/>
                    <a:pt x="471" y="161"/>
                    <a:pt x="463" y="164"/>
                  </a:cubicBezTo>
                  <a:cubicBezTo>
                    <a:pt x="466" y="158"/>
                    <a:pt x="470" y="153"/>
                    <a:pt x="474" y="148"/>
                  </a:cubicBezTo>
                  <a:cubicBezTo>
                    <a:pt x="477" y="144"/>
                    <a:pt x="481" y="141"/>
                    <a:pt x="484" y="137"/>
                  </a:cubicBezTo>
                  <a:cubicBezTo>
                    <a:pt x="484" y="137"/>
                    <a:pt x="485" y="136"/>
                    <a:pt x="486" y="135"/>
                  </a:cubicBezTo>
                  <a:cubicBezTo>
                    <a:pt x="497" y="123"/>
                    <a:pt x="510" y="113"/>
                    <a:pt x="519" y="100"/>
                  </a:cubicBezTo>
                  <a:cubicBezTo>
                    <a:pt x="520" y="101"/>
                    <a:pt x="520" y="102"/>
                    <a:pt x="521" y="103"/>
                  </a:cubicBezTo>
                  <a:close/>
                  <a:moveTo>
                    <a:pt x="516" y="97"/>
                  </a:moveTo>
                  <a:cubicBezTo>
                    <a:pt x="498" y="116"/>
                    <a:pt x="481" y="137"/>
                    <a:pt x="463" y="156"/>
                  </a:cubicBezTo>
                  <a:cubicBezTo>
                    <a:pt x="481" y="137"/>
                    <a:pt x="498" y="116"/>
                    <a:pt x="515" y="96"/>
                  </a:cubicBezTo>
                  <a:cubicBezTo>
                    <a:pt x="515" y="96"/>
                    <a:pt x="516" y="97"/>
                    <a:pt x="516" y="97"/>
                  </a:cubicBezTo>
                  <a:close/>
                  <a:moveTo>
                    <a:pt x="513" y="94"/>
                  </a:moveTo>
                  <a:cubicBezTo>
                    <a:pt x="500" y="108"/>
                    <a:pt x="485" y="121"/>
                    <a:pt x="471" y="134"/>
                  </a:cubicBezTo>
                  <a:cubicBezTo>
                    <a:pt x="485" y="121"/>
                    <a:pt x="498" y="106"/>
                    <a:pt x="510" y="90"/>
                  </a:cubicBezTo>
                  <a:cubicBezTo>
                    <a:pt x="511" y="91"/>
                    <a:pt x="512" y="92"/>
                    <a:pt x="513" y="94"/>
                  </a:cubicBezTo>
                  <a:close/>
                  <a:moveTo>
                    <a:pt x="507" y="87"/>
                  </a:moveTo>
                  <a:cubicBezTo>
                    <a:pt x="493" y="99"/>
                    <a:pt x="480" y="113"/>
                    <a:pt x="470" y="125"/>
                  </a:cubicBezTo>
                  <a:cubicBezTo>
                    <a:pt x="481" y="111"/>
                    <a:pt x="491" y="97"/>
                    <a:pt x="501" y="82"/>
                  </a:cubicBezTo>
                  <a:cubicBezTo>
                    <a:pt x="503" y="84"/>
                    <a:pt x="505" y="85"/>
                    <a:pt x="507" y="87"/>
                  </a:cubicBezTo>
                  <a:close/>
                  <a:moveTo>
                    <a:pt x="499" y="80"/>
                  </a:moveTo>
                  <a:cubicBezTo>
                    <a:pt x="485" y="92"/>
                    <a:pt x="473" y="104"/>
                    <a:pt x="461" y="117"/>
                  </a:cubicBezTo>
                  <a:cubicBezTo>
                    <a:pt x="473" y="104"/>
                    <a:pt x="483" y="90"/>
                    <a:pt x="493" y="75"/>
                  </a:cubicBezTo>
                  <a:cubicBezTo>
                    <a:pt x="495" y="77"/>
                    <a:pt x="497" y="78"/>
                    <a:pt x="499" y="80"/>
                  </a:cubicBezTo>
                  <a:close/>
                  <a:moveTo>
                    <a:pt x="486" y="71"/>
                  </a:moveTo>
                  <a:cubicBezTo>
                    <a:pt x="487" y="71"/>
                    <a:pt x="489" y="72"/>
                    <a:pt x="490" y="73"/>
                  </a:cubicBezTo>
                  <a:cubicBezTo>
                    <a:pt x="477" y="87"/>
                    <a:pt x="463" y="100"/>
                    <a:pt x="450" y="114"/>
                  </a:cubicBezTo>
                  <a:cubicBezTo>
                    <a:pt x="463" y="101"/>
                    <a:pt x="473" y="85"/>
                    <a:pt x="484" y="71"/>
                  </a:cubicBezTo>
                  <a:cubicBezTo>
                    <a:pt x="485" y="69"/>
                    <a:pt x="483" y="68"/>
                    <a:pt x="481" y="69"/>
                  </a:cubicBezTo>
                  <a:cubicBezTo>
                    <a:pt x="463" y="87"/>
                    <a:pt x="446" y="106"/>
                    <a:pt x="429" y="125"/>
                  </a:cubicBezTo>
                  <a:cubicBezTo>
                    <a:pt x="446" y="104"/>
                    <a:pt x="463" y="82"/>
                    <a:pt x="479" y="61"/>
                  </a:cubicBezTo>
                  <a:cubicBezTo>
                    <a:pt x="480" y="62"/>
                    <a:pt x="480" y="63"/>
                    <a:pt x="481" y="64"/>
                  </a:cubicBezTo>
                  <a:cubicBezTo>
                    <a:pt x="479" y="59"/>
                    <a:pt x="484" y="70"/>
                    <a:pt x="486" y="71"/>
                  </a:cubicBezTo>
                  <a:close/>
                  <a:moveTo>
                    <a:pt x="476" y="55"/>
                  </a:moveTo>
                  <a:cubicBezTo>
                    <a:pt x="477" y="56"/>
                    <a:pt x="477" y="57"/>
                    <a:pt x="478" y="58"/>
                  </a:cubicBezTo>
                  <a:cubicBezTo>
                    <a:pt x="477" y="58"/>
                    <a:pt x="477" y="59"/>
                    <a:pt x="477" y="59"/>
                  </a:cubicBezTo>
                  <a:cubicBezTo>
                    <a:pt x="451" y="93"/>
                    <a:pt x="423" y="126"/>
                    <a:pt x="395" y="159"/>
                  </a:cubicBezTo>
                  <a:cubicBezTo>
                    <a:pt x="396" y="157"/>
                    <a:pt x="397" y="155"/>
                    <a:pt x="398" y="153"/>
                  </a:cubicBezTo>
                  <a:cubicBezTo>
                    <a:pt x="399" y="148"/>
                    <a:pt x="399" y="143"/>
                    <a:pt x="399" y="138"/>
                  </a:cubicBezTo>
                  <a:cubicBezTo>
                    <a:pt x="429" y="115"/>
                    <a:pt x="455" y="87"/>
                    <a:pt x="476" y="55"/>
                  </a:cubicBezTo>
                  <a:close/>
                  <a:moveTo>
                    <a:pt x="376" y="109"/>
                  </a:moveTo>
                  <a:cubicBezTo>
                    <a:pt x="383" y="102"/>
                    <a:pt x="389" y="96"/>
                    <a:pt x="396" y="89"/>
                  </a:cubicBezTo>
                  <a:cubicBezTo>
                    <a:pt x="391" y="96"/>
                    <a:pt x="385" y="104"/>
                    <a:pt x="380" y="111"/>
                  </a:cubicBezTo>
                  <a:cubicBezTo>
                    <a:pt x="379" y="113"/>
                    <a:pt x="382" y="114"/>
                    <a:pt x="383" y="113"/>
                  </a:cubicBezTo>
                  <a:cubicBezTo>
                    <a:pt x="396" y="100"/>
                    <a:pt x="409" y="86"/>
                    <a:pt x="422" y="72"/>
                  </a:cubicBezTo>
                  <a:cubicBezTo>
                    <a:pt x="409" y="86"/>
                    <a:pt x="397" y="101"/>
                    <a:pt x="387" y="117"/>
                  </a:cubicBezTo>
                  <a:cubicBezTo>
                    <a:pt x="387" y="117"/>
                    <a:pt x="387" y="117"/>
                    <a:pt x="387" y="117"/>
                  </a:cubicBezTo>
                  <a:cubicBezTo>
                    <a:pt x="382" y="115"/>
                    <a:pt x="377" y="114"/>
                    <a:pt x="375" y="112"/>
                  </a:cubicBezTo>
                  <a:cubicBezTo>
                    <a:pt x="371" y="110"/>
                    <a:pt x="370" y="107"/>
                    <a:pt x="368" y="103"/>
                  </a:cubicBezTo>
                  <a:cubicBezTo>
                    <a:pt x="378" y="95"/>
                    <a:pt x="386" y="87"/>
                    <a:pt x="395" y="78"/>
                  </a:cubicBezTo>
                  <a:cubicBezTo>
                    <a:pt x="388" y="88"/>
                    <a:pt x="381" y="97"/>
                    <a:pt x="374" y="107"/>
                  </a:cubicBezTo>
                  <a:cubicBezTo>
                    <a:pt x="373" y="108"/>
                    <a:pt x="375" y="110"/>
                    <a:pt x="376" y="109"/>
                  </a:cubicBezTo>
                  <a:close/>
                  <a:moveTo>
                    <a:pt x="396" y="124"/>
                  </a:moveTo>
                  <a:cubicBezTo>
                    <a:pt x="396" y="125"/>
                    <a:pt x="396" y="125"/>
                    <a:pt x="396" y="125"/>
                  </a:cubicBezTo>
                  <a:cubicBezTo>
                    <a:pt x="396" y="124"/>
                    <a:pt x="396" y="124"/>
                    <a:pt x="395" y="124"/>
                  </a:cubicBezTo>
                  <a:cubicBezTo>
                    <a:pt x="395" y="122"/>
                    <a:pt x="392" y="120"/>
                    <a:pt x="390" y="119"/>
                  </a:cubicBezTo>
                  <a:cubicBezTo>
                    <a:pt x="398" y="113"/>
                    <a:pt x="407" y="106"/>
                    <a:pt x="414" y="99"/>
                  </a:cubicBezTo>
                  <a:cubicBezTo>
                    <a:pt x="408" y="107"/>
                    <a:pt x="401" y="115"/>
                    <a:pt x="396" y="124"/>
                  </a:cubicBezTo>
                  <a:close/>
                  <a:moveTo>
                    <a:pt x="398" y="126"/>
                  </a:moveTo>
                  <a:cubicBezTo>
                    <a:pt x="414" y="111"/>
                    <a:pt x="431" y="93"/>
                    <a:pt x="445" y="76"/>
                  </a:cubicBezTo>
                  <a:cubicBezTo>
                    <a:pt x="429" y="95"/>
                    <a:pt x="413" y="114"/>
                    <a:pt x="398" y="134"/>
                  </a:cubicBezTo>
                  <a:cubicBezTo>
                    <a:pt x="398" y="131"/>
                    <a:pt x="397" y="129"/>
                    <a:pt x="396" y="126"/>
                  </a:cubicBezTo>
                  <a:cubicBezTo>
                    <a:pt x="397" y="127"/>
                    <a:pt x="398" y="127"/>
                    <a:pt x="398" y="126"/>
                  </a:cubicBezTo>
                  <a:close/>
                  <a:moveTo>
                    <a:pt x="474" y="53"/>
                  </a:moveTo>
                  <a:cubicBezTo>
                    <a:pt x="474" y="53"/>
                    <a:pt x="473" y="53"/>
                    <a:pt x="473" y="54"/>
                  </a:cubicBezTo>
                  <a:cubicBezTo>
                    <a:pt x="453" y="83"/>
                    <a:pt x="429" y="109"/>
                    <a:pt x="402" y="132"/>
                  </a:cubicBezTo>
                  <a:cubicBezTo>
                    <a:pt x="416" y="120"/>
                    <a:pt x="426" y="103"/>
                    <a:pt x="438" y="90"/>
                  </a:cubicBezTo>
                  <a:cubicBezTo>
                    <a:pt x="449" y="76"/>
                    <a:pt x="460" y="63"/>
                    <a:pt x="472" y="50"/>
                  </a:cubicBezTo>
                  <a:cubicBezTo>
                    <a:pt x="473" y="51"/>
                    <a:pt x="474" y="52"/>
                    <a:pt x="474" y="53"/>
                  </a:cubicBezTo>
                  <a:close/>
                  <a:moveTo>
                    <a:pt x="470" y="47"/>
                  </a:moveTo>
                  <a:cubicBezTo>
                    <a:pt x="457" y="59"/>
                    <a:pt x="445" y="72"/>
                    <a:pt x="433" y="85"/>
                  </a:cubicBezTo>
                  <a:cubicBezTo>
                    <a:pt x="424" y="96"/>
                    <a:pt x="410" y="107"/>
                    <a:pt x="403" y="119"/>
                  </a:cubicBezTo>
                  <a:cubicBezTo>
                    <a:pt x="420" y="91"/>
                    <a:pt x="446" y="69"/>
                    <a:pt x="464" y="42"/>
                  </a:cubicBezTo>
                  <a:cubicBezTo>
                    <a:pt x="466" y="44"/>
                    <a:pt x="468" y="45"/>
                    <a:pt x="470" y="47"/>
                  </a:cubicBezTo>
                  <a:close/>
                  <a:moveTo>
                    <a:pt x="456" y="37"/>
                  </a:moveTo>
                  <a:cubicBezTo>
                    <a:pt x="458" y="38"/>
                    <a:pt x="460" y="39"/>
                    <a:pt x="461" y="40"/>
                  </a:cubicBezTo>
                  <a:cubicBezTo>
                    <a:pt x="444" y="62"/>
                    <a:pt x="426" y="84"/>
                    <a:pt x="404" y="104"/>
                  </a:cubicBezTo>
                  <a:cubicBezTo>
                    <a:pt x="378" y="128"/>
                    <a:pt x="415" y="84"/>
                    <a:pt x="421" y="77"/>
                  </a:cubicBezTo>
                  <a:cubicBezTo>
                    <a:pt x="432" y="63"/>
                    <a:pt x="444" y="50"/>
                    <a:pt x="456" y="37"/>
                  </a:cubicBezTo>
                  <a:cubicBezTo>
                    <a:pt x="456" y="37"/>
                    <a:pt x="456" y="37"/>
                    <a:pt x="456" y="37"/>
                  </a:cubicBezTo>
                  <a:close/>
                  <a:moveTo>
                    <a:pt x="446" y="32"/>
                  </a:moveTo>
                  <a:cubicBezTo>
                    <a:pt x="449" y="33"/>
                    <a:pt x="451" y="34"/>
                    <a:pt x="453" y="35"/>
                  </a:cubicBezTo>
                  <a:cubicBezTo>
                    <a:pt x="436" y="51"/>
                    <a:pt x="421" y="69"/>
                    <a:pt x="405" y="86"/>
                  </a:cubicBezTo>
                  <a:cubicBezTo>
                    <a:pt x="400" y="91"/>
                    <a:pt x="391" y="101"/>
                    <a:pt x="388" y="105"/>
                  </a:cubicBezTo>
                  <a:cubicBezTo>
                    <a:pt x="396" y="92"/>
                    <a:pt x="406" y="81"/>
                    <a:pt x="416" y="69"/>
                  </a:cubicBezTo>
                  <a:cubicBezTo>
                    <a:pt x="419" y="65"/>
                    <a:pt x="422" y="61"/>
                    <a:pt x="425" y="57"/>
                  </a:cubicBezTo>
                  <a:cubicBezTo>
                    <a:pt x="432" y="49"/>
                    <a:pt x="439" y="41"/>
                    <a:pt x="446" y="33"/>
                  </a:cubicBezTo>
                  <a:cubicBezTo>
                    <a:pt x="446" y="33"/>
                    <a:pt x="446" y="33"/>
                    <a:pt x="446" y="32"/>
                  </a:cubicBezTo>
                  <a:close/>
                  <a:moveTo>
                    <a:pt x="444" y="31"/>
                  </a:moveTo>
                  <a:cubicBezTo>
                    <a:pt x="442" y="33"/>
                    <a:pt x="440" y="35"/>
                    <a:pt x="438" y="38"/>
                  </a:cubicBezTo>
                  <a:cubicBezTo>
                    <a:pt x="437" y="37"/>
                    <a:pt x="435" y="39"/>
                    <a:pt x="433" y="43"/>
                  </a:cubicBezTo>
                  <a:cubicBezTo>
                    <a:pt x="429" y="49"/>
                    <a:pt x="424" y="54"/>
                    <a:pt x="420" y="60"/>
                  </a:cubicBezTo>
                  <a:cubicBezTo>
                    <a:pt x="407" y="73"/>
                    <a:pt x="390" y="89"/>
                    <a:pt x="382" y="101"/>
                  </a:cubicBezTo>
                  <a:cubicBezTo>
                    <a:pt x="394" y="84"/>
                    <a:pt x="407" y="68"/>
                    <a:pt x="420" y="52"/>
                  </a:cubicBezTo>
                  <a:cubicBezTo>
                    <a:pt x="427" y="45"/>
                    <a:pt x="433" y="38"/>
                    <a:pt x="439" y="30"/>
                  </a:cubicBezTo>
                  <a:cubicBezTo>
                    <a:pt x="441" y="30"/>
                    <a:pt x="442" y="31"/>
                    <a:pt x="444" y="31"/>
                  </a:cubicBezTo>
                  <a:close/>
                  <a:moveTo>
                    <a:pt x="429" y="28"/>
                  </a:moveTo>
                  <a:cubicBezTo>
                    <a:pt x="431" y="28"/>
                    <a:pt x="433" y="29"/>
                    <a:pt x="434" y="29"/>
                  </a:cubicBezTo>
                  <a:cubicBezTo>
                    <a:pt x="435" y="29"/>
                    <a:pt x="435" y="29"/>
                    <a:pt x="436" y="29"/>
                  </a:cubicBezTo>
                  <a:cubicBezTo>
                    <a:pt x="434" y="31"/>
                    <a:pt x="433" y="33"/>
                    <a:pt x="432" y="34"/>
                  </a:cubicBezTo>
                  <a:cubicBezTo>
                    <a:pt x="430" y="33"/>
                    <a:pt x="429" y="35"/>
                    <a:pt x="427" y="40"/>
                  </a:cubicBezTo>
                  <a:cubicBezTo>
                    <a:pt x="423" y="44"/>
                    <a:pt x="420" y="48"/>
                    <a:pt x="416" y="52"/>
                  </a:cubicBezTo>
                  <a:cubicBezTo>
                    <a:pt x="416" y="53"/>
                    <a:pt x="415" y="53"/>
                    <a:pt x="415" y="54"/>
                  </a:cubicBezTo>
                  <a:cubicBezTo>
                    <a:pt x="407" y="62"/>
                    <a:pt x="399" y="71"/>
                    <a:pt x="391" y="79"/>
                  </a:cubicBezTo>
                  <a:cubicBezTo>
                    <a:pt x="388" y="81"/>
                    <a:pt x="386" y="84"/>
                    <a:pt x="383" y="86"/>
                  </a:cubicBezTo>
                  <a:cubicBezTo>
                    <a:pt x="385" y="83"/>
                    <a:pt x="387" y="80"/>
                    <a:pt x="389" y="77"/>
                  </a:cubicBezTo>
                  <a:cubicBezTo>
                    <a:pt x="402" y="60"/>
                    <a:pt x="418" y="47"/>
                    <a:pt x="429" y="28"/>
                  </a:cubicBezTo>
                  <a:close/>
                  <a:moveTo>
                    <a:pt x="396" y="63"/>
                  </a:moveTo>
                  <a:cubicBezTo>
                    <a:pt x="388" y="73"/>
                    <a:pt x="381" y="84"/>
                    <a:pt x="373" y="93"/>
                  </a:cubicBezTo>
                  <a:cubicBezTo>
                    <a:pt x="373" y="94"/>
                    <a:pt x="373" y="94"/>
                    <a:pt x="372" y="94"/>
                  </a:cubicBezTo>
                  <a:cubicBezTo>
                    <a:pt x="371" y="96"/>
                    <a:pt x="369" y="98"/>
                    <a:pt x="367" y="100"/>
                  </a:cubicBezTo>
                  <a:cubicBezTo>
                    <a:pt x="367" y="97"/>
                    <a:pt x="366" y="95"/>
                    <a:pt x="365" y="92"/>
                  </a:cubicBezTo>
                  <a:cubicBezTo>
                    <a:pt x="366" y="92"/>
                    <a:pt x="366" y="92"/>
                    <a:pt x="366" y="92"/>
                  </a:cubicBezTo>
                  <a:cubicBezTo>
                    <a:pt x="377" y="80"/>
                    <a:pt x="388" y="69"/>
                    <a:pt x="398" y="57"/>
                  </a:cubicBezTo>
                  <a:cubicBezTo>
                    <a:pt x="407" y="49"/>
                    <a:pt x="421" y="39"/>
                    <a:pt x="426" y="28"/>
                  </a:cubicBezTo>
                  <a:cubicBezTo>
                    <a:pt x="419" y="42"/>
                    <a:pt x="407" y="53"/>
                    <a:pt x="396" y="63"/>
                  </a:cubicBezTo>
                  <a:close/>
                  <a:moveTo>
                    <a:pt x="349" y="79"/>
                  </a:moveTo>
                  <a:cubicBezTo>
                    <a:pt x="345" y="79"/>
                    <a:pt x="342" y="80"/>
                    <a:pt x="339" y="82"/>
                  </a:cubicBezTo>
                  <a:cubicBezTo>
                    <a:pt x="345" y="74"/>
                    <a:pt x="352" y="67"/>
                    <a:pt x="358" y="60"/>
                  </a:cubicBezTo>
                  <a:cubicBezTo>
                    <a:pt x="355" y="65"/>
                    <a:pt x="353" y="70"/>
                    <a:pt x="353" y="75"/>
                  </a:cubicBezTo>
                  <a:cubicBezTo>
                    <a:pt x="352" y="76"/>
                    <a:pt x="350" y="77"/>
                    <a:pt x="349" y="78"/>
                  </a:cubicBezTo>
                  <a:cubicBezTo>
                    <a:pt x="348" y="78"/>
                    <a:pt x="348" y="79"/>
                    <a:pt x="349" y="79"/>
                  </a:cubicBezTo>
                  <a:close/>
                  <a:moveTo>
                    <a:pt x="353" y="78"/>
                  </a:moveTo>
                  <a:cubicBezTo>
                    <a:pt x="353" y="79"/>
                    <a:pt x="353" y="79"/>
                    <a:pt x="353" y="79"/>
                  </a:cubicBezTo>
                  <a:cubicBezTo>
                    <a:pt x="353" y="80"/>
                    <a:pt x="354" y="80"/>
                    <a:pt x="355" y="80"/>
                  </a:cubicBezTo>
                  <a:cubicBezTo>
                    <a:pt x="372" y="66"/>
                    <a:pt x="387" y="45"/>
                    <a:pt x="399" y="32"/>
                  </a:cubicBezTo>
                  <a:cubicBezTo>
                    <a:pt x="384" y="48"/>
                    <a:pt x="373" y="67"/>
                    <a:pt x="361" y="84"/>
                  </a:cubicBezTo>
                  <a:cubicBezTo>
                    <a:pt x="360" y="83"/>
                    <a:pt x="359" y="83"/>
                    <a:pt x="357" y="82"/>
                  </a:cubicBezTo>
                  <a:cubicBezTo>
                    <a:pt x="355" y="81"/>
                    <a:pt x="353" y="80"/>
                    <a:pt x="351" y="80"/>
                  </a:cubicBezTo>
                  <a:cubicBezTo>
                    <a:pt x="351" y="79"/>
                    <a:pt x="352" y="79"/>
                    <a:pt x="353" y="78"/>
                  </a:cubicBezTo>
                  <a:close/>
                  <a:moveTo>
                    <a:pt x="364" y="90"/>
                  </a:moveTo>
                  <a:cubicBezTo>
                    <a:pt x="364" y="89"/>
                    <a:pt x="363" y="88"/>
                    <a:pt x="362" y="87"/>
                  </a:cubicBezTo>
                  <a:cubicBezTo>
                    <a:pt x="369" y="79"/>
                    <a:pt x="375" y="72"/>
                    <a:pt x="382" y="65"/>
                  </a:cubicBezTo>
                  <a:cubicBezTo>
                    <a:pt x="376" y="73"/>
                    <a:pt x="369" y="81"/>
                    <a:pt x="364" y="90"/>
                  </a:cubicBezTo>
                  <a:close/>
                  <a:moveTo>
                    <a:pt x="423" y="27"/>
                  </a:moveTo>
                  <a:cubicBezTo>
                    <a:pt x="405" y="45"/>
                    <a:pt x="388" y="64"/>
                    <a:pt x="370" y="83"/>
                  </a:cubicBezTo>
                  <a:cubicBezTo>
                    <a:pt x="380" y="73"/>
                    <a:pt x="396" y="53"/>
                    <a:pt x="412" y="36"/>
                  </a:cubicBezTo>
                  <a:cubicBezTo>
                    <a:pt x="414" y="35"/>
                    <a:pt x="415" y="34"/>
                    <a:pt x="415" y="32"/>
                  </a:cubicBezTo>
                  <a:cubicBezTo>
                    <a:pt x="417" y="30"/>
                    <a:pt x="419" y="28"/>
                    <a:pt x="420" y="27"/>
                  </a:cubicBezTo>
                  <a:cubicBezTo>
                    <a:pt x="421" y="27"/>
                    <a:pt x="422" y="27"/>
                    <a:pt x="423" y="27"/>
                  </a:cubicBezTo>
                  <a:close/>
                  <a:moveTo>
                    <a:pt x="416" y="26"/>
                  </a:moveTo>
                  <a:cubicBezTo>
                    <a:pt x="403" y="39"/>
                    <a:pt x="390" y="52"/>
                    <a:pt x="378" y="65"/>
                  </a:cubicBezTo>
                  <a:cubicBezTo>
                    <a:pt x="387" y="52"/>
                    <a:pt x="395" y="39"/>
                    <a:pt x="406" y="28"/>
                  </a:cubicBezTo>
                  <a:cubicBezTo>
                    <a:pt x="407" y="26"/>
                    <a:pt x="405" y="25"/>
                    <a:pt x="404" y="26"/>
                  </a:cubicBezTo>
                  <a:cubicBezTo>
                    <a:pt x="396" y="33"/>
                    <a:pt x="389" y="41"/>
                    <a:pt x="382" y="49"/>
                  </a:cubicBezTo>
                  <a:cubicBezTo>
                    <a:pt x="380" y="51"/>
                    <a:pt x="373" y="58"/>
                    <a:pt x="366" y="63"/>
                  </a:cubicBezTo>
                  <a:cubicBezTo>
                    <a:pt x="368" y="61"/>
                    <a:pt x="369" y="60"/>
                    <a:pt x="370" y="58"/>
                  </a:cubicBezTo>
                  <a:cubicBezTo>
                    <a:pt x="379" y="47"/>
                    <a:pt x="389" y="36"/>
                    <a:pt x="397" y="25"/>
                  </a:cubicBezTo>
                  <a:cubicBezTo>
                    <a:pt x="403" y="25"/>
                    <a:pt x="410" y="26"/>
                    <a:pt x="416" y="26"/>
                  </a:cubicBezTo>
                  <a:close/>
                  <a:moveTo>
                    <a:pt x="389" y="29"/>
                  </a:moveTo>
                  <a:cubicBezTo>
                    <a:pt x="384" y="37"/>
                    <a:pt x="377" y="44"/>
                    <a:pt x="371" y="52"/>
                  </a:cubicBezTo>
                  <a:cubicBezTo>
                    <a:pt x="367" y="57"/>
                    <a:pt x="362" y="66"/>
                    <a:pt x="356" y="72"/>
                  </a:cubicBezTo>
                  <a:cubicBezTo>
                    <a:pt x="360" y="56"/>
                    <a:pt x="378" y="40"/>
                    <a:pt x="389" y="29"/>
                  </a:cubicBezTo>
                  <a:close/>
                  <a:moveTo>
                    <a:pt x="375" y="24"/>
                  </a:moveTo>
                  <a:cubicBezTo>
                    <a:pt x="377" y="24"/>
                    <a:pt x="379" y="24"/>
                    <a:pt x="380" y="24"/>
                  </a:cubicBezTo>
                  <a:cubicBezTo>
                    <a:pt x="370" y="35"/>
                    <a:pt x="360" y="46"/>
                    <a:pt x="349" y="57"/>
                  </a:cubicBezTo>
                  <a:cubicBezTo>
                    <a:pt x="342" y="65"/>
                    <a:pt x="335" y="72"/>
                    <a:pt x="327" y="80"/>
                  </a:cubicBezTo>
                  <a:cubicBezTo>
                    <a:pt x="343" y="61"/>
                    <a:pt x="361" y="44"/>
                    <a:pt x="375" y="24"/>
                  </a:cubicBezTo>
                  <a:cubicBezTo>
                    <a:pt x="375" y="24"/>
                    <a:pt x="375" y="24"/>
                    <a:pt x="375" y="24"/>
                  </a:cubicBezTo>
                  <a:close/>
                  <a:moveTo>
                    <a:pt x="305" y="96"/>
                  </a:moveTo>
                  <a:cubicBezTo>
                    <a:pt x="305" y="96"/>
                    <a:pt x="305" y="96"/>
                    <a:pt x="305" y="95"/>
                  </a:cubicBezTo>
                  <a:cubicBezTo>
                    <a:pt x="316" y="82"/>
                    <a:pt x="327" y="70"/>
                    <a:pt x="339" y="59"/>
                  </a:cubicBezTo>
                  <a:cubicBezTo>
                    <a:pt x="339" y="58"/>
                    <a:pt x="377" y="19"/>
                    <a:pt x="357" y="43"/>
                  </a:cubicBezTo>
                  <a:cubicBezTo>
                    <a:pt x="339" y="64"/>
                    <a:pt x="320" y="83"/>
                    <a:pt x="305" y="105"/>
                  </a:cubicBezTo>
                  <a:cubicBezTo>
                    <a:pt x="305" y="102"/>
                    <a:pt x="305" y="99"/>
                    <a:pt x="305" y="96"/>
                  </a:cubicBezTo>
                  <a:close/>
                  <a:moveTo>
                    <a:pt x="372" y="24"/>
                  </a:moveTo>
                  <a:cubicBezTo>
                    <a:pt x="355" y="39"/>
                    <a:pt x="337" y="57"/>
                    <a:pt x="323" y="74"/>
                  </a:cubicBezTo>
                  <a:cubicBezTo>
                    <a:pt x="337" y="57"/>
                    <a:pt x="352" y="41"/>
                    <a:pt x="365" y="24"/>
                  </a:cubicBezTo>
                  <a:cubicBezTo>
                    <a:pt x="367" y="24"/>
                    <a:pt x="369" y="24"/>
                    <a:pt x="372" y="24"/>
                  </a:cubicBezTo>
                  <a:close/>
                  <a:moveTo>
                    <a:pt x="361" y="24"/>
                  </a:moveTo>
                  <a:cubicBezTo>
                    <a:pt x="350" y="35"/>
                    <a:pt x="340" y="46"/>
                    <a:pt x="329" y="57"/>
                  </a:cubicBezTo>
                  <a:cubicBezTo>
                    <a:pt x="339" y="47"/>
                    <a:pt x="348" y="36"/>
                    <a:pt x="356" y="24"/>
                  </a:cubicBezTo>
                  <a:cubicBezTo>
                    <a:pt x="358" y="24"/>
                    <a:pt x="359" y="24"/>
                    <a:pt x="361" y="24"/>
                  </a:cubicBezTo>
                  <a:close/>
                  <a:moveTo>
                    <a:pt x="352" y="24"/>
                  </a:moveTo>
                  <a:cubicBezTo>
                    <a:pt x="344" y="31"/>
                    <a:pt x="337" y="39"/>
                    <a:pt x="329" y="46"/>
                  </a:cubicBezTo>
                  <a:cubicBezTo>
                    <a:pt x="335" y="40"/>
                    <a:pt x="341" y="33"/>
                    <a:pt x="346" y="25"/>
                  </a:cubicBezTo>
                  <a:cubicBezTo>
                    <a:pt x="347" y="25"/>
                    <a:pt x="347" y="24"/>
                    <a:pt x="346" y="24"/>
                  </a:cubicBezTo>
                  <a:cubicBezTo>
                    <a:pt x="348" y="24"/>
                    <a:pt x="350" y="24"/>
                    <a:pt x="352" y="24"/>
                  </a:cubicBezTo>
                  <a:close/>
                  <a:moveTo>
                    <a:pt x="337" y="24"/>
                  </a:moveTo>
                  <a:cubicBezTo>
                    <a:pt x="339" y="24"/>
                    <a:pt x="342" y="24"/>
                    <a:pt x="344" y="24"/>
                  </a:cubicBezTo>
                  <a:cubicBezTo>
                    <a:pt x="335" y="32"/>
                    <a:pt x="326" y="41"/>
                    <a:pt x="318" y="50"/>
                  </a:cubicBezTo>
                  <a:cubicBezTo>
                    <a:pt x="325" y="42"/>
                    <a:pt x="332" y="34"/>
                    <a:pt x="337" y="25"/>
                  </a:cubicBezTo>
                  <a:cubicBezTo>
                    <a:pt x="337" y="25"/>
                    <a:pt x="337" y="24"/>
                    <a:pt x="337" y="24"/>
                  </a:cubicBezTo>
                  <a:close/>
                  <a:moveTo>
                    <a:pt x="311" y="46"/>
                  </a:moveTo>
                  <a:cubicBezTo>
                    <a:pt x="316" y="39"/>
                    <a:pt x="322" y="32"/>
                    <a:pt x="328" y="24"/>
                  </a:cubicBezTo>
                  <a:cubicBezTo>
                    <a:pt x="330" y="24"/>
                    <a:pt x="332" y="24"/>
                    <a:pt x="334" y="24"/>
                  </a:cubicBezTo>
                  <a:cubicBezTo>
                    <a:pt x="321" y="35"/>
                    <a:pt x="311" y="47"/>
                    <a:pt x="300" y="59"/>
                  </a:cubicBezTo>
                  <a:cubicBezTo>
                    <a:pt x="303" y="55"/>
                    <a:pt x="307" y="50"/>
                    <a:pt x="311" y="46"/>
                  </a:cubicBezTo>
                  <a:close/>
                  <a:moveTo>
                    <a:pt x="289" y="75"/>
                  </a:moveTo>
                  <a:cubicBezTo>
                    <a:pt x="296" y="68"/>
                    <a:pt x="303" y="60"/>
                    <a:pt x="310" y="52"/>
                  </a:cubicBezTo>
                  <a:cubicBezTo>
                    <a:pt x="316" y="45"/>
                    <a:pt x="327" y="36"/>
                    <a:pt x="332" y="28"/>
                  </a:cubicBezTo>
                  <a:cubicBezTo>
                    <a:pt x="321" y="47"/>
                    <a:pt x="303" y="59"/>
                    <a:pt x="291" y="77"/>
                  </a:cubicBezTo>
                  <a:cubicBezTo>
                    <a:pt x="290" y="76"/>
                    <a:pt x="289" y="76"/>
                    <a:pt x="289" y="75"/>
                  </a:cubicBezTo>
                  <a:close/>
                  <a:moveTo>
                    <a:pt x="293" y="79"/>
                  </a:moveTo>
                  <a:cubicBezTo>
                    <a:pt x="300" y="73"/>
                    <a:pt x="308" y="66"/>
                    <a:pt x="315" y="58"/>
                  </a:cubicBezTo>
                  <a:cubicBezTo>
                    <a:pt x="311" y="63"/>
                    <a:pt x="306" y="68"/>
                    <a:pt x="303" y="73"/>
                  </a:cubicBezTo>
                  <a:cubicBezTo>
                    <a:pt x="300" y="76"/>
                    <a:pt x="298" y="78"/>
                    <a:pt x="296" y="81"/>
                  </a:cubicBezTo>
                  <a:cubicBezTo>
                    <a:pt x="295" y="80"/>
                    <a:pt x="294" y="79"/>
                    <a:pt x="293" y="79"/>
                  </a:cubicBezTo>
                  <a:close/>
                  <a:moveTo>
                    <a:pt x="298" y="83"/>
                  </a:moveTo>
                  <a:cubicBezTo>
                    <a:pt x="313" y="66"/>
                    <a:pt x="329" y="51"/>
                    <a:pt x="345" y="36"/>
                  </a:cubicBezTo>
                  <a:cubicBezTo>
                    <a:pt x="330" y="51"/>
                    <a:pt x="315" y="68"/>
                    <a:pt x="301" y="84"/>
                  </a:cubicBezTo>
                  <a:cubicBezTo>
                    <a:pt x="300" y="86"/>
                    <a:pt x="302" y="88"/>
                    <a:pt x="303" y="86"/>
                  </a:cubicBezTo>
                  <a:cubicBezTo>
                    <a:pt x="320" y="70"/>
                    <a:pt x="337" y="54"/>
                    <a:pt x="353" y="37"/>
                  </a:cubicBezTo>
                  <a:cubicBezTo>
                    <a:pt x="336" y="55"/>
                    <a:pt x="319" y="73"/>
                    <a:pt x="304" y="92"/>
                  </a:cubicBezTo>
                  <a:cubicBezTo>
                    <a:pt x="303" y="91"/>
                    <a:pt x="302" y="89"/>
                    <a:pt x="301" y="87"/>
                  </a:cubicBezTo>
                  <a:cubicBezTo>
                    <a:pt x="300" y="86"/>
                    <a:pt x="299" y="84"/>
                    <a:pt x="298" y="83"/>
                  </a:cubicBezTo>
                  <a:close/>
                  <a:moveTo>
                    <a:pt x="290" y="145"/>
                  </a:moveTo>
                  <a:cubicBezTo>
                    <a:pt x="292" y="134"/>
                    <a:pt x="300" y="123"/>
                    <a:pt x="303" y="111"/>
                  </a:cubicBezTo>
                  <a:cubicBezTo>
                    <a:pt x="304" y="111"/>
                    <a:pt x="304" y="111"/>
                    <a:pt x="304" y="111"/>
                  </a:cubicBezTo>
                  <a:cubicBezTo>
                    <a:pt x="320" y="93"/>
                    <a:pt x="335" y="76"/>
                    <a:pt x="351" y="59"/>
                  </a:cubicBezTo>
                  <a:cubicBezTo>
                    <a:pt x="361" y="49"/>
                    <a:pt x="402" y="3"/>
                    <a:pt x="357" y="56"/>
                  </a:cubicBezTo>
                  <a:cubicBezTo>
                    <a:pt x="337" y="80"/>
                    <a:pt x="312" y="102"/>
                    <a:pt x="296" y="129"/>
                  </a:cubicBezTo>
                  <a:cubicBezTo>
                    <a:pt x="295" y="130"/>
                    <a:pt x="297" y="132"/>
                    <a:pt x="299" y="131"/>
                  </a:cubicBezTo>
                  <a:cubicBezTo>
                    <a:pt x="339" y="92"/>
                    <a:pt x="305" y="125"/>
                    <a:pt x="290" y="145"/>
                  </a:cubicBezTo>
                  <a:close/>
                  <a:moveTo>
                    <a:pt x="305" y="144"/>
                  </a:moveTo>
                  <a:cubicBezTo>
                    <a:pt x="302" y="147"/>
                    <a:pt x="299" y="150"/>
                    <a:pt x="297" y="153"/>
                  </a:cubicBezTo>
                  <a:cubicBezTo>
                    <a:pt x="297" y="151"/>
                    <a:pt x="297" y="149"/>
                    <a:pt x="297" y="147"/>
                  </a:cubicBezTo>
                  <a:cubicBezTo>
                    <a:pt x="297" y="146"/>
                    <a:pt x="297" y="146"/>
                    <a:pt x="296" y="145"/>
                  </a:cubicBezTo>
                  <a:cubicBezTo>
                    <a:pt x="313" y="131"/>
                    <a:pt x="344" y="98"/>
                    <a:pt x="305" y="144"/>
                  </a:cubicBezTo>
                  <a:close/>
                  <a:moveTo>
                    <a:pt x="333" y="107"/>
                  </a:moveTo>
                  <a:cubicBezTo>
                    <a:pt x="321" y="116"/>
                    <a:pt x="326" y="112"/>
                    <a:pt x="315" y="123"/>
                  </a:cubicBezTo>
                  <a:cubicBezTo>
                    <a:pt x="292" y="146"/>
                    <a:pt x="328" y="106"/>
                    <a:pt x="332" y="101"/>
                  </a:cubicBezTo>
                  <a:cubicBezTo>
                    <a:pt x="333" y="99"/>
                    <a:pt x="331" y="97"/>
                    <a:pt x="330" y="99"/>
                  </a:cubicBezTo>
                  <a:cubicBezTo>
                    <a:pt x="329" y="100"/>
                    <a:pt x="295" y="133"/>
                    <a:pt x="313" y="110"/>
                  </a:cubicBezTo>
                  <a:cubicBezTo>
                    <a:pt x="318" y="104"/>
                    <a:pt x="324" y="97"/>
                    <a:pt x="330" y="91"/>
                  </a:cubicBezTo>
                  <a:cubicBezTo>
                    <a:pt x="331" y="91"/>
                    <a:pt x="331" y="92"/>
                    <a:pt x="331" y="92"/>
                  </a:cubicBezTo>
                  <a:cubicBezTo>
                    <a:pt x="332" y="97"/>
                    <a:pt x="334" y="102"/>
                    <a:pt x="335" y="107"/>
                  </a:cubicBezTo>
                  <a:cubicBezTo>
                    <a:pt x="335" y="107"/>
                    <a:pt x="334" y="107"/>
                    <a:pt x="333" y="107"/>
                  </a:cubicBezTo>
                  <a:close/>
                  <a:moveTo>
                    <a:pt x="334" y="91"/>
                  </a:moveTo>
                  <a:cubicBezTo>
                    <a:pt x="350" y="76"/>
                    <a:pt x="362" y="90"/>
                    <a:pt x="365" y="106"/>
                  </a:cubicBezTo>
                  <a:cubicBezTo>
                    <a:pt x="366" y="109"/>
                    <a:pt x="367" y="112"/>
                    <a:pt x="370" y="114"/>
                  </a:cubicBezTo>
                  <a:cubicBezTo>
                    <a:pt x="375" y="118"/>
                    <a:pt x="379" y="120"/>
                    <a:pt x="384" y="122"/>
                  </a:cubicBezTo>
                  <a:cubicBezTo>
                    <a:pt x="395" y="126"/>
                    <a:pt x="394" y="134"/>
                    <a:pt x="394" y="145"/>
                  </a:cubicBezTo>
                  <a:cubicBezTo>
                    <a:pt x="394" y="148"/>
                    <a:pt x="392" y="172"/>
                    <a:pt x="379" y="157"/>
                  </a:cubicBezTo>
                  <a:cubicBezTo>
                    <a:pt x="377" y="156"/>
                    <a:pt x="374" y="151"/>
                    <a:pt x="372" y="149"/>
                  </a:cubicBezTo>
                  <a:cubicBezTo>
                    <a:pt x="368" y="143"/>
                    <a:pt x="359" y="146"/>
                    <a:pt x="353" y="143"/>
                  </a:cubicBezTo>
                  <a:cubicBezTo>
                    <a:pt x="342" y="139"/>
                    <a:pt x="344" y="128"/>
                    <a:pt x="343" y="118"/>
                  </a:cubicBezTo>
                  <a:cubicBezTo>
                    <a:pt x="341" y="109"/>
                    <a:pt x="337" y="100"/>
                    <a:pt x="334" y="91"/>
                  </a:cubicBezTo>
                  <a:close/>
                  <a:moveTo>
                    <a:pt x="222" y="330"/>
                  </a:moveTo>
                  <a:cubicBezTo>
                    <a:pt x="250" y="301"/>
                    <a:pt x="276" y="269"/>
                    <a:pt x="301" y="237"/>
                  </a:cubicBezTo>
                  <a:cubicBezTo>
                    <a:pt x="284" y="259"/>
                    <a:pt x="267" y="281"/>
                    <a:pt x="251" y="304"/>
                  </a:cubicBezTo>
                  <a:cubicBezTo>
                    <a:pt x="249" y="305"/>
                    <a:pt x="248" y="306"/>
                    <a:pt x="247" y="308"/>
                  </a:cubicBezTo>
                  <a:cubicBezTo>
                    <a:pt x="227" y="327"/>
                    <a:pt x="208" y="348"/>
                    <a:pt x="190" y="368"/>
                  </a:cubicBezTo>
                  <a:cubicBezTo>
                    <a:pt x="194" y="363"/>
                    <a:pt x="198" y="357"/>
                    <a:pt x="202" y="351"/>
                  </a:cubicBezTo>
                  <a:cubicBezTo>
                    <a:pt x="208" y="344"/>
                    <a:pt x="215" y="337"/>
                    <a:pt x="222" y="330"/>
                  </a:cubicBezTo>
                  <a:close/>
                  <a:moveTo>
                    <a:pt x="214" y="334"/>
                  </a:moveTo>
                  <a:cubicBezTo>
                    <a:pt x="222" y="323"/>
                    <a:pt x="230" y="311"/>
                    <a:pt x="238" y="300"/>
                  </a:cubicBezTo>
                  <a:cubicBezTo>
                    <a:pt x="254" y="282"/>
                    <a:pt x="272" y="264"/>
                    <a:pt x="289" y="246"/>
                  </a:cubicBezTo>
                  <a:cubicBezTo>
                    <a:pt x="267" y="274"/>
                    <a:pt x="244" y="302"/>
                    <a:pt x="219" y="328"/>
                  </a:cubicBezTo>
                  <a:cubicBezTo>
                    <a:pt x="218" y="330"/>
                    <a:pt x="216" y="332"/>
                    <a:pt x="214" y="334"/>
                  </a:cubicBezTo>
                  <a:close/>
                  <a:moveTo>
                    <a:pt x="250" y="283"/>
                  </a:moveTo>
                  <a:cubicBezTo>
                    <a:pt x="260" y="269"/>
                    <a:pt x="270" y="256"/>
                    <a:pt x="281" y="243"/>
                  </a:cubicBezTo>
                  <a:cubicBezTo>
                    <a:pt x="296" y="225"/>
                    <a:pt x="315" y="209"/>
                    <a:pt x="328" y="190"/>
                  </a:cubicBezTo>
                  <a:cubicBezTo>
                    <a:pt x="335" y="179"/>
                    <a:pt x="343" y="169"/>
                    <a:pt x="353" y="161"/>
                  </a:cubicBezTo>
                  <a:cubicBezTo>
                    <a:pt x="345" y="178"/>
                    <a:pt x="332" y="193"/>
                    <a:pt x="321" y="208"/>
                  </a:cubicBezTo>
                  <a:cubicBezTo>
                    <a:pt x="299" y="235"/>
                    <a:pt x="274" y="258"/>
                    <a:pt x="250" y="283"/>
                  </a:cubicBezTo>
                  <a:close/>
                  <a:moveTo>
                    <a:pt x="362" y="150"/>
                  </a:moveTo>
                  <a:cubicBezTo>
                    <a:pt x="362" y="150"/>
                    <a:pt x="362" y="150"/>
                    <a:pt x="362" y="149"/>
                  </a:cubicBezTo>
                  <a:cubicBezTo>
                    <a:pt x="365" y="150"/>
                    <a:pt x="367" y="150"/>
                    <a:pt x="369" y="152"/>
                  </a:cubicBezTo>
                  <a:cubicBezTo>
                    <a:pt x="369" y="152"/>
                    <a:pt x="370" y="153"/>
                    <a:pt x="370" y="153"/>
                  </a:cubicBezTo>
                  <a:cubicBezTo>
                    <a:pt x="370" y="153"/>
                    <a:pt x="370" y="153"/>
                    <a:pt x="370" y="153"/>
                  </a:cubicBezTo>
                  <a:cubicBezTo>
                    <a:pt x="361" y="162"/>
                    <a:pt x="352" y="172"/>
                    <a:pt x="344" y="181"/>
                  </a:cubicBezTo>
                  <a:cubicBezTo>
                    <a:pt x="351" y="171"/>
                    <a:pt x="357" y="161"/>
                    <a:pt x="362" y="150"/>
                  </a:cubicBezTo>
                  <a:close/>
                  <a:moveTo>
                    <a:pt x="372" y="155"/>
                  </a:moveTo>
                  <a:cubicBezTo>
                    <a:pt x="373" y="157"/>
                    <a:pt x="375" y="159"/>
                    <a:pt x="375" y="160"/>
                  </a:cubicBezTo>
                  <a:cubicBezTo>
                    <a:pt x="376" y="161"/>
                    <a:pt x="377" y="161"/>
                    <a:pt x="377" y="162"/>
                  </a:cubicBezTo>
                  <a:cubicBezTo>
                    <a:pt x="357" y="179"/>
                    <a:pt x="342" y="204"/>
                    <a:pt x="324" y="223"/>
                  </a:cubicBezTo>
                  <a:cubicBezTo>
                    <a:pt x="320" y="228"/>
                    <a:pt x="315" y="233"/>
                    <a:pt x="311" y="238"/>
                  </a:cubicBezTo>
                  <a:cubicBezTo>
                    <a:pt x="333" y="211"/>
                    <a:pt x="354" y="184"/>
                    <a:pt x="372" y="155"/>
                  </a:cubicBezTo>
                  <a:close/>
                  <a:moveTo>
                    <a:pt x="325" y="154"/>
                  </a:moveTo>
                  <a:cubicBezTo>
                    <a:pt x="342" y="138"/>
                    <a:pt x="314" y="172"/>
                    <a:pt x="311" y="175"/>
                  </a:cubicBezTo>
                  <a:cubicBezTo>
                    <a:pt x="310" y="176"/>
                    <a:pt x="309" y="177"/>
                    <a:pt x="308" y="178"/>
                  </a:cubicBezTo>
                  <a:cubicBezTo>
                    <a:pt x="315" y="170"/>
                    <a:pt x="320" y="162"/>
                    <a:pt x="325" y="154"/>
                  </a:cubicBezTo>
                  <a:close/>
                  <a:moveTo>
                    <a:pt x="189" y="308"/>
                  </a:moveTo>
                  <a:cubicBezTo>
                    <a:pt x="171" y="330"/>
                    <a:pt x="151" y="353"/>
                    <a:pt x="132" y="376"/>
                  </a:cubicBezTo>
                  <a:cubicBezTo>
                    <a:pt x="142" y="361"/>
                    <a:pt x="153" y="345"/>
                    <a:pt x="164" y="332"/>
                  </a:cubicBezTo>
                  <a:cubicBezTo>
                    <a:pt x="216" y="265"/>
                    <a:pt x="274" y="205"/>
                    <a:pt x="328" y="140"/>
                  </a:cubicBezTo>
                  <a:cubicBezTo>
                    <a:pt x="283" y="195"/>
                    <a:pt x="235" y="252"/>
                    <a:pt x="189" y="308"/>
                  </a:cubicBezTo>
                  <a:close/>
                  <a:moveTo>
                    <a:pt x="329" y="148"/>
                  </a:moveTo>
                  <a:cubicBezTo>
                    <a:pt x="333" y="141"/>
                    <a:pt x="336" y="133"/>
                    <a:pt x="339" y="126"/>
                  </a:cubicBezTo>
                  <a:cubicBezTo>
                    <a:pt x="339" y="128"/>
                    <a:pt x="340" y="130"/>
                    <a:pt x="340" y="132"/>
                  </a:cubicBezTo>
                  <a:cubicBezTo>
                    <a:pt x="340" y="134"/>
                    <a:pt x="341" y="136"/>
                    <a:pt x="341" y="138"/>
                  </a:cubicBezTo>
                  <a:cubicBezTo>
                    <a:pt x="341" y="138"/>
                    <a:pt x="340" y="138"/>
                    <a:pt x="340" y="138"/>
                  </a:cubicBezTo>
                  <a:cubicBezTo>
                    <a:pt x="336" y="141"/>
                    <a:pt x="333" y="145"/>
                    <a:pt x="329" y="148"/>
                  </a:cubicBezTo>
                  <a:close/>
                  <a:moveTo>
                    <a:pt x="284" y="179"/>
                  </a:moveTo>
                  <a:cubicBezTo>
                    <a:pt x="286" y="177"/>
                    <a:pt x="288" y="175"/>
                    <a:pt x="290" y="173"/>
                  </a:cubicBezTo>
                  <a:cubicBezTo>
                    <a:pt x="276" y="189"/>
                    <a:pt x="262" y="205"/>
                    <a:pt x="247" y="221"/>
                  </a:cubicBezTo>
                  <a:cubicBezTo>
                    <a:pt x="259" y="206"/>
                    <a:pt x="271" y="192"/>
                    <a:pt x="284" y="179"/>
                  </a:cubicBezTo>
                  <a:close/>
                  <a:moveTo>
                    <a:pt x="242" y="227"/>
                  </a:moveTo>
                  <a:cubicBezTo>
                    <a:pt x="264" y="204"/>
                    <a:pt x="287" y="180"/>
                    <a:pt x="308" y="155"/>
                  </a:cubicBezTo>
                  <a:cubicBezTo>
                    <a:pt x="319" y="144"/>
                    <a:pt x="330" y="132"/>
                    <a:pt x="338" y="118"/>
                  </a:cubicBezTo>
                  <a:cubicBezTo>
                    <a:pt x="338" y="120"/>
                    <a:pt x="338" y="122"/>
                    <a:pt x="339" y="125"/>
                  </a:cubicBezTo>
                  <a:cubicBezTo>
                    <a:pt x="338" y="124"/>
                    <a:pt x="337" y="123"/>
                    <a:pt x="336" y="124"/>
                  </a:cubicBezTo>
                  <a:cubicBezTo>
                    <a:pt x="295" y="176"/>
                    <a:pt x="250" y="225"/>
                    <a:pt x="206" y="275"/>
                  </a:cubicBezTo>
                  <a:cubicBezTo>
                    <a:pt x="218" y="259"/>
                    <a:pt x="230" y="243"/>
                    <a:pt x="242" y="227"/>
                  </a:cubicBezTo>
                  <a:close/>
                  <a:moveTo>
                    <a:pt x="117" y="380"/>
                  </a:moveTo>
                  <a:cubicBezTo>
                    <a:pt x="151" y="338"/>
                    <a:pt x="183" y="293"/>
                    <a:pt x="219" y="252"/>
                  </a:cubicBezTo>
                  <a:cubicBezTo>
                    <a:pt x="219" y="252"/>
                    <a:pt x="220" y="251"/>
                    <a:pt x="220" y="251"/>
                  </a:cubicBezTo>
                  <a:cubicBezTo>
                    <a:pt x="196" y="282"/>
                    <a:pt x="173" y="314"/>
                    <a:pt x="148" y="345"/>
                  </a:cubicBezTo>
                  <a:cubicBezTo>
                    <a:pt x="137" y="358"/>
                    <a:pt x="126" y="371"/>
                    <a:pt x="114" y="383"/>
                  </a:cubicBezTo>
                  <a:cubicBezTo>
                    <a:pt x="115" y="382"/>
                    <a:pt x="116" y="381"/>
                    <a:pt x="117" y="380"/>
                  </a:cubicBezTo>
                  <a:close/>
                  <a:moveTo>
                    <a:pt x="74" y="438"/>
                  </a:moveTo>
                  <a:cubicBezTo>
                    <a:pt x="82" y="430"/>
                    <a:pt x="90" y="419"/>
                    <a:pt x="96" y="410"/>
                  </a:cubicBezTo>
                  <a:cubicBezTo>
                    <a:pt x="108" y="395"/>
                    <a:pt x="120" y="381"/>
                    <a:pt x="132" y="367"/>
                  </a:cubicBezTo>
                  <a:cubicBezTo>
                    <a:pt x="132" y="367"/>
                    <a:pt x="131" y="368"/>
                    <a:pt x="131" y="369"/>
                  </a:cubicBezTo>
                  <a:cubicBezTo>
                    <a:pt x="123" y="379"/>
                    <a:pt x="116" y="390"/>
                    <a:pt x="108" y="401"/>
                  </a:cubicBezTo>
                  <a:cubicBezTo>
                    <a:pt x="101" y="412"/>
                    <a:pt x="93" y="423"/>
                    <a:pt x="84" y="433"/>
                  </a:cubicBezTo>
                  <a:cubicBezTo>
                    <a:pt x="83" y="435"/>
                    <a:pt x="82" y="436"/>
                    <a:pt x="81" y="438"/>
                  </a:cubicBezTo>
                  <a:cubicBezTo>
                    <a:pt x="80" y="439"/>
                    <a:pt x="79" y="440"/>
                    <a:pt x="78" y="442"/>
                  </a:cubicBezTo>
                  <a:cubicBezTo>
                    <a:pt x="76" y="444"/>
                    <a:pt x="75" y="443"/>
                    <a:pt x="74" y="438"/>
                  </a:cubicBezTo>
                  <a:close/>
                  <a:moveTo>
                    <a:pt x="127" y="394"/>
                  </a:moveTo>
                  <a:cubicBezTo>
                    <a:pt x="115" y="410"/>
                    <a:pt x="103" y="426"/>
                    <a:pt x="90" y="441"/>
                  </a:cubicBezTo>
                  <a:cubicBezTo>
                    <a:pt x="83" y="449"/>
                    <a:pt x="76" y="456"/>
                    <a:pt x="68" y="462"/>
                  </a:cubicBezTo>
                  <a:cubicBezTo>
                    <a:pt x="73" y="454"/>
                    <a:pt x="79" y="446"/>
                    <a:pt x="86" y="439"/>
                  </a:cubicBezTo>
                  <a:cubicBezTo>
                    <a:pt x="137" y="380"/>
                    <a:pt x="184" y="318"/>
                    <a:pt x="235" y="258"/>
                  </a:cubicBezTo>
                  <a:cubicBezTo>
                    <a:pt x="236" y="256"/>
                    <a:pt x="238" y="255"/>
                    <a:pt x="239" y="253"/>
                  </a:cubicBezTo>
                  <a:cubicBezTo>
                    <a:pt x="225" y="272"/>
                    <a:pt x="211" y="291"/>
                    <a:pt x="196" y="310"/>
                  </a:cubicBezTo>
                  <a:cubicBezTo>
                    <a:pt x="173" y="338"/>
                    <a:pt x="150" y="365"/>
                    <a:pt x="127" y="394"/>
                  </a:cubicBezTo>
                  <a:close/>
                  <a:moveTo>
                    <a:pt x="162" y="358"/>
                  </a:moveTo>
                  <a:cubicBezTo>
                    <a:pt x="170" y="347"/>
                    <a:pt x="178" y="337"/>
                    <a:pt x="187" y="326"/>
                  </a:cubicBezTo>
                  <a:cubicBezTo>
                    <a:pt x="212" y="295"/>
                    <a:pt x="237" y="261"/>
                    <a:pt x="262" y="229"/>
                  </a:cubicBezTo>
                  <a:cubicBezTo>
                    <a:pt x="265" y="226"/>
                    <a:pt x="268" y="223"/>
                    <a:pt x="271" y="219"/>
                  </a:cubicBezTo>
                  <a:cubicBezTo>
                    <a:pt x="256" y="237"/>
                    <a:pt x="242" y="256"/>
                    <a:pt x="228" y="276"/>
                  </a:cubicBezTo>
                  <a:cubicBezTo>
                    <a:pt x="208" y="305"/>
                    <a:pt x="185" y="332"/>
                    <a:pt x="162" y="358"/>
                  </a:cubicBezTo>
                  <a:close/>
                  <a:moveTo>
                    <a:pt x="224" y="291"/>
                  </a:moveTo>
                  <a:cubicBezTo>
                    <a:pt x="220" y="296"/>
                    <a:pt x="215" y="301"/>
                    <a:pt x="211" y="307"/>
                  </a:cubicBezTo>
                  <a:cubicBezTo>
                    <a:pt x="234" y="275"/>
                    <a:pt x="255" y="242"/>
                    <a:pt x="281" y="212"/>
                  </a:cubicBezTo>
                  <a:cubicBezTo>
                    <a:pt x="302" y="189"/>
                    <a:pt x="324" y="166"/>
                    <a:pt x="342" y="140"/>
                  </a:cubicBezTo>
                  <a:cubicBezTo>
                    <a:pt x="342" y="140"/>
                    <a:pt x="342" y="140"/>
                    <a:pt x="342" y="140"/>
                  </a:cubicBezTo>
                  <a:cubicBezTo>
                    <a:pt x="344" y="142"/>
                    <a:pt x="346" y="144"/>
                    <a:pt x="349" y="146"/>
                  </a:cubicBezTo>
                  <a:cubicBezTo>
                    <a:pt x="303" y="188"/>
                    <a:pt x="263" y="243"/>
                    <a:pt x="224" y="291"/>
                  </a:cubicBezTo>
                  <a:close/>
                  <a:moveTo>
                    <a:pt x="96" y="457"/>
                  </a:moveTo>
                  <a:cubicBezTo>
                    <a:pt x="113" y="436"/>
                    <a:pt x="132" y="416"/>
                    <a:pt x="151" y="395"/>
                  </a:cubicBezTo>
                  <a:cubicBezTo>
                    <a:pt x="190" y="351"/>
                    <a:pt x="227" y="304"/>
                    <a:pt x="263" y="257"/>
                  </a:cubicBezTo>
                  <a:cubicBezTo>
                    <a:pt x="292" y="220"/>
                    <a:pt x="327" y="188"/>
                    <a:pt x="352" y="148"/>
                  </a:cubicBezTo>
                  <a:cubicBezTo>
                    <a:pt x="353" y="148"/>
                    <a:pt x="354" y="149"/>
                    <a:pt x="355" y="149"/>
                  </a:cubicBezTo>
                  <a:cubicBezTo>
                    <a:pt x="356" y="149"/>
                    <a:pt x="357" y="149"/>
                    <a:pt x="358" y="149"/>
                  </a:cubicBezTo>
                  <a:cubicBezTo>
                    <a:pt x="339" y="164"/>
                    <a:pt x="330" y="183"/>
                    <a:pt x="314" y="201"/>
                  </a:cubicBezTo>
                  <a:cubicBezTo>
                    <a:pt x="287" y="233"/>
                    <a:pt x="259" y="264"/>
                    <a:pt x="233" y="298"/>
                  </a:cubicBezTo>
                  <a:cubicBezTo>
                    <a:pt x="229" y="303"/>
                    <a:pt x="225" y="308"/>
                    <a:pt x="221" y="313"/>
                  </a:cubicBezTo>
                  <a:cubicBezTo>
                    <a:pt x="221" y="313"/>
                    <a:pt x="221" y="314"/>
                    <a:pt x="220" y="314"/>
                  </a:cubicBezTo>
                  <a:cubicBezTo>
                    <a:pt x="194" y="343"/>
                    <a:pt x="171" y="375"/>
                    <a:pt x="147" y="405"/>
                  </a:cubicBezTo>
                  <a:cubicBezTo>
                    <a:pt x="134" y="419"/>
                    <a:pt x="122" y="433"/>
                    <a:pt x="110" y="448"/>
                  </a:cubicBezTo>
                  <a:cubicBezTo>
                    <a:pt x="96" y="463"/>
                    <a:pt x="74" y="484"/>
                    <a:pt x="96" y="457"/>
                  </a:cubicBezTo>
                  <a:close/>
                  <a:moveTo>
                    <a:pt x="102" y="468"/>
                  </a:moveTo>
                  <a:cubicBezTo>
                    <a:pt x="72" y="497"/>
                    <a:pt x="107" y="459"/>
                    <a:pt x="111" y="455"/>
                  </a:cubicBezTo>
                  <a:cubicBezTo>
                    <a:pt x="122" y="444"/>
                    <a:pt x="132" y="431"/>
                    <a:pt x="142" y="418"/>
                  </a:cubicBezTo>
                  <a:cubicBezTo>
                    <a:pt x="151" y="407"/>
                    <a:pt x="160" y="397"/>
                    <a:pt x="169" y="387"/>
                  </a:cubicBezTo>
                  <a:cubicBezTo>
                    <a:pt x="160" y="400"/>
                    <a:pt x="150" y="412"/>
                    <a:pt x="141" y="425"/>
                  </a:cubicBezTo>
                  <a:cubicBezTo>
                    <a:pt x="137" y="428"/>
                    <a:pt x="134" y="432"/>
                    <a:pt x="131" y="436"/>
                  </a:cubicBezTo>
                  <a:cubicBezTo>
                    <a:pt x="122" y="447"/>
                    <a:pt x="112" y="458"/>
                    <a:pt x="102" y="468"/>
                  </a:cubicBezTo>
                  <a:close/>
                  <a:moveTo>
                    <a:pt x="109" y="469"/>
                  </a:moveTo>
                  <a:cubicBezTo>
                    <a:pt x="105" y="474"/>
                    <a:pt x="101" y="478"/>
                    <a:pt x="97" y="483"/>
                  </a:cubicBezTo>
                  <a:cubicBezTo>
                    <a:pt x="96" y="484"/>
                    <a:pt x="96" y="485"/>
                    <a:pt x="95" y="485"/>
                  </a:cubicBezTo>
                  <a:cubicBezTo>
                    <a:pt x="104" y="474"/>
                    <a:pt x="114" y="462"/>
                    <a:pt x="123" y="451"/>
                  </a:cubicBezTo>
                  <a:cubicBezTo>
                    <a:pt x="140" y="433"/>
                    <a:pt x="155" y="414"/>
                    <a:pt x="170" y="395"/>
                  </a:cubicBezTo>
                  <a:cubicBezTo>
                    <a:pt x="191" y="370"/>
                    <a:pt x="213" y="347"/>
                    <a:pt x="236" y="323"/>
                  </a:cubicBezTo>
                  <a:cubicBezTo>
                    <a:pt x="214" y="354"/>
                    <a:pt x="191" y="384"/>
                    <a:pt x="166" y="412"/>
                  </a:cubicBezTo>
                  <a:cubicBezTo>
                    <a:pt x="149" y="432"/>
                    <a:pt x="127" y="451"/>
                    <a:pt x="109" y="469"/>
                  </a:cubicBezTo>
                  <a:close/>
                  <a:moveTo>
                    <a:pt x="120" y="485"/>
                  </a:moveTo>
                  <a:cubicBezTo>
                    <a:pt x="116" y="489"/>
                    <a:pt x="101" y="503"/>
                    <a:pt x="102" y="501"/>
                  </a:cubicBezTo>
                  <a:cubicBezTo>
                    <a:pt x="114" y="485"/>
                    <a:pt x="138" y="464"/>
                    <a:pt x="145" y="457"/>
                  </a:cubicBezTo>
                  <a:cubicBezTo>
                    <a:pt x="147" y="455"/>
                    <a:pt x="149" y="452"/>
                    <a:pt x="152" y="450"/>
                  </a:cubicBezTo>
                  <a:cubicBezTo>
                    <a:pt x="141" y="462"/>
                    <a:pt x="131" y="474"/>
                    <a:pt x="120" y="485"/>
                  </a:cubicBezTo>
                  <a:close/>
                  <a:moveTo>
                    <a:pt x="173" y="422"/>
                  </a:moveTo>
                  <a:cubicBezTo>
                    <a:pt x="170" y="426"/>
                    <a:pt x="166" y="430"/>
                    <a:pt x="162" y="434"/>
                  </a:cubicBezTo>
                  <a:cubicBezTo>
                    <a:pt x="160" y="436"/>
                    <a:pt x="156" y="440"/>
                    <a:pt x="151" y="444"/>
                  </a:cubicBezTo>
                  <a:cubicBezTo>
                    <a:pt x="163" y="431"/>
                    <a:pt x="174" y="418"/>
                    <a:pt x="185" y="404"/>
                  </a:cubicBezTo>
                  <a:cubicBezTo>
                    <a:pt x="187" y="402"/>
                    <a:pt x="190" y="399"/>
                    <a:pt x="192" y="397"/>
                  </a:cubicBezTo>
                  <a:cubicBezTo>
                    <a:pt x="186" y="405"/>
                    <a:pt x="180" y="414"/>
                    <a:pt x="173" y="422"/>
                  </a:cubicBezTo>
                  <a:close/>
                  <a:moveTo>
                    <a:pt x="184" y="401"/>
                  </a:moveTo>
                  <a:cubicBezTo>
                    <a:pt x="175" y="410"/>
                    <a:pt x="167" y="419"/>
                    <a:pt x="158" y="428"/>
                  </a:cubicBezTo>
                  <a:cubicBezTo>
                    <a:pt x="155" y="431"/>
                    <a:pt x="151" y="434"/>
                    <a:pt x="147" y="437"/>
                  </a:cubicBezTo>
                  <a:cubicBezTo>
                    <a:pt x="178" y="404"/>
                    <a:pt x="206" y="370"/>
                    <a:pt x="232" y="334"/>
                  </a:cubicBezTo>
                  <a:cubicBezTo>
                    <a:pt x="241" y="322"/>
                    <a:pt x="250" y="311"/>
                    <a:pt x="260" y="299"/>
                  </a:cubicBezTo>
                  <a:cubicBezTo>
                    <a:pt x="283" y="275"/>
                    <a:pt x="304" y="250"/>
                    <a:pt x="326" y="226"/>
                  </a:cubicBezTo>
                  <a:cubicBezTo>
                    <a:pt x="345" y="206"/>
                    <a:pt x="359" y="181"/>
                    <a:pt x="380" y="164"/>
                  </a:cubicBezTo>
                  <a:cubicBezTo>
                    <a:pt x="381" y="164"/>
                    <a:pt x="382" y="165"/>
                    <a:pt x="384" y="165"/>
                  </a:cubicBezTo>
                  <a:cubicBezTo>
                    <a:pt x="387" y="165"/>
                    <a:pt x="390" y="165"/>
                    <a:pt x="392" y="163"/>
                  </a:cubicBezTo>
                  <a:cubicBezTo>
                    <a:pt x="385" y="171"/>
                    <a:pt x="378" y="179"/>
                    <a:pt x="371" y="187"/>
                  </a:cubicBezTo>
                  <a:cubicBezTo>
                    <a:pt x="375" y="181"/>
                    <a:pt x="379" y="174"/>
                    <a:pt x="382" y="167"/>
                  </a:cubicBezTo>
                  <a:cubicBezTo>
                    <a:pt x="383" y="165"/>
                    <a:pt x="381" y="164"/>
                    <a:pt x="380" y="165"/>
                  </a:cubicBezTo>
                  <a:cubicBezTo>
                    <a:pt x="313" y="242"/>
                    <a:pt x="249" y="323"/>
                    <a:pt x="184" y="401"/>
                  </a:cubicBezTo>
                  <a:close/>
                  <a:moveTo>
                    <a:pt x="344" y="217"/>
                  </a:moveTo>
                  <a:cubicBezTo>
                    <a:pt x="325" y="240"/>
                    <a:pt x="305" y="262"/>
                    <a:pt x="286" y="285"/>
                  </a:cubicBezTo>
                  <a:cubicBezTo>
                    <a:pt x="267" y="306"/>
                    <a:pt x="249" y="328"/>
                    <a:pt x="231" y="349"/>
                  </a:cubicBezTo>
                  <a:cubicBezTo>
                    <a:pt x="269" y="302"/>
                    <a:pt x="307" y="255"/>
                    <a:pt x="346" y="208"/>
                  </a:cubicBezTo>
                  <a:cubicBezTo>
                    <a:pt x="354" y="199"/>
                    <a:pt x="362" y="190"/>
                    <a:pt x="370" y="181"/>
                  </a:cubicBezTo>
                  <a:cubicBezTo>
                    <a:pt x="386" y="162"/>
                    <a:pt x="340" y="221"/>
                    <a:pt x="344" y="217"/>
                  </a:cubicBezTo>
                  <a:close/>
                  <a:moveTo>
                    <a:pt x="212" y="381"/>
                  </a:moveTo>
                  <a:cubicBezTo>
                    <a:pt x="230" y="358"/>
                    <a:pt x="248" y="334"/>
                    <a:pt x="268" y="313"/>
                  </a:cubicBezTo>
                  <a:cubicBezTo>
                    <a:pt x="281" y="298"/>
                    <a:pt x="294" y="284"/>
                    <a:pt x="307" y="269"/>
                  </a:cubicBezTo>
                  <a:cubicBezTo>
                    <a:pt x="319" y="255"/>
                    <a:pt x="331" y="242"/>
                    <a:pt x="343" y="228"/>
                  </a:cubicBezTo>
                  <a:cubicBezTo>
                    <a:pt x="372" y="194"/>
                    <a:pt x="400" y="160"/>
                    <a:pt x="428" y="126"/>
                  </a:cubicBezTo>
                  <a:cubicBezTo>
                    <a:pt x="427" y="127"/>
                    <a:pt x="428" y="127"/>
                    <a:pt x="429" y="127"/>
                  </a:cubicBezTo>
                  <a:cubicBezTo>
                    <a:pt x="443" y="112"/>
                    <a:pt x="458" y="97"/>
                    <a:pt x="472" y="82"/>
                  </a:cubicBezTo>
                  <a:cubicBezTo>
                    <a:pt x="464" y="90"/>
                    <a:pt x="451" y="109"/>
                    <a:pt x="441" y="122"/>
                  </a:cubicBezTo>
                  <a:cubicBezTo>
                    <a:pt x="440" y="122"/>
                    <a:pt x="439" y="122"/>
                    <a:pt x="438" y="122"/>
                  </a:cubicBezTo>
                  <a:cubicBezTo>
                    <a:pt x="431" y="122"/>
                    <a:pt x="427" y="131"/>
                    <a:pt x="425" y="137"/>
                  </a:cubicBezTo>
                  <a:cubicBezTo>
                    <a:pt x="425" y="137"/>
                    <a:pt x="424" y="137"/>
                    <a:pt x="424" y="138"/>
                  </a:cubicBezTo>
                  <a:cubicBezTo>
                    <a:pt x="384" y="189"/>
                    <a:pt x="341" y="239"/>
                    <a:pt x="299" y="289"/>
                  </a:cubicBezTo>
                  <a:cubicBezTo>
                    <a:pt x="290" y="300"/>
                    <a:pt x="281" y="310"/>
                    <a:pt x="271" y="320"/>
                  </a:cubicBezTo>
                  <a:cubicBezTo>
                    <a:pt x="252" y="341"/>
                    <a:pt x="232" y="361"/>
                    <a:pt x="212" y="381"/>
                  </a:cubicBezTo>
                  <a:close/>
                  <a:moveTo>
                    <a:pt x="301" y="292"/>
                  </a:moveTo>
                  <a:cubicBezTo>
                    <a:pt x="329" y="262"/>
                    <a:pt x="356" y="231"/>
                    <a:pt x="381" y="198"/>
                  </a:cubicBezTo>
                  <a:cubicBezTo>
                    <a:pt x="372" y="212"/>
                    <a:pt x="363" y="225"/>
                    <a:pt x="353" y="238"/>
                  </a:cubicBezTo>
                  <a:cubicBezTo>
                    <a:pt x="324" y="273"/>
                    <a:pt x="294" y="307"/>
                    <a:pt x="263" y="340"/>
                  </a:cubicBezTo>
                  <a:cubicBezTo>
                    <a:pt x="261" y="343"/>
                    <a:pt x="259" y="345"/>
                    <a:pt x="257" y="348"/>
                  </a:cubicBezTo>
                  <a:cubicBezTo>
                    <a:pt x="271" y="329"/>
                    <a:pt x="286" y="310"/>
                    <a:pt x="301" y="292"/>
                  </a:cubicBezTo>
                  <a:close/>
                  <a:moveTo>
                    <a:pt x="185" y="445"/>
                  </a:moveTo>
                  <a:cubicBezTo>
                    <a:pt x="208" y="415"/>
                    <a:pt x="230" y="384"/>
                    <a:pt x="254" y="356"/>
                  </a:cubicBezTo>
                  <a:cubicBezTo>
                    <a:pt x="267" y="342"/>
                    <a:pt x="281" y="328"/>
                    <a:pt x="295" y="314"/>
                  </a:cubicBezTo>
                  <a:cubicBezTo>
                    <a:pt x="288" y="323"/>
                    <a:pt x="282" y="332"/>
                    <a:pt x="276" y="341"/>
                  </a:cubicBezTo>
                  <a:cubicBezTo>
                    <a:pt x="275" y="341"/>
                    <a:pt x="275" y="341"/>
                    <a:pt x="275" y="342"/>
                  </a:cubicBezTo>
                  <a:cubicBezTo>
                    <a:pt x="256" y="363"/>
                    <a:pt x="239" y="385"/>
                    <a:pt x="222" y="408"/>
                  </a:cubicBezTo>
                  <a:cubicBezTo>
                    <a:pt x="210" y="420"/>
                    <a:pt x="197" y="433"/>
                    <a:pt x="185" y="445"/>
                  </a:cubicBezTo>
                  <a:close/>
                  <a:moveTo>
                    <a:pt x="121" y="546"/>
                  </a:moveTo>
                  <a:cubicBezTo>
                    <a:pt x="112" y="557"/>
                    <a:pt x="64" y="604"/>
                    <a:pt x="106" y="553"/>
                  </a:cubicBezTo>
                  <a:cubicBezTo>
                    <a:pt x="122" y="534"/>
                    <a:pt x="141" y="516"/>
                    <a:pt x="158" y="498"/>
                  </a:cubicBezTo>
                  <a:cubicBezTo>
                    <a:pt x="196" y="457"/>
                    <a:pt x="231" y="412"/>
                    <a:pt x="266" y="368"/>
                  </a:cubicBezTo>
                  <a:cubicBezTo>
                    <a:pt x="250" y="390"/>
                    <a:pt x="234" y="412"/>
                    <a:pt x="217" y="433"/>
                  </a:cubicBezTo>
                  <a:cubicBezTo>
                    <a:pt x="186" y="471"/>
                    <a:pt x="152" y="507"/>
                    <a:pt x="121" y="546"/>
                  </a:cubicBezTo>
                  <a:close/>
                  <a:moveTo>
                    <a:pt x="145" y="540"/>
                  </a:moveTo>
                  <a:cubicBezTo>
                    <a:pt x="172" y="507"/>
                    <a:pt x="198" y="472"/>
                    <a:pt x="226" y="439"/>
                  </a:cubicBezTo>
                  <a:cubicBezTo>
                    <a:pt x="235" y="428"/>
                    <a:pt x="246" y="418"/>
                    <a:pt x="257" y="407"/>
                  </a:cubicBezTo>
                  <a:cubicBezTo>
                    <a:pt x="243" y="425"/>
                    <a:pt x="229" y="444"/>
                    <a:pt x="214" y="462"/>
                  </a:cubicBezTo>
                  <a:cubicBezTo>
                    <a:pt x="193" y="489"/>
                    <a:pt x="169" y="515"/>
                    <a:pt x="145" y="540"/>
                  </a:cubicBezTo>
                  <a:close/>
                  <a:moveTo>
                    <a:pt x="185" y="510"/>
                  </a:moveTo>
                  <a:cubicBezTo>
                    <a:pt x="224" y="469"/>
                    <a:pt x="262" y="428"/>
                    <a:pt x="302" y="388"/>
                  </a:cubicBezTo>
                  <a:cubicBezTo>
                    <a:pt x="336" y="353"/>
                    <a:pt x="285" y="406"/>
                    <a:pt x="280" y="412"/>
                  </a:cubicBezTo>
                  <a:cubicBezTo>
                    <a:pt x="261" y="433"/>
                    <a:pt x="241" y="453"/>
                    <a:pt x="221" y="473"/>
                  </a:cubicBezTo>
                  <a:cubicBezTo>
                    <a:pt x="202" y="492"/>
                    <a:pt x="184" y="511"/>
                    <a:pt x="166" y="530"/>
                  </a:cubicBezTo>
                  <a:cubicBezTo>
                    <a:pt x="172" y="523"/>
                    <a:pt x="178" y="516"/>
                    <a:pt x="185" y="510"/>
                  </a:cubicBezTo>
                  <a:close/>
                  <a:moveTo>
                    <a:pt x="362" y="377"/>
                  </a:moveTo>
                  <a:cubicBezTo>
                    <a:pt x="342" y="395"/>
                    <a:pt x="324" y="415"/>
                    <a:pt x="305" y="434"/>
                  </a:cubicBezTo>
                  <a:cubicBezTo>
                    <a:pt x="271" y="469"/>
                    <a:pt x="236" y="504"/>
                    <a:pt x="202" y="540"/>
                  </a:cubicBezTo>
                  <a:cubicBezTo>
                    <a:pt x="197" y="545"/>
                    <a:pt x="192" y="550"/>
                    <a:pt x="187" y="555"/>
                  </a:cubicBezTo>
                  <a:cubicBezTo>
                    <a:pt x="210" y="530"/>
                    <a:pt x="232" y="504"/>
                    <a:pt x="255" y="479"/>
                  </a:cubicBezTo>
                  <a:cubicBezTo>
                    <a:pt x="286" y="445"/>
                    <a:pt x="325" y="414"/>
                    <a:pt x="355" y="377"/>
                  </a:cubicBezTo>
                  <a:cubicBezTo>
                    <a:pt x="372" y="364"/>
                    <a:pt x="388" y="353"/>
                    <a:pt x="362" y="377"/>
                  </a:cubicBezTo>
                  <a:close/>
                  <a:moveTo>
                    <a:pt x="360" y="361"/>
                  </a:moveTo>
                  <a:cubicBezTo>
                    <a:pt x="381" y="338"/>
                    <a:pt x="359" y="366"/>
                    <a:pt x="347" y="379"/>
                  </a:cubicBezTo>
                  <a:cubicBezTo>
                    <a:pt x="314" y="407"/>
                    <a:pt x="283" y="438"/>
                    <a:pt x="254" y="469"/>
                  </a:cubicBezTo>
                  <a:cubicBezTo>
                    <a:pt x="232" y="491"/>
                    <a:pt x="210" y="514"/>
                    <a:pt x="189" y="537"/>
                  </a:cubicBezTo>
                  <a:cubicBezTo>
                    <a:pt x="204" y="520"/>
                    <a:pt x="219" y="503"/>
                    <a:pt x="234" y="486"/>
                  </a:cubicBezTo>
                  <a:cubicBezTo>
                    <a:pt x="277" y="445"/>
                    <a:pt x="319" y="403"/>
                    <a:pt x="360" y="361"/>
                  </a:cubicBezTo>
                  <a:close/>
                  <a:moveTo>
                    <a:pt x="272" y="431"/>
                  </a:moveTo>
                  <a:cubicBezTo>
                    <a:pt x="298" y="406"/>
                    <a:pt x="318" y="376"/>
                    <a:pt x="345" y="351"/>
                  </a:cubicBezTo>
                  <a:cubicBezTo>
                    <a:pt x="369" y="327"/>
                    <a:pt x="321" y="387"/>
                    <a:pt x="315" y="392"/>
                  </a:cubicBezTo>
                  <a:cubicBezTo>
                    <a:pt x="296" y="411"/>
                    <a:pt x="278" y="429"/>
                    <a:pt x="261" y="449"/>
                  </a:cubicBezTo>
                  <a:cubicBezTo>
                    <a:pt x="259" y="451"/>
                    <a:pt x="257" y="453"/>
                    <a:pt x="256" y="455"/>
                  </a:cubicBezTo>
                  <a:cubicBezTo>
                    <a:pt x="243" y="468"/>
                    <a:pt x="231" y="480"/>
                    <a:pt x="218" y="492"/>
                  </a:cubicBezTo>
                  <a:cubicBezTo>
                    <a:pt x="211" y="500"/>
                    <a:pt x="204" y="507"/>
                    <a:pt x="196" y="514"/>
                  </a:cubicBezTo>
                  <a:cubicBezTo>
                    <a:pt x="222" y="486"/>
                    <a:pt x="246" y="457"/>
                    <a:pt x="272" y="431"/>
                  </a:cubicBezTo>
                  <a:close/>
                  <a:moveTo>
                    <a:pt x="127" y="599"/>
                  </a:moveTo>
                  <a:cubicBezTo>
                    <a:pt x="97" y="630"/>
                    <a:pt x="146" y="570"/>
                    <a:pt x="154" y="562"/>
                  </a:cubicBezTo>
                  <a:cubicBezTo>
                    <a:pt x="169" y="548"/>
                    <a:pt x="185" y="533"/>
                    <a:pt x="200" y="519"/>
                  </a:cubicBezTo>
                  <a:cubicBezTo>
                    <a:pt x="191" y="529"/>
                    <a:pt x="182" y="539"/>
                    <a:pt x="172" y="549"/>
                  </a:cubicBezTo>
                  <a:cubicBezTo>
                    <a:pt x="158" y="566"/>
                    <a:pt x="142" y="583"/>
                    <a:pt x="127" y="599"/>
                  </a:cubicBezTo>
                  <a:close/>
                  <a:moveTo>
                    <a:pt x="135" y="601"/>
                  </a:moveTo>
                  <a:cubicBezTo>
                    <a:pt x="171" y="562"/>
                    <a:pt x="208" y="523"/>
                    <a:pt x="244" y="483"/>
                  </a:cubicBezTo>
                  <a:cubicBezTo>
                    <a:pt x="253" y="473"/>
                    <a:pt x="262" y="464"/>
                    <a:pt x="271" y="455"/>
                  </a:cubicBezTo>
                  <a:cubicBezTo>
                    <a:pt x="245" y="483"/>
                    <a:pt x="219" y="513"/>
                    <a:pt x="194" y="541"/>
                  </a:cubicBezTo>
                  <a:cubicBezTo>
                    <a:pt x="178" y="558"/>
                    <a:pt x="162" y="575"/>
                    <a:pt x="146" y="592"/>
                  </a:cubicBezTo>
                  <a:cubicBezTo>
                    <a:pt x="140" y="598"/>
                    <a:pt x="103" y="636"/>
                    <a:pt x="135" y="601"/>
                  </a:cubicBezTo>
                  <a:close/>
                  <a:moveTo>
                    <a:pt x="123" y="636"/>
                  </a:moveTo>
                  <a:cubicBezTo>
                    <a:pt x="123" y="636"/>
                    <a:pt x="122" y="636"/>
                    <a:pt x="122" y="637"/>
                  </a:cubicBezTo>
                  <a:cubicBezTo>
                    <a:pt x="126" y="625"/>
                    <a:pt x="133" y="616"/>
                    <a:pt x="143" y="610"/>
                  </a:cubicBezTo>
                  <a:cubicBezTo>
                    <a:pt x="155" y="600"/>
                    <a:pt x="165" y="586"/>
                    <a:pt x="175" y="574"/>
                  </a:cubicBezTo>
                  <a:cubicBezTo>
                    <a:pt x="176" y="572"/>
                    <a:pt x="178" y="570"/>
                    <a:pt x="180" y="568"/>
                  </a:cubicBezTo>
                  <a:cubicBezTo>
                    <a:pt x="182" y="566"/>
                    <a:pt x="183" y="565"/>
                    <a:pt x="185" y="563"/>
                  </a:cubicBezTo>
                  <a:cubicBezTo>
                    <a:pt x="191" y="556"/>
                    <a:pt x="198" y="549"/>
                    <a:pt x="204" y="543"/>
                  </a:cubicBezTo>
                  <a:cubicBezTo>
                    <a:pt x="219" y="528"/>
                    <a:pt x="234" y="514"/>
                    <a:pt x="249" y="499"/>
                  </a:cubicBezTo>
                  <a:cubicBezTo>
                    <a:pt x="260" y="488"/>
                    <a:pt x="271" y="478"/>
                    <a:pt x="282" y="468"/>
                  </a:cubicBezTo>
                  <a:cubicBezTo>
                    <a:pt x="276" y="474"/>
                    <a:pt x="271" y="479"/>
                    <a:pt x="266" y="485"/>
                  </a:cubicBezTo>
                  <a:cubicBezTo>
                    <a:pt x="238" y="514"/>
                    <a:pt x="211" y="545"/>
                    <a:pt x="184" y="574"/>
                  </a:cubicBezTo>
                  <a:cubicBezTo>
                    <a:pt x="164" y="595"/>
                    <a:pt x="140" y="613"/>
                    <a:pt x="123" y="636"/>
                  </a:cubicBezTo>
                  <a:close/>
                  <a:moveTo>
                    <a:pt x="128" y="634"/>
                  </a:moveTo>
                  <a:cubicBezTo>
                    <a:pt x="145" y="613"/>
                    <a:pt x="168" y="595"/>
                    <a:pt x="186" y="577"/>
                  </a:cubicBezTo>
                  <a:cubicBezTo>
                    <a:pt x="210" y="552"/>
                    <a:pt x="233" y="526"/>
                    <a:pt x="257" y="500"/>
                  </a:cubicBezTo>
                  <a:cubicBezTo>
                    <a:pt x="272" y="483"/>
                    <a:pt x="289" y="466"/>
                    <a:pt x="307" y="450"/>
                  </a:cubicBezTo>
                  <a:cubicBezTo>
                    <a:pt x="296" y="462"/>
                    <a:pt x="285" y="473"/>
                    <a:pt x="274" y="485"/>
                  </a:cubicBezTo>
                  <a:cubicBezTo>
                    <a:pt x="260" y="500"/>
                    <a:pt x="245" y="518"/>
                    <a:pt x="231" y="536"/>
                  </a:cubicBezTo>
                  <a:cubicBezTo>
                    <a:pt x="235" y="531"/>
                    <a:pt x="238" y="527"/>
                    <a:pt x="242" y="523"/>
                  </a:cubicBezTo>
                  <a:cubicBezTo>
                    <a:pt x="285" y="477"/>
                    <a:pt x="328" y="427"/>
                    <a:pt x="378" y="389"/>
                  </a:cubicBezTo>
                  <a:cubicBezTo>
                    <a:pt x="339" y="420"/>
                    <a:pt x="303" y="469"/>
                    <a:pt x="269" y="505"/>
                  </a:cubicBezTo>
                  <a:cubicBezTo>
                    <a:pt x="243" y="533"/>
                    <a:pt x="215" y="569"/>
                    <a:pt x="182" y="598"/>
                  </a:cubicBezTo>
                  <a:cubicBezTo>
                    <a:pt x="197" y="580"/>
                    <a:pt x="211" y="561"/>
                    <a:pt x="225" y="543"/>
                  </a:cubicBezTo>
                  <a:cubicBezTo>
                    <a:pt x="206" y="566"/>
                    <a:pt x="187" y="589"/>
                    <a:pt x="167" y="610"/>
                  </a:cubicBezTo>
                  <a:cubicBezTo>
                    <a:pt x="154" y="620"/>
                    <a:pt x="142" y="628"/>
                    <a:pt x="128" y="634"/>
                  </a:cubicBezTo>
                  <a:close/>
                  <a:moveTo>
                    <a:pt x="404" y="449"/>
                  </a:moveTo>
                  <a:cubicBezTo>
                    <a:pt x="379" y="475"/>
                    <a:pt x="355" y="503"/>
                    <a:pt x="329" y="528"/>
                  </a:cubicBezTo>
                  <a:cubicBezTo>
                    <a:pt x="299" y="558"/>
                    <a:pt x="271" y="588"/>
                    <a:pt x="241" y="618"/>
                  </a:cubicBezTo>
                  <a:cubicBezTo>
                    <a:pt x="273" y="582"/>
                    <a:pt x="304" y="545"/>
                    <a:pt x="336" y="509"/>
                  </a:cubicBezTo>
                  <a:cubicBezTo>
                    <a:pt x="351" y="495"/>
                    <a:pt x="366" y="480"/>
                    <a:pt x="381" y="465"/>
                  </a:cubicBezTo>
                  <a:cubicBezTo>
                    <a:pt x="389" y="459"/>
                    <a:pt x="399" y="454"/>
                    <a:pt x="404" y="449"/>
                  </a:cubicBezTo>
                  <a:close/>
                  <a:moveTo>
                    <a:pt x="390" y="444"/>
                  </a:moveTo>
                  <a:cubicBezTo>
                    <a:pt x="382" y="451"/>
                    <a:pt x="360" y="481"/>
                    <a:pt x="346" y="494"/>
                  </a:cubicBezTo>
                  <a:cubicBezTo>
                    <a:pt x="326" y="514"/>
                    <a:pt x="305" y="534"/>
                    <a:pt x="284" y="554"/>
                  </a:cubicBezTo>
                  <a:cubicBezTo>
                    <a:pt x="279" y="559"/>
                    <a:pt x="273" y="565"/>
                    <a:pt x="268" y="570"/>
                  </a:cubicBezTo>
                  <a:cubicBezTo>
                    <a:pt x="268" y="570"/>
                    <a:pt x="268" y="569"/>
                    <a:pt x="269" y="569"/>
                  </a:cubicBezTo>
                  <a:cubicBezTo>
                    <a:pt x="297" y="540"/>
                    <a:pt x="324" y="510"/>
                    <a:pt x="350" y="479"/>
                  </a:cubicBezTo>
                  <a:cubicBezTo>
                    <a:pt x="363" y="467"/>
                    <a:pt x="377" y="455"/>
                    <a:pt x="390" y="444"/>
                  </a:cubicBezTo>
                  <a:close/>
                  <a:moveTo>
                    <a:pt x="377" y="440"/>
                  </a:moveTo>
                  <a:cubicBezTo>
                    <a:pt x="409" y="408"/>
                    <a:pt x="398" y="418"/>
                    <a:pt x="375" y="445"/>
                  </a:cubicBezTo>
                  <a:cubicBezTo>
                    <a:pt x="365" y="456"/>
                    <a:pt x="356" y="467"/>
                    <a:pt x="346" y="478"/>
                  </a:cubicBezTo>
                  <a:cubicBezTo>
                    <a:pt x="324" y="498"/>
                    <a:pt x="303" y="520"/>
                    <a:pt x="282" y="540"/>
                  </a:cubicBezTo>
                  <a:cubicBezTo>
                    <a:pt x="276" y="545"/>
                    <a:pt x="269" y="551"/>
                    <a:pt x="263" y="557"/>
                  </a:cubicBezTo>
                  <a:cubicBezTo>
                    <a:pt x="301" y="517"/>
                    <a:pt x="339" y="478"/>
                    <a:pt x="377" y="440"/>
                  </a:cubicBezTo>
                  <a:close/>
                  <a:moveTo>
                    <a:pt x="155" y="661"/>
                  </a:moveTo>
                  <a:cubicBezTo>
                    <a:pt x="201" y="618"/>
                    <a:pt x="242" y="568"/>
                    <a:pt x="286" y="524"/>
                  </a:cubicBezTo>
                  <a:cubicBezTo>
                    <a:pt x="301" y="508"/>
                    <a:pt x="317" y="493"/>
                    <a:pt x="333" y="478"/>
                  </a:cubicBezTo>
                  <a:cubicBezTo>
                    <a:pt x="272" y="541"/>
                    <a:pt x="213" y="607"/>
                    <a:pt x="155" y="661"/>
                  </a:cubicBezTo>
                  <a:close/>
                  <a:moveTo>
                    <a:pt x="203" y="623"/>
                  </a:moveTo>
                  <a:cubicBezTo>
                    <a:pt x="222" y="604"/>
                    <a:pt x="241" y="585"/>
                    <a:pt x="260" y="566"/>
                  </a:cubicBezTo>
                  <a:cubicBezTo>
                    <a:pt x="281" y="545"/>
                    <a:pt x="302" y="524"/>
                    <a:pt x="324" y="503"/>
                  </a:cubicBezTo>
                  <a:cubicBezTo>
                    <a:pt x="321" y="506"/>
                    <a:pt x="318" y="510"/>
                    <a:pt x="315" y="513"/>
                  </a:cubicBezTo>
                  <a:cubicBezTo>
                    <a:pt x="272" y="561"/>
                    <a:pt x="227" y="607"/>
                    <a:pt x="181" y="653"/>
                  </a:cubicBezTo>
                  <a:cubicBezTo>
                    <a:pt x="140" y="694"/>
                    <a:pt x="189" y="637"/>
                    <a:pt x="203" y="623"/>
                  </a:cubicBezTo>
                  <a:close/>
                  <a:moveTo>
                    <a:pt x="214" y="631"/>
                  </a:moveTo>
                  <a:cubicBezTo>
                    <a:pt x="238" y="606"/>
                    <a:pt x="262" y="581"/>
                    <a:pt x="287" y="556"/>
                  </a:cubicBezTo>
                  <a:cubicBezTo>
                    <a:pt x="296" y="547"/>
                    <a:pt x="305" y="538"/>
                    <a:pt x="315" y="529"/>
                  </a:cubicBezTo>
                  <a:cubicBezTo>
                    <a:pt x="311" y="533"/>
                    <a:pt x="308" y="537"/>
                    <a:pt x="305" y="540"/>
                  </a:cubicBezTo>
                  <a:cubicBezTo>
                    <a:pt x="271" y="581"/>
                    <a:pt x="235" y="620"/>
                    <a:pt x="199" y="659"/>
                  </a:cubicBezTo>
                  <a:cubicBezTo>
                    <a:pt x="196" y="661"/>
                    <a:pt x="194" y="664"/>
                    <a:pt x="191" y="666"/>
                  </a:cubicBezTo>
                  <a:cubicBezTo>
                    <a:pt x="138" y="716"/>
                    <a:pt x="204" y="641"/>
                    <a:pt x="214" y="631"/>
                  </a:cubicBezTo>
                  <a:close/>
                  <a:moveTo>
                    <a:pt x="211" y="686"/>
                  </a:moveTo>
                  <a:cubicBezTo>
                    <a:pt x="208" y="690"/>
                    <a:pt x="175" y="717"/>
                    <a:pt x="202" y="693"/>
                  </a:cubicBezTo>
                  <a:cubicBezTo>
                    <a:pt x="206" y="689"/>
                    <a:pt x="210" y="685"/>
                    <a:pt x="215" y="682"/>
                  </a:cubicBezTo>
                  <a:cubicBezTo>
                    <a:pt x="213" y="683"/>
                    <a:pt x="212" y="685"/>
                    <a:pt x="211" y="686"/>
                  </a:cubicBezTo>
                  <a:close/>
                  <a:moveTo>
                    <a:pt x="504" y="387"/>
                  </a:moveTo>
                  <a:cubicBezTo>
                    <a:pt x="517" y="376"/>
                    <a:pt x="530" y="364"/>
                    <a:pt x="542" y="351"/>
                  </a:cubicBezTo>
                  <a:cubicBezTo>
                    <a:pt x="556" y="340"/>
                    <a:pt x="570" y="331"/>
                    <a:pt x="555" y="348"/>
                  </a:cubicBezTo>
                  <a:cubicBezTo>
                    <a:pt x="545" y="358"/>
                    <a:pt x="533" y="368"/>
                    <a:pt x="522" y="377"/>
                  </a:cubicBezTo>
                  <a:cubicBezTo>
                    <a:pt x="470" y="422"/>
                    <a:pt x="422" y="470"/>
                    <a:pt x="372" y="517"/>
                  </a:cubicBezTo>
                  <a:cubicBezTo>
                    <a:pt x="371" y="518"/>
                    <a:pt x="369" y="519"/>
                    <a:pt x="368" y="521"/>
                  </a:cubicBezTo>
                  <a:cubicBezTo>
                    <a:pt x="381" y="507"/>
                    <a:pt x="393" y="493"/>
                    <a:pt x="406" y="479"/>
                  </a:cubicBezTo>
                  <a:cubicBezTo>
                    <a:pt x="425" y="462"/>
                    <a:pt x="443" y="444"/>
                    <a:pt x="462" y="427"/>
                  </a:cubicBezTo>
                  <a:cubicBezTo>
                    <a:pt x="476" y="414"/>
                    <a:pt x="490" y="400"/>
                    <a:pt x="504" y="387"/>
                  </a:cubicBezTo>
                  <a:close/>
                  <a:moveTo>
                    <a:pt x="301" y="570"/>
                  </a:moveTo>
                  <a:cubicBezTo>
                    <a:pt x="319" y="552"/>
                    <a:pt x="337" y="533"/>
                    <a:pt x="355" y="515"/>
                  </a:cubicBezTo>
                  <a:cubicBezTo>
                    <a:pt x="374" y="495"/>
                    <a:pt x="394" y="476"/>
                    <a:pt x="414" y="457"/>
                  </a:cubicBezTo>
                  <a:cubicBezTo>
                    <a:pt x="427" y="447"/>
                    <a:pt x="440" y="436"/>
                    <a:pt x="454" y="426"/>
                  </a:cubicBezTo>
                  <a:cubicBezTo>
                    <a:pt x="440" y="439"/>
                    <a:pt x="426" y="453"/>
                    <a:pt x="413" y="468"/>
                  </a:cubicBezTo>
                  <a:cubicBezTo>
                    <a:pt x="375" y="503"/>
                    <a:pt x="337" y="538"/>
                    <a:pt x="299" y="573"/>
                  </a:cubicBezTo>
                  <a:cubicBezTo>
                    <a:pt x="300" y="572"/>
                    <a:pt x="301" y="571"/>
                    <a:pt x="301" y="570"/>
                  </a:cubicBezTo>
                  <a:close/>
                  <a:moveTo>
                    <a:pt x="229" y="657"/>
                  </a:moveTo>
                  <a:cubicBezTo>
                    <a:pt x="214" y="672"/>
                    <a:pt x="197" y="685"/>
                    <a:pt x="180" y="698"/>
                  </a:cubicBezTo>
                  <a:cubicBezTo>
                    <a:pt x="184" y="696"/>
                    <a:pt x="200" y="681"/>
                    <a:pt x="205" y="677"/>
                  </a:cubicBezTo>
                  <a:cubicBezTo>
                    <a:pt x="228" y="654"/>
                    <a:pt x="249" y="630"/>
                    <a:pt x="271" y="605"/>
                  </a:cubicBezTo>
                  <a:cubicBezTo>
                    <a:pt x="271" y="604"/>
                    <a:pt x="272" y="603"/>
                    <a:pt x="273" y="602"/>
                  </a:cubicBezTo>
                  <a:cubicBezTo>
                    <a:pt x="301" y="576"/>
                    <a:pt x="329" y="550"/>
                    <a:pt x="357" y="524"/>
                  </a:cubicBezTo>
                  <a:cubicBezTo>
                    <a:pt x="364" y="518"/>
                    <a:pt x="370" y="512"/>
                    <a:pt x="377" y="506"/>
                  </a:cubicBezTo>
                  <a:cubicBezTo>
                    <a:pt x="358" y="526"/>
                    <a:pt x="339" y="547"/>
                    <a:pt x="320" y="568"/>
                  </a:cubicBezTo>
                  <a:cubicBezTo>
                    <a:pt x="290" y="598"/>
                    <a:pt x="260" y="628"/>
                    <a:pt x="229" y="657"/>
                  </a:cubicBezTo>
                  <a:close/>
                  <a:moveTo>
                    <a:pt x="221" y="695"/>
                  </a:moveTo>
                  <a:cubicBezTo>
                    <a:pt x="215" y="701"/>
                    <a:pt x="182" y="739"/>
                    <a:pt x="222" y="691"/>
                  </a:cubicBezTo>
                  <a:cubicBezTo>
                    <a:pt x="234" y="676"/>
                    <a:pt x="249" y="663"/>
                    <a:pt x="263" y="650"/>
                  </a:cubicBezTo>
                  <a:cubicBezTo>
                    <a:pt x="263" y="650"/>
                    <a:pt x="263" y="650"/>
                    <a:pt x="263" y="650"/>
                  </a:cubicBezTo>
                  <a:cubicBezTo>
                    <a:pt x="249" y="665"/>
                    <a:pt x="235" y="680"/>
                    <a:pt x="221" y="695"/>
                  </a:cubicBezTo>
                  <a:close/>
                  <a:moveTo>
                    <a:pt x="462" y="476"/>
                  </a:moveTo>
                  <a:cubicBezTo>
                    <a:pt x="442" y="494"/>
                    <a:pt x="422" y="511"/>
                    <a:pt x="402" y="529"/>
                  </a:cubicBezTo>
                  <a:cubicBezTo>
                    <a:pt x="441" y="492"/>
                    <a:pt x="482" y="455"/>
                    <a:pt x="521" y="418"/>
                  </a:cubicBezTo>
                  <a:cubicBezTo>
                    <a:pt x="526" y="414"/>
                    <a:pt x="531" y="410"/>
                    <a:pt x="536" y="406"/>
                  </a:cubicBezTo>
                  <a:cubicBezTo>
                    <a:pt x="533" y="408"/>
                    <a:pt x="531" y="411"/>
                    <a:pt x="528" y="413"/>
                  </a:cubicBezTo>
                  <a:cubicBezTo>
                    <a:pt x="505" y="433"/>
                    <a:pt x="483" y="454"/>
                    <a:pt x="462" y="476"/>
                  </a:cubicBezTo>
                  <a:close/>
                  <a:moveTo>
                    <a:pt x="565" y="387"/>
                  </a:moveTo>
                  <a:cubicBezTo>
                    <a:pt x="560" y="392"/>
                    <a:pt x="555" y="398"/>
                    <a:pt x="550" y="402"/>
                  </a:cubicBezTo>
                  <a:cubicBezTo>
                    <a:pt x="545" y="406"/>
                    <a:pt x="539" y="411"/>
                    <a:pt x="534" y="415"/>
                  </a:cubicBezTo>
                  <a:cubicBezTo>
                    <a:pt x="544" y="406"/>
                    <a:pt x="555" y="396"/>
                    <a:pt x="565" y="387"/>
                  </a:cubicBezTo>
                  <a:close/>
                  <a:moveTo>
                    <a:pt x="437" y="478"/>
                  </a:moveTo>
                  <a:cubicBezTo>
                    <a:pt x="459" y="458"/>
                    <a:pt x="481" y="439"/>
                    <a:pt x="502" y="418"/>
                  </a:cubicBezTo>
                  <a:cubicBezTo>
                    <a:pt x="527" y="399"/>
                    <a:pt x="555" y="381"/>
                    <a:pt x="573" y="360"/>
                  </a:cubicBezTo>
                  <a:cubicBezTo>
                    <a:pt x="562" y="373"/>
                    <a:pt x="550" y="385"/>
                    <a:pt x="537" y="398"/>
                  </a:cubicBezTo>
                  <a:cubicBezTo>
                    <a:pt x="526" y="408"/>
                    <a:pt x="514" y="418"/>
                    <a:pt x="502" y="427"/>
                  </a:cubicBezTo>
                  <a:cubicBezTo>
                    <a:pt x="476" y="447"/>
                    <a:pt x="450" y="468"/>
                    <a:pt x="425" y="491"/>
                  </a:cubicBezTo>
                  <a:cubicBezTo>
                    <a:pt x="429" y="487"/>
                    <a:pt x="433" y="482"/>
                    <a:pt x="437" y="478"/>
                  </a:cubicBezTo>
                  <a:close/>
                  <a:moveTo>
                    <a:pt x="264" y="666"/>
                  </a:moveTo>
                  <a:cubicBezTo>
                    <a:pt x="253" y="678"/>
                    <a:pt x="244" y="690"/>
                    <a:pt x="233" y="701"/>
                  </a:cubicBezTo>
                  <a:cubicBezTo>
                    <a:pt x="220" y="715"/>
                    <a:pt x="214" y="712"/>
                    <a:pt x="230" y="697"/>
                  </a:cubicBezTo>
                  <a:cubicBezTo>
                    <a:pt x="253" y="675"/>
                    <a:pt x="276" y="653"/>
                    <a:pt x="298" y="629"/>
                  </a:cubicBezTo>
                  <a:cubicBezTo>
                    <a:pt x="350" y="570"/>
                    <a:pt x="401" y="513"/>
                    <a:pt x="462" y="463"/>
                  </a:cubicBezTo>
                  <a:cubicBezTo>
                    <a:pt x="471" y="455"/>
                    <a:pt x="481" y="447"/>
                    <a:pt x="491" y="440"/>
                  </a:cubicBezTo>
                  <a:cubicBezTo>
                    <a:pt x="469" y="460"/>
                    <a:pt x="447" y="479"/>
                    <a:pt x="427" y="500"/>
                  </a:cubicBezTo>
                  <a:cubicBezTo>
                    <a:pt x="372" y="555"/>
                    <a:pt x="316" y="609"/>
                    <a:pt x="264" y="666"/>
                  </a:cubicBezTo>
                  <a:close/>
                  <a:moveTo>
                    <a:pt x="240" y="706"/>
                  </a:moveTo>
                  <a:cubicBezTo>
                    <a:pt x="239" y="707"/>
                    <a:pt x="239" y="708"/>
                    <a:pt x="238" y="708"/>
                  </a:cubicBezTo>
                  <a:cubicBezTo>
                    <a:pt x="239" y="708"/>
                    <a:pt x="239" y="707"/>
                    <a:pt x="240" y="706"/>
                  </a:cubicBezTo>
                  <a:cubicBezTo>
                    <a:pt x="256" y="688"/>
                    <a:pt x="271" y="670"/>
                    <a:pt x="286" y="653"/>
                  </a:cubicBezTo>
                  <a:cubicBezTo>
                    <a:pt x="317" y="617"/>
                    <a:pt x="349" y="583"/>
                    <a:pt x="383" y="551"/>
                  </a:cubicBezTo>
                  <a:cubicBezTo>
                    <a:pt x="398" y="537"/>
                    <a:pt x="413" y="523"/>
                    <a:pt x="429" y="509"/>
                  </a:cubicBezTo>
                  <a:cubicBezTo>
                    <a:pt x="408" y="531"/>
                    <a:pt x="387" y="553"/>
                    <a:pt x="366" y="576"/>
                  </a:cubicBezTo>
                  <a:cubicBezTo>
                    <a:pt x="350" y="593"/>
                    <a:pt x="334" y="610"/>
                    <a:pt x="318" y="627"/>
                  </a:cubicBezTo>
                  <a:cubicBezTo>
                    <a:pt x="293" y="654"/>
                    <a:pt x="267" y="681"/>
                    <a:pt x="240" y="706"/>
                  </a:cubicBezTo>
                  <a:close/>
                  <a:moveTo>
                    <a:pt x="353" y="608"/>
                  </a:moveTo>
                  <a:cubicBezTo>
                    <a:pt x="344" y="618"/>
                    <a:pt x="335" y="627"/>
                    <a:pt x="325" y="637"/>
                  </a:cubicBezTo>
                  <a:cubicBezTo>
                    <a:pt x="327" y="635"/>
                    <a:pt x="328" y="634"/>
                    <a:pt x="330" y="632"/>
                  </a:cubicBezTo>
                  <a:cubicBezTo>
                    <a:pt x="370" y="585"/>
                    <a:pt x="412" y="540"/>
                    <a:pt x="458" y="499"/>
                  </a:cubicBezTo>
                  <a:cubicBezTo>
                    <a:pt x="461" y="496"/>
                    <a:pt x="465" y="492"/>
                    <a:pt x="469" y="489"/>
                  </a:cubicBezTo>
                  <a:cubicBezTo>
                    <a:pt x="430" y="528"/>
                    <a:pt x="391" y="569"/>
                    <a:pt x="353" y="608"/>
                  </a:cubicBezTo>
                  <a:close/>
                  <a:moveTo>
                    <a:pt x="524" y="495"/>
                  </a:moveTo>
                  <a:cubicBezTo>
                    <a:pt x="530" y="488"/>
                    <a:pt x="536" y="481"/>
                    <a:pt x="542" y="474"/>
                  </a:cubicBezTo>
                  <a:cubicBezTo>
                    <a:pt x="547" y="470"/>
                    <a:pt x="552" y="466"/>
                    <a:pt x="557" y="462"/>
                  </a:cubicBezTo>
                  <a:cubicBezTo>
                    <a:pt x="546" y="473"/>
                    <a:pt x="535" y="484"/>
                    <a:pt x="524" y="495"/>
                  </a:cubicBezTo>
                  <a:close/>
                  <a:moveTo>
                    <a:pt x="501" y="505"/>
                  </a:moveTo>
                  <a:cubicBezTo>
                    <a:pt x="523" y="484"/>
                    <a:pt x="546" y="463"/>
                    <a:pt x="567" y="441"/>
                  </a:cubicBezTo>
                  <a:cubicBezTo>
                    <a:pt x="559" y="450"/>
                    <a:pt x="552" y="459"/>
                    <a:pt x="545" y="469"/>
                  </a:cubicBezTo>
                  <a:cubicBezTo>
                    <a:pt x="530" y="480"/>
                    <a:pt x="515" y="492"/>
                    <a:pt x="501" y="505"/>
                  </a:cubicBezTo>
                  <a:close/>
                  <a:moveTo>
                    <a:pt x="606" y="413"/>
                  </a:moveTo>
                  <a:cubicBezTo>
                    <a:pt x="597" y="424"/>
                    <a:pt x="586" y="434"/>
                    <a:pt x="575" y="444"/>
                  </a:cubicBezTo>
                  <a:cubicBezTo>
                    <a:pt x="570" y="449"/>
                    <a:pt x="565" y="454"/>
                    <a:pt x="560" y="459"/>
                  </a:cubicBezTo>
                  <a:cubicBezTo>
                    <a:pt x="560" y="459"/>
                    <a:pt x="559" y="458"/>
                    <a:pt x="558" y="458"/>
                  </a:cubicBezTo>
                  <a:cubicBezTo>
                    <a:pt x="555" y="460"/>
                    <a:pt x="553" y="462"/>
                    <a:pt x="550" y="464"/>
                  </a:cubicBezTo>
                  <a:cubicBezTo>
                    <a:pt x="560" y="453"/>
                    <a:pt x="571" y="441"/>
                    <a:pt x="581" y="429"/>
                  </a:cubicBezTo>
                  <a:cubicBezTo>
                    <a:pt x="587" y="421"/>
                    <a:pt x="633" y="382"/>
                    <a:pt x="606" y="413"/>
                  </a:cubicBezTo>
                  <a:close/>
                  <a:moveTo>
                    <a:pt x="583" y="414"/>
                  </a:moveTo>
                  <a:cubicBezTo>
                    <a:pt x="547" y="447"/>
                    <a:pt x="511" y="484"/>
                    <a:pt x="476" y="520"/>
                  </a:cubicBezTo>
                  <a:cubicBezTo>
                    <a:pt x="510" y="483"/>
                    <a:pt x="546" y="447"/>
                    <a:pt x="583" y="414"/>
                  </a:cubicBezTo>
                  <a:close/>
                  <a:moveTo>
                    <a:pt x="510" y="454"/>
                  </a:moveTo>
                  <a:cubicBezTo>
                    <a:pt x="532" y="433"/>
                    <a:pt x="554" y="413"/>
                    <a:pt x="577" y="394"/>
                  </a:cubicBezTo>
                  <a:cubicBezTo>
                    <a:pt x="556" y="415"/>
                    <a:pt x="533" y="435"/>
                    <a:pt x="510" y="454"/>
                  </a:cubicBezTo>
                  <a:close/>
                  <a:moveTo>
                    <a:pt x="404" y="588"/>
                  </a:moveTo>
                  <a:cubicBezTo>
                    <a:pt x="372" y="617"/>
                    <a:pt x="343" y="648"/>
                    <a:pt x="313" y="679"/>
                  </a:cubicBezTo>
                  <a:cubicBezTo>
                    <a:pt x="296" y="696"/>
                    <a:pt x="277" y="713"/>
                    <a:pt x="259" y="729"/>
                  </a:cubicBezTo>
                  <a:cubicBezTo>
                    <a:pt x="227" y="755"/>
                    <a:pt x="266" y="714"/>
                    <a:pt x="269" y="711"/>
                  </a:cubicBezTo>
                  <a:cubicBezTo>
                    <a:pt x="269" y="711"/>
                    <a:pt x="269" y="711"/>
                    <a:pt x="269" y="711"/>
                  </a:cubicBezTo>
                  <a:cubicBezTo>
                    <a:pt x="303" y="681"/>
                    <a:pt x="335" y="645"/>
                    <a:pt x="368" y="613"/>
                  </a:cubicBezTo>
                  <a:cubicBezTo>
                    <a:pt x="385" y="598"/>
                    <a:pt x="402" y="583"/>
                    <a:pt x="419" y="568"/>
                  </a:cubicBezTo>
                  <a:cubicBezTo>
                    <a:pt x="433" y="555"/>
                    <a:pt x="446" y="542"/>
                    <a:pt x="460" y="529"/>
                  </a:cubicBezTo>
                  <a:cubicBezTo>
                    <a:pt x="441" y="548"/>
                    <a:pt x="422" y="568"/>
                    <a:pt x="404" y="588"/>
                  </a:cubicBezTo>
                  <a:close/>
                  <a:moveTo>
                    <a:pt x="425" y="556"/>
                  </a:moveTo>
                  <a:cubicBezTo>
                    <a:pt x="413" y="568"/>
                    <a:pt x="402" y="579"/>
                    <a:pt x="390" y="590"/>
                  </a:cubicBezTo>
                  <a:cubicBezTo>
                    <a:pt x="360" y="617"/>
                    <a:pt x="330" y="644"/>
                    <a:pt x="302" y="673"/>
                  </a:cubicBezTo>
                  <a:cubicBezTo>
                    <a:pt x="297" y="677"/>
                    <a:pt x="293" y="682"/>
                    <a:pt x="288" y="686"/>
                  </a:cubicBezTo>
                  <a:cubicBezTo>
                    <a:pt x="330" y="645"/>
                    <a:pt x="369" y="601"/>
                    <a:pt x="412" y="562"/>
                  </a:cubicBezTo>
                  <a:cubicBezTo>
                    <a:pt x="466" y="512"/>
                    <a:pt x="517" y="459"/>
                    <a:pt x="571" y="408"/>
                  </a:cubicBezTo>
                  <a:cubicBezTo>
                    <a:pt x="563" y="417"/>
                    <a:pt x="555" y="427"/>
                    <a:pt x="547" y="436"/>
                  </a:cubicBezTo>
                  <a:cubicBezTo>
                    <a:pt x="508" y="478"/>
                    <a:pt x="466" y="517"/>
                    <a:pt x="425" y="556"/>
                  </a:cubicBezTo>
                  <a:close/>
                  <a:moveTo>
                    <a:pt x="500" y="516"/>
                  </a:moveTo>
                  <a:cubicBezTo>
                    <a:pt x="456" y="555"/>
                    <a:pt x="415" y="597"/>
                    <a:pt x="373" y="638"/>
                  </a:cubicBezTo>
                  <a:cubicBezTo>
                    <a:pt x="371" y="639"/>
                    <a:pt x="369" y="641"/>
                    <a:pt x="367" y="643"/>
                  </a:cubicBezTo>
                  <a:cubicBezTo>
                    <a:pt x="421" y="585"/>
                    <a:pt x="476" y="527"/>
                    <a:pt x="538" y="477"/>
                  </a:cubicBezTo>
                  <a:cubicBezTo>
                    <a:pt x="532" y="485"/>
                    <a:pt x="526" y="492"/>
                    <a:pt x="519" y="499"/>
                  </a:cubicBezTo>
                  <a:cubicBezTo>
                    <a:pt x="513" y="505"/>
                    <a:pt x="506" y="511"/>
                    <a:pt x="500" y="516"/>
                  </a:cubicBezTo>
                  <a:close/>
                  <a:moveTo>
                    <a:pt x="619" y="422"/>
                  </a:moveTo>
                  <a:cubicBezTo>
                    <a:pt x="646" y="392"/>
                    <a:pt x="587" y="459"/>
                    <a:pt x="580" y="466"/>
                  </a:cubicBezTo>
                  <a:cubicBezTo>
                    <a:pt x="573" y="472"/>
                    <a:pt x="567" y="479"/>
                    <a:pt x="560" y="485"/>
                  </a:cubicBezTo>
                  <a:cubicBezTo>
                    <a:pt x="580" y="464"/>
                    <a:pt x="600" y="443"/>
                    <a:pt x="619" y="422"/>
                  </a:cubicBezTo>
                  <a:close/>
                  <a:moveTo>
                    <a:pt x="437" y="646"/>
                  </a:moveTo>
                  <a:cubicBezTo>
                    <a:pt x="445" y="639"/>
                    <a:pt x="453" y="632"/>
                    <a:pt x="460" y="625"/>
                  </a:cubicBezTo>
                  <a:cubicBezTo>
                    <a:pt x="450" y="636"/>
                    <a:pt x="439" y="647"/>
                    <a:pt x="428" y="658"/>
                  </a:cubicBezTo>
                  <a:cubicBezTo>
                    <a:pt x="398" y="687"/>
                    <a:pt x="424" y="659"/>
                    <a:pt x="437" y="646"/>
                  </a:cubicBezTo>
                  <a:close/>
                  <a:moveTo>
                    <a:pt x="455" y="620"/>
                  </a:moveTo>
                  <a:cubicBezTo>
                    <a:pt x="439" y="636"/>
                    <a:pt x="368" y="700"/>
                    <a:pt x="411" y="652"/>
                  </a:cubicBezTo>
                  <a:cubicBezTo>
                    <a:pt x="437" y="623"/>
                    <a:pt x="470" y="600"/>
                    <a:pt x="498" y="573"/>
                  </a:cubicBezTo>
                  <a:cubicBezTo>
                    <a:pt x="502" y="569"/>
                    <a:pt x="506" y="566"/>
                    <a:pt x="510" y="562"/>
                  </a:cubicBezTo>
                  <a:cubicBezTo>
                    <a:pt x="492" y="581"/>
                    <a:pt x="474" y="601"/>
                    <a:pt x="455" y="620"/>
                  </a:cubicBezTo>
                  <a:close/>
                  <a:moveTo>
                    <a:pt x="580" y="494"/>
                  </a:moveTo>
                  <a:cubicBezTo>
                    <a:pt x="583" y="491"/>
                    <a:pt x="586" y="489"/>
                    <a:pt x="589" y="486"/>
                  </a:cubicBezTo>
                  <a:cubicBezTo>
                    <a:pt x="576" y="499"/>
                    <a:pt x="564" y="512"/>
                    <a:pt x="551" y="525"/>
                  </a:cubicBezTo>
                  <a:cubicBezTo>
                    <a:pt x="551" y="525"/>
                    <a:pt x="551" y="524"/>
                    <a:pt x="550" y="524"/>
                  </a:cubicBezTo>
                  <a:cubicBezTo>
                    <a:pt x="560" y="514"/>
                    <a:pt x="570" y="504"/>
                    <a:pt x="580" y="4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7" name="Freeform 118"/>
            <p:cNvSpPr/>
            <p:nvPr/>
          </p:nvSpPr>
          <p:spPr bwMode="auto">
            <a:xfrm>
              <a:off x="3648075" y="3443288"/>
              <a:ext cx="7938" cy="7937"/>
            </a:xfrm>
            <a:custGeom>
              <a:avLst/>
              <a:gdLst>
                <a:gd name="T0" fmla="*/ 0 w 3"/>
                <a:gd name="T1" fmla="*/ 3 h 3"/>
                <a:gd name="T2" fmla="*/ 1 w 3"/>
                <a:gd name="T3" fmla="*/ 2 h 3"/>
                <a:gd name="T4" fmla="*/ 0 w 3"/>
                <a:gd name="T5" fmla="*/ 3 h 3"/>
              </a:gdLst>
              <a:ahLst/>
              <a:cxnLst>
                <a:cxn ang="0">
                  <a:pos x="T0" y="T1"/>
                </a:cxn>
                <a:cxn ang="0">
                  <a:pos x="T2" y="T3"/>
                </a:cxn>
                <a:cxn ang="0">
                  <a:pos x="T4" y="T5"/>
                </a:cxn>
              </a:cxnLst>
              <a:rect l="0" t="0" r="r" b="b"/>
              <a:pathLst>
                <a:path w="3" h="3">
                  <a:moveTo>
                    <a:pt x="0" y="3"/>
                  </a:moveTo>
                  <a:cubicBezTo>
                    <a:pt x="0" y="3"/>
                    <a:pt x="1" y="2"/>
                    <a:pt x="1" y="2"/>
                  </a:cubicBezTo>
                  <a:cubicBezTo>
                    <a:pt x="3" y="0"/>
                    <a:pt x="3"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8" name="Freeform 119"/>
            <p:cNvSpPr/>
            <p:nvPr/>
          </p:nvSpPr>
          <p:spPr bwMode="auto">
            <a:xfrm>
              <a:off x="4460875" y="1689100"/>
              <a:ext cx="4763" cy="4762"/>
            </a:xfrm>
            <a:custGeom>
              <a:avLst/>
              <a:gdLst>
                <a:gd name="T0" fmla="*/ 2 w 2"/>
                <a:gd name="T1" fmla="*/ 0 h 2"/>
                <a:gd name="T2" fmla="*/ 1 w 2"/>
                <a:gd name="T3" fmla="*/ 0 h 2"/>
                <a:gd name="T4" fmla="*/ 0 w 2"/>
                <a:gd name="T5" fmla="*/ 0 h 2"/>
                <a:gd name="T6" fmla="*/ 0 w 2"/>
                <a:gd name="T7" fmla="*/ 1 h 2"/>
                <a:gd name="T8" fmla="*/ 1 w 2"/>
                <a:gd name="T9" fmla="*/ 2 h 2"/>
                <a:gd name="T10" fmla="*/ 2 w 2"/>
                <a:gd name="T11" fmla="*/ 1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cubicBezTo>
                    <a:pt x="2" y="0"/>
                    <a:pt x="2" y="0"/>
                    <a:pt x="1" y="0"/>
                  </a:cubicBezTo>
                  <a:cubicBezTo>
                    <a:pt x="0" y="0"/>
                    <a:pt x="0" y="0"/>
                    <a:pt x="0" y="0"/>
                  </a:cubicBezTo>
                  <a:cubicBezTo>
                    <a:pt x="0" y="1"/>
                    <a:pt x="0" y="1"/>
                    <a:pt x="0" y="1"/>
                  </a:cubicBezTo>
                  <a:cubicBezTo>
                    <a:pt x="0" y="1"/>
                    <a:pt x="0" y="2"/>
                    <a:pt x="1" y="2"/>
                  </a:cubicBezTo>
                  <a:cubicBezTo>
                    <a:pt x="2" y="2"/>
                    <a:pt x="2" y="1"/>
                    <a:pt x="2"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9" name="Freeform 120"/>
            <p:cNvSpPr/>
            <p:nvPr/>
          </p:nvSpPr>
          <p:spPr bwMode="auto">
            <a:xfrm>
              <a:off x="4770438" y="3656013"/>
              <a:ext cx="3175" cy="7937"/>
            </a:xfrm>
            <a:custGeom>
              <a:avLst/>
              <a:gdLst>
                <a:gd name="T0" fmla="*/ 1 w 1"/>
                <a:gd name="T1" fmla="*/ 0 h 3"/>
                <a:gd name="T2" fmla="*/ 0 w 1"/>
                <a:gd name="T3" fmla="*/ 3 h 3"/>
                <a:gd name="T4" fmla="*/ 0 w 1"/>
                <a:gd name="T5" fmla="*/ 3 h 3"/>
                <a:gd name="T6" fmla="*/ 1 w 1"/>
                <a:gd name="T7" fmla="*/ 0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cubicBezTo>
                    <a:pt x="1" y="1"/>
                    <a:pt x="0" y="2"/>
                    <a:pt x="0" y="3"/>
                  </a:cubicBezTo>
                  <a:cubicBezTo>
                    <a:pt x="0" y="3"/>
                    <a:pt x="0" y="3"/>
                    <a:pt x="0" y="3"/>
                  </a:cubicBezTo>
                  <a:cubicBezTo>
                    <a:pt x="1" y="2"/>
                    <a:pt x="1" y="1"/>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0" name="Freeform 121"/>
            <p:cNvSpPr>
              <a:spLocks noEditPoints="1"/>
            </p:cNvSpPr>
            <p:nvPr/>
          </p:nvSpPr>
          <p:spPr bwMode="auto">
            <a:xfrm>
              <a:off x="4654550" y="3290888"/>
              <a:ext cx="233363" cy="320675"/>
            </a:xfrm>
            <a:custGeom>
              <a:avLst/>
              <a:gdLst>
                <a:gd name="T0" fmla="*/ 77 w 94"/>
                <a:gd name="T1" fmla="*/ 37 h 130"/>
                <a:gd name="T2" fmla="*/ 70 w 94"/>
                <a:gd name="T3" fmla="*/ 13 h 130"/>
                <a:gd name="T4" fmla="*/ 61 w 94"/>
                <a:gd name="T5" fmla="*/ 9 h 130"/>
                <a:gd name="T6" fmla="*/ 61 w 94"/>
                <a:gd name="T7" fmla="*/ 1 h 130"/>
                <a:gd name="T8" fmla="*/ 38 w 94"/>
                <a:gd name="T9" fmla="*/ 13 h 130"/>
                <a:gd name="T10" fmla="*/ 33 w 94"/>
                <a:gd name="T11" fmla="*/ 74 h 130"/>
                <a:gd name="T12" fmla="*/ 3 w 94"/>
                <a:gd name="T13" fmla="*/ 114 h 130"/>
                <a:gd name="T14" fmla="*/ 2 w 94"/>
                <a:gd name="T15" fmla="*/ 118 h 130"/>
                <a:gd name="T16" fmla="*/ 7 w 94"/>
                <a:gd name="T17" fmla="*/ 118 h 130"/>
                <a:gd name="T18" fmla="*/ 20 w 94"/>
                <a:gd name="T19" fmla="*/ 124 h 130"/>
                <a:gd name="T20" fmla="*/ 33 w 94"/>
                <a:gd name="T21" fmla="*/ 121 h 130"/>
                <a:gd name="T22" fmla="*/ 41 w 94"/>
                <a:gd name="T23" fmla="*/ 127 h 130"/>
                <a:gd name="T24" fmla="*/ 60 w 94"/>
                <a:gd name="T25" fmla="*/ 121 h 130"/>
                <a:gd name="T26" fmla="*/ 61 w 94"/>
                <a:gd name="T27" fmla="*/ 120 h 130"/>
                <a:gd name="T28" fmla="*/ 66 w 94"/>
                <a:gd name="T29" fmla="*/ 13 h 130"/>
                <a:gd name="T30" fmla="*/ 54 w 94"/>
                <a:gd name="T31" fmla="*/ 25 h 130"/>
                <a:gd name="T32" fmla="*/ 66 w 94"/>
                <a:gd name="T33" fmla="*/ 13 h 130"/>
                <a:gd name="T34" fmla="*/ 44 w 94"/>
                <a:gd name="T35" fmla="*/ 27 h 130"/>
                <a:gd name="T36" fmla="*/ 56 w 94"/>
                <a:gd name="T37" fmla="*/ 12 h 130"/>
                <a:gd name="T38" fmla="*/ 35 w 94"/>
                <a:gd name="T39" fmla="*/ 46 h 130"/>
                <a:gd name="T40" fmla="*/ 35 w 94"/>
                <a:gd name="T41" fmla="*/ 43 h 130"/>
                <a:gd name="T42" fmla="*/ 37 w 94"/>
                <a:gd name="T43" fmla="*/ 54 h 130"/>
                <a:gd name="T44" fmla="*/ 42 w 94"/>
                <a:gd name="T45" fmla="*/ 47 h 130"/>
                <a:gd name="T46" fmla="*/ 64 w 94"/>
                <a:gd name="T47" fmla="*/ 19 h 130"/>
                <a:gd name="T48" fmla="*/ 42 w 94"/>
                <a:gd name="T49" fmla="*/ 62 h 130"/>
                <a:gd name="T50" fmla="*/ 40 w 94"/>
                <a:gd name="T51" fmla="*/ 65 h 130"/>
                <a:gd name="T52" fmla="*/ 37 w 94"/>
                <a:gd name="T53" fmla="*/ 54 h 130"/>
                <a:gd name="T54" fmla="*/ 21 w 94"/>
                <a:gd name="T55" fmla="*/ 89 h 130"/>
                <a:gd name="T56" fmla="*/ 9 w 94"/>
                <a:gd name="T57" fmla="*/ 103 h 130"/>
                <a:gd name="T58" fmla="*/ 9 w 94"/>
                <a:gd name="T59" fmla="*/ 116 h 130"/>
                <a:gd name="T60" fmla="*/ 45 w 94"/>
                <a:gd name="T61" fmla="*/ 74 h 130"/>
                <a:gd name="T62" fmla="*/ 18 w 94"/>
                <a:gd name="T63" fmla="*/ 119 h 130"/>
                <a:gd name="T64" fmla="*/ 22 w 94"/>
                <a:gd name="T65" fmla="*/ 118 h 130"/>
                <a:gd name="T66" fmla="*/ 33 w 94"/>
                <a:gd name="T67" fmla="*/ 116 h 130"/>
                <a:gd name="T68" fmla="*/ 22 w 94"/>
                <a:gd name="T69" fmla="*/ 118 h 130"/>
                <a:gd name="T70" fmla="*/ 72 w 94"/>
                <a:gd name="T71" fmla="*/ 79 h 130"/>
                <a:gd name="T72" fmla="*/ 39 w 94"/>
                <a:gd name="T73" fmla="*/ 122 h 130"/>
                <a:gd name="T74" fmla="*/ 58 w 94"/>
                <a:gd name="T75" fmla="*/ 120 h 130"/>
                <a:gd name="T76" fmla="*/ 74 w 94"/>
                <a:gd name="T77" fmla="*/ 92 h 130"/>
                <a:gd name="T78" fmla="*/ 55 w 94"/>
                <a:gd name="T79" fmla="*/ 123 h 130"/>
                <a:gd name="T80" fmla="*/ 59 w 94"/>
                <a:gd name="T81" fmla="*/ 120 h 130"/>
                <a:gd name="T82" fmla="*/ 66 w 94"/>
                <a:gd name="T83" fmla="*/ 110 h 130"/>
                <a:gd name="T84" fmla="*/ 69 w 94"/>
                <a:gd name="T85" fmla="*/ 102 h 130"/>
                <a:gd name="T86" fmla="*/ 80 w 94"/>
                <a:gd name="T87" fmla="*/ 79 h 130"/>
                <a:gd name="T88" fmla="*/ 79 w 94"/>
                <a:gd name="T89" fmla="*/ 73 h 130"/>
                <a:gd name="T90" fmla="*/ 42 w 94"/>
                <a:gd name="T91" fmla="*/ 109 h 130"/>
                <a:gd name="T92" fmla="*/ 69 w 94"/>
                <a:gd name="T93" fmla="*/ 59 h 130"/>
                <a:gd name="T94" fmla="*/ 71 w 94"/>
                <a:gd name="T95" fmla="*/ 40 h 130"/>
                <a:gd name="T96" fmla="*/ 43 w 94"/>
                <a:gd name="T97" fmla="*/ 70 h 130"/>
                <a:gd name="T98" fmla="*/ 30 w 94"/>
                <a:gd name="T99" fmla="*/ 81 h 130"/>
                <a:gd name="T100" fmla="*/ 44 w 94"/>
                <a:gd name="T101" fmla="*/ 67 h 130"/>
                <a:gd name="T102" fmla="*/ 72 w 94"/>
                <a:gd name="T103" fmla="*/ 26 h 130"/>
                <a:gd name="T104" fmla="*/ 43 w 94"/>
                <a:gd name="T105" fmla="*/ 54 h 130"/>
                <a:gd name="T106" fmla="*/ 74 w 94"/>
                <a:gd name="T107" fmla="*/ 32 h 130"/>
                <a:gd name="T108" fmla="*/ 81 w 94"/>
                <a:gd name="T109" fmla="*/ 7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 h="130">
                  <a:moveTo>
                    <a:pt x="88" y="78"/>
                  </a:moveTo>
                  <a:cubicBezTo>
                    <a:pt x="83" y="64"/>
                    <a:pt x="75" y="54"/>
                    <a:pt x="77" y="37"/>
                  </a:cubicBezTo>
                  <a:cubicBezTo>
                    <a:pt x="78" y="29"/>
                    <a:pt x="78" y="24"/>
                    <a:pt x="74" y="18"/>
                  </a:cubicBezTo>
                  <a:cubicBezTo>
                    <a:pt x="73" y="16"/>
                    <a:pt x="71" y="14"/>
                    <a:pt x="70" y="13"/>
                  </a:cubicBezTo>
                  <a:cubicBezTo>
                    <a:pt x="69" y="12"/>
                    <a:pt x="69" y="12"/>
                    <a:pt x="68" y="12"/>
                  </a:cubicBezTo>
                  <a:cubicBezTo>
                    <a:pt x="66" y="10"/>
                    <a:pt x="63" y="9"/>
                    <a:pt x="61" y="9"/>
                  </a:cubicBezTo>
                  <a:cubicBezTo>
                    <a:pt x="61" y="7"/>
                    <a:pt x="62" y="5"/>
                    <a:pt x="63" y="3"/>
                  </a:cubicBezTo>
                  <a:cubicBezTo>
                    <a:pt x="63" y="1"/>
                    <a:pt x="61" y="0"/>
                    <a:pt x="61" y="1"/>
                  </a:cubicBezTo>
                  <a:cubicBezTo>
                    <a:pt x="59" y="3"/>
                    <a:pt x="57" y="6"/>
                    <a:pt x="55" y="8"/>
                  </a:cubicBezTo>
                  <a:cubicBezTo>
                    <a:pt x="49" y="7"/>
                    <a:pt x="42" y="9"/>
                    <a:pt x="38" y="13"/>
                  </a:cubicBezTo>
                  <a:cubicBezTo>
                    <a:pt x="22" y="31"/>
                    <a:pt x="36" y="49"/>
                    <a:pt x="36" y="69"/>
                  </a:cubicBezTo>
                  <a:cubicBezTo>
                    <a:pt x="35" y="71"/>
                    <a:pt x="34" y="73"/>
                    <a:pt x="33" y="74"/>
                  </a:cubicBezTo>
                  <a:cubicBezTo>
                    <a:pt x="27" y="79"/>
                    <a:pt x="22" y="84"/>
                    <a:pt x="16" y="89"/>
                  </a:cubicBezTo>
                  <a:cubicBezTo>
                    <a:pt x="10" y="95"/>
                    <a:pt x="0" y="104"/>
                    <a:pt x="3" y="114"/>
                  </a:cubicBezTo>
                  <a:cubicBezTo>
                    <a:pt x="3" y="114"/>
                    <a:pt x="4" y="115"/>
                    <a:pt x="4" y="115"/>
                  </a:cubicBezTo>
                  <a:cubicBezTo>
                    <a:pt x="3" y="116"/>
                    <a:pt x="3" y="117"/>
                    <a:pt x="2" y="118"/>
                  </a:cubicBezTo>
                  <a:cubicBezTo>
                    <a:pt x="2" y="119"/>
                    <a:pt x="4" y="121"/>
                    <a:pt x="5" y="120"/>
                  </a:cubicBezTo>
                  <a:cubicBezTo>
                    <a:pt x="6" y="119"/>
                    <a:pt x="6" y="119"/>
                    <a:pt x="7" y="118"/>
                  </a:cubicBezTo>
                  <a:cubicBezTo>
                    <a:pt x="8" y="120"/>
                    <a:pt x="10" y="121"/>
                    <a:pt x="12" y="122"/>
                  </a:cubicBezTo>
                  <a:cubicBezTo>
                    <a:pt x="14" y="123"/>
                    <a:pt x="17" y="124"/>
                    <a:pt x="20" y="124"/>
                  </a:cubicBezTo>
                  <a:cubicBezTo>
                    <a:pt x="24" y="124"/>
                    <a:pt x="27" y="119"/>
                    <a:pt x="31" y="120"/>
                  </a:cubicBezTo>
                  <a:cubicBezTo>
                    <a:pt x="31" y="121"/>
                    <a:pt x="32" y="122"/>
                    <a:pt x="33" y="121"/>
                  </a:cubicBezTo>
                  <a:cubicBezTo>
                    <a:pt x="34" y="122"/>
                    <a:pt x="34" y="122"/>
                    <a:pt x="34" y="122"/>
                  </a:cubicBezTo>
                  <a:cubicBezTo>
                    <a:pt x="36" y="124"/>
                    <a:pt x="39" y="126"/>
                    <a:pt x="41" y="127"/>
                  </a:cubicBezTo>
                  <a:cubicBezTo>
                    <a:pt x="42" y="128"/>
                    <a:pt x="43" y="128"/>
                    <a:pt x="43" y="128"/>
                  </a:cubicBezTo>
                  <a:cubicBezTo>
                    <a:pt x="50" y="130"/>
                    <a:pt x="57" y="129"/>
                    <a:pt x="60" y="121"/>
                  </a:cubicBezTo>
                  <a:cubicBezTo>
                    <a:pt x="60" y="121"/>
                    <a:pt x="60" y="120"/>
                    <a:pt x="60" y="120"/>
                  </a:cubicBezTo>
                  <a:cubicBezTo>
                    <a:pt x="60" y="120"/>
                    <a:pt x="60" y="120"/>
                    <a:pt x="61" y="120"/>
                  </a:cubicBezTo>
                  <a:cubicBezTo>
                    <a:pt x="70" y="109"/>
                    <a:pt x="94" y="97"/>
                    <a:pt x="88" y="78"/>
                  </a:cubicBezTo>
                  <a:close/>
                  <a:moveTo>
                    <a:pt x="66" y="13"/>
                  </a:moveTo>
                  <a:cubicBezTo>
                    <a:pt x="61" y="17"/>
                    <a:pt x="56" y="22"/>
                    <a:pt x="52" y="27"/>
                  </a:cubicBezTo>
                  <a:cubicBezTo>
                    <a:pt x="53" y="27"/>
                    <a:pt x="53" y="26"/>
                    <a:pt x="54" y="25"/>
                  </a:cubicBezTo>
                  <a:cubicBezTo>
                    <a:pt x="56" y="21"/>
                    <a:pt x="58" y="16"/>
                    <a:pt x="59" y="12"/>
                  </a:cubicBezTo>
                  <a:cubicBezTo>
                    <a:pt x="62" y="12"/>
                    <a:pt x="64" y="12"/>
                    <a:pt x="66" y="13"/>
                  </a:cubicBezTo>
                  <a:close/>
                  <a:moveTo>
                    <a:pt x="35" y="46"/>
                  </a:moveTo>
                  <a:cubicBezTo>
                    <a:pt x="38" y="40"/>
                    <a:pt x="41" y="33"/>
                    <a:pt x="44" y="27"/>
                  </a:cubicBezTo>
                  <a:cubicBezTo>
                    <a:pt x="44" y="27"/>
                    <a:pt x="49" y="19"/>
                    <a:pt x="53" y="13"/>
                  </a:cubicBezTo>
                  <a:cubicBezTo>
                    <a:pt x="54" y="13"/>
                    <a:pt x="55" y="12"/>
                    <a:pt x="56" y="12"/>
                  </a:cubicBezTo>
                  <a:cubicBezTo>
                    <a:pt x="51" y="25"/>
                    <a:pt x="44" y="38"/>
                    <a:pt x="36" y="50"/>
                  </a:cubicBezTo>
                  <a:cubicBezTo>
                    <a:pt x="36" y="49"/>
                    <a:pt x="36" y="47"/>
                    <a:pt x="35" y="46"/>
                  </a:cubicBezTo>
                  <a:close/>
                  <a:moveTo>
                    <a:pt x="50" y="15"/>
                  </a:moveTo>
                  <a:cubicBezTo>
                    <a:pt x="44" y="24"/>
                    <a:pt x="39" y="33"/>
                    <a:pt x="35" y="43"/>
                  </a:cubicBezTo>
                  <a:cubicBezTo>
                    <a:pt x="33" y="32"/>
                    <a:pt x="40" y="20"/>
                    <a:pt x="50" y="15"/>
                  </a:cubicBezTo>
                  <a:close/>
                  <a:moveTo>
                    <a:pt x="37" y="54"/>
                  </a:moveTo>
                  <a:cubicBezTo>
                    <a:pt x="37" y="54"/>
                    <a:pt x="37" y="54"/>
                    <a:pt x="37" y="54"/>
                  </a:cubicBezTo>
                  <a:cubicBezTo>
                    <a:pt x="39" y="52"/>
                    <a:pt x="41" y="49"/>
                    <a:pt x="42" y="47"/>
                  </a:cubicBezTo>
                  <a:cubicBezTo>
                    <a:pt x="44" y="47"/>
                    <a:pt x="45" y="45"/>
                    <a:pt x="45" y="43"/>
                  </a:cubicBezTo>
                  <a:cubicBezTo>
                    <a:pt x="51" y="34"/>
                    <a:pt x="57" y="26"/>
                    <a:pt x="64" y="19"/>
                  </a:cubicBezTo>
                  <a:cubicBezTo>
                    <a:pt x="53" y="29"/>
                    <a:pt x="46" y="47"/>
                    <a:pt x="39" y="60"/>
                  </a:cubicBezTo>
                  <a:cubicBezTo>
                    <a:pt x="38" y="62"/>
                    <a:pt x="41" y="64"/>
                    <a:pt x="42" y="62"/>
                  </a:cubicBezTo>
                  <a:cubicBezTo>
                    <a:pt x="49" y="51"/>
                    <a:pt x="57" y="42"/>
                    <a:pt x="66" y="32"/>
                  </a:cubicBezTo>
                  <a:cubicBezTo>
                    <a:pt x="58" y="41"/>
                    <a:pt x="49" y="54"/>
                    <a:pt x="40" y="65"/>
                  </a:cubicBezTo>
                  <a:cubicBezTo>
                    <a:pt x="40" y="65"/>
                    <a:pt x="39" y="66"/>
                    <a:pt x="38" y="67"/>
                  </a:cubicBezTo>
                  <a:cubicBezTo>
                    <a:pt x="38" y="63"/>
                    <a:pt x="38" y="59"/>
                    <a:pt x="37" y="54"/>
                  </a:cubicBezTo>
                  <a:close/>
                  <a:moveTo>
                    <a:pt x="9" y="103"/>
                  </a:moveTo>
                  <a:cubicBezTo>
                    <a:pt x="12" y="98"/>
                    <a:pt x="16" y="94"/>
                    <a:pt x="21" y="89"/>
                  </a:cubicBezTo>
                  <a:cubicBezTo>
                    <a:pt x="16" y="96"/>
                    <a:pt x="11" y="103"/>
                    <a:pt x="7" y="110"/>
                  </a:cubicBezTo>
                  <a:cubicBezTo>
                    <a:pt x="7" y="108"/>
                    <a:pt x="8" y="106"/>
                    <a:pt x="9" y="103"/>
                  </a:cubicBezTo>
                  <a:close/>
                  <a:moveTo>
                    <a:pt x="12" y="117"/>
                  </a:moveTo>
                  <a:cubicBezTo>
                    <a:pt x="11" y="117"/>
                    <a:pt x="10" y="116"/>
                    <a:pt x="9" y="116"/>
                  </a:cubicBezTo>
                  <a:cubicBezTo>
                    <a:pt x="27" y="99"/>
                    <a:pt x="41" y="78"/>
                    <a:pt x="56" y="58"/>
                  </a:cubicBezTo>
                  <a:cubicBezTo>
                    <a:pt x="79" y="27"/>
                    <a:pt x="50" y="67"/>
                    <a:pt x="45" y="74"/>
                  </a:cubicBezTo>
                  <a:cubicBezTo>
                    <a:pt x="36" y="88"/>
                    <a:pt x="26" y="102"/>
                    <a:pt x="18" y="118"/>
                  </a:cubicBezTo>
                  <a:cubicBezTo>
                    <a:pt x="18" y="118"/>
                    <a:pt x="18" y="118"/>
                    <a:pt x="18" y="119"/>
                  </a:cubicBezTo>
                  <a:cubicBezTo>
                    <a:pt x="16" y="119"/>
                    <a:pt x="14" y="119"/>
                    <a:pt x="12" y="117"/>
                  </a:cubicBezTo>
                  <a:close/>
                  <a:moveTo>
                    <a:pt x="22" y="118"/>
                  </a:moveTo>
                  <a:cubicBezTo>
                    <a:pt x="37" y="101"/>
                    <a:pt x="51" y="84"/>
                    <a:pt x="66" y="67"/>
                  </a:cubicBezTo>
                  <a:cubicBezTo>
                    <a:pt x="57" y="78"/>
                    <a:pt x="43" y="100"/>
                    <a:pt x="33" y="116"/>
                  </a:cubicBezTo>
                  <a:cubicBezTo>
                    <a:pt x="33" y="116"/>
                    <a:pt x="32" y="116"/>
                    <a:pt x="32" y="116"/>
                  </a:cubicBezTo>
                  <a:cubicBezTo>
                    <a:pt x="28" y="116"/>
                    <a:pt x="25" y="117"/>
                    <a:pt x="22" y="118"/>
                  </a:cubicBezTo>
                  <a:close/>
                  <a:moveTo>
                    <a:pt x="36" y="118"/>
                  </a:moveTo>
                  <a:cubicBezTo>
                    <a:pt x="49" y="106"/>
                    <a:pt x="60" y="92"/>
                    <a:pt x="72" y="79"/>
                  </a:cubicBezTo>
                  <a:cubicBezTo>
                    <a:pt x="62" y="90"/>
                    <a:pt x="50" y="109"/>
                    <a:pt x="42" y="124"/>
                  </a:cubicBezTo>
                  <a:cubicBezTo>
                    <a:pt x="41" y="124"/>
                    <a:pt x="40" y="123"/>
                    <a:pt x="39" y="122"/>
                  </a:cubicBezTo>
                  <a:cubicBezTo>
                    <a:pt x="38" y="121"/>
                    <a:pt x="37" y="120"/>
                    <a:pt x="36" y="118"/>
                  </a:cubicBezTo>
                  <a:close/>
                  <a:moveTo>
                    <a:pt x="58" y="120"/>
                  </a:moveTo>
                  <a:cubicBezTo>
                    <a:pt x="57" y="123"/>
                    <a:pt x="51" y="126"/>
                    <a:pt x="46" y="125"/>
                  </a:cubicBezTo>
                  <a:cubicBezTo>
                    <a:pt x="55" y="114"/>
                    <a:pt x="64" y="103"/>
                    <a:pt x="74" y="92"/>
                  </a:cubicBezTo>
                  <a:cubicBezTo>
                    <a:pt x="68" y="99"/>
                    <a:pt x="58" y="112"/>
                    <a:pt x="52" y="121"/>
                  </a:cubicBezTo>
                  <a:cubicBezTo>
                    <a:pt x="51" y="123"/>
                    <a:pt x="54" y="125"/>
                    <a:pt x="55" y="123"/>
                  </a:cubicBezTo>
                  <a:cubicBezTo>
                    <a:pt x="56" y="122"/>
                    <a:pt x="57" y="121"/>
                    <a:pt x="58" y="119"/>
                  </a:cubicBezTo>
                  <a:cubicBezTo>
                    <a:pt x="58" y="120"/>
                    <a:pt x="58" y="120"/>
                    <a:pt x="59" y="120"/>
                  </a:cubicBezTo>
                  <a:cubicBezTo>
                    <a:pt x="59" y="120"/>
                    <a:pt x="58" y="120"/>
                    <a:pt x="58" y="120"/>
                  </a:cubicBezTo>
                  <a:close/>
                  <a:moveTo>
                    <a:pt x="66" y="110"/>
                  </a:moveTo>
                  <a:cubicBezTo>
                    <a:pt x="67" y="108"/>
                    <a:pt x="68" y="106"/>
                    <a:pt x="70" y="104"/>
                  </a:cubicBezTo>
                  <a:cubicBezTo>
                    <a:pt x="70" y="103"/>
                    <a:pt x="70" y="102"/>
                    <a:pt x="69" y="102"/>
                  </a:cubicBezTo>
                  <a:cubicBezTo>
                    <a:pt x="74" y="95"/>
                    <a:pt x="78" y="88"/>
                    <a:pt x="83" y="81"/>
                  </a:cubicBezTo>
                  <a:cubicBezTo>
                    <a:pt x="84" y="79"/>
                    <a:pt x="81" y="77"/>
                    <a:pt x="80" y="79"/>
                  </a:cubicBezTo>
                  <a:cubicBezTo>
                    <a:pt x="70" y="90"/>
                    <a:pt x="59" y="103"/>
                    <a:pt x="51" y="115"/>
                  </a:cubicBezTo>
                  <a:cubicBezTo>
                    <a:pt x="60" y="101"/>
                    <a:pt x="70" y="87"/>
                    <a:pt x="79" y="73"/>
                  </a:cubicBezTo>
                  <a:cubicBezTo>
                    <a:pt x="80" y="71"/>
                    <a:pt x="77" y="69"/>
                    <a:pt x="76" y="71"/>
                  </a:cubicBezTo>
                  <a:cubicBezTo>
                    <a:pt x="64" y="82"/>
                    <a:pt x="50" y="96"/>
                    <a:pt x="42" y="109"/>
                  </a:cubicBezTo>
                  <a:cubicBezTo>
                    <a:pt x="52" y="93"/>
                    <a:pt x="64" y="78"/>
                    <a:pt x="72" y="61"/>
                  </a:cubicBezTo>
                  <a:cubicBezTo>
                    <a:pt x="73" y="59"/>
                    <a:pt x="71" y="57"/>
                    <a:pt x="69" y="59"/>
                  </a:cubicBezTo>
                  <a:cubicBezTo>
                    <a:pt x="55" y="75"/>
                    <a:pt x="34" y="94"/>
                    <a:pt x="25" y="112"/>
                  </a:cubicBezTo>
                  <a:cubicBezTo>
                    <a:pt x="38" y="87"/>
                    <a:pt x="58" y="65"/>
                    <a:pt x="71" y="40"/>
                  </a:cubicBezTo>
                  <a:cubicBezTo>
                    <a:pt x="72" y="38"/>
                    <a:pt x="69" y="36"/>
                    <a:pt x="68" y="38"/>
                  </a:cubicBezTo>
                  <a:cubicBezTo>
                    <a:pt x="59" y="48"/>
                    <a:pt x="51" y="59"/>
                    <a:pt x="43" y="70"/>
                  </a:cubicBezTo>
                  <a:cubicBezTo>
                    <a:pt x="33" y="84"/>
                    <a:pt x="16" y="99"/>
                    <a:pt x="9" y="112"/>
                  </a:cubicBezTo>
                  <a:cubicBezTo>
                    <a:pt x="15" y="101"/>
                    <a:pt x="22" y="91"/>
                    <a:pt x="30" y="81"/>
                  </a:cubicBezTo>
                  <a:cubicBezTo>
                    <a:pt x="30" y="81"/>
                    <a:pt x="30" y="81"/>
                    <a:pt x="30" y="81"/>
                  </a:cubicBezTo>
                  <a:cubicBezTo>
                    <a:pt x="35" y="78"/>
                    <a:pt x="42" y="73"/>
                    <a:pt x="44" y="67"/>
                  </a:cubicBezTo>
                  <a:cubicBezTo>
                    <a:pt x="44" y="66"/>
                    <a:pt x="43" y="66"/>
                    <a:pt x="43" y="66"/>
                  </a:cubicBezTo>
                  <a:cubicBezTo>
                    <a:pt x="53" y="53"/>
                    <a:pt x="63" y="40"/>
                    <a:pt x="72" y="26"/>
                  </a:cubicBezTo>
                  <a:cubicBezTo>
                    <a:pt x="73" y="25"/>
                    <a:pt x="70" y="23"/>
                    <a:pt x="69" y="24"/>
                  </a:cubicBezTo>
                  <a:cubicBezTo>
                    <a:pt x="60" y="34"/>
                    <a:pt x="51" y="43"/>
                    <a:pt x="43" y="54"/>
                  </a:cubicBezTo>
                  <a:cubicBezTo>
                    <a:pt x="52" y="43"/>
                    <a:pt x="61" y="29"/>
                    <a:pt x="69" y="15"/>
                  </a:cubicBezTo>
                  <a:cubicBezTo>
                    <a:pt x="72" y="18"/>
                    <a:pt x="74" y="24"/>
                    <a:pt x="74" y="32"/>
                  </a:cubicBezTo>
                  <a:cubicBezTo>
                    <a:pt x="74" y="39"/>
                    <a:pt x="73" y="44"/>
                    <a:pt x="73" y="51"/>
                  </a:cubicBezTo>
                  <a:cubicBezTo>
                    <a:pt x="74" y="59"/>
                    <a:pt x="77" y="65"/>
                    <a:pt x="81" y="71"/>
                  </a:cubicBezTo>
                  <a:cubicBezTo>
                    <a:pt x="92" y="90"/>
                    <a:pt x="77" y="100"/>
                    <a:pt x="66" y="1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121" name="TextBox 35"/>
          <p:cNvSpPr txBox="1"/>
          <p:nvPr/>
        </p:nvSpPr>
        <p:spPr>
          <a:xfrm>
            <a:off x="8720469" y="3809418"/>
            <a:ext cx="1745442" cy="120032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请在此处填入你需要的内容。请在此处填入你需要的内容。请在此处填入你需要的内容。</a:t>
            </a:r>
            <a:endParaRPr kumimoji="0" lang="en-US" altLang="zh-CN"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2" name="文本框 121"/>
          <p:cNvSpPr txBox="1"/>
          <p:nvPr/>
        </p:nvSpPr>
        <p:spPr>
          <a:xfrm>
            <a:off x="8720469" y="3385924"/>
            <a:ext cx="14424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添加文字</a:t>
            </a: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1"/>
                                        </p:tgtEl>
                                        <p:attrNameLst>
                                          <p:attrName>style.visibility</p:attrName>
                                        </p:attrNameLst>
                                      </p:cBhvr>
                                      <p:to>
                                        <p:strVal val="visible"/>
                                      </p:to>
                                    </p:set>
                                    <p:animEffect transition="in" filter="wipe(up)">
                                      <p:cBhvr>
                                        <p:cTn id="11" dur="500"/>
                                        <p:tgtEl>
                                          <p:spTgt spid="121"/>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22"/>
                                        </p:tgtEl>
                                        <p:attrNameLst>
                                          <p:attrName>style.visibility</p:attrName>
                                        </p:attrNameLst>
                                      </p:cBhvr>
                                      <p:to>
                                        <p:strVal val="visible"/>
                                      </p:to>
                                    </p:set>
                                    <p:animEffect transition="in" filter="wipe(up)">
                                      <p:cBhvr>
                                        <p:cTn id="14"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346575" y="317500"/>
            <a:ext cx="3498850" cy="400110"/>
          </a:xfrm>
          <a:prstGeom prst="rect">
            <a:avLst/>
          </a:prstGeom>
          <a:noFill/>
          <a:ln>
            <a:solidFill>
              <a:schemeClr val="bg1"/>
            </a:solidFill>
          </a:ln>
        </p:spPr>
        <p:txBody>
          <a:bodyPr wrap="square" rtlCol="0">
            <a:spAutoFit/>
          </a:bodyPr>
          <a:lstStyle/>
          <a:p>
            <a:pPr algn="ctr"/>
            <a:r>
              <a:rPr lang="zh-CN" altLang="en-US" sz="2000" dirty="0">
                <a:solidFill>
                  <a:schemeClr val="bg1"/>
                </a:solidFill>
              </a:rPr>
              <a:t>请在此处添加您的标题文字</a:t>
            </a:r>
            <a:endParaRPr lang="zh-CN" altLang="en-US" sz="2000" dirty="0">
              <a:solidFill>
                <a:schemeClr val="bg1"/>
              </a:solidFill>
            </a:endParaRPr>
          </a:p>
        </p:txBody>
      </p:sp>
      <p:grpSp>
        <p:nvGrpSpPr>
          <p:cNvPr id="12" name="组合 11"/>
          <p:cNvGrpSpPr/>
          <p:nvPr/>
        </p:nvGrpSpPr>
        <p:grpSpPr>
          <a:xfrm>
            <a:off x="1775520" y="2522187"/>
            <a:ext cx="4320480" cy="2947692"/>
            <a:chOff x="7319963" y="2306639"/>
            <a:chExt cx="3427413" cy="2338388"/>
          </a:xfrm>
          <a:solidFill>
            <a:schemeClr val="bg1"/>
          </a:solidFill>
        </p:grpSpPr>
        <p:sp>
          <p:nvSpPr>
            <p:cNvPr id="13" name="Freeform 14"/>
            <p:cNvSpPr>
              <a:spLocks noEditPoints="1"/>
            </p:cNvSpPr>
            <p:nvPr/>
          </p:nvSpPr>
          <p:spPr bwMode="auto">
            <a:xfrm>
              <a:off x="9294813" y="2401889"/>
              <a:ext cx="119063" cy="119063"/>
            </a:xfrm>
            <a:custGeom>
              <a:avLst/>
              <a:gdLst>
                <a:gd name="T0" fmla="*/ 4 w 5"/>
                <a:gd name="T1" fmla="*/ 0 h 5"/>
                <a:gd name="T2" fmla="*/ 1 w 5"/>
                <a:gd name="T3" fmla="*/ 1 h 5"/>
                <a:gd name="T4" fmla="*/ 3 w 5"/>
                <a:gd name="T5" fmla="*/ 5 h 5"/>
                <a:gd name="T6" fmla="*/ 5 w 5"/>
                <a:gd name="T7" fmla="*/ 3 h 5"/>
                <a:gd name="T8" fmla="*/ 4 w 5"/>
                <a:gd name="T9" fmla="*/ 0 h 5"/>
                <a:gd name="T10" fmla="*/ 3 w 5"/>
                <a:gd name="T11" fmla="*/ 2 h 5"/>
                <a:gd name="T12" fmla="*/ 2 w 5"/>
                <a:gd name="T13" fmla="*/ 2 h 5"/>
                <a:gd name="T14" fmla="*/ 5 w 5"/>
                <a:gd name="T15" fmla="*/ 3 h 5"/>
                <a:gd name="T16" fmla="*/ 3 w 5"/>
                <a:gd name="T1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4" y="0"/>
                  </a:moveTo>
                  <a:cubicBezTo>
                    <a:pt x="4" y="0"/>
                    <a:pt x="2" y="1"/>
                    <a:pt x="1" y="1"/>
                  </a:cubicBezTo>
                  <a:cubicBezTo>
                    <a:pt x="0" y="2"/>
                    <a:pt x="1" y="5"/>
                    <a:pt x="3" y="5"/>
                  </a:cubicBezTo>
                  <a:cubicBezTo>
                    <a:pt x="4" y="5"/>
                    <a:pt x="5" y="4"/>
                    <a:pt x="5" y="3"/>
                  </a:cubicBezTo>
                  <a:cubicBezTo>
                    <a:pt x="5" y="2"/>
                    <a:pt x="5" y="1"/>
                    <a:pt x="4" y="0"/>
                  </a:cubicBezTo>
                  <a:close/>
                  <a:moveTo>
                    <a:pt x="3" y="2"/>
                  </a:moveTo>
                  <a:cubicBezTo>
                    <a:pt x="3" y="2"/>
                    <a:pt x="2" y="2"/>
                    <a:pt x="2" y="2"/>
                  </a:cubicBezTo>
                  <a:cubicBezTo>
                    <a:pt x="3" y="0"/>
                    <a:pt x="5" y="2"/>
                    <a:pt x="5" y="3"/>
                  </a:cubicBezTo>
                  <a:cubicBezTo>
                    <a:pt x="4" y="5"/>
                    <a:pt x="0" y="3"/>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 name="Freeform 15"/>
            <p:cNvSpPr/>
            <p:nvPr/>
          </p:nvSpPr>
          <p:spPr bwMode="auto">
            <a:xfrm>
              <a:off x="9509125" y="2497139"/>
              <a:ext cx="1166813" cy="47625"/>
            </a:xfrm>
            <a:custGeom>
              <a:avLst/>
              <a:gdLst>
                <a:gd name="T0" fmla="*/ 46 w 49"/>
                <a:gd name="T1" fmla="*/ 0 h 2"/>
                <a:gd name="T2" fmla="*/ 36 w 49"/>
                <a:gd name="T3" fmla="*/ 0 h 2"/>
                <a:gd name="T4" fmla="*/ 22 w 49"/>
                <a:gd name="T5" fmla="*/ 1 h 2"/>
                <a:gd name="T6" fmla="*/ 14 w 49"/>
                <a:gd name="T7" fmla="*/ 1 h 2"/>
                <a:gd name="T8" fmla="*/ 2 w 49"/>
                <a:gd name="T9" fmla="*/ 1 h 2"/>
                <a:gd name="T10" fmla="*/ 0 w 49"/>
                <a:gd name="T11" fmla="*/ 2 h 2"/>
                <a:gd name="T12" fmla="*/ 1 w 49"/>
                <a:gd name="T13" fmla="*/ 2 h 2"/>
                <a:gd name="T14" fmla="*/ 11 w 49"/>
                <a:gd name="T15" fmla="*/ 1 h 2"/>
                <a:gd name="T16" fmla="*/ 16 w 49"/>
                <a:gd name="T17" fmla="*/ 1 h 2"/>
                <a:gd name="T18" fmla="*/ 19 w 49"/>
                <a:gd name="T19" fmla="*/ 2 h 2"/>
                <a:gd name="T20" fmla="*/ 24 w 49"/>
                <a:gd name="T21" fmla="*/ 2 h 2"/>
                <a:gd name="T22" fmla="*/ 38 w 49"/>
                <a:gd name="T23" fmla="*/ 1 h 2"/>
                <a:gd name="T24" fmla="*/ 46 w 49"/>
                <a:gd name="T25" fmla="*/ 1 h 2"/>
                <a:gd name="T26" fmla="*/ 49 w 49"/>
                <a:gd name="T27" fmla="*/ 1 h 2"/>
                <a:gd name="T28" fmla="*/ 46 w 49"/>
                <a:gd name="T2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2">
                  <a:moveTo>
                    <a:pt x="46" y="0"/>
                  </a:moveTo>
                  <a:cubicBezTo>
                    <a:pt x="42" y="0"/>
                    <a:pt x="39" y="0"/>
                    <a:pt x="36" y="0"/>
                  </a:cubicBezTo>
                  <a:cubicBezTo>
                    <a:pt x="31" y="1"/>
                    <a:pt x="27" y="1"/>
                    <a:pt x="22" y="1"/>
                  </a:cubicBezTo>
                  <a:cubicBezTo>
                    <a:pt x="20" y="1"/>
                    <a:pt x="17" y="1"/>
                    <a:pt x="14" y="1"/>
                  </a:cubicBezTo>
                  <a:cubicBezTo>
                    <a:pt x="10" y="1"/>
                    <a:pt x="6" y="1"/>
                    <a:pt x="2" y="1"/>
                  </a:cubicBezTo>
                  <a:cubicBezTo>
                    <a:pt x="1" y="1"/>
                    <a:pt x="0" y="1"/>
                    <a:pt x="0" y="2"/>
                  </a:cubicBezTo>
                  <a:cubicBezTo>
                    <a:pt x="0" y="2"/>
                    <a:pt x="1" y="2"/>
                    <a:pt x="1" y="2"/>
                  </a:cubicBezTo>
                  <a:cubicBezTo>
                    <a:pt x="5" y="2"/>
                    <a:pt x="8" y="2"/>
                    <a:pt x="11" y="1"/>
                  </a:cubicBezTo>
                  <a:cubicBezTo>
                    <a:pt x="13" y="2"/>
                    <a:pt x="14" y="1"/>
                    <a:pt x="16" y="1"/>
                  </a:cubicBezTo>
                  <a:cubicBezTo>
                    <a:pt x="17" y="2"/>
                    <a:pt x="18" y="2"/>
                    <a:pt x="19" y="2"/>
                  </a:cubicBezTo>
                  <a:cubicBezTo>
                    <a:pt x="21" y="2"/>
                    <a:pt x="22" y="2"/>
                    <a:pt x="24" y="2"/>
                  </a:cubicBezTo>
                  <a:cubicBezTo>
                    <a:pt x="29" y="2"/>
                    <a:pt x="34" y="1"/>
                    <a:pt x="38" y="1"/>
                  </a:cubicBezTo>
                  <a:cubicBezTo>
                    <a:pt x="40" y="1"/>
                    <a:pt x="43" y="0"/>
                    <a:pt x="46" y="1"/>
                  </a:cubicBezTo>
                  <a:cubicBezTo>
                    <a:pt x="47" y="1"/>
                    <a:pt x="48" y="2"/>
                    <a:pt x="49" y="1"/>
                  </a:cubicBezTo>
                  <a:cubicBezTo>
                    <a:pt x="49" y="0"/>
                    <a:pt x="47" y="0"/>
                    <a:pt x="4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 name="Freeform 16"/>
            <p:cNvSpPr/>
            <p:nvPr/>
          </p:nvSpPr>
          <p:spPr bwMode="auto">
            <a:xfrm>
              <a:off x="9509125" y="2951164"/>
              <a:ext cx="1166813" cy="71438"/>
            </a:xfrm>
            <a:custGeom>
              <a:avLst/>
              <a:gdLst>
                <a:gd name="T0" fmla="*/ 49 w 49"/>
                <a:gd name="T1" fmla="*/ 0 h 3"/>
                <a:gd name="T2" fmla="*/ 44 w 49"/>
                <a:gd name="T3" fmla="*/ 1 h 3"/>
                <a:gd name="T4" fmla="*/ 43 w 49"/>
                <a:gd name="T5" fmla="*/ 0 h 3"/>
                <a:gd name="T6" fmla="*/ 38 w 49"/>
                <a:gd name="T7" fmla="*/ 1 h 3"/>
                <a:gd name="T8" fmla="*/ 23 w 49"/>
                <a:gd name="T9" fmla="*/ 1 h 3"/>
                <a:gd name="T10" fmla="*/ 19 w 49"/>
                <a:gd name="T11" fmla="*/ 2 h 3"/>
                <a:gd name="T12" fmla="*/ 17 w 49"/>
                <a:gd name="T13" fmla="*/ 1 h 3"/>
                <a:gd name="T14" fmla="*/ 2 w 49"/>
                <a:gd name="T15" fmla="*/ 2 h 3"/>
                <a:gd name="T16" fmla="*/ 0 w 49"/>
                <a:gd name="T17" fmla="*/ 3 h 3"/>
                <a:gd name="T18" fmla="*/ 3 w 49"/>
                <a:gd name="T19" fmla="*/ 2 h 3"/>
                <a:gd name="T20" fmla="*/ 8 w 49"/>
                <a:gd name="T21" fmla="*/ 2 h 3"/>
                <a:gd name="T22" fmla="*/ 26 w 49"/>
                <a:gd name="T23" fmla="*/ 2 h 3"/>
                <a:gd name="T24" fmla="*/ 38 w 49"/>
                <a:gd name="T25" fmla="*/ 1 h 3"/>
                <a:gd name="T26" fmla="*/ 48 w 49"/>
                <a:gd name="T27" fmla="*/ 1 h 3"/>
                <a:gd name="T28" fmla="*/ 49 w 49"/>
                <a:gd name="T29" fmla="*/ 1 h 3"/>
                <a:gd name="T30" fmla="*/ 49 w 49"/>
                <a:gd name="T31" fmla="*/ 0 h 3"/>
                <a:gd name="T32" fmla="*/ 49 w 49"/>
                <a:gd name="T33" fmla="*/ 0 h 3"/>
                <a:gd name="T34" fmla="*/ 49 w 49"/>
                <a:gd name="T3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3">
                  <a:moveTo>
                    <a:pt x="49" y="0"/>
                  </a:moveTo>
                  <a:cubicBezTo>
                    <a:pt x="47" y="0"/>
                    <a:pt x="45" y="0"/>
                    <a:pt x="44" y="1"/>
                  </a:cubicBezTo>
                  <a:cubicBezTo>
                    <a:pt x="44" y="1"/>
                    <a:pt x="43" y="0"/>
                    <a:pt x="43" y="0"/>
                  </a:cubicBezTo>
                  <a:cubicBezTo>
                    <a:pt x="42" y="0"/>
                    <a:pt x="40" y="0"/>
                    <a:pt x="38" y="1"/>
                  </a:cubicBezTo>
                  <a:cubicBezTo>
                    <a:pt x="34" y="1"/>
                    <a:pt x="28" y="1"/>
                    <a:pt x="23" y="1"/>
                  </a:cubicBezTo>
                  <a:cubicBezTo>
                    <a:pt x="22" y="1"/>
                    <a:pt x="20" y="1"/>
                    <a:pt x="19" y="2"/>
                  </a:cubicBezTo>
                  <a:cubicBezTo>
                    <a:pt x="18" y="2"/>
                    <a:pt x="17" y="1"/>
                    <a:pt x="17" y="1"/>
                  </a:cubicBezTo>
                  <a:cubicBezTo>
                    <a:pt x="12" y="2"/>
                    <a:pt x="7" y="1"/>
                    <a:pt x="2" y="2"/>
                  </a:cubicBezTo>
                  <a:cubicBezTo>
                    <a:pt x="1" y="2"/>
                    <a:pt x="0" y="2"/>
                    <a:pt x="0" y="3"/>
                  </a:cubicBezTo>
                  <a:cubicBezTo>
                    <a:pt x="1" y="3"/>
                    <a:pt x="2" y="2"/>
                    <a:pt x="3" y="2"/>
                  </a:cubicBezTo>
                  <a:cubicBezTo>
                    <a:pt x="5" y="3"/>
                    <a:pt x="7" y="2"/>
                    <a:pt x="8" y="2"/>
                  </a:cubicBezTo>
                  <a:cubicBezTo>
                    <a:pt x="14" y="2"/>
                    <a:pt x="21" y="2"/>
                    <a:pt x="26" y="2"/>
                  </a:cubicBezTo>
                  <a:cubicBezTo>
                    <a:pt x="30" y="2"/>
                    <a:pt x="34" y="2"/>
                    <a:pt x="38" y="1"/>
                  </a:cubicBezTo>
                  <a:cubicBezTo>
                    <a:pt x="41" y="1"/>
                    <a:pt x="44" y="1"/>
                    <a:pt x="48" y="1"/>
                  </a:cubicBezTo>
                  <a:cubicBezTo>
                    <a:pt x="48" y="1"/>
                    <a:pt x="48" y="2"/>
                    <a:pt x="49" y="1"/>
                  </a:cubicBezTo>
                  <a:cubicBezTo>
                    <a:pt x="49" y="1"/>
                    <a:pt x="49" y="1"/>
                    <a:pt x="49" y="0"/>
                  </a:cubicBezTo>
                  <a:cubicBezTo>
                    <a:pt x="49" y="0"/>
                    <a:pt x="49" y="0"/>
                    <a:pt x="49" y="0"/>
                  </a:cubicBezTo>
                  <a:cubicBezTo>
                    <a:pt x="49" y="0"/>
                    <a:pt x="49" y="0"/>
                    <a:pt x="4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 name="Freeform 20"/>
            <p:cNvSpPr>
              <a:spLocks noEditPoints="1"/>
            </p:cNvSpPr>
            <p:nvPr/>
          </p:nvSpPr>
          <p:spPr bwMode="auto">
            <a:xfrm>
              <a:off x="9342438" y="3355977"/>
              <a:ext cx="119063" cy="142875"/>
            </a:xfrm>
            <a:custGeom>
              <a:avLst/>
              <a:gdLst>
                <a:gd name="T0" fmla="*/ 4 w 5"/>
                <a:gd name="T1" fmla="*/ 1 h 6"/>
                <a:gd name="T2" fmla="*/ 0 w 5"/>
                <a:gd name="T3" fmla="*/ 3 h 6"/>
                <a:gd name="T4" fmla="*/ 1 w 5"/>
                <a:gd name="T5" fmla="*/ 3 h 6"/>
                <a:gd name="T6" fmla="*/ 5 w 5"/>
                <a:gd name="T7" fmla="*/ 4 h 6"/>
                <a:gd name="T8" fmla="*/ 4 w 5"/>
                <a:gd name="T9" fmla="*/ 1 h 6"/>
                <a:gd name="T10" fmla="*/ 3 w 5"/>
                <a:gd name="T11" fmla="*/ 4 h 6"/>
                <a:gd name="T12" fmla="*/ 2 w 5"/>
                <a:gd name="T13" fmla="*/ 2 h 6"/>
                <a:gd name="T14" fmla="*/ 4 w 5"/>
                <a:gd name="T15" fmla="*/ 2 h 6"/>
                <a:gd name="T16" fmla="*/ 3 w 5"/>
                <a:gd name="T1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6">
                  <a:moveTo>
                    <a:pt x="4" y="1"/>
                  </a:moveTo>
                  <a:cubicBezTo>
                    <a:pt x="2" y="0"/>
                    <a:pt x="0" y="2"/>
                    <a:pt x="0" y="3"/>
                  </a:cubicBezTo>
                  <a:cubicBezTo>
                    <a:pt x="1" y="3"/>
                    <a:pt x="1" y="3"/>
                    <a:pt x="1" y="3"/>
                  </a:cubicBezTo>
                  <a:cubicBezTo>
                    <a:pt x="1" y="5"/>
                    <a:pt x="3" y="6"/>
                    <a:pt x="5" y="4"/>
                  </a:cubicBezTo>
                  <a:cubicBezTo>
                    <a:pt x="5" y="3"/>
                    <a:pt x="5" y="1"/>
                    <a:pt x="4" y="1"/>
                  </a:cubicBezTo>
                  <a:close/>
                  <a:moveTo>
                    <a:pt x="3" y="4"/>
                  </a:moveTo>
                  <a:cubicBezTo>
                    <a:pt x="2" y="4"/>
                    <a:pt x="2" y="3"/>
                    <a:pt x="2" y="2"/>
                  </a:cubicBezTo>
                  <a:cubicBezTo>
                    <a:pt x="2" y="2"/>
                    <a:pt x="3" y="1"/>
                    <a:pt x="4" y="2"/>
                  </a:cubicBezTo>
                  <a:cubicBezTo>
                    <a:pt x="5" y="3"/>
                    <a:pt x="4" y="5"/>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 name="Freeform 21"/>
            <p:cNvSpPr/>
            <p:nvPr/>
          </p:nvSpPr>
          <p:spPr bwMode="auto">
            <a:xfrm>
              <a:off x="9485313" y="3451227"/>
              <a:ext cx="1214438" cy="71438"/>
            </a:xfrm>
            <a:custGeom>
              <a:avLst/>
              <a:gdLst>
                <a:gd name="T0" fmla="*/ 47 w 51"/>
                <a:gd name="T1" fmla="*/ 0 h 3"/>
                <a:gd name="T2" fmla="*/ 36 w 51"/>
                <a:gd name="T3" fmla="*/ 0 h 3"/>
                <a:gd name="T4" fmla="*/ 22 w 51"/>
                <a:gd name="T5" fmla="*/ 1 h 3"/>
                <a:gd name="T6" fmla="*/ 15 w 51"/>
                <a:gd name="T7" fmla="*/ 1 h 3"/>
                <a:gd name="T8" fmla="*/ 3 w 51"/>
                <a:gd name="T9" fmla="*/ 2 h 3"/>
                <a:gd name="T10" fmla="*/ 0 w 51"/>
                <a:gd name="T11" fmla="*/ 3 h 3"/>
                <a:gd name="T12" fmla="*/ 5 w 51"/>
                <a:gd name="T13" fmla="*/ 3 h 3"/>
                <a:gd name="T14" fmla="*/ 18 w 51"/>
                <a:gd name="T15" fmla="*/ 2 h 3"/>
                <a:gd name="T16" fmla="*/ 32 w 51"/>
                <a:gd name="T17" fmla="*/ 1 h 3"/>
                <a:gd name="T18" fmla="*/ 47 w 51"/>
                <a:gd name="T19" fmla="*/ 0 h 3"/>
                <a:gd name="T20" fmla="*/ 50 w 51"/>
                <a:gd name="T21" fmla="*/ 1 h 3"/>
                <a:gd name="T22" fmla="*/ 51 w 51"/>
                <a:gd name="T23" fmla="*/ 0 h 3"/>
                <a:gd name="T24" fmla="*/ 47 w 51"/>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3">
                  <a:moveTo>
                    <a:pt x="47" y="0"/>
                  </a:moveTo>
                  <a:cubicBezTo>
                    <a:pt x="43" y="0"/>
                    <a:pt x="40" y="0"/>
                    <a:pt x="36" y="0"/>
                  </a:cubicBezTo>
                  <a:cubicBezTo>
                    <a:pt x="31" y="1"/>
                    <a:pt x="27" y="1"/>
                    <a:pt x="22" y="1"/>
                  </a:cubicBezTo>
                  <a:cubicBezTo>
                    <a:pt x="20" y="2"/>
                    <a:pt x="17" y="1"/>
                    <a:pt x="15" y="1"/>
                  </a:cubicBezTo>
                  <a:cubicBezTo>
                    <a:pt x="11" y="2"/>
                    <a:pt x="7" y="2"/>
                    <a:pt x="3" y="2"/>
                  </a:cubicBezTo>
                  <a:cubicBezTo>
                    <a:pt x="2" y="2"/>
                    <a:pt x="1" y="1"/>
                    <a:pt x="0" y="3"/>
                  </a:cubicBezTo>
                  <a:cubicBezTo>
                    <a:pt x="2" y="3"/>
                    <a:pt x="3" y="3"/>
                    <a:pt x="5" y="3"/>
                  </a:cubicBezTo>
                  <a:cubicBezTo>
                    <a:pt x="9" y="2"/>
                    <a:pt x="14" y="2"/>
                    <a:pt x="18" y="2"/>
                  </a:cubicBezTo>
                  <a:cubicBezTo>
                    <a:pt x="23" y="2"/>
                    <a:pt x="28" y="2"/>
                    <a:pt x="32" y="1"/>
                  </a:cubicBezTo>
                  <a:cubicBezTo>
                    <a:pt x="36" y="1"/>
                    <a:pt x="42" y="1"/>
                    <a:pt x="47" y="0"/>
                  </a:cubicBezTo>
                  <a:cubicBezTo>
                    <a:pt x="48" y="0"/>
                    <a:pt x="50" y="0"/>
                    <a:pt x="50" y="1"/>
                  </a:cubicBezTo>
                  <a:cubicBezTo>
                    <a:pt x="50" y="1"/>
                    <a:pt x="51" y="1"/>
                    <a:pt x="51" y="0"/>
                  </a:cubicBezTo>
                  <a:cubicBezTo>
                    <a:pt x="50" y="0"/>
                    <a:pt x="48" y="0"/>
                    <a:pt x="4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Freeform 23"/>
            <p:cNvSpPr>
              <a:spLocks noEditPoints="1"/>
            </p:cNvSpPr>
            <p:nvPr/>
          </p:nvSpPr>
          <p:spPr bwMode="auto">
            <a:xfrm>
              <a:off x="9390063" y="3833814"/>
              <a:ext cx="142875" cy="142875"/>
            </a:xfrm>
            <a:custGeom>
              <a:avLst/>
              <a:gdLst>
                <a:gd name="T0" fmla="*/ 3 w 6"/>
                <a:gd name="T1" fmla="*/ 1 h 6"/>
                <a:gd name="T2" fmla="*/ 2 w 6"/>
                <a:gd name="T3" fmla="*/ 0 h 6"/>
                <a:gd name="T4" fmla="*/ 3 w 6"/>
                <a:gd name="T5" fmla="*/ 6 h 6"/>
                <a:gd name="T6" fmla="*/ 5 w 6"/>
                <a:gd name="T7" fmla="*/ 4 h 6"/>
                <a:gd name="T8" fmla="*/ 4 w 6"/>
                <a:gd name="T9" fmla="*/ 1 h 6"/>
                <a:gd name="T10" fmla="*/ 3 w 6"/>
                <a:gd name="T11" fmla="*/ 1 h 6"/>
                <a:gd name="T12" fmla="*/ 1 w 6"/>
                <a:gd name="T13" fmla="*/ 3 h 6"/>
                <a:gd name="T14" fmla="*/ 3 w 6"/>
                <a:gd name="T15" fmla="*/ 2 h 6"/>
                <a:gd name="T16" fmla="*/ 4 w 6"/>
                <a:gd name="T17" fmla="*/ 3 h 6"/>
                <a:gd name="T18" fmla="*/ 1 w 6"/>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3" y="1"/>
                  </a:moveTo>
                  <a:cubicBezTo>
                    <a:pt x="3" y="1"/>
                    <a:pt x="3" y="0"/>
                    <a:pt x="2" y="0"/>
                  </a:cubicBezTo>
                  <a:cubicBezTo>
                    <a:pt x="0" y="1"/>
                    <a:pt x="0" y="5"/>
                    <a:pt x="3" y="6"/>
                  </a:cubicBezTo>
                  <a:cubicBezTo>
                    <a:pt x="4" y="5"/>
                    <a:pt x="5" y="5"/>
                    <a:pt x="5" y="4"/>
                  </a:cubicBezTo>
                  <a:cubicBezTo>
                    <a:pt x="6" y="3"/>
                    <a:pt x="5" y="2"/>
                    <a:pt x="4" y="1"/>
                  </a:cubicBezTo>
                  <a:cubicBezTo>
                    <a:pt x="4" y="1"/>
                    <a:pt x="4" y="1"/>
                    <a:pt x="3" y="1"/>
                  </a:cubicBezTo>
                  <a:close/>
                  <a:moveTo>
                    <a:pt x="1" y="3"/>
                  </a:moveTo>
                  <a:cubicBezTo>
                    <a:pt x="1" y="3"/>
                    <a:pt x="2" y="2"/>
                    <a:pt x="3" y="2"/>
                  </a:cubicBezTo>
                  <a:cubicBezTo>
                    <a:pt x="4" y="2"/>
                    <a:pt x="4" y="2"/>
                    <a:pt x="4" y="3"/>
                  </a:cubicBezTo>
                  <a:cubicBezTo>
                    <a:pt x="5" y="5"/>
                    <a:pt x="1" y="5"/>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Freeform 24"/>
            <p:cNvSpPr/>
            <p:nvPr/>
          </p:nvSpPr>
          <p:spPr bwMode="auto">
            <a:xfrm>
              <a:off x="9532938" y="3952877"/>
              <a:ext cx="1214438" cy="47625"/>
            </a:xfrm>
            <a:custGeom>
              <a:avLst/>
              <a:gdLst>
                <a:gd name="T0" fmla="*/ 47 w 51"/>
                <a:gd name="T1" fmla="*/ 0 h 2"/>
                <a:gd name="T2" fmla="*/ 38 w 51"/>
                <a:gd name="T3" fmla="*/ 1 h 2"/>
                <a:gd name="T4" fmla="*/ 28 w 51"/>
                <a:gd name="T5" fmla="*/ 1 h 2"/>
                <a:gd name="T6" fmla="*/ 18 w 51"/>
                <a:gd name="T7" fmla="*/ 1 h 2"/>
                <a:gd name="T8" fmla="*/ 9 w 51"/>
                <a:gd name="T9" fmla="*/ 1 h 2"/>
                <a:gd name="T10" fmla="*/ 5 w 51"/>
                <a:gd name="T11" fmla="*/ 1 h 2"/>
                <a:gd name="T12" fmla="*/ 0 w 51"/>
                <a:gd name="T13" fmla="*/ 1 h 2"/>
                <a:gd name="T14" fmla="*/ 3 w 51"/>
                <a:gd name="T15" fmla="*/ 2 h 2"/>
                <a:gd name="T16" fmla="*/ 11 w 51"/>
                <a:gd name="T17" fmla="*/ 1 h 2"/>
                <a:gd name="T18" fmla="*/ 14 w 51"/>
                <a:gd name="T19" fmla="*/ 2 h 2"/>
                <a:gd name="T20" fmla="*/ 23 w 51"/>
                <a:gd name="T21" fmla="*/ 2 h 2"/>
                <a:gd name="T22" fmla="*/ 28 w 51"/>
                <a:gd name="T23" fmla="*/ 2 h 2"/>
                <a:gd name="T24" fmla="*/ 30 w 51"/>
                <a:gd name="T25" fmla="*/ 1 h 2"/>
                <a:gd name="T26" fmla="*/ 32 w 51"/>
                <a:gd name="T27" fmla="*/ 2 h 2"/>
                <a:gd name="T28" fmla="*/ 37 w 51"/>
                <a:gd name="T29" fmla="*/ 2 h 2"/>
                <a:gd name="T30" fmla="*/ 49 w 51"/>
                <a:gd name="T31" fmla="*/ 1 h 2"/>
                <a:gd name="T32" fmla="*/ 51 w 51"/>
                <a:gd name="T33" fmla="*/ 1 h 2"/>
                <a:gd name="T34" fmla="*/ 47 w 51"/>
                <a:gd name="T3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2">
                  <a:moveTo>
                    <a:pt x="47" y="0"/>
                  </a:moveTo>
                  <a:cubicBezTo>
                    <a:pt x="44" y="0"/>
                    <a:pt x="41" y="1"/>
                    <a:pt x="38" y="1"/>
                  </a:cubicBezTo>
                  <a:cubicBezTo>
                    <a:pt x="34" y="1"/>
                    <a:pt x="31" y="1"/>
                    <a:pt x="28" y="1"/>
                  </a:cubicBezTo>
                  <a:cubicBezTo>
                    <a:pt x="25" y="1"/>
                    <a:pt x="22" y="1"/>
                    <a:pt x="18" y="1"/>
                  </a:cubicBezTo>
                  <a:cubicBezTo>
                    <a:pt x="15" y="1"/>
                    <a:pt x="12" y="1"/>
                    <a:pt x="9" y="1"/>
                  </a:cubicBezTo>
                  <a:cubicBezTo>
                    <a:pt x="8" y="1"/>
                    <a:pt x="6" y="1"/>
                    <a:pt x="5" y="1"/>
                  </a:cubicBezTo>
                  <a:cubicBezTo>
                    <a:pt x="3" y="1"/>
                    <a:pt x="1" y="1"/>
                    <a:pt x="0" y="1"/>
                  </a:cubicBezTo>
                  <a:cubicBezTo>
                    <a:pt x="1" y="2"/>
                    <a:pt x="2" y="2"/>
                    <a:pt x="3" y="2"/>
                  </a:cubicBezTo>
                  <a:cubicBezTo>
                    <a:pt x="5" y="2"/>
                    <a:pt x="8" y="1"/>
                    <a:pt x="11" y="1"/>
                  </a:cubicBezTo>
                  <a:cubicBezTo>
                    <a:pt x="12" y="1"/>
                    <a:pt x="13" y="2"/>
                    <a:pt x="14" y="2"/>
                  </a:cubicBezTo>
                  <a:cubicBezTo>
                    <a:pt x="17" y="2"/>
                    <a:pt x="20" y="2"/>
                    <a:pt x="23" y="2"/>
                  </a:cubicBezTo>
                  <a:cubicBezTo>
                    <a:pt x="25" y="2"/>
                    <a:pt x="26" y="2"/>
                    <a:pt x="28" y="2"/>
                  </a:cubicBezTo>
                  <a:cubicBezTo>
                    <a:pt x="29" y="2"/>
                    <a:pt x="30" y="1"/>
                    <a:pt x="30" y="1"/>
                  </a:cubicBezTo>
                  <a:cubicBezTo>
                    <a:pt x="31" y="1"/>
                    <a:pt x="31" y="2"/>
                    <a:pt x="32" y="2"/>
                  </a:cubicBezTo>
                  <a:cubicBezTo>
                    <a:pt x="33" y="2"/>
                    <a:pt x="35" y="2"/>
                    <a:pt x="37" y="2"/>
                  </a:cubicBezTo>
                  <a:cubicBezTo>
                    <a:pt x="41" y="1"/>
                    <a:pt x="45" y="0"/>
                    <a:pt x="49" y="1"/>
                  </a:cubicBezTo>
                  <a:cubicBezTo>
                    <a:pt x="50" y="1"/>
                    <a:pt x="51" y="2"/>
                    <a:pt x="51" y="1"/>
                  </a:cubicBezTo>
                  <a:cubicBezTo>
                    <a:pt x="51" y="0"/>
                    <a:pt x="48" y="0"/>
                    <a:pt x="4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Freeform 26"/>
            <p:cNvSpPr>
              <a:spLocks noEditPoints="1"/>
            </p:cNvSpPr>
            <p:nvPr/>
          </p:nvSpPr>
          <p:spPr bwMode="auto">
            <a:xfrm>
              <a:off x="9390063" y="4333877"/>
              <a:ext cx="142875" cy="168275"/>
            </a:xfrm>
            <a:custGeom>
              <a:avLst/>
              <a:gdLst>
                <a:gd name="T0" fmla="*/ 1 w 6"/>
                <a:gd name="T1" fmla="*/ 5 h 7"/>
                <a:gd name="T2" fmla="*/ 6 w 6"/>
                <a:gd name="T3" fmla="*/ 4 h 7"/>
                <a:gd name="T4" fmla="*/ 1 w 6"/>
                <a:gd name="T5" fmla="*/ 5 h 7"/>
                <a:gd name="T6" fmla="*/ 2 w 6"/>
                <a:gd name="T7" fmla="*/ 4 h 7"/>
                <a:gd name="T8" fmla="*/ 5 w 6"/>
                <a:gd name="T9" fmla="*/ 4 h 7"/>
                <a:gd name="T10" fmla="*/ 2 w 6"/>
                <a:gd name="T11" fmla="*/ 4 h 7"/>
              </a:gdLst>
              <a:ahLst/>
              <a:cxnLst>
                <a:cxn ang="0">
                  <a:pos x="T0" y="T1"/>
                </a:cxn>
                <a:cxn ang="0">
                  <a:pos x="T2" y="T3"/>
                </a:cxn>
                <a:cxn ang="0">
                  <a:pos x="T4" y="T5"/>
                </a:cxn>
                <a:cxn ang="0">
                  <a:pos x="T6" y="T7"/>
                </a:cxn>
                <a:cxn ang="0">
                  <a:pos x="T8" y="T9"/>
                </a:cxn>
                <a:cxn ang="0">
                  <a:pos x="T10" y="T11"/>
                </a:cxn>
              </a:cxnLst>
              <a:rect l="0" t="0" r="r" b="b"/>
              <a:pathLst>
                <a:path w="6" h="7">
                  <a:moveTo>
                    <a:pt x="1" y="5"/>
                  </a:moveTo>
                  <a:cubicBezTo>
                    <a:pt x="2" y="6"/>
                    <a:pt x="5" y="7"/>
                    <a:pt x="6" y="4"/>
                  </a:cubicBezTo>
                  <a:cubicBezTo>
                    <a:pt x="5" y="2"/>
                    <a:pt x="0" y="0"/>
                    <a:pt x="1" y="5"/>
                  </a:cubicBezTo>
                  <a:close/>
                  <a:moveTo>
                    <a:pt x="2" y="4"/>
                  </a:moveTo>
                  <a:cubicBezTo>
                    <a:pt x="2" y="2"/>
                    <a:pt x="5" y="3"/>
                    <a:pt x="5" y="4"/>
                  </a:cubicBezTo>
                  <a:cubicBezTo>
                    <a:pt x="5" y="6"/>
                    <a:pt x="2" y="5"/>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33"/>
            <p:cNvSpPr/>
            <p:nvPr/>
          </p:nvSpPr>
          <p:spPr bwMode="auto">
            <a:xfrm>
              <a:off x="7319963" y="2832102"/>
              <a:ext cx="1355725" cy="1454150"/>
            </a:xfrm>
            <a:custGeom>
              <a:avLst/>
              <a:gdLst>
                <a:gd name="T0" fmla="*/ 54 w 57"/>
                <a:gd name="T1" fmla="*/ 17 h 61"/>
                <a:gd name="T2" fmla="*/ 40 w 57"/>
                <a:gd name="T3" fmla="*/ 4 h 61"/>
                <a:gd name="T4" fmla="*/ 36 w 57"/>
                <a:gd name="T5" fmla="*/ 2 h 61"/>
                <a:gd name="T6" fmla="*/ 32 w 57"/>
                <a:gd name="T7" fmla="*/ 2 h 61"/>
                <a:gd name="T8" fmla="*/ 33 w 57"/>
                <a:gd name="T9" fmla="*/ 2 h 61"/>
                <a:gd name="T10" fmla="*/ 38 w 57"/>
                <a:gd name="T11" fmla="*/ 3 h 61"/>
                <a:gd name="T12" fmla="*/ 39 w 57"/>
                <a:gd name="T13" fmla="*/ 5 h 61"/>
                <a:gd name="T14" fmla="*/ 52 w 57"/>
                <a:gd name="T15" fmla="*/ 15 h 61"/>
                <a:gd name="T16" fmla="*/ 54 w 57"/>
                <a:gd name="T17" fmla="*/ 18 h 61"/>
                <a:gd name="T18" fmla="*/ 52 w 57"/>
                <a:gd name="T19" fmla="*/ 44 h 61"/>
                <a:gd name="T20" fmla="*/ 49 w 57"/>
                <a:gd name="T21" fmla="*/ 48 h 61"/>
                <a:gd name="T22" fmla="*/ 34 w 57"/>
                <a:gd name="T23" fmla="*/ 58 h 61"/>
                <a:gd name="T24" fmla="*/ 24 w 57"/>
                <a:gd name="T25" fmla="*/ 57 h 61"/>
                <a:gd name="T26" fmla="*/ 14 w 57"/>
                <a:gd name="T27" fmla="*/ 51 h 61"/>
                <a:gd name="T28" fmla="*/ 11 w 57"/>
                <a:gd name="T29" fmla="*/ 49 h 61"/>
                <a:gd name="T30" fmla="*/ 7 w 57"/>
                <a:gd name="T31" fmla="*/ 46 h 61"/>
                <a:gd name="T32" fmla="*/ 5 w 57"/>
                <a:gd name="T33" fmla="*/ 42 h 61"/>
                <a:gd name="T34" fmla="*/ 3 w 57"/>
                <a:gd name="T35" fmla="*/ 37 h 61"/>
                <a:gd name="T36" fmla="*/ 1 w 57"/>
                <a:gd name="T37" fmla="*/ 23 h 61"/>
                <a:gd name="T38" fmla="*/ 8 w 57"/>
                <a:gd name="T39" fmla="*/ 10 h 61"/>
                <a:gd name="T40" fmla="*/ 9 w 57"/>
                <a:gd name="T41" fmla="*/ 9 h 61"/>
                <a:gd name="T42" fmla="*/ 18 w 57"/>
                <a:gd name="T43" fmla="*/ 3 h 61"/>
                <a:gd name="T44" fmla="*/ 27 w 57"/>
                <a:gd name="T45" fmla="*/ 1 h 61"/>
                <a:gd name="T46" fmla="*/ 28 w 57"/>
                <a:gd name="T47" fmla="*/ 1 h 61"/>
                <a:gd name="T48" fmla="*/ 30 w 57"/>
                <a:gd name="T49" fmla="*/ 1 h 61"/>
                <a:gd name="T50" fmla="*/ 22 w 57"/>
                <a:gd name="T51" fmla="*/ 1 h 61"/>
                <a:gd name="T52" fmla="*/ 16 w 57"/>
                <a:gd name="T53" fmla="*/ 3 h 61"/>
                <a:gd name="T54" fmla="*/ 2 w 57"/>
                <a:gd name="T55" fmla="*/ 19 h 61"/>
                <a:gd name="T56" fmla="*/ 1 w 57"/>
                <a:gd name="T57" fmla="*/ 33 h 61"/>
                <a:gd name="T58" fmla="*/ 5 w 57"/>
                <a:gd name="T59" fmla="*/ 45 h 61"/>
                <a:gd name="T60" fmla="*/ 12 w 57"/>
                <a:gd name="T61" fmla="*/ 51 h 61"/>
                <a:gd name="T62" fmla="*/ 16 w 57"/>
                <a:gd name="T63" fmla="*/ 54 h 61"/>
                <a:gd name="T64" fmla="*/ 42 w 57"/>
                <a:gd name="T65" fmla="*/ 56 h 61"/>
                <a:gd name="T66" fmla="*/ 50 w 57"/>
                <a:gd name="T67" fmla="*/ 49 h 61"/>
                <a:gd name="T68" fmla="*/ 56 w 57"/>
                <a:gd name="T69" fmla="*/ 2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 h="61">
                  <a:moveTo>
                    <a:pt x="55" y="18"/>
                  </a:moveTo>
                  <a:cubicBezTo>
                    <a:pt x="54" y="18"/>
                    <a:pt x="54" y="17"/>
                    <a:pt x="54" y="17"/>
                  </a:cubicBezTo>
                  <a:cubicBezTo>
                    <a:pt x="52" y="14"/>
                    <a:pt x="50" y="11"/>
                    <a:pt x="47" y="9"/>
                  </a:cubicBezTo>
                  <a:cubicBezTo>
                    <a:pt x="45" y="7"/>
                    <a:pt x="43" y="5"/>
                    <a:pt x="40" y="4"/>
                  </a:cubicBezTo>
                  <a:cubicBezTo>
                    <a:pt x="39" y="4"/>
                    <a:pt x="38" y="3"/>
                    <a:pt x="37" y="2"/>
                  </a:cubicBezTo>
                  <a:cubicBezTo>
                    <a:pt x="37" y="2"/>
                    <a:pt x="36" y="2"/>
                    <a:pt x="36" y="2"/>
                  </a:cubicBezTo>
                  <a:cubicBezTo>
                    <a:pt x="35" y="2"/>
                    <a:pt x="35" y="2"/>
                    <a:pt x="34" y="1"/>
                  </a:cubicBezTo>
                  <a:cubicBezTo>
                    <a:pt x="33" y="1"/>
                    <a:pt x="32" y="1"/>
                    <a:pt x="32" y="2"/>
                  </a:cubicBezTo>
                  <a:cubicBezTo>
                    <a:pt x="32" y="2"/>
                    <a:pt x="33" y="2"/>
                    <a:pt x="32" y="2"/>
                  </a:cubicBezTo>
                  <a:cubicBezTo>
                    <a:pt x="33" y="2"/>
                    <a:pt x="32" y="2"/>
                    <a:pt x="33" y="2"/>
                  </a:cubicBezTo>
                  <a:cubicBezTo>
                    <a:pt x="32" y="2"/>
                    <a:pt x="35" y="3"/>
                    <a:pt x="34" y="2"/>
                  </a:cubicBezTo>
                  <a:cubicBezTo>
                    <a:pt x="35" y="3"/>
                    <a:pt x="36" y="4"/>
                    <a:pt x="38" y="3"/>
                  </a:cubicBezTo>
                  <a:cubicBezTo>
                    <a:pt x="38" y="4"/>
                    <a:pt x="38" y="4"/>
                    <a:pt x="38" y="4"/>
                  </a:cubicBezTo>
                  <a:cubicBezTo>
                    <a:pt x="39" y="4"/>
                    <a:pt x="39" y="4"/>
                    <a:pt x="39" y="5"/>
                  </a:cubicBezTo>
                  <a:cubicBezTo>
                    <a:pt x="44" y="7"/>
                    <a:pt x="48" y="9"/>
                    <a:pt x="50" y="13"/>
                  </a:cubicBezTo>
                  <a:cubicBezTo>
                    <a:pt x="51" y="14"/>
                    <a:pt x="51" y="14"/>
                    <a:pt x="52" y="15"/>
                  </a:cubicBezTo>
                  <a:cubicBezTo>
                    <a:pt x="52" y="16"/>
                    <a:pt x="53" y="17"/>
                    <a:pt x="53" y="18"/>
                  </a:cubicBezTo>
                  <a:cubicBezTo>
                    <a:pt x="53" y="18"/>
                    <a:pt x="54" y="18"/>
                    <a:pt x="54" y="18"/>
                  </a:cubicBezTo>
                  <a:cubicBezTo>
                    <a:pt x="55" y="22"/>
                    <a:pt x="56" y="26"/>
                    <a:pt x="56" y="30"/>
                  </a:cubicBezTo>
                  <a:cubicBezTo>
                    <a:pt x="55" y="35"/>
                    <a:pt x="54" y="40"/>
                    <a:pt x="52" y="44"/>
                  </a:cubicBezTo>
                  <a:cubicBezTo>
                    <a:pt x="52" y="44"/>
                    <a:pt x="52" y="44"/>
                    <a:pt x="52" y="45"/>
                  </a:cubicBezTo>
                  <a:cubicBezTo>
                    <a:pt x="51" y="46"/>
                    <a:pt x="50" y="47"/>
                    <a:pt x="49" y="48"/>
                  </a:cubicBezTo>
                  <a:cubicBezTo>
                    <a:pt x="47" y="51"/>
                    <a:pt x="45" y="53"/>
                    <a:pt x="42" y="55"/>
                  </a:cubicBezTo>
                  <a:cubicBezTo>
                    <a:pt x="39" y="55"/>
                    <a:pt x="37" y="57"/>
                    <a:pt x="34" y="58"/>
                  </a:cubicBezTo>
                  <a:cubicBezTo>
                    <a:pt x="32" y="58"/>
                    <a:pt x="30" y="57"/>
                    <a:pt x="28" y="57"/>
                  </a:cubicBezTo>
                  <a:cubicBezTo>
                    <a:pt x="27" y="57"/>
                    <a:pt x="25" y="57"/>
                    <a:pt x="24" y="57"/>
                  </a:cubicBezTo>
                  <a:cubicBezTo>
                    <a:pt x="22" y="56"/>
                    <a:pt x="20" y="55"/>
                    <a:pt x="18" y="54"/>
                  </a:cubicBezTo>
                  <a:cubicBezTo>
                    <a:pt x="17" y="53"/>
                    <a:pt x="15" y="53"/>
                    <a:pt x="14" y="51"/>
                  </a:cubicBezTo>
                  <a:cubicBezTo>
                    <a:pt x="13" y="51"/>
                    <a:pt x="13" y="51"/>
                    <a:pt x="13" y="51"/>
                  </a:cubicBezTo>
                  <a:cubicBezTo>
                    <a:pt x="13" y="50"/>
                    <a:pt x="12" y="49"/>
                    <a:pt x="11" y="49"/>
                  </a:cubicBezTo>
                  <a:cubicBezTo>
                    <a:pt x="10" y="48"/>
                    <a:pt x="9" y="48"/>
                    <a:pt x="8" y="46"/>
                  </a:cubicBezTo>
                  <a:cubicBezTo>
                    <a:pt x="8" y="46"/>
                    <a:pt x="8" y="46"/>
                    <a:pt x="7" y="46"/>
                  </a:cubicBezTo>
                  <a:cubicBezTo>
                    <a:pt x="7" y="45"/>
                    <a:pt x="6" y="45"/>
                    <a:pt x="6" y="45"/>
                  </a:cubicBezTo>
                  <a:cubicBezTo>
                    <a:pt x="5" y="44"/>
                    <a:pt x="5" y="43"/>
                    <a:pt x="5" y="42"/>
                  </a:cubicBezTo>
                  <a:cubicBezTo>
                    <a:pt x="4" y="41"/>
                    <a:pt x="4" y="40"/>
                    <a:pt x="3" y="39"/>
                  </a:cubicBezTo>
                  <a:cubicBezTo>
                    <a:pt x="3" y="39"/>
                    <a:pt x="3" y="38"/>
                    <a:pt x="3" y="37"/>
                  </a:cubicBezTo>
                  <a:cubicBezTo>
                    <a:pt x="1" y="34"/>
                    <a:pt x="1" y="30"/>
                    <a:pt x="1" y="27"/>
                  </a:cubicBezTo>
                  <a:cubicBezTo>
                    <a:pt x="1" y="26"/>
                    <a:pt x="1" y="24"/>
                    <a:pt x="1" y="23"/>
                  </a:cubicBezTo>
                  <a:cubicBezTo>
                    <a:pt x="1" y="22"/>
                    <a:pt x="2" y="21"/>
                    <a:pt x="2" y="20"/>
                  </a:cubicBezTo>
                  <a:cubicBezTo>
                    <a:pt x="3" y="16"/>
                    <a:pt x="5" y="13"/>
                    <a:pt x="8" y="10"/>
                  </a:cubicBezTo>
                  <a:cubicBezTo>
                    <a:pt x="8" y="10"/>
                    <a:pt x="9" y="9"/>
                    <a:pt x="9" y="9"/>
                  </a:cubicBezTo>
                  <a:cubicBezTo>
                    <a:pt x="9" y="9"/>
                    <a:pt x="9" y="9"/>
                    <a:pt x="9" y="9"/>
                  </a:cubicBezTo>
                  <a:cubicBezTo>
                    <a:pt x="11" y="6"/>
                    <a:pt x="15" y="4"/>
                    <a:pt x="18" y="3"/>
                  </a:cubicBezTo>
                  <a:cubicBezTo>
                    <a:pt x="18" y="3"/>
                    <a:pt x="18" y="3"/>
                    <a:pt x="18" y="3"/>
                  </a:cubicBezTo>
                  <a:cubicBezTo>
                    <a:pt x="20" y="3"/>
                    <a:pt x="21" y="2"/>
                    <a:pt x="22" y="2"/>
                  </a:cubicBezTo>
                  <a:cubicBezTo>
                    <a:pt x="24" y="1"/>
                    <a:pt x="26" y="1"/>
                    <a:pt x="27" y="1"/>
                  </a:cubicBezTo>
                  <a:cubicBezTo>
                    <a:pt x="27" y="1"/>
                    <a:pt x="27" y="1"/>
                    <a:pt x="28" y="1"/>
                  </a:cubicBezTo>
                  <a:cubicBezTo>
                    <a:pt x="28" y="1"/>
                    <a:pt x="29" y="1"/>
                    <a:pt x="28" y="1"/>
                  </a:cubicBezTo>
                  <a:cubicBezTo>
                    <a:pt x="28" y="1"/>
                    <a:pt x="28" y="1"/>
                    <a:pt x="28" y="1"/>
                  </a:cubicBezTo>
                  <a:cubicBezTo>
                    <a:pt x="29" y="1"/>
                    <a:pt x="30" y="2"/>
                    <a:pt x="30" y="1"/>
                  </a:cubicBezTo>
                  <a:cubicBezTo>
                    <a:pt x="30" y="1"/>
                    <a:pt x="30" y="1"/>
                    <a:pt x="30" y="0"/>
                  </a:cubicBezTo>
                  <a:cubicBezTo>
                    <a:pt x="27" y="0"/>
                    <a:pt x="24" y="0"/>
                    <a:pt x="22" y="1"/>
                  </a:cubicBezTo>
                  <a:cubicBezTo>
                    <a:pt x="21" y="1"/>
                    <a:pt x="20" y="2"/>
                    <a:pt x="20" y="2"/>
                  </a:cubicBezTo>
                  <a:cubicBezTo>
                    <a:pt x="18" y="2"/>
                    <a:pt x="17" y="2"/>
                    <a:pt x="16" y="3"/>
                  </a:cubicBezTo>
                  <a:cubicBezTo>
                    <a:pt x="11" y="5"/>
                    <a:pt x="7" y="10"/>
                    <a:pt x="4" y="14"/>
                  </a:cubicBezTo>
                  <a:cubicBezTo>
                    <a:pt x="3" y="16"/>
                    <a:pt x="2" y="17"/>
                    <a:pt x="2" y="19"/>
                  </a:cubicBezTo>
                  <a:cubicBezTo>
                    <a:pt x="1" y="22"/>
                    <a:pt x="0" y="24"/>
                    <a:pt x="0" y="27"/>
                  </a:cubicBezTo>
                  <a:cubicBezTo>
                    <a:pt x="0" y="29"/>
                    <a:pt x="1" y="31"/>
                    <a:pt x="1" y="33"/>
                  </a:cubicBezTo>
                  <a:cubicBezTo>
                    <a:pt x="1" y="36"/>
                    <a:pt x="1" y="37"/>
                    <a:pt x="2" y="39"/>
                  </a:cubicBezTo>
                  <a:cubicBezTo>
                    <a:pt x="3" y="41"/>
                    <a:pt x="4" y="43"/>
                    <a:pt x="5" y="45"/>
                  </a:cubicBezTo>
                  <a:cubicBezTo>
                    <a:pt x="5" y="45"/>
                    <a:pt x="6" y="47"/>
                    <a:pt x="7" y="47"/>
                  </a:cubicBezTo>
                  <a:cubicBezTo>
                    <a:pt x="8" y="49"/>
                    <a:pt x="10" y="50"/>
                    <a:pt x="12" y="51"/>
                  </a:cubicBezTo>
                  <a:cubicBezTo>
                    <a:pt x="13" y="52"/>
                    <a:pt x="13" y="52"/>
                    <a:pt x="14" y="53"/>
                  </a:cubicBezTo>
                  <a:cubicBezTo>
                    <a:pt x="14" y="53"/>
                    <a:pt x="15" y="54"/>
                    <a:pt x="16" y="54"/>
                  </a:cubicBezTo>
                  <a:cubicBezTo>
                    <a:pt x="22" y="59"/>
                    <a:pt x="34" y="61"/>
                    <a:pt x="41" y="56"/>
                  </a:cubicBezTo>
                  <a:cubicBezTo>
                    <a:pt x="41" y="56"/>
                    <a:pt x="42" y="56"/>
                    <a:pt x="42" y="56"/>
                  </a:cubicBezTo>
                  <a:cubicBezTo>
                    <a:pt x="44" y="55"/>
                    <a:pt x="45" y="54"/>
                    <a:pt x="47" y="53"/>
                  </a:cubicBezTo>
                  <a:cubicBezTo>
                    <a:pt x="48" y="52"/>
                    <a:pt x="49" y="50"/>
                    <a:pt x="50" y="49"/>
                  </a:cubicBezTo>
                  <a:cubicBezTo>
                    <a:pt x="50" y="47"/>
                    <a:pt x="52" y="46"/>
                    <a:pt x="53" y="44"/>
                  </a:cubicBezTo>
                  <a:cubicBezTo>
                    <a:pt x="55" y="40"/>
                    <a:pt x="57" y="33"/>
                    <a:pt x="56" y="27"/>
                  </a:cubicBezTo>
                  <a:cubicBezTo>
                    <a:pt x="56" y="23"/>
                    <a:pt x="55" y="20"/>
                    <a:pt x="55"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Freeform 37"/>
            <p:cNvSpPr>
              <a:spLocks noEditPoints="1"/>
            </p:cNvSpPr>
            <p:nvPr/>
          </p:nvSpPr>
          <p:spPr bwMode="auto">
            <a:xfrm>
              <a:off x="9032875" y="2306639"/>
              <a:ext cx="452438" cy="2338388"/>
            </a:xfrm>
            <a:custGeom>
              <a:avLst/>
              <a:gdLst>
                <a:gd name="T0" fmla="*/ 12 w 19"/>
                <a:gd name="T1" fmla="*/ 84 h 98"/>
                <a:gd name="T2" fmla="*/ 11 w 19"/>
                <a:gd name="T3" fmla="*/ 61 h 98"/>
                <a:gd name="T4" fmla="*/ 10 w 19"/>
                <a:gd name="T5" fmla="*/ 54 h 98"/>
                <a:gd name="T6" fmla="*/ 9 w 19"/>
                <a:gd name="T7" fmla="*/ 45 h 98"/>
                <a:gd name="T8" fmla="*/ 8 w 19"/>
                <a:gd name="T9" fmla="*/ 29 h 98"/>
                <a:gd name="T10" fmla="*/ 8 w 19"/>
                <a:gd name="T11" fmla="*/ 6 h 98"/>
                <a:gd name="T12" fmla="*/ 13 w 19"/>
                <a:gd name="T13" fmla="*/ 1 h 98"/>
                <a:gd name="T14" fmla="*/ 3 w 19"/>
                <a:gd name="T15" fmla="*/ 28 h 98"/>
                <a:gd name="T16" fmla="*/ 5 w 19"/>
                <a:gd name="T17" fmla="*/ 42 h 98"/>
                <a:gd name="T18" fmla="*/ 0 w 19"/>
                <a:gd name="T19" fmla="*/ 50 h 98"/>
                <a:gd name="T20" fmla="*/ 8 w 19"/>
                <a:gd name="T21" fmla="*/ 62 h 98"/>
                <a:gd name="T22" fmla="*/ 8 w 19"/>
                <a:gd name="T23" fmla="*/ 86 h 98"/>
                <a:gd name="T24" fmla="*/ 12 w 19"/>
                <a:gd name="T25" fmla="*/ 97 h 98"/>
                <a:gd name="T26" fmla="*/ 19 w 19"/>
                <a:gd name="T27" fmla="*/ 96 h 98"/>
                <a:gd name="T28" fmla="*/ 11 w 19"/>
                <a:gd name="T29" fmla="*/ 77 h 98"/>
                <a:gd name="T30" fmla="*/ 11 w 19"/>
                <a:gd name="T31" fmla="*/ 80 h 98"/>
                <a:gd name="T32" fmla="*/ 11 w 19"/>
                <a:gd name="T33" fmla="*/ 76 h 98"/>
                <a:gd name="T34" fmla="*/ 11 w 19"/>
                <a:gd name="T35" fmla="*/ 76 h 98"/>
                <a:gd name="T36" fmla="*/ 11 w 19"/>
                <a:gd name="T37" fmla="*/ 71 h 98"/>
                <a:gd name="T38" fmla="*/ 11 w 19"/>
                <a:gd name="T39" fmla="*/ 68 h 98"/>
                <a:gd name="T40" fmla="*/ 9 w 19"/>
                <a:gd name="T41" fmla="*/ 68 h 98"/>
                <a:gd name="T42" fmla="*/ 6 w 19"/>
                <a:gd name="T43" fmla="*/ 38 h 98"/>
                <a:gd name="T44" fmla="*/ 5 w 19"/>
                <a:gd name="T45" fmla="*/ 33 h 98"/>
                <a:gd name="T46" fmla="*/ 5 w 19"/>
                <a:gd name="T47" fmla="*/ 33 h 98"/>
                <a:gd name="T48" fmla="*/ 5 w 19"/>
                <a:gd name="T49" fmla="*/ 8 h 98"/>
                <a:gd name="T50" fmla="*/ 5 w 19"/>
                <a:gd name="T51" fmla="*/ 8 h 98"/>
                <a:gd name="T52" fmla="*/ 4 w 19"/>
                <a:gd name="T53" fmla="*/ 13 h 98"/>
                <a:gd name="T54" fmla="*/ 3 w 19"/>
                <a:gd name="T55" fmla="*/ 18 h 98"/>
                <a:gd name="T56" fmla="*/ 4 w 19"/>
                <a:gd name="T57" fmla="*/ 21 h 98"/>
                <a:gd name="T58" fmla="*/ 4 w 19"/>
                <a:gd name="T59" fmla="*/ 22 h 98"/>
                <a:gd name="T60" fmla="*/ 4 w 19"/>
                <a:gd name="T61" fmla="*/ 22 h 98"/>
                <a:gd name="T62" fmla="*/ 7 w 19"/>
                <a:gd name="T63" fmla="*/ 23 h 98"/>
                <a:gd name="T64" fmla="*/ 4 w 19"/>
                <a:gd name="T65" fmla="*/ 27 h 98"/>
                <a:gd name="T66" fmla="*/ 4 w 19"/>
                <a:gd name="T67" fmla="*/ 27 h 98"/>
                <a:gd name="T68" fmla="*/ 7 w 19"/>
                <a:gd name="T69" fmla="*/ 28 h 98"/>
                <a:gd name="T70" fmla="*/ 7 w 19"/>
                <a:gd name="T71" fmla="*/ 37 h 98"/>
                <a:gd name="T72" fmla="*/ 8 w 19"/>
                <a:gd name="T73" fmla="*/ 42 h 98"/>
                <a:gd name="T74" fmla="*/ 2 w 19"/>
                <a:gd name="T75" fmla="*/ 49 h 98"/>
                <a:gd name="T76" fmla="*/ 8 w 19"/>
                <a:gd name="T77" fmla="*/ 44 h 98"/>
                <a:gd name="T78" fmla="*/ 6 w 19"/>
                <a:gd name="T79" fmla="*/ 50 h 98"/>
                <a:gd name="T80" fmla="*/ 2 w 19"/>
                <a:gd name="T81" fmla="*/ 49 h 98"/>
                <a:gd name="T82" fmla="*/ 9 w 19"/>
                <a:gd name="T83" fmla="*/ 50 h 98"/>
                <a:gd name="T84" fmla="*/ 7 w 19"/>
                <a:gd name="T85" fmla="*/ 55 h 98"/>
                <a:gd name="T86" fmla="*/ 7 w 19"/>
                <a:gd name="T87" fmla="*/ 56 h 98"/>
                <a:gd name="T88" fmla="*/ 9 w 19"/>
                <a:gd name="T89" fmla="*/ 56 h 98"/>
                <a:gd name="T90" fmla="*/ 9 w 19"/>
                <a:gd name="T91" fmla="*/ 61 h 98"/>
                <a:gd name="T92" fmla="*/ 10 w 19"/>
                <a:gd name="T93" fmla="*/ 61 h 98"/>
                <a:gd name="T94" fmla="*/ 10 w 19"/>
                <a:gd name="T95" fmla="*/ 64 h 98"/>
                <a:gd name="T96" fmla="*/ 9 w 19"/>
                <a:gd name="T97" fmla="*/ 61 h 98"/>
                <a:gd name="T98" fmla="*/ 11 w 19"/>
                <a:gd name="T99" fmla="*/ 81 h 98"/>
                <a:gd name="T100" fmla="*/ 11 w 19"/>
                <a:gd name="T101" fmla="*/ 83 h 98"/>
                <a:gd name="T102" fmla="*/ 11 w 19"/>
                <a:gd name="T103" fmla="*/ 83 h 98"/>
                <a:gd name="T104" fmla="*/ 12 w 19"/>
                <a:gd name="T105" fmla="*/ 87 h 98"/>
                <a:gd name="T106" fmla="*/ 10 w 19"/>
                <a:gd name="T107" fmla="*/ 92 h 98"/>
                <a:gd name="T108" fmla="*/ 12 w 19"/>
                <a:gd name="T109" fmla="*/ 96 h 98"/>
                <a:gd name="T110" fmla="*/ 11 w 19"/>
                <a:gd name="T111" fmla="*/ 94 h 98"/>
                <a:gd name="T112" fmla="*/ 12 w 19"/>
                <a:gd name="T113" fmla="*/ 91 h 98"/>
                <a:gd name="T114" fmla="*/ 13 w 19"/>
                <a:gd name="T115"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 h="98">
                  <a:moveTo>
                    <a:pt x="19" y="96"/>
                  </a:moveTo>
                  <a:cubicBezTo>
                    <a:pt x="17" y="97"/>
                    <a:pt x="15" y="95"/>
                    <a:pt x="13" y="93"/>
                  </a:cubicBezTo>
                  <a:cubicBezTo>
                    <a:pt x="13" y="90"/>
                    <a:pt x="12" y="87"/>
                    <a:pt x="12" y="84"/>
                  </a:cubicBezTo>
                  <a:cubicBezTo>
                    <a:pt x="12" y="79"/>
                    <a:pt x="12" y="75"/>
                    <a:pt x="12" y="71"/>
                  </a:cubicBezTo>
                  <a:cubicBezTo>
                    <a:pt x="12" y="67"/>
                    <a:pt x="12" y="65"/>
                    <a:pt x="11" y="62"/>
                  </a:cubicBezTo>
                  <a:cubicBezTo>
                    <a:pt x="11" y="61"/>
                    <a:pt x="11" y="61"/>
                    <a:pt x="11" y="61"/>
                  </a:cubicBezTo>
                  <a:cubicBezTo>
                    <a:pt x="11" y="61"/>
                    <a:pt x="11" y="61"/>
                    <a:pt x="11" y="61"/>
                  </a:cubicBezTo>
                  <a:cubicBezTo>
                    <a:pt x="11" y="59"/>
                    <a:pt x="11" y="58"/>
                    <a:pt x="11" y="57"/>
                  </a:cubicBezTo>
                  <a:cubicBezTo>
                    <a:pt x="11" y="56"/>
                    <a:pt x="10" y="55"/>
                    <a:pt x="10" y="54"/>
                  </a:cubicBezTo>
                  <a:cubicBezTo>
                    <a:pt x="10" y="52"/>
                    <a:pt x="10" y="49"/>
                    <a:pt x="9" y="46"/>
                  </a:cubicBezTo>
                  <a:cubicBezTo>
                    <a:pt x="10" y="46"/>
                    <a:pt x="10" y="46"/>
                    <a:pt x="10" y="45"/>
                  </a:cubicBezTo>
                  <a:cubicBezTo>
                    <a:pt x="10" y="45"/>
                    <a:pt x="9" y="45"/>
                    <a:pt x="9" y="45"/>
                  </a:cubicBezTo>
                  <a:cubicBezTo>
                    <a:pt x="9" y="44"/>
                    <a:pt x="9" y="43"/>
                    <a:pt x="9" y="42"/>
                  </a:cubicBezTo>
                  <a:cubicBezTo>
                    <a:pt x="8" y="41"/>
                    <a:pt x="9" y="40"/>
                    <a:pt x="9" y="39"/>
                  </a:cubicBezTo>
                  <a:cubicBezTo>
                    <a:pt x="9" y="35"/>
                    <a:pt x="8" y="32"/>
                    <a:pt x="8" y="29"/>
                  </a:cubicBezTo>
                  <a:cubicBezTo>
                    <a:pt x="7" y="23"/>
                    <a:pt x="8" y="19"/>
                    <a:pt x="7" y="13"/>
                  </a:cubicBezTo>
                  <a:cubicBezTo>
                    <a:pt x="8" y="12"/>
                    <a:pt x="8" y="12"/>
                    <a:pt x="8" y="11"/>
                  </a:cubicBezTo>
                  <a:cubicBezTo>
                    <a:pt x="8" y="9"/>
                    <a:pt x="8" y="7"/>
                    <a:pt x="8" y="6"/>
                  </a:cubicBezTo>
                  <a:cubicBezTo>
                    <a:pt x="9" y="4"/>
                    <a:pt x="9" y="3"/>
                    <a:pt x="10" y="2"/>
                  </a:cubicBezTo>
                  <a:cubicBezTo>
                    <a:pt x="11" y="1"/>
                    <a:pt x="12" y="2"/>
                    <a:pt x="12" y="2"/>
                  </a:cubicBezTo>
                  <a:cubicBezTo>
                    <a:pt x="13" y="2"/>
                    <a:pt x="13" y="1"/>
                    <a:pt x="13" y="1"/>
                  </a:cubicBezTo>
                  <a:cubicBezTo>
                    <a:pt x="9" y="0"/>
                    <a:pt x="7" y="3"/>
                    <a:pt x="5" y="5"/>
                  </a:cubicBezTo>
                  <a:cubicBezTo>
                    <a:pt x="3" y="9"/>
                    <a:pt x="2" y="14"/>
                    <a:pt x="3" y="19"/>
                  </a:cubicBezTo>
                  <a:cubicBezTo>
                    <a:pt x="3" y="22"/>
                    <a:pt x="3" y="25"/>
                    <a:pt x="3" y="28"/>
                  </a:cubicBezTo>
                  <a:cubicBezTo>
                    <a:pt x="4" y="29"/>
                    <a:pt x="4" y="31"/>
                    <a:pt x="4" y="32"/>
                  </a:cubicBezTo>
                  <a:cubicBezTo>
                    <a:pt x="4" y="33"/>
                    <a:pt x="5" y="36"/>
                    <a:pt x="5" y="37"/>
                  </a:cubicBezTo>
                  <a:cubicBezTo>
                    <a:pt x="5" y="38"/>
                    <a:pt x="5" y="41"/>
                    <a:pt x="5" y="42"/>
                  </a:cubicBezTo>
                  <a:cubicBezTo>
                    <a:pt x="5" y="44"/>
                    <a:pt x="4" y="45"/>
                    <a:pt x="3" y="46"/>
                  </a:cubicBezTo>
                  <a:cubicBezTo>
                    <a:pt x="3" y="46"/>
                    <a:pt x="3" y="47"/>
                    <a:pt x="3" y="47"/>
                  </a:cubicBezTo>
                  <a:cubicBezTo>
                    <a:pt x="2" y="48"/>
                    <a:pt x="0" y="48"/>
                    <a:pt x="0" y="50"/>
                  </a:cubicBezTo>
                  <a:cubicBezTo>
                    <a:pt x="1" y="50"/>
                    <a:pt x="2" y="50"/>
                    <a:pt x="2" y="50"/>
                  </a:cubicBezTo>
                  <a:cubicBezTo>
                    <a:pt x="5" y="52"/>
                    <a:pt x="6" y="55"/>
                    <a:pt x="7" y="57"/>
                  </a:cubicBezTo>
                  <a:cubicBezTo>
                    <a:pt x="7" y="59"/>
                    <a:pt x="8" y="60"/>
                    <a:pt x="8" y="62"/>
                  </a:cubicBezTo>
                  <a:cubicBezTo>
                    <a:pt x="9" y="65"/>
                    <a:pt x="8" y="69"/>
                    <a:pt x="9" y="72"/>
                  </a:cubicBezTo>
                  <a:cubicBezTo>
                    <a:pt x="9" y="75"/>
                    <a:pt x="8" y="77"/>
                    <a:pt x="8" y="80"/>
                  </a:cubicBezTo>
                  <a:cubicBezTo>
                    <a:pt x="8" y="82"/>
                    <a:pt x="8" y="84"/>
                    <a:pt x="8" y="86"/>
                  </a:cubicBezTo>
                  <a:cubicBezTo>
                    <a:pt x="8" y="86"/>
                    <a:pt x="9" y="87"/>
                    <a:pt x="9" y="87"/>
                  </a:cubicBezTo>
                  <a:cubicBezTo>
                    <a:pt x="9" y="90"/>
                    <a:pt x="9" y="93"/>
                    <a:pt x="10" y="95"/>
                  </a:cubicBezTo>
                  <a:cubicBezTo>
                    <a:pt x="11" y="96"/>
                    <a:pt x="12" y="96"/>
                    <a:pt x="12" y="97"/>
                  </a:cubicBezTo>
                  <a:cubicBezTo>
                    <a:pt x="14" y="98"/>
                    <a:pt x="16" y="98"/>
                    <a:pt x="19" y="98"/>
                  </a:cubicBezTo>
                  <a:cubicBezTo>
                    <a:pt x="19" y="98"/>
                    <a:pt x="19" y="98"/>
                    <a:pt x="19" y="98"/>
                  </a:cubicBezTo>
                  <a:cubicBezTo>
                    <a:pt x="19" y="97"/>
                    <a:pt x="19" y="97"/>
                    <a:pt x="19" y="96"/>
                  </a:cubicBezTo>
                  <a:close/>
                  <a:moveTo>
                    <a:pt x="11" y="78"/>
                  </a:moveTo>
                  <a:cubicBezTo>
                    <a:pt x="10" y="78"/>
                    <a:pt x="10" y="79"/>
                    <a:pt x="9" y="80"/>
                  </a:cubicBezTo>
                  <a:cubicBezTo>
                    <a:pt x="9" y="79"/>
                    <a:pt x="10" y="78"/>
                    <a:pt x="11" y="77"/>
                  </a:cubicBezTo>
                  <a:cubicBezTo>
                    <a:pt x="11" y="77"/>
                    <a:pt x="11" y="78"/>
                    <a:pt x="11" y="78"/>
                  </a:cubicBezTo>
                  <a:close/>
                  <a:moveTo>
                    <a:pt x="11" y="79"/>
                  </a:moveTo>
                  <a:cubicBezTo>
                    <a:pt x="11" y="80"/>
                    <a:pt x="11" y="80"/>
                    <a:pt x="11" y="80"/>
                  </a:cubicBezTo>
                  <a:cubicBezTo>
                    <a:pt x="10" y="80"/>
                    <a:pt x="10" y="82"/>
                    <a:pt x="9" y="82"/>
                  </a:cubicBezTo>
                  <a:cubicBezTo>
                    <a:pt x="10" y="81"/>
                    <a:pt x="10" y="80"/>
                    <a:pt x="11" y="79"/>
                  </a:cubicBezTo>
                  <a:close/>
                  <a:moveTo>
                    <a:pt x="11" y="76"/>
                  </a:moveTo>
                  <a:cubicBezTo>
                    <a:pt x="10" y="76"/>
                    <a:pt x="10" y="76"/>
                    <a:pt x="10" y="77"/>
                  </a:cubicBezTo>
                  <a:cubicBezTo>
                    <a:pt x="9" y="76"/>
                    <a:pt x="10" y="74"/>
                    <a:pt x="11" y="73"/>
                  </a:cubicBezTo>
                  <a:cubicBezTo>
                    <a:pt x="11" y="74"/>
                    <a:pt x="11" y="75"/>
                    <a:pt x="11" y="76"/>
                  </a:cubicBezTo>
                  <a:close/>
                  <a:moveTo>
                    <a:pt x="11" y="72"/>
                  </a:moveTo>
                  <a:cubicBezTo>
                    <a:pt x="10" y="73"/>
                    <a:pt x="10" y="73"/>
                    <a:pt x="10" y="74"/>
                  </a:cubicBezTo>
                  <a:cubicBezTo>
                    <a:pt x="9" y="73"/>
                    <a:pt x="10" y="72"/>
                    <a:pt x="11" y="71"/>
                  </a:cubicBezTo>
                  <a:cubicBezTo>
                    <a:pt x="11" y="71"/>
                    <a:pt x="11" y="72"/>
                    <a:pt x="11" y="72"/>
                  </a:cubicBezTo>
                  <a:close/>
                  <a:moveTo>
                    <a:pt x="9" y="71"/>
                  </a:moveTo>
                  <a:cubicBezTo>
                    <a:pt x="10" y="70"/>
                    <a:pt x="9" y="68"/>
                    <a:pt x="11" y="68"/>
                  </a:cubicBezTo>
                  <a:cubicBezTo>
                    <a:pt x="11" y="69"/>
                    <a:pt x="10" y="71"/>
                    <a:pt x="9" y="71"/>
                  </a:cubicBezTo>
                  <a:close/>
                  <a:moveTo>
                    <a:pt x="11" y="67"/>
                  </a:moveTo>
                  <a:cubicBezTo>
                    <a:pt x="10" y="67"/>
                    <a:pt x="10" y="68"/>
                    <a:pt x="9" y="68"/>
                  </a:cubicBezTo>
                  <a:cubicBezTo>
                    <a:pt x="9" y="67"/>
                    <a:pt x="10" y="67"/>
                    <a:pt x="10" y="66"/>
                  </a:cubicBezTo>
                  <a:cubicBezTo>
                    <a:pt x="11" y="66"/>
                    <a:pt x="11" y="66"/>
                    <a:pt x="11" y="67"/>
                  </a:cubicBezTo>
                  <a:close/>
                  <a:moveTo>
                    <a:pt x="6" y="38"/>
                  </a:moveTo>
                  <a:cubicBezTo>
                    <a:pt x="5" y="37"/>
                    <a:pt x="6" y="35"/>
                    <a:pt x="7" y="34"/>
                  </a:cubicBezTo>
                  <a:cubicBezTo>
                    <a:pt x="8" y="35"/>
                    <a:pt x="7" y="37"/>
                    <a:pt x="6" y="38"/>
                  </a:cubicBezTo>
                  <a:close/>
                  <a:moveTo>
                    <a:pt x="5" y="33"/>
                  </a:moveTo>
                  <a:cubicBezTo>
                    <a:pt x="6" y="33"/>
                    <a:pt x="6" y="32"/>
                    <a:pt x="7" y="31"/>
                  </a:cubicBezTo>
                  <a:cubicBezTo>
                    <a:pt x="7" y="33"/>
                    <a:pt x="6" y="34"/>
                    <a:pt x="5" y="35"/>
                  </a:cubicBezTo>
                  <a:cubicBezTo>
                    <a:pt x="5" y="35"/>
                    <a:pt x="5" y="34"/>
                    <a:pt x="5" y="33"/>
                  </a:cubicBezTo>
                  <a:cubicBezTo>
                    <a:pt x="5" y="33"/>
                    <a:pt x="5" y="33"/>
                    <a:pt x="5" y="33"/>
                  </a:cubicBezTo>
                  <a:close/>
                  <a:moveTo>
                    <a:pt x="9" y="2"/>
                  </a:moveTo>
                  <a:cubicBezTo>
                    <a:pt x="8" y="4"/>
                    <a:pt x="6" y="6"/>
                    <a:pt x="5" y="8"/>
                  </a:cubicBezTo>
                  <a:cubicBezTo>
                    <a:pt x="5" y="6"/>
                    <a:pt x="7" y="3"/>
                    <a:pt x="9" y="2"/>
                  </a:cubicBezTo>
                  <a:close/>
                  <a:moveTo>
                    <a:pt x="5" y="10"/>
                  </a:moveTo>
                  <a:cubicBezTo>
                    <a:pt x="4" y="10"/>
                    <a:pt x="5" y="9"/>
                    <a:pt x="5" y="8"/>
                  </a:cubicBezTo>
                  <a:cubicBezTo>
                    <a:pt x="6" y="8"/>
                    <a:pt x="6" y="7"/>
                    <a:pt x="7" y="6"/>
                  </a:cubicBezTo>
                  <a:cubicBezTo>
                    <a:pt x="7" y="6"/>
                    <a:pt x="7" y="6"/>
                    <a:pt x="7" y="6"/>
                  </a:cubicBezTo>
                  <a:cubicBezTo>
                    <a:pt x="7" y="10"/>
                    <a:pt x="5" y="11"/>
                    <a:pt x="4" y="13"/>
                  </a:cubicBezTo>
                  <a:cubicBezTo>
                    <a:pt x="4" y="13"/>
                    <a:pt x="4" y="11"/>
                    <a:pt x="5" y="10"/>
                  </a:cubicBezTo>
                  <a:close/>
                  <a:moveTo>
                    <a:pt x="6" y="11"/>
                  </a:moveTo>
                  <a:cubicBezTo>
                    <a:pt x="7" y="13"/>
                    <a:pt x="5" y="16"/>
                    <a:pt x="3" y="18"/>
                  </a:cubicBezTo>
                  <a:cubicBezTo>
                    <a:pt x="3" y="15"/>
                    <a:pt x="5" y="13"/>
                    <a:pt x="6" y="11"/>
                  </a:cubicBezTo>
                  <a:close/>
                  <a:moveTo>
                    <a:pt x="6" y="15"/>
                  </a:moveTo>
                  <a:cubicBezTo>
                    <a:pt x="7" y="18"/>
                    <a:pt x="5" y="19"/>
                    <a:pt x="4" y="21"/>
                  </a:cubicBezTo>
                  <a:cubicBezTo>
                    <a:pt x="3" y="18"/>
                    <a:pt x="5" y="17"/>
                    <a:pt x="6" y="15"/>
                  </a:cubicBezTo>
                  <a:close/>
                  <a:moveTo>
                    <a:pt x="4" y="22"/>
                  </a:moveTo>
                  <a:cubicBezTo>
                    <a:pt x="4" y="22"/>
                    <a:pt x="4" y="22"/>
                    <a:pt x="4" y="22"/>
                  </a:cubicBezTo>
                  <a:cubicBezTo>
                    <a:pt x="4" y="21"/>
                    <a:pt x="6" y="20"/>
                    <a:pt x="6" y="19"/>
                  </a:cubicBezTo>
                  <a:cubicBezTo>
                    <a:pt x="7" y="21"/>
                    <a:pt x="5" y="23"/>
                    <a:pt x="4" y="24"/>
                  </a:cubicBezTo>
                  <a:cubicBezTo>
                    <a:pt x="4" y="23"/>
                    <a:pt x="4" y="23"/>
                    <a:pt x="4" y="22"/>
                  </a:cubicBezTo>
                  <a:close/>
                  <a:moveTo>
                    <a:pt x="4" y="26"/>
                  </a:moveTo>
                  <a:cubicBezTo>
                    <a:pt x="5" y="25"/>
                    <a:pt x="6" y="23"/>
                    <a:pt x="6" y="22"/>
                  </a:cubicBezTo>
                  <a:cubicBezTo>
                    <a:pt x="7" y="23"/>
                    <a:pt x="6" y="23"/>
                    <a:pt x="7" y="23"/>
                  </a:cubicBezTo>
                  <a:cubicBezTo>
                    <a:pt x="5" y="24"/>
                    <a:pt x="6" y="26"/>
                    <a:pt x="4" y="26"/>
                  </a:cubicBezTo>
                  <a:cubicBezTo>
                    <a:pt x="4" y="26"/>
                    <a:pt x="4" y="26"/>
                    <a:pt x="4" y="26"/>
                  </a:cubicBezTo>
                  <a:close/>
                  <a:moveTo>
                    <a:pt x="4" y="27"/>
                  </a:moveTo>
                  <a:cubicBezTo>
                    <a:pt x="5" y="27"/>
                    <a:pt x="6" y="26"/>
                    <a:pt x="6" y="25"/>
                  </a:cubicBezTo>
                  <a:cubicBezTo>
                    <a:pt x="7" y="26"/>
                    <a:pt x="5" y="28"/>
                    <a:pt x="5" y="29"/>
                  </a:cubicBezTo>
                  <a:cubicBezTo>
                    <a:pt x="5" y="28"/>
                    <a:pt x="4" y="28"/>
                    <a:pt x="4" y="27"/>
                  </a:cubicBezTo>
                  <a:close/>
                  <a:moveTo>
                    <a:pt x="7" y="28"/>
                  </a:moveTo>
                  <a:cubicBezTo>
                    <a:pt x="7" y="29"/>
                    <a:pt x="6" y="31"/>
                    <a:pt x="5" y="32"/>
                  </a:cubicBezTo>
                  <a:cubicBezTo>
                    <a:pt x="4" y="30"/>
                    <a:pt x="5" y="29"/>
                    <a:pt x="7" y="28"/>
                  </a:cubicBezTo>
                  <a:close/>
                  <a:moveTo>
                    <a:pt x="5" y="44"/>
                  </a:moveTo>
                  <a:cubicBezTo>
                    <a:pt x="6" y="43"/>
                    <a:pt x="5" y="41"/>
                    <a:pt x="6" y="40"/>
                  </a:cubicBezTo>
                  <a:cubicBezTo>
                    <a:pt x="6" y="39"/>
                    <a:pt x="7" y="38"/>
                    <a:pt x="7" y="37"/>
                  </a:cubicBezTo>
                  <a:cubicBezTo>
                    <a:pt x="9" y="39"/>
                    <a:pt x="6" y="41"/>
                    <a:pt x="6" y="43"/>
                  </a:cubicBezTo>
                  <a:cubicBezTo>
                    <a:pt x="7" y="42"/>
                    <a:pt x="7" y="41"/>
                    <a:pt x="8" y="41"/>
                  </a:cubicBezTo>
                  <a:cubicBezTo>
                    <a:pt x="8" y="41"/>
                    <a:pt x="8" y="42"/>
                    <a:pt x="8" y="42"/>
                  </a:cubicBezTo>
                  <a:cubicBezTo>
                    <a:pt x="7" y="44"/>
                    <a:pt x="5" y="45"/>
                    <a:pt x="4" y="46"/>
                  </a:cubicBezTo>
                  <a:cubicBezTo>
                    <a:pt x="4" y="46"/>
                    <a:pt x="5" y="45"/>
                    <a:pt x="5" y="44"/>
                  </a:cubicBezTo>
                  <a:close/>
                  <a:moveTo>
                    <a:pt x="2" y="49"/>
                  </a:moveTo>
                  <a:cubicBezTo>
                    <a:pt x="3" y="48"/>
                    <a:pt x="3" y="48"/>
                    <a:pt x="4" y="47"/>
                  </a:cubicBezTo>
                  <a:cubicBezTo>
                    <a:pt x="4" y="47"/>
                    <a:pt x="4" y="47"/>
                    <a:pt x="4" y="47"/>
                  </a:cubicBezTo>
                  <a:cubicBezTo>
                    <a:pt x="6" y="46"/>
                    <a:pt x="7" y="45"/>
                    <a:pt x="8" y="44"/>
                  </a:cubicBezTo>
                  <a:cubicBezTo>
                    <a:pt x="9" y="47"/>
                    <a:pt x="6" y="48"/>
                    <a:pt x="5" y="50"/>
                  </a:cubicBezTo>
                  <a:cubicBezTo>
                    <a:pt x="5" y="51"/>
                    <a:pt x="5" y="51"/>
                    <a:pt x="5" y="51"/>
                  </a:cubicBezTo>
                  <a:cubicBezTo>
                    <a:pt x="6" y="51"/>
                    <a:pt x="6" y="50"/>
                    <a:pt x="6" y="50"/>
                  </a:cubicBezTo>
                  <a:cubicBezTo>
                    <a:pt x="7" y="49"/>
                    <a:pt x="7" y="48"/>
                    <a:pt x="8" y="47"/>
                  </a:cubicBezTo>
                  <a:cubicBezTo>
                    <a:pt x="9" y="49"/>
                    <a:pt x="6" y="51"/>
                    <a:pt x="5" y="52"/>
                  </a:cubicBezTo>
                  <a:cubicBezTo>
                    <a:pt x="4" y="51"/>
                    <a:pt x="4" y="50"/>
                    <a:pt x="2" y="49"/>
                  </a:cubicBezTo>
                  <a:close/>
                  <a:moveTo>
                    <a:pt x="6" y="54"/>
                  </a:moveTo>
                  <a:cubicBezTo>
                    <a:pt x="6" y="53"/>
                    <a:pt x="6" y="53"/>
                    <a:pt x="6" y="53"/>
                  </a:cubicBezTo>
                  <a:cubicBezTo>
                    <a:pt x="7" y="52"/>
                    <a:pt x="7" y="50"/>
                    <a:pt x="9" y="50"/>
                  </a:cubicBezTo>
                  <a:cubicBezTo>
                    <a:pt x="9" y="50"/>
                    <a:pt x="9" y="50"/>
                    <a:pt x="9" y="51"/>
                  </a:cubicBezTo>
                  <a:cubicBezTo>
                    <a:pt x="8" y="51"/>
                    <a:pt x="7" y="53"/>
                    <a:pt x="6" y="54"/>
                  </a:cubicBezTo>
                  <a:close/>
                  <a:moveTo>
                    <a:pt x="7" y="55"/>
                  </a:moveTo>
                  <a:cubicBezTo>
                    <a:pt x="7" y="54"/>
                    <a:pt x="8" y="54"/>
                    <a:pt x="8" y="53"/>
                  </a:cubicBezTo>
                  <a:cubicBezTo>
                    <a:pt x="8" y="53"/>
                    <a:pt x="8" y="52"/>
                    <a:pt x="9" y="52"/>
                  </a:cubicBezTo>
                  <a:cubicBezTo>
                    <a:pt x="10" y="53"/>
                    <a:pt x="8" y="54"/>
                    <a:pt x="7" y="56"/>
                  </a:cubicBezTo>
                  <a:cubicBezTo>
                    <a:pt x="7" y="56"/>
                    <a:pt x="7" y="55"/>
                    <a:pt x="7" y="55"/>
                  </a:cubicBezTo>
                  <a:close/>
                  <a:moveTo>
                    <a:pt x="9" y="55"/>
                  </a:moveTo>
                  <a:cubicBezTo>
                    <a:pt x="10" y="55"/>
                    <a:pt x="9" y="56"/>
                    <a:pt x="9" y="56"/>
                  </a:cubicBezTo>
                  <a:cubicBezTo>
                    <a:pt x="9" y="56"/>
                    <a:pt x="8" y="57"/>
                    <a:pt x="8" y="57"/>
                  </a:cubicBezTo>
                  <a:cubicBezTo>
                    <a:pt x="7" y="57"/>
                    <a:pt x="9" y="55"/>
                    <a:pt x="9" y="55"/>
                  </a:cubicBezTo>
                  <a:close/>
                  <a:moveTo>
                    <a:pt x="9" y="61"/>
                  </a:moveTo>
                  <a:cubicBezTo>
                    <a:pt x="8" y="59"/>
                    <a:pt x="8" y="57"/>
                    <a:pt x="9" y="57"/>
                  </a:cubicBezTo>
                  <a:cubicBezTo>
                    <a:pt x="11" y="58"/>
                    <a:pt x="9" y="60"/>
                    <a:pt x="9" y="61"/>
                  </a:cubicBezTo>
                  <a:close/>
                  <a:moveTo>
                    <a:pt x="10" y="61"/>
                  </a:moveTo>
                  <a:cubicBezTo>
                    <a:pt x="10" y="61"/>
                    <a:pt x="9" y="60"/>
                    <a:pt x="10" y="60"/>
                  </a:cubicBezTo>
                  <a:cubicBezTo>
                    <a:pt x="10" y="61"/>
                    <a:pt x="10" y="63"/>
                    <a:pt x="9" y="64"/>
                  </a:cubicBezTo>
                  <a:cubicBezTo>
                    <a:pt x="9" y="64"/>
                    <a:pt x="10" y="64"/>
                    <a:pt x="10" y="64"/>
                  </a:cubicBezTo>
                  <a:cubicBezTo>
                    <a:pt x="10" y="64"/>
                    <a:pt x="10" y="64"/>
                    <a:pt x="10" y="64"/>
                  </a:cubicBezTo>
                  <a:cubicBezTo>
                    <a:pt x="10" y="64"/>
                    <a:pt x="10" y="65"/>
                    <a:pt x="9" y="66"/>
                  </a:cubicBezTo>
                  <a:cubicBezTo>
                    <a:pt x="9" y="64"/>
                    <a:pt x="9" y="63"/>
                    <a:pt x="9" y="61"/>
                  </a:cubicBezTo>
                  <a:cubicBezTo>
                    <a:pt x="9" y="61"/>
                    <a:pt x="9" y="61"/>
                    <a:pt x="10" y="61"/>
                  </a:cubicBezTo>
                  <a:close/>
                  <a:moveTo>
                    <a:pt x="9" y="84"/>
                  </a:moveTo>
                  <a:cubicBezTo>
                    <a:pt x="10" y="83"/>
                    <a:pt x="10" y="82"/>
                    <a:pt x="11" y="81"/>
                  </a:cubicBezTo>
                  <a:cubicBezTo>
                    <a:pt x="12" y="82"/>
                    <a:pt x="10" y="83"/>
                    <a:pt x="9" y="84"/>
                  </a:cubicBezTo>
                  <a:cubicBezTo>
                    <a:pt x="9" y="84"/>
                    <a:pt x="9" y="84"/>
                    <a:pt x="9" y="84"/>
                  </a:cubicBezTo>
                  <a:close/>
                  <a:moveTo>
                    <a:pt x="11" y="83"/>
                  </a:moveTo>
                  <a:cubicBezTo>
                    <a:pt x="12" y="84"/>
                    <a:pt x="11" y="84"/>
                    <a:pt x="11" y="85"/>
                  </a:cubicBezTo>
                  <a:cubicBezTo>
                    <a:pt x="10" y="85"/>
                    <a:pt x="10" y="86"/>
                    <a:pt x="9" y="87"/>
                  </a:cubicBezTo>
                  <a:cubicBezTo>
                    <a:pt x="9" y="85"/>
                    <a:pt x="10" y="84"/>
                    <a:pt x="11" y="83"/>
                  </a:cubicBezTo>
                  <a:close/>
                  <a:moveTo>
                    <a:pt x="11" y="86"/>
                  </a:moveTo>
                  <a:cubicBezTo>
                    <a:pt x="11" y="86"/>
                    <a:pt x="11" y="86"/>
                    <a:pt x="11" y="86"/>
                  </a:cubicBezTo>
                  <a:cubicBezTo>
                    <a:pt x="11" y="86"/>
                    <a:pt x="11" y="87"/>
                    <a:pt x="12" y="87"/>
                  </a:cubicBezTo>
                  <a:cubicBezTo>
                    <a:pt x="11" y="88"/>
                    <a:pt x="11" y="89"/>
                    <a:pt x="10" y="90"/>
                  </a:cubicBezTo>
                  <a:cubicBezTo>
                    <a:pt x="9" y="88"/>
                    <a:pt x="10" y="87"/>
                    <a:pt x="11" y="86"/>
                  </a:cubicBezTo>
                  <a:close/>
                  <a:moveTo>
                    <a:pt x="10" y="92"/>
                  </a:moveTo>
                  <a:cubicBezTo>
                    <a:pt x="10" y="90"/>
                    <a:pt x="11" y="90"/>
                    <a:pt x="12" y="89"/>
                  </a:cubicBezTo>
                  <a:cubicBezTo>
                    <a:pt x="12" y="90"/>
                    <a:pt x="10" y="91"/>
                    <a:pt x="10" y="92"/>
                  </a:cubicBezTo>
                  <a:close/>
                  <a:moveTo>
                    <a:pt x="12" y="96"/>
                  </a:moveTo>
                  <a:cubicBezTo>
                    <a:pt x="12" y="95"/>
                    <a:pt x="13" y="95"/>
                    <a:pt x="13" y="95"/>
                  </a:cubicBezTo>
                  <a:cubicBezTo>
                    <a:pt x="12" y="94"/>
                    <a:pt x="12" y="95"/>
                    <a:pt x="12" y="95"/>
                  </a:cubicBezTo>
                  <a:cubicBezTo>
                    <a:pt x="11" y="95"/>
                    <a:pt x="11" y="94"/>
                    <a:pt x="11" y="94"/>
                  </a:cubicBezTo>
                  <a:cubicBezTo>
                    <a:pt x="11" y="94"/>
                    <a:pt x="12" y="93"/>
                    <a:pt x="12" y="93"/>
                  </a:cubicBezTo>
                  <a:cubicBezTo>
                    <a:pt x="11" y="92"/>
                    <a:pt x="11" y="93"/>
                    <a:pt x="10" y="93"/>
                  </a:cubicBezTo>
                  <a:cubicBezTo>
                    <a:pt x="10" y="92"/>
                    <a:pt x="11" y="92"/>
                    <a:pt x="12" y="91"/>
                  </a:cubicBezTo>
                  <a:cubicBezTo>
                    <a:pt x="13" y="92"/>
                    <a:pt x="12" y="94"/>
                    <a:pt x="13" y="95"/>
                  </a:cubicBezTo>
                  <a:cubicBezTo>
                    <a:pt x="13" y="95"/>
                    <a:pt x="13" y="96"/>
                    <a:pt x="12" y="96"/>
                  </a:cubicBezTo>
                  <a:close/>
                  <a:moveTo>
                    <a:pt x="13" y="96"/>
                  </a:moveTo>
                  <a:cubicBezTo>
                    <a:pt x="14" y="95"/>
                    <a:pt x="15" y="97"/>
                    <a:pt x="16" y="97"/>
                  </a:cubicBezTo>
                  <a:cubicBezTo>
                    <a:pt x="15" y="97"/>
                    <a:pt x="14" y="96"/>
                    <a:pt x="13"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Freeform 39"/>
            <p:cNvSpPr>
              <a:spLocks noEditPoints="1"/>
            </p:cNvSpPr>
            <p:nvPr/>
          </p:nvSpPr>
          <p:spPr bwMode="auto">
            <a:xfrm>
              <a:off x="9318625" y="2879727"/>
              <a:ext cx="166688" cy="119063"/>
            </a:xfrm>
            <a:custGeom>
              <a:avLst/>
              <a:gdLst>
                <a:gd name="T0" fmla="*/ 4 w 7"/>
                <a:gd name="T1" fmla="*/ 1 h 5"/>
                <a:gd name="T2" fmla="*/ 3 w 7"/>
                <a:gd name="T3" fmla="*/ 0 h 5"/>
                <a:gd name="T4" fmla="*/ 1 w 7"/>
                <a:gd name="T5" fmla="*/ 3 h 5"/>
                <a:gd name="T6" fmla="*/ 7 w 7"/>
                <a:gd name="T7" fmla="*/ 3 h 5"/>
                <a:gd name="T8" fmla="*/ 4 w 7"/>
                <a:gd name="T9" fmla="*/ 1 h 5"/>
                <a:gd name="T10" fmla="*/ 2 w 7"/>
                <a:gd name="T11" fmla="*/ 1 h 5"/>
                <a:gd name="T12" fmla="*/ 3 w 7"/>
                <a:gd name="T13" fmla="*/ 2 h 5"/>
                <a:gd name="T14" fmla="*/ 6 w 7"/>
                <a:gd name="T15" fmla="*/ 3 h 5"/>
                <a:gd name="T16" fmla="*/ 2 w 7"/>
                <a:gd name="T1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
                  <a:moveTo>
                    <a:pt x="4" y="1"/>
                  </a:moveTo>
                  <a:cubicBezTo>
                    <a:pt x="3" y="1"/>
                    <a:pt x="4" y="0"/>
                    <a:pt x="3" y="0"/>
                  </a:cubicBezTo>
                  <a:cubicBezTo>
                    <a:pt x="2" y="0"/>
                    <a:pt x="1" y="1"/>
                    <a:pt x="1" y="3"/>
                  </a:cubicBezTo>
                  <a:cubicBezTo>
                    <a:pt x="2" y="5"/>
                    <a:pt x="5" y="5"/>
                    <a:pt x="7" y="3"/>
                  </a:cubicBezTo>
                  <a:cubicBezTo>
                    <a:pt x="7" y="1"/>
                    <a:pt x="5" y="0"/>
                    <a:pt x="4" y="1"/>
                  </a:cubicBezTo>
                  <a:close/>
                  <a:moveTo>
                    <a:pt x="2" y="1"/>
                  </a:moveTo>
                  <a:cubicBezTo>
                    <a:pt x="3" y="1"/>
                    <a:pt x="2" y="2"/>
                    <a:pt x="3" y="2"/>
                  </a:cubicBezTo>
                  <a:cubicBezTo>
                    <a:pt x="4" y="1"/>
                    <a:pt x="5" y="1"/>
                    <a:pt x="6" y="3"/>
                  </a:cubicBezTo>
                  <a:cubicBezTo>
                    <a:pt x="5" y="5"/>
                    <a:pt x="0" y="3"/>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41"/>
            <p:cNvSpPr/>
            <p:nvPr/>
          </p:nvSpPr>
          <p:spPr bwMode="auto">
            <a:xfrm>
              <a:off x="8699500" y="3498852"/>
              <a:ext cx="285750" cy="23813"/>
            </a:xfrm>
            <a:custGeom>
              <a:avLst/>
              <a:gdLst>
                <a:gd name="T0" fmla="*/ 0 w 12"/>
                <a:gd name="T1" fmla="*/ 1 h 1"/>
                <a:gd name="T2" fmla="*/ 1 w 12"/>
                <a:gd name="T3" fmla="*/ 1 h 1"/>
                <a:gd name="T4" fmla="*/ 5 w 12"/>
                <a:gd name="T5" fmla="*/ 1 h 1"/>
                <a:gd name="T6" fmla="*/ 6 w 12"/>
                <a:gd name="T7" fmla="*/ 1 h 1"/>
                <a:gd name="T8" fmla="*/ 12 w 12"/>
                <a:gd name="T9" fmla="*/ 1 h 1"/>
                <a:gd name="T10" fmla="*/ 12 w 12"/>
                <a:gd name="T11" fmla="*/ 0 h 1"/>
                <a:gd name="T12" fmla="*/ 12 w 12"/>
                <a:gd name="T13" fmla="*/ 0 h 1"/>
                <a:gd name="T14" fmla="*/ 0 w 1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
                  <a:moveTo>
                    <a:pt x="0" y="1"/>
                  </a:moveTo>
                  <a:cubicBezTo>
                    <a:pt x="0" y="1"/>
                    <a:pt x="1" y="1"/>
                    <a:pt x="1" y="1"/>
                  </a:cubicBezTo>
                  <a:cubicBezTo>
                    <a:pt x="2" y="1"/>
                    <a:pt x="4" y="1"/>
                    <a:pt x="5" y="1"/>
                  </a:cubicBezTo>
                  <a:cubicBezTo>
                    <a:pt x="5" y="1"/>
                    <a:pt x="6" y="1"/>
                    <a:pt x="6" y="1"/>
                  </a:cubicBezTo>
                  <a:cubicBezTo>
                    <a:pt x="8" y="1"/>
                    <a:pt x="10" y="1"/>
                    <a:pt x="12" y="1"/>
                  </a:cubicBezTo>
                  <a:cubicBezTo>
                    <a:pt x="12" y="1"/>
                    <a:pt x="12" y="1"/>
                    <a:pt x="12" y="0"/>
                  </a:cubicBezTo>
                  <a:cubicBezTo>
                    <a:pt x="12" y="0"/>
                    <a:pt x="12" y="0"/>
                    <a:pt x="12" y="0"/>
                  </a:cubicBezTo>
                  <a:cubicBezTo>
                    <a:pt x="8"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Freeform 43"/>
            <p:cNvSpPr/>
            <p:nvPr/>
          </p:nvSpPr>
          <p:spPr bwMode="auto">
            <a:xfrm>
              <a:off x="9556750" y="4430714"/>
              <a:ext cx="1166813" cy="95250"/>
            </a:xfrm>
            <a:custGeom>
              <a:avLst/>
              <a:gdLst>
                <a:gd name="T0" fmla="*/ 47 w 49"/>
                <a:gd name="T1" fmla="*/ 0 h 4"/>
                <a:gd name="T2" fmla="*/ 36 w 49"/>
                <a:gd name="T3" fmla="*/ 1 h 4"/>
                <a:gd name="T4" fmla="*/ 35 w 49"/>
                <a:gd name="T5" fmla="*/ 1 h 4"/>
                <a:gd name="T6" fmla="*/ 25 w 49"/>
                <a:gd name="T7" fmla="*/ 2 h 4"/>
                <a:gd name="T8" fmla="*/ 18 w 49"/>
                <a:gd name="T9" fmla="*/ 2 h 4"/>
                <a:gd name="T10" fmla="*/ 2 w 49"/>
                <a:gd name="T11" fmla="*/ 2 h 4"/>
                <a:gd name="T12" fmla="*/ 0 w 49"/>
                <a:gd name="T13" fmla="*/ 3 h 4"/>
                <a:gd name="T14" fmla="*/ 4 w 49"/>
                <a:gd name="T15" fmla="*/ 3 h 4"/>
                <a:gd name="T16" fmla="*/ 9 w 49"/>
                <a:gd name="T17" fmla="*/ 2 h 4"/>
                <a:gd name="T18" fmla="*/ 15 w 49"/>
                <a:gd name="T19" fmla="*/ 2 h 4"/>
                <a:gd name="T20" fmla="*/ 25 w 49"/>
                <a:gd name="T21" fmla="*/ 2 h 4"/>
                <a:gd name="T22" fmla="*/ 43 w 49"/>
                <a:gd name="T23" fmla="*/ 1 h 4"/>
                <a:gd name="T24" fmla="*/ 49 w 49"/>
                <a:gd name="T25" fmla="*/ 1 h 4"/>
                <a:gd name="T26" fmla="*/ 49 w 49"/>
                <a:gd name="T27" fmla="*/ 1 h 4"/>
                <a:gd name="T28" fmla="*/ 47 w 49"/>
                <a:gd name="T2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4">
                  <a:moveTo>
                    <a:pt x="47" y="0"/>
                  </a:moveTo>
                  <a:cubicBezTo>
                    <a:pt x="44" y="0"/>
                    <a:pt x="39" y="1"/>
                    <a:pt x="36" y="1"/>
                  </a:cubicBezTo>
                  <a:cubicBezTo>
                    <a:pt x="36" y="1"/>
                    <a:pt x="35" y="1"/>
                    <a:pt x="35" y="1"/>
                  </a:cubicBezTo>
                  <a:cubicBezTo>
                    <a:pt x="32" y="1"/>
                    <a:pt x="28" y="1"/>
                    <a:pt x="25" y="2"/>
                  </a:cubicBezTo>
                  <a:cubicBezTo>
                    <a:pt x="23" y="2"/>
                    <a:pt x="21" y="2"/>
                    <a:pt x="18" y="2"/>
                  </a:cubicBezTo>
                  <a:cubicBezTo>
                    <a:pt x="13" y="2"/>
                    <a:pt x="7" y="2"/>
                    <a:pt x="2" y="2"/>
                  </a:cubicBezTo>
                  <a:cubicBezTo>
                    <a:pt x="1" y="2"/>
                    <a:pt x="0" y="2"/>
                    <a:pt x="0" y="3"/>
                  </a:cubicBezTo>
                  <a:cubicBezTo>
                    <a:pt x="1" y="4"/>
                    <a:pt x="2" y="3"/>
                    <a:pt x="4" y="3"/>
                  </a:cubicBezTo>
                  <a:cubicBezTo>
                    <a:pt x="5" y="3"/>
                    <a:pt x="7" y="3"/>
                    <a:pt x="9" y="2"/>
                  </a:cubicBezTo>
                  <a:cubicBezTo>
                    <a:pt x="11" y="3"/>
                    <a:pt x="13" y="3"/>
                    <a:pt x="15" y="2"/>
                  </a:cubicBezTo>
                  <a:cubicBezTo>
                    <a:pt x="18" y="2"/>
                    <a:pt x="22" y="3"/>
                    <a:pt x="25" y="2"/>
                  </a:cubicBezTo>
                  <a:cubicBezTo>
                    <a:pt x="31" y="1"/>
                    <a:pt x="37" y="2"/>
                    <a:pt x="43" y="1"/>
                  </a:cubicBezTo>
                  <a:cubicBezTo>
                    <a:pt x="45" y="1"/>
                    <a:pt x="48" y="1"/>
                    <a:pt x="49" y="1"/>
                  </a:cubicBezTo>
                  <a:cubicBezTo>
                    <a:pt x="48" y="1"/>
                    <a:pt x="49" y="1"/>
                    <a:pt x="49" y="1"/>
                  </a:cubicBezTo>
                  <a:cubicBezTo>
                    <a:pt x="49" y="0"/>
                    <a:pt x="48" y="0"/>
                    <a:pt x="4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6" name="文本框 25"/>
          <p:cNvSpPr txBox="1"/>
          <p:nvPr/>
        </p:nvSpPr>
        <p:spPr>
          <a:xfrm>
            <a:off x="4594598" y="2404120"/>
            <a:ext cx="1746089" cy="369332"/>
          </a:xfrm>
          <a:prstGeom prst="rect">
            <a:avLst/>
          </a:prstGeom>
          <a:noFill/>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algn="l"/>
            <a:r>
              <a:rPr lang="en-US" altLang="zh-CN" sz="1800" dirty="0">
                <a:solidFill>
                  <a:prstClr val="white"/>
                </a:solidFill>
              </a:rPr>
              <a:t>01 </a:t>
            </a:r>
            <a:r>
              <a:rPr lang="zh-CN" altLang="en-US" sz="1800" dirty="0">
                <a:solidFill>
                  <a:prstClr val="white"/>
                </a:solidFill>
              </a:rPr>
              <a:t>标题文字</a:t>
            </a:r>
            <a:endParaRPr lang="zh-CN" altLang="en-US" sz="1800" dirty="0">
              <a:solidFill>
                <a:prstClr val="white"/>
              </a:solidFill>
            </a:endParaRPr>
          </a:p>
        </p:txBody>
      </p:sp>
      <p:sp>
        <p:nvSpPr>
          <p:cNvPr id="27" name="文本框 26"/>
          <p:cNvSpPr txBox="1"/>
          <p:nvPr/>
        </p:nvSpPr>
        <p:spPr>
          <a:xfrm>
            <a:off x="4594598" y="2999902"/>
            <a:ext cx="1746089" cy="369332"/>
          </a:xfrm>
          <a:prstGeom prst="rect">
            <a:avLst/>
          </a:prstGeom>
          <a:noFill/>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algn="l"/>
            <a:r>
              <a:rPr lang="en-US" altLang="zh-CN" sz="1800" dirty="0">
                <a:solidFill>
                  <a:prstClr val="white"/>
                </a:solidFill>
              </a:rPr>
              <a:t>02 </a:t>
            </a:r>
            <a:r>
              <a:rPr lang="zh-CN" altLang="en-US" sz="1800" dirty="0">
                <a:solidFill>
                  <a:prstClr val="white"/>
                </a:solidFill>
              </a:rPr>
              <a:t>标题文字</a:t>
            </a:r>
            <a:endParaRPr lang="zh-CN" altLang="en-US" sz="1800" dirty="0">
              <a:solidFill>
                <a:prstClr val="white"/>
              </a:solidFill>
            </a:endParaRPr>
          </a:p>
        </p:txBody>
      </p:sp>
      <p:sp>
        <p:nvSpPr>
          <p:cNvPr id="28" name="文本框 27"/>
          <p:cNvSpPr txBox="1"/>
          <p:nvPr/>
        </p:nvSpPr>
        <p:spPr>
          <a:xfrm>
            <a:off x="4598085" y="3602307"/>
            <a:ext cx="1746089" cy="369332"/>
          </a:xfrm>
          <a:prstGeom prst="rect">
            <a:avLst/>
          </a:prstGeom>
          <a:noFill/>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algn="l"/>
            <a:r>
              <a:rPr lang="en-US" altLang="zh-CN" sz="1800" dirty="0">
                <a:solidFill>
                  <a:prstClr val="white"/>
                </a:solidFill>
              </a:rPr>
              <a:t>03 </a:t>
            </a:r>
            <a:r>
              <a:rPr lang="zh-CN" altLang="en-US" sz="1800" dirty="0">
                <a:solidFill>
                  <a:prstClr val="white"/>
                </a:solidFill>
              </a:rPr>
              <a:t>标题文字</a:t>
            </a:r>
            <a:endParaRPr lang="zh-CN" altLang="en-US" sz="1800" dirty="0">
              <a:solidFill>
                <a:prstClr val="white"/>
              </a:solidFill>
            </a:endParaRPr>
          </a:p>
        </p:txBody>
      </p:sp>
      <p:sp>
        <p:nvSpPr>
          <p:cNvPr id="29" name="文本框 28"/>
          <p:cNvSpPr txBox="1"/>
          <p:nvPr/>
        </p:nvSpPr>
        <p:spPr>
          <a:xfrm>
            <a:off x="4594598" y="4250379"/>
            <a:ext cx="1746089" cy="369332"/>
          </a:xfrm>
          <a:prstGeom prst="rect">
            <a:avLst/>
          </a:prstGeom>
          <a:noFill/>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algn="l"/>
            <a:r>
              <a:rPr lang="en-US" altLang="zh-CN" sz="1800" dirty="0">
                <a:solidFill>
                  <a:prstClr val="white"/>
                </a:solidFill>
              </a:rPr>
              <a:t>04 </a:t>
            </a:r>
            <a:r>
              <a:rPr lang="zh-CN" altLang="en-US" sz="1800" dirty="0">
                <a:solidFill>
                  <a:prstClr val="white"/>
                </a:solidFill>
              </a:rPr>
              <a:t>标题文字</a:t>
            </a:r>
            <a:endParaRPr lang="zh-CN" altLang="en-US" sz="1800" dirty="0">
              <a:solidFill>
                <a:prstClr val="white"/>
              </a:solidFill>
            </a:endParaRPr>
          </a:p>
        </p:txBody>
      </p:sp>
      <p:sp>
        <p:nvSpPr>
          <p:cNvPr id="30" name="文本框 29"/>
          <p:cNvSpPr txBox="1"/>
          <p:nvPr/>
        </p:nvSpPr>
        <p:spPr>
          <a:xfrm>
            <a:off x="4535103" y="4898451"/>
            <a:ext cx="1746089" cy="369332"/>
          </a:xfrm>
          <a:prstGeom prst="rect">
            <a:avLst/>
          </a:prstGeom>
          <a:noFill/>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algn="l"/>
            <a:r>
              <a:rPr lang="en-US" altLang="zh-CN" sz="1800" dirty="0">
                <a:solidFill>
                  <a:prstClr val="white"/>
                </a:solidFill>
              </a:rPr>
              <a:t>05 </a:t>
            </a:r>
            <a:r>
              <a:rPr lang="zh-CN" altLang="en-US" sz="1800" dirty="0">
                <a:solidFill>
                  <a:prstClr val="white"/>
                </a:solidFill>
              </a:rPr>
              <a:t>标题文字</a:t>
            </a:r>
            <a:endParaRPr lang="zh-CN" altLang="en-US" sz="1800" dirty="0">
              <a:solidFill>
                <a:prstClr val="white"/>
              </a:solidFill>
            </a:endParaRPr>
          </a:p>
        </p:txBody>
      </p:sp>
      <p:sp>
        <p:nvSpPr>
          <p:cNvPr id="31" name="TextBox 35"/>
          <p:cNvSpPr txBox="1"/>
          <p:nvPr/>
        </p:nvSpPr>
        <p:spPr>
          <a:xfrm>
            <a:off x="6287839" y="2450179"/>
            <a:ext cx="4182924" cy="377411"/>
          </a:xfrm>
          <a:prstGeom prst="rect">
            <a:avLst/>
          </a:prstGeom>
          <a:noFill/>
        </p:spPr>
        <p:txBody>
          <a:bodyPr wrap="square" rtlCol="0">
            <a:spAutoFit/>
          </a:bodyPr>
          <a:lstStyle/>
          <a:p>
            <a:pPr algn="just">
              <a:lnSpc>
                <a:spcPct val="150000"/>
              </a:lnSpc>
            </a:pPr>
            <a:r>
              <a:rPr lang="zh-CN" altLang="en-US" sz="1400" dirty="0">
                <a:solidFill>
                  <a:prstClr val="white"/>
                </a:solidFill>
                <a:latin typeface="微软雅黑" panose="020B0503020204020204" pitchFamily="34" charset="-122"/>
                <a:ea typeface="微软雅黑" panose="020B0503020204020204" pitchFamily="34" charset="-122"/>
              </a:rPr>
              <a:t>请在此处填入你需要的内容。</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2" name="TextBox 35"/>
          <p:cNvSpPr txBox="1"/>
          <p:nvPr/>
        </p:nvSpPr>
        <p:spPr>
          <a:xfrm>
            <a:off x="6287839" y="3026243"/>
            <a:ext cx="4182924" cy="377411"/>
          </a:xfrm>
          <a:prstGeom prst="rect">
            <a:avLst/>
          </a:prstGeom>
          <a:noFill/>
        </p:spPr>
        <p:txBody>
          <a:bodyPr wrap="square" rtlCol="0">
            <a:spAutoFit/>
          </a:bodyPr>
          <a:lstStyle/>
          <a:p>
            <a:pPr algn="just">
              <a:lnSpc>
                <a:spcPct val="150000"/>
              </a:lnSpc>
            </a:pPr>
            <a:r>
              <a:rPr lang="zh-CN" altLang="en-US" sz="1400" dirty="0">
                <a:solidFill>
                  <a:prstClr val="white"/>
                </a:solidFill>
                <a:latin typeface="微软雅黑" panose="020B0503020204020204" pitchFamily="34" charset="-122"/>
                <a:ea typeface="微软雅黑" panose="020B0503020204020204" pitchFamily="34" charset="-122"/>
              </a:rPr>
              <a:t>请在此处填入你需要的内容。</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3" name="TextBox 35"/>
          <p:cNvSpPr txBox="1"/>
          <p:nvPr/>
        </p:nvSpPr>
        <p:spPr>
          <a:xfrm>
            <a:off x="6287839" y="3602307"/>
            <a:ext cx="4182924" cy="377411"/>
          </a:xfrm>
          <a:prstGeom prst="rect">
            <a:avLst/>
          </a:prstGeom>
          <a:noFill/>
        </p:spPr>
        <p:txBody>
          <a:bodyPr wrap="square" rtlCol="0">
            <a:spAutoFit/>
          </a:bodyPr>
          <a:lstStyle/>
          <a:p>
            <a:pPr algn="just">
              <a:lnSpc>
                <a:spcPct val="150000"/>
              </a:lnSpc>
            </a:pPr>
            <a:r>
              <a:rPr lang="zh-CN" altLang="en-US" sz="1400" dirty="0">
                <a:solidFill>
                  <a:prstClr val="white"/>
                </a:solidFill>
                <a:latin typeface="微软雅黑" panose="020B0503020204020204" pitchFamily="34" charset="-122"/>
                <a:ea typeface="微软雅黑" panose="020B0503020204020204" pitchFamily="34" charset="-122"/>
              </a:rPr>
              <a:t>请在此处填入你需要的内容。</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4" name="TextBox 35"/>
          <p:cNvSpPr txBox="1"/>
          <p:nvPr/>
        </p:nvSpPr>
        <p:spPr>
          <a:xfrm>
            <a:off x="6287839" y="4178371"/>
            <a:ext cx="4182924" cy="377411"/>
          </a:xfrm>
          <a:prstGeom prst="rect">
            <a:avLst/>
          </a:prstGeom>
          <a:noFill/>
        </p:spPr>
        <p:txBody>
          <a:bodyPr wrap="square" rtlCol="0">
            <a:spAutoFit/>
          </a:bodyPr>
          <a:lstStyle/>
          <a:p>
            <a:pPr algn="just">
              <a:lnSpc>
                <a:spcPct val="150000"/>
              </a:lnSpc>
            </a:pPr>
            <a:r>
              <a:rPr lang="zh-CN" altLang="en-US" sz="1400" dirty="0">
                <a:solidFill>
                  <a:prstClr val="white"/>
                </a:solidFill>
                <a:latin typeface="微软雅黑" panose="020B0503020204020204" pitchFamily="34" charset="-122"/>
                <a:ea typeface="微软雅黑" panose="020B0503020204020204" pitchFamily="34" charset="-122"/>
              </a:rPr>
              <a:t>请在此处填入你需要的内容。</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5" name="TextBox 35"/>
          <p:cNvSpPr txBox="1"/>
          <p:nvPr/>
        </p:nvSpPr>
        <p:spPr>
          <a:xfrm>
            <a:off x="6287839" y="4754435"/>
            <a:ext cx="4182924" cy="377411"/>
          </a:xfrm>
          <a:prstGeom prst="rect">
            <a:avLst/>
          </a:prstGeom>
          <a:noFill/>
        </p:spPr>
        <p:txBody>
          <a:bodyPr wrap="square" rtlCol="0">
            <a:spAutoFit/>
          </a:bodyPr>
          <a:lstStyle/>
          <a:p>
            <a:pPr algn="just">
              <a:lnSpc>
                <a:spcPct val="150000"/>
              </a:lnSpc>
            </a:pPr>
            <a:r>
              <a:rPr lang="zh-CN" altLang="en-US" sz="1400" dirty="0">
                <a:solidFill>
                  <a:prstClr val="white"/>
                </a:solidFill>
                <a:latin typeface="微软雅黑" panose="020B0503020204020204" pitchFamily="34" charset="-122"/>
                <a:ea typeface="微软雅黑" panose="020B0503020204020204" pitchFamily="34" charset="-122"/>
              </a:rPr>
              <a:t>请在此处填入你需要的内容。</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2293439" y="3893029"/>
            <a:ext cx="854667" cy="369332"/>
          </a:xfrm>
          <a:prstGeom prst="rect">
            <a:avLst/>
          </a:prstGeom>
          <a:noFill/>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algn="l"/>
            <a:r>
              <a:rPr lang="en-US" altLang="zh-CN" sz="1800" dirty="0">
                <a:solidFill>
                  <a:prstClr val="white"/>
                </a:solidFill>
              </a:rPr>
              <a:t>Title </a:t>
            </a:r>
            <a:endParaRPr lang="zh-CN" altLang="en-US" sz="1800" dirty="0">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animEffect transition="in" filter="fade">
                                      <p:cBhvr>
                                        <p:cTn id="25" dur="500"/>
                                        <p:tgtEl>
                                          <p:spTgt spid="28"/>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animEffect transition="in" filter="fade">
                                      <p:cBhvr>
                                        <p:cTn id="37" dur="500"/>
                                        <p:tgtEl>
                                          <p:spTgt spid="30"/>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up)">
                                      <p:cBhvr>
                                        <p:cTn id="41" dur="250"/>
                                        <p:tgtEl>
                                          <p:spTgt spid="31"/>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250"/>
                                        <p:tgtEl>
                                          <p:spTgt spid="3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up)">
                                      <p:cBhvr>
                                        <p:cTn id="49" dur="250"/>
                                        <p:tgtEl>
                                          <p:spTgt spid="33"/>
                                        </p:tgtEl>
                                      </p:cBhvr>
                                    </p:animEffect>
                                  </p:childTnLst>
                                </p:cTn>
                              </p:par>
                            </p:childTnLst>
                          </p:cTn>
                        </p:par>
                        <p:par>
                          <p:cTn id="50" fill="hold">
                            <p:stCondLst>
                              <p:cond delay="4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250"/>
                                        <p:tgtEl>
                                          <p:spTgt spid="3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up)">
                                      <p:cBhvr>
                                        <p:cTn id="57" dur="250"/>
                                        <p:tgtEl>
                                          <p:spTgt spid="35"/>
                                        </p:tgtEl>
                                      </p:cBhvr>
                                    </p:animEffect>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2">
            <a:lum bright="70000" contrast="-70000"/>
          </a:blip>
          <a:stretch>
            <a:fillRect/>
          </a:stretch>
        </p:blipFill>
        <p:spPr>
          <a:xfrm>
            <a:off x="2586260" y="1142976"/>
            <a:ext cx="7558639" cy="1656842"/>
          </a:xfrm>
          <a:prstGeom prst="rect">
            <a:avLst/>
          </a:prstGeom>
        </p:spPr>
      </p:pic>
      <p:sp>
        <p:nvSpPr>
          <p:cNvPr id="9" name="Freeform 154"/>
          <p:cNvSpPr/>
          <p:nvPr/>
        </p:nvSpPr>
        <p:spPr bwMode="auto">
          <a:xfrm>
            <a:off x="1895861" y="1399228"/>
            <a:ext cx="117498" cy="135308"/>
          </a:xfrm>
          <a:custGeom>
            <a:avLst/>
            <a:gdLst>
              <a:gd name="T0" fmla="*/ 48 w 57"/>
              <a:gd name="T1" fmla="*/ 8 h 56"/>
              <a:gd name="T2" fmla="*/ 29 w 57"/>
              <a:gd name="T3" fmla="*/ 0 h 56"/>
              <a:gd name="T4" fmla="*/ 9 w 57"/>
              <a:gd name="T5" fmla="*/ 8 h 56"/>
              <a:gd name="T6" fmla="*/ 3 w 57"/>
              <a:gd name="T7" fmla="*/ 17 h 56"/>
              <a:gd name="T8" fmla="*/ 1 w 57"/>
              <a:gd name="T9" fmla="*/ 28 h 56"/>
              <a:gd name="T10" fmla="*/ 9 w 57"/>
              <a:gd name="T11" fmla="*/ 48 h 56"/>
              <a:gd name="T12" fmla="*/ 29 w 57"/>
              <a:gd name="T13" fmla="*/ 56 h 56"/>
              <a:gd name="T14" fmla="*/ 48 w 57"/>
              <a:gd name="T15" fmla="*/ 48 h 56"/>
              <a:gd name="T16" fmla="*/ 54 w 57"/>
              <a:gd name="T17" fmla="*/ 39 h 56"/>
              <a:gd name="T18" fmla="*/ 57 w 57"/>
              <a:gd name="T19" fmla="*/ 28 h 56"/>
              <a:gd name="T20" fmla="*/ 48 w 57"/>
              <a:gd name="T21"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56">
                <a:moveTo>
                  <a:pt x="48" y="8"/>
                </a:moveTo>
                <a:cubicBezTo>
                  <a:pt x="43" y="3"/>
                  <a:pt x="36" y="0"/>
                  <a:pt x="29" y="0"/>
                </a:cubicBezTo>
                <a:cubicBezTo>
                  <a:pt x="21" y="0"/>
                  <a:pt x="14" y="3"/>
                  <a:pt x="9" y="8"/>
                </a:cubicBezTo>
                <a:cubicBezTo>
                  <a:pt x="6" y="11"/>
                  <a:pt x="4" y="14"/>
                  <a:pt x="3" y="17"/>
                </a:cubicBezTo>
                <a:cubicBezTo>
                  <a:pt x="1" y="20"/>
                  <a:pt x="0" y="24"/>
                  <a:pt x="1" y="28"/>
                </a:cubicBezTo>
                <a:cubicBezTo>
                  <a:pt x="1" y="35"/>
                  <a:pt x="3" y="43"/>
                  <a:pt x="9" y="48"/>
                </a:cubicBezTo>
                <a:cubicBezTo>
                  <a:pt x="14" y="53"/>
                  <a:pt x="21" y="56"/>
                  <a:pt x="29" y="56"/>
                </a:cubicBezTo>
                <a:cubicBezTo>
                  <a:pt x="36" y="56"/>
                  <a:pt x="43" y="53"/>
                  <a:pt x="48" y="48"/>
                </a:cubicBezTo>
                <a:cubicBezTo>
                  <a:pt x="51" y="45"/>
                  <a:pt x="53" y="42"/>
                  <a:pt x="54" y="39"/>
                </a:cubicBezTo>
                <a:cubicBezTo>
                  <a:pt x="56" y="35"/>
                  <a:pt x="57" y="32"/>
                  <a:pt x="57" y="28"/>
                </a:cubicBezTo>
                <a:cubicBezTo>
                  <a:pt x="56" y="21"/>
                  <a:pt x="54" y="13"/>
                  <a:pt x="48" y="8"/>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3" name="文本框 12"/>
          <p:cNvSpPr txBox="1"/>
          <p:nvPr/>
        </p:nvSpPr>
        <p:spPr>
          <a:xfrm>
            <a:off x="2879831" y="1412298"/>
            <a:ext cx="6679475" cy="707886"/>
          </a:xfrm>
          <a:prstGeom prst="rect">
            <a:avLst/>
          </a:prstGeom>
          <a:noFill/>
          <a:ln>
            <a:noFill/>
          </a:ln>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0" cap="none" spc="0" normalizeH="0" baseline="0" noProof="0" dirty="0">
                <a:ln>
                  <a:noFill/>
                </a:ln>
                <a:solidFill>
                  <a:prstClr val="white"/>
                </a:solidFill>
                <a:effectLst/>
                <a:uLnTx/>
                <a:uFillTx/>
                <a:latin typeface="方正粗倩简体" pitchFamily="65" charset="-122"/>
                <a:ea typeface="方正粗倩简体" pitchFamily="65" charset="-122"/>
                <a:cs typeface="+mn-cs"/>
              </a:rPr>
              <a:t>呆萌小猫手绘卡通总结通用</a:t>
            </a:r>
            <a:endParaRPr kumimoji="0" lang="zh-CN" altLang="en-US" sz="4000" b="0" i="0" u="none" strike="noStrike" kern="0" cap="none" spc="0" normalizeH="0" baseline="0" noProof="0" dirty="0">
              <a:ln>
                <a:noFill/>
              </a:ln>
              <a:solidFill>
                <a:prstClr val="white"/>
              </a:solidFill>
              <a:effectLst/>
              <a:uLnTx/>
              <a:uFillTx/>
              <a:latin typeface="方正粗倩简体" pitchFamily="65" charset="-122"/>
              <a:ea typeface="方正粗倩简体" pitchFamily="65" charset="-122"/>
              <a:cs typeface="+mn-cs"/>
            </a:endParaRPr>
          </a:p>
        </p:txBody>
      </p:sp>
      <p:sp>
        <p:nvSpPr>
          <p:cNvPr id="14" name="文本框 13"/>
          <p:cNvSpPr txBox="1"/>
          <p:nvPr/>
        </p:nvSpPr>
        <p:spPr>
          <a:xfrm>
            <a:off x="3419090" y="2117012"/>
            <a:ext cx="5656338" cy="46166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300" normalizeH="0" baseline="0" noProof="0" dirty="0">
                <a:ln>
                  <a:noFill/>
                </a:ln>
                <a:solidFill>
                  <a:prstClr val="white"/>
                </a:solidFill>
                <a:effectLst/>
                <a:uLnTx/>
                <a:uFillTx/>
                <a:latin typeface="方正粗倩简体" pitchFamily="65" charset="-122"/>
                <a:ea typeface="方正粗倩简体" pitchFamily="65" charset="-122"/>
                <a:cs typeface="+mn-cs"/>
              </a:rPr>
              <a:t>Business general template</a:t>
            </a:r>
            <a:endParaRPr kumimoji="0" lang="zh-CN" altLang="en-US" sz="2400" b="0" i="0" u="none" strike="noStrike" kern="0" cap="none" spc="300" normalizeH="0" baseline="0" noProof="0" dirty="0">
              <a:ln>
                <a:noFill/>
              </a:ln>
              <a:solidFill>
                <a:prstClr val="white"/>
              </a:solidFill>
              <a:effectLst/>
              <a:uLnTx/>
              <a:uFillTx/>
              <a:latin typeface="方正粗倩简体" pitchFamily="65" charset="-122"/>
              <a:ea typeface="方正粗倩简体" pitchFamily="65" charset="-122"/>
              <a:cs typeface="+mn-cs"/>
            </a:endParaRPr>
          </a:p>
        </p:txBody>
      </p:sp>
      <p:sp>
        <p:nvSpPr>
          <p:cNvPr id="16" name="文本框 15"/>
          <p:cNvSpPr txBox="1"/>
          <p:nvPr/>
        </p:nvSpPr>
        <p:spPr>
          <a:xfrm>
            <a:off x="2880696" y="2882691"/>
            <a:ext cx="41157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商务总结</a:t>
            </a:r>
            <a:r>
              <a:rPr kumimoji="0" lang="en-US" altLang="zh-CN"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a:t>
            </a:r>
            <a:r>
              <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各类汇报</a:t>
            </a:r>
            <a:r>
              <a:rPr kumimoji="0" lang="en-US" altLang="zh-CN"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a:t>
            </a:r>
            <a:r>
              <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毕业论文</a:t>
            </a:r>
            <a:r>
              <a:rPr kumimoji="0" lang="en-US" altLang="zh-CN"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a:t>
            </a:r>
            <a:r>
              <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通用模板</a:t>
            </a: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t="54086"/>
          <a:stretch>
            <a:fillRect/>
          </a:stretch>
        </p:blipFill>
        <p:spPr>
          <a:xfrm>
            <a:off x="2177" y="3709241"/>
            <a:ext cx="12187645" cy="314875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t="54086"/>
          <a:stretch>
            <a:fillRect/>
          </a:stretch>
        </p:blipFill>
        <p:spPr>
          <a:xfrm>
            <a:off x="2177" y="5175343"/>
            <a:ext cx="6512923" cy="1682657"/>
          </a:xfrm>
          <a:prstGeom prst="rect">
            <a:avLst/>
          </a:prstGeom>
        </p:spPr>
      </p:pic>
      <p:sp>
        <p:nvSpPr>
          <p:cNvPr id="10" name="文本框 45"/>
          <p:cNvSpPr>
            <a:spLocks noChangeArrowheads="1"/>
          </p:cNvSpPr>
          <p:nvPr/>
        </p:nvSpPr>
        <p:spPr bwMode="auto">
          <a:xfrm>
            <a:off x="4443908" y="2370882"/>
            <a:ext cx="600075" cy="523875"/>
          </a:xfrm>
          <a:prstGeom prst="rect">
            <a:avLst/>
          </a:prstGeom>
          <a:noFill/>
          <a:ln>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prstClr val="white"/>
                </a:solidFill>
                <a:effectLst/>
                <a:uLnTx/>
                <a:uFillTx/>
                <a:latin typeface="+mj-ea"/>
                <a:ea typeface="+mj-ea"/>
                <a:cs typeface="+mn-cs"/>
                <a:sym typeface="微软雅黑" panose="020B0503020204020204" pitchFamily="34" charset="-122"/>
              </a:rPr>
              <a:t>01</a:t>
            </a:r>
            <a:endParaRPr kumimoji="0" lang="zh-CN" altLang="en-US" sz="2800" b="0" i="0" u="none" strike="noStrike" kern="1200" cap="none" spc="0" normalizeH="0" baseline="0" noProof="0" dirty="0">
              <a:ln>
                <a:noFill/>
              </a:ln>
              <a:solidFill>
                <a:prstClr val="white"/>
              </a:solidFill>
              <a:effectLst/>
              <a:uLnTx/>
              <a:uFillTx/>
              <a:latin typeface="+mj-ea"/>
              <a:ea typeface="+mj-ea"/>
              <a:cs typeface="+mn-cs"/>
              <a:sym typeface="微软雅黑" panose="020B0503020204020204" pitchFamily="34" charset="-122"/>
            </a:endParaRPr>
          </a:p>
        </p:txBody>
      </p:sp>
      <p:sp>
        <p:nvSpPr>
          <p:cNvPr id="11" name="文本框 46"/>
          <p:cNvSpPr>
            <a:spLocks noChangeArrowheads="1"/>
          </p:cNvSpPr>
          <p:nvPr/>
        </p:nvSpPr>
        <p:spPr bwMode="auto">
          <a:xfrm>
            <a:off x="4443908" y="3321794"/>
            <a:ext cx="600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a:ln>
                  <a:noFill/>
                </a:ln>
                <a:solidFill>
                  <a:prstClr val="white"/>
                </a:solidFill>
                <a:effectLst/>
                <a:uLnTx/>
                <a:uFillTx/>
                <a:latin typeface="+mj-ea"/>
                <a:ea typeface="+mj-ea"/>
                <a:cs typeface="+mn-cs"/>
                <a:sym typeface="微软雅黑" panose="020B0503020204020204" pitchFamily="34" charset="-122"/>
              </a:rPr>
              <a:t>02</a:t>
            </a:r>
            <a:endParaRPr kumimoji="0" lang="zh-CN" altLang="en-US" sz="2800" b="0" i="0" u="none" strike="noStrike" kern="1200" cap="none" spc="0" normalizeH="0" baseline="0" noProof="0">
              <a:ln>
                <a:noFill/>
              </a:ln>
              <a:solidFill>
                <a:prstClr val="white"/>
              </a:solidFill>
              <a:effectLst/>
              <a:uLnTx/>
              <a:uFillTx/>
              <a:latin typeface="+mj-ea"/>
              <a:ea typeface="+mj-ea"/>
              <a:cs typeface="+mn-cs"/>
              <a:sym typeface="微软雅黑" panose="020B0503020204020204" pitchFamily="34" charset="-122"/>
            </a:endParaRPr>
          </a:p>
        </p:txBody>
      </p:sp>
      <p:sp>
        <p:nvSpPr>
          <p:cNvPr id="12" name="文本框 47"/>
          <p:cNvSpPr>
            <a:spLocks noChangeArrowheads="1"/>
          </p:cNvSpPr>
          <p:nvPr/>
        </p:nvSpPr>
        <p:spPr bwMode="auto">
          <a:xfrm>
            <a:off x="4443908" y="4298107"/>
            <a:ext cx="600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a:ln>
                  <a:noFill/>
                </a:ln>
                <a:solidFill>
                  <a:prstClr val="white"/>
                </a:solidFill>
                <a:effectLst/>
                <a:uLnTx/>
                <a:uFillTx/>
                <a:latin typeface="+mj-ea"/>
                <a:ea typeface="+mj-ea"/>
                <a:cs typeface="+mn-cs"/>
                <a:sym typeface="微软雅黑" panose="020B0503020204020204" pitchFamily="34" charset="-122"/>
              </a:rPr>
              <a:t>03</a:t>
            </a:r>
            <a:endParaRPr kumimoji="0" lang="zh-CN" altLang="en-US" sz="2800" b="0" i="0" u="none" strike="noStrike" kern="1200" cap="none" spc="0" normalizeH="0" baseline="0" noProof="0">
              <a:ln>
                <a:noFill/>
              </a:ln>
              <a:solidFill>
                <a:prstClr val="white"/>
              </a:solidFill>
              <a:effectLst/>
              <a:uLnTx/>
              <a:uFillTx/>
              <a:latin typeface="+mj-ea"/>
              <a:ea typeface="+mj-ea"/>
              <a:cs typeface="+mn-cs"/>
              <a:sym typeface="微软雅黑" panose="020B0503020204020204" pitchFamily="34" charset="-122"/>
            </a:endParaRPr>
          </a:p>
        </p:txBody>
      </p:sp>
      <p:sp>
        <p:nvSpPr>
          <p:cNvPr id="17" name="文本框 48"/>
          <p:cNvSpPr>
            <a:spLocks noChangeArrowheads="1"/>
          </p:cNvSpPr>
          <p:nvPr/>
        </p:nvSpPr>
        <p:spPr bwMode="auto">
          <a:xfrm>
            <a:off x="5334496" y="2477244"/>
            <a:ext cx="3421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mj-ea"/>
                <a:ea typeface="+mj-ea"/>
                <a:cs typeface="+mn-cs"/>
                <a:sym typeface="微软雅黑" panose="020B0503020204020204" pitchFamily="34" charset="-122"/>
              </a:rPr>
              <a:t>单击这里添加您要的文本</a:t>
            </a:r>
            <a:endParaRPr kumimoji="0" lang="zh-CN" altLang="en-US" sz="1800" b="0" i="0" u="none" strike="noStrike" kern="1200" cap="none" spc="0" normalizeH="0" baseline="0" noProof="0" dirty="0">
              <a:ln>
                <a:noFill/>
              </a:ln>
              <a:solidFill>
                <a:prstClr val="black"/>
              </a:solidFill>
              <a:effectLst/>
              <a:uLnTx/>
              <a:uFillTx/>
              <a:latin typeface="+mj-ea"/>
              <a:ea typeface="+mj-ea"/>
              <a:cs typeface="+mn-cs"/>
            </a:endParaRPr>
          </a:p>
        </p:txBody>
      </p:sp>
      <p:sp>
        <p:nvSpPr>
          <p:cNvPr id="18" name="文本框 49"/>
          <p:cNvSpPr>
            <a:spLocks noChangeArrowheads="1"/>
          </p:cNvSpPr>
          <p:nvPr/>
        </p:nvSpPr>
        <p:spPr bwMode="auto">
          <a:xfrm>
            <a:off x="5334496" y="3445619"/>
            <a:ext cx="3421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a:ln>
                  <a:noFill/>
                </a:ln>
                <a:solidFill>
                  <a:prstClr val="white"/>
                </a:solidFill>
                <a:effectLst/>
                <a:uLnTx/>
                <a:uFillTx/>
                <a:latin typeface="+mj-ea"/>
                <a:ea typeface="+mj-ea"/>
                <a:cs typeface="+mn-cs"/>
                <a:sym typeface="微软雅黑" panose="020B0503020204020204" pitchFamily="34" charset="-122"/>
              </a:rPr>
              <a:t>单击这里添加您要的文本</a:t>
            </a:r>
            <a:endParaRPr kumimoji="0" lang="zh-CN" altLang="en-US" sz="1800" b="0" i="0" u="none" strike="noStrike" kern="1200" cap="none" spc="0" normalizeH="0" baseline="0" noProof="0">
              <a:ln>
                <a:noFill/>
              </a:ln>
              <a:solidFill>
                <a:prstClr val="black"/>
              </a:solidFill>
              <a:effectLst/>
              <a:uLnTx/>
              <a:uFillTx/>
              <a:latin typeface="+mj-ea"/>
              <a:ea typeface="+mj-ea"/>
              <a:cs typeface="+mn-cs"/>
            </a:endParaRPr>
          </a:p>
        </p:txBody>
      </p:sp>
      <p:sp>
        <p:nvSpPr>
          <p:cNvPr id="19" name="文本框 50"/>
          <p:cNvSpPr>
            <a:spLocks noChangeArrowheads="1"/>
          </p:cNvSpPr>
          <p:nvPr/>
        </p:nvSpPr>
        <p:spPr bwMode="auto">
          <a:xfrm>
            <a:off x="5334496" y="4382244"/>
            <a:ext cx="3421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a:ln>
                  <a:noFill/>
                </a:ln>
                <a:solidFill>
                  <a:prstClr val="white"/>
                </a:solidFill>
                <a:effectLst/>
                <a:uLnTx/>
                <a:uFillTx/>
                <a:latin typeface="+mj-ea"/>
                <a:ea typeface="+mj-ea"/>
                <a:cs typeface="+mn-cs"/>
                <a:sym typeface="微软雅黑" panose="020B0503020204020204" pitchFamily="34" charset="-122"/>
              </a:rPr>
              <a:t>单击这里添加您要的文本</a:t>
            </a:r>
            <a:endParaRPr kumimoji="0" lang="zh-CN" altLang="en-US" sz="1800" b="0" i="0" u="none" strike="noStrike" kern="1200" cap="none" spc="0" normalizeH="0" baseline="0" noProof="0">
              <a:ln>
                <a:noFill/>
              </a:ln>
              <a:solidFill>
                <a:prstClr val="black"/>
              </a:solidFill>
              <a:effectLst/>
              <a:uLnTx/>
              <a:uFillTx/>
              <a:latin typeface="+mj-ea"/>
              <a:ea typeface="+mj-ea"/>
              <a:cs typeface="+mn-cs"/>
            </a:endParaRPr>
          </a:p>
        </p:txBody>
      </p:sp>
      <p:sp>
        <p:nvSpPr>
          <p:cNvPr id="20" name="文本框 19"/>
          <p:cNvSpPr txBox="1"/>
          <p:nvPr/>
        </p:nvSpPr>
        <p:spPr>
          <a:xfrm>
            <a:off x="1730124" y="1494046"/>
            <a:ext cx="1947690"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white"/>
                </a:solidFill>
                <a:effectLst/>
                <a:uLnTx/>
                <a:uFillTx/>
                <a:latin typeface="+mj-ea"/>
                <a:ea typeface="+mj-ea"/>
                <a:cs typeface="+mn-cs"/>
              </a:rPr>
              <a:t>contents</a:t>
            </a:r>
            <a:endParaRPr kumimoji="0" lang="en-US" altLang="zh-CN" sz="3200" b="0" i="0" u="none" strike="noStrike" kern="1200" cap="none" spc="0" normalizeH="0" baseline="0" noProof="0" dirty="0">
              <a:ln>
                <a:noFill/>
              </a:ln>
              <a:solidFill>
                <a:prstClr val="white"/>
              </a:solidFill>
              <a:effectLst/>
              <a:uLnTx/>
              <a:uFillTx/>
              <a:latin typeface="+mj-ea"/>
              <a:ea typeface="+mj-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white"/>
                </a:solidFill>
                <a:effectLst/>
                <a:uLnTx/>
                <a:uFillTx/>
                <a:latin typeface="+mj-ea"/>
                <a:ea typeface="+mj-ea"/>
                <a:cs typeface="+mn-cs"/>
              </a:rPr>
              <a:t>目录</a:t>
            </a:r>
            <a:endParaRPr kumimoji="0" lang="en-US" altLang="zh-CN" sz="3600" b="0" i="0" u="none" strike="noStrike" kern="1200" cap="none" spc="0" normalizeH="0" baseline="0" noProof="0" dirty="0">
              <a:ln>
                <a:noFill/>
              </a:ln>
              <a:solidFill>
                <a:prstClr val="white"/>
              </a:solidFill>
              <a:effectLst/>
              <a:uLnTx/>
              <a:uFillTx/>
              <a:latin typeface="+mj-ea"/>
              <a:ea typeface="+mj-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4" dur="1000" fill="hold"/>
                                        <p:tgtEl>
                                          <p:spTgt spid="10"/>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10"/>
                                        </p:tgtEl>
                                        <p:attrNameLst>
                                          <p:attrName>ppt_y</p:attrName>
                                        </p:attrNameLst>
                                      </p:cBhvr>
                                      <p:tavLst>
                                        <p:tav tm="0">
                                          <p:val>
                                            <p:strVal val="#ppt_y+.1"/>
                                          </p:val>
                                        </p:tav>
                                        <p:tav tm="100000">
                                          <p:val>
                                            <p:strVal val="#ppt_y"/>
                                          </p:val>
                                        </p:tav>
                                      </p:tavLst>
                                    </p:anim>
                                    <p:animEffect>
                                      <p:cBhvr>
                                        <p:cTn id="18" dur="1000" decel="50000">
                                          <p:stCondLst>
                                            <p:cond delay="0"/>
                                          </p:stCondLst>
                                        </p:cTn>
                                        <p:tgtEl>
                                          <p:spTgt spid="10"/>
                                        </p:tgtEl>
                                      </p:cBhvr>
                                    </p:animEffect>
                                  </p:childTnLst>
                                </p:cTn>
                              </p:par>
                              <p:par>
                                <p:cTn id="19" presetID="25"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24" dur="1000" fill="hold"/>
                                        <p:tgtEl>
                                          <p:spTgt spid="17"/>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7"/>
                                        </p:tgtEl>
                                        <p:attrNameLst>
                                          <p:attrName>ppt_y</p:attrName>
                                        </p:attrNameLst>
                                      </p:cBhvr>
                                      <p:tavLst>
                                        <p:tav tm="0">
                                          <p:val>
                                            <p:strVal val="#ppt_y+.1"/>
                                          </p:val>
                                        </p:tav>
                                        <p:tav tm="100000">
                                          <p:val>
                                            <p:strVal val="#ppt_y"/>
                                          </p:val>
                                        </p:tav>
                                      </p:tavLst>
                                    </p:anim>
                                    <p:animEffect>
                                      <p:cBhvr>
                                        <p:cTn id="28" dur="1000" decel="50000">
                                          <p:stCondLst>
                                            <p:cond delay="0"/>
                                          </p:stCondLst>
                                        </p:cTn>
                                        <p:tgtEl>
                                          <p:spTgt spid="17"/>
                                        </p:tgtEl>
                                      </p:cBhvr>
                                    </p:animEffect>
                                  </p:childTnLst>
                                </p:cTn>
                              </p:par>
                            </p:childTnLst>
                          </p:cTn>
                        </p:par>
                        <p:par>
                          <p:cTn id="29" fill="hold">
                            <p:stCondLst>
                              <p:cond delay="1500"/>
                            </p:stCondLst>
                            <p:childTnLst>
                              <p:par>
                                <p:cTn id="30" presetID="25"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5" dur="1000" fill="hold"/>
                                        <p:tgtEl>
                                          <p:spTgt spid="11"/>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11"/>
                                        </p:tgtEl>
                                        <p:attrNameLst>
                                          <p:attrName>ppt_y</p:attrName>
                                        </p:attrNameLst>
                                      </p:cBhvr>
                                      <p:tavLst>
                                        <p:tav tm="0">
                                          <p:val>
                                            <p:strVal val="#ppt_y+.1"/>
                                          </p:val>
                                        </p:tav>
                                        <p:tav tm="100000">
                                          <p:val>
                                            <p:strVal val="#ppt_y"/>
                                          </p:val>
                                        </p:tav>
                                      </p:tavLst>
                                    </p:anim>
                                    <p:animEffect>
                                      <p:cBhvr>
                                        <p:cTn id="39" dur="1000" decel="50000">
                                          <p:stCondLst>
                                            <p:cond delay="0"/>
                                          </p:stCondLst>
                                        </p:cTn>
                                        <p:tgtEl>
                                          <p:spTgt spid="11"/>
                                        </p:tgtEl>
                                      </p:cBhvr>
                                    </p:animEffect>
                                  </p:childTnLst>
                                </p:cTn>
                              </p:par>
                              <p:par>
                                <p:cTn id="40" presetID="25"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45" dur="1000" fill="hold"/>
                                        <p:tgtEl>
                                          <p:spTgt spid="18"/>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18"/>
                                        </p:tgtEl>
                                        <p:attrNameLst>
                                          <p:attrName>ppt_y</p:attrName>
                                        </p:attrNameLst>
                                      </p:cBhvr>
                                      <p:tavLst>
                                        <p:tav tm="0">
                                          <p:val>
                                            <p:strVal val="#ppt_y+.1"/>
                                          </p:val>
                                        </p:tav>
                                        <p:tav tm="100000">
                                          <p:val>
                                            <p:strVal val="#ppt_y"/>
                                          </p:val>
                                        </p:tav>
                                      </p:tavLst>
                                    </p:anim>
                                    <p:animEffect>
                                      <p:cBhvr>
                                        <p:cTn id="49" dur="1000" decel="50000">
                                          <p:stCondLst>
                                            <p:cond delay="0"/>
                                          </p:stCondLst>
                                        </p:cTn>
                                        <p:tgtEl>
                                          <p:spTgt spid="18"/>
                                        </p:tgtEl>
                                      </p:cBhvr>
                                    </p:animEffect>
                                  </p:childTnLst>
                                </p:cTn>
                              </p:par>
                            </p:childTnLst>
                          </p:cTn>
                        </p:par>
                        <p:par>
                          <p:cTn id="50" fill="hold">
                            <p:stCondLst>
                              <p:cond delay="2500"/>
                            </p:stCondLst>
                            <p:childTnLst>
                              <p:par>
                                <p:cTn id="51" presetID="25"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56" dur="1000" fill="hold"/>
                                        <p:tgtEl>
                                          <p:spTgt spid="12"/>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2"/>
                                        </p:tgtEl>
                                        <p:attrNameLst>
                                          <p:attrName>ppt_y</p:attrName>
                                        </p:attrNameLst>
                                      </p:cBhvr>
                                      <p:tavLst>
                                        <p:tav tm="0">
                                          <p:val>
                                            <p:strVal val="#ppt_y+.1"/>
                                          </p:val>
                                        </p:tav>
                                        <p:tav tm="100000">
                                          <p:val>
                                            <p:strVal val="#ppt_y"/>
                                          </p:val>
                                        </p:tav>
                                      </p:tavLst>
                                    </p:anim>
                                    <p:animEffect>
                                      <p:cBhvr>
                                        <p:cTn id="60" dur="1000" decel="50000">
                                          <p:stCondLst>
                                            <p:cond delay="0"/>
                                          </p:stCondLst>
                                        </p:cTn>
                                        <p:tgtEl>
                                          <p:spTgt spid="12"/>
                                        </p:tgtEl>
                                      </p:cBhvr>
                                    </p:animEffect>
                                  </p:childTnLst>
                                </p:cTn>
                              </p:par>
                              <p:par>
                                <p:cTn id="61" presetID="25"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66" dur="1000" fill="hold"/>
                                        <p:tgtEl>
                                          <p:spTgt spid="19"/>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19"/>
                                        </p:tgtEl>
                                        <p:attrNameLst>
                                          <p:attrName>ppt_y</p:attrName>
                                        </p:attrNameLst>
                                      </p:cBhvr>
                                      <p:tavLst>
                                        <p:tav tm="0">
                                          <p:val>
                                            <p:strVal val="#ppt_y+.1"/>
                                          </p:val>
                                        </p:tav>
                                        <p:tav tm="100000">
                                          <p:val>
                                            <p:strVal val="#ppt_y"/>
                                          </p:val>
                                        </p:tav>
                                      </p:tavLst>
                                    </p:anim>
                                    <p:animEffect>
                                      <p:cBhvr>
                                        <p:cTn id="70" dur="1000" decel="50000">
                                          <p:stCondLst>
                                            <p:cond delay="0"/>
                                          </p:stCondLst>
                                        </p:cTn>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p:bldP spid="11" grpId="0" bldLvl="0" autoUpdateAnimBg="0"/>
      <p:bldP spid="12" grpId="0" bldLvl="0" autoUpdateAnimBg="0"/>
      <p:bldP spid="17" grpId="0" bldLvl="0" autoUpdateAnimBg="0"/>
      <p:bldP spid="18" grpId="0" bldLvl="0" autoUpdateAnimBg="0"/>
      <p:bldP spid="19" grpId="0" bldLvl="0" autoUpdateAnimBg="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25729" t="47177" r="47188"/>
          <a:stretch>
            <a:fillRect/>
          </a:stretch>
        </p:blipFill>
        <p:spPr>
          <a:xfrm>
            <a:off x="7112000" y="4314052"/>
            <a:ext cx="5080000" cy="2559188"/>
          </a:xfrm>
          <a:prstGeom prst="rect">
            <a:avLst/>
          </a:prstGeom>
        </p:spPr>
      </p:pic>
      <p:sp>
        <p:nvSpPr>
          <p:cNvPr id="13" name="文本框 12"/>
          <p:cNvSpPr txBox="1"/>
          <p:nvPr/>
        </p:nvSpPr>
        <p:spPr>
          <a:xfrm>
            <a:off x="3434355" y="2381925"/>
            <a:ext cx="5323289" cy="1200329"/>
          </a:xfrm>
          <a:prstGeom prst="rect">
            <a:avLst/>
          </a:prstGeom>
          <a:noFill/>
        </p:spPr>
        <p:txBody>
          <a:bodyPr wrap="square" rtlCol="0">
            <a:spAutoFit/>
          </a:bodyPr>
          <a:lstStyle/>
          <a:p>
            <a:pPr>
              <a:defRPr/>
            </a:pPr>
            <a:r>
              <a:rPr lang="zh-CN" altLang="en-US" sz="3600" kern="0" dirty="0">
                <a:solidFill>
                  <a:schemeClr val="bg1"/>
                </a:solidFill>
                <a:latin typeface="等线" panose="02010600030101010101" charset="-122"/>
                <a:ea typeface="等线" panose="02010600030101010101" charset="-122"/>
              </a:rPr>
              <a:t>第一部分</a:t>
            </a:r>
            <a:endParaRPr lang="en-US" altLang="zh-CN" sz="3600" kern="0" dirty="0">
              <a:solidFill>
                <a:schemeClr val="bg1"/>
              </a:solidFill>
              <a:latin typeface="等线" panose="02010600030101010101" charset="-122"/>
              <a:ea typeface="等线" panose="02010600030101010101" charset="-122"/>
            </a:endParaRPr>
          </a:p>
          <a:p>
            <a:pPr algn="dist">
              <a:defRPr/>
            </a:pPr>
            <a:r>
              <a:rPr lang="zh-CN" altLang="en-US" sz="3600" kern="0" dirty="0">
                <a:solidFill>
                  <a:schemeClr val="bg1"/>
                </a:solidFill>
                <a:latin typeface="等线" panose="02010600030101010101" charset="-122"/>
                <a:ea typeface="等线" panose="02010600030101010101" charset="-122"/>
              </a:rPr>
              <a:t>请在此处添加</a:t>
            </a:r>
            <a:r>
              <a:rPr lang="zh-CN" altLang="en-US" sz="3600" kern="0" dirty="0">
                <a:solidFill>
                  <a:srgbClr val="FFC000"/>
                </a:solidFill>
                <a:latin typeface="等线" panose="02010600030101010101" charset="-122"/>
                <a:ea typeface="等线" panose="02010600030101010101" charset="-122"/>
              </a:rPr>
              <a:t>您的</a:t>
            </a:r>
            <a:r>
              <a:rPr lang="zh-CN" altLang="en-US" sz="3600" kern="0" dirty="0">
                <a:solidFill>
                  <a:schemeClr val="bg1"/>
                </a:solidFill>
                <a:latin typeface="等线" panose="02010600030101010101" charset="-122"/>
                <a:ea typeface="等线" panose="02010600030101010101" charset="-122"/>
              </a:rPr>
              <a:t>标题</a:t>
            </a:r>
            <a:endParaRPr lang="zh-CN" altLang="en-US" sz="3600" kern="0" dirty="0">
              <a:solidFill>
                <a:schemeClr val="bg1"/>
              </a:solidFill>
              <a:latin typeface="等线" panose="02010600030101010101" charset="-122"/>
              <a:ea typeface="等线" panose="02010600030101010101" charset="-122"/>
            </a:endParaRPr>
          </a:p>
        </p:txBody>
      </p:sp>
      <p:sp>
        <p:nvSpPr>
          <p:cNvPr id="14" name="文本框 13"/>
          <p:cNvSpPr txBox="1"/>
          <p:nvPr/>
        </p:nvSpPr>
        <p:spPr>
          <a:xfrm>
            <a:off x="3452411" y="3582254"/>
            <a:ext cx="3457464" cy="553998"/>
          </a:xfrm>
          <a:prstGeom prst="rect">
            <a:avLst/>
          </a:prstGeom>
          <a:noFill/>
        </p:spPr>
        <p:txBody>
          <a:bodyPr wrap="square" rtlCol="0">
            <a:spAutoFit/>
          </a:bodyPr>
          <a:lstStyle/>
          <a:p>
            <a:pPr algn="dist">
              <a:defRPr/>
            </a:pPr>
            <a:r>
              <a:rPr lang="en-US" kern="0" dirty="0">
                <a:solidFill>
                  <a:schemeClr val="bg1"/>
                </a:solidFill>
                <a:latin typeface="等线" panose="02010600030101010101" charset="-122"/>
                <a:ea typeface="等线" panose="02010600030101010101" charset="-122"/>
              </a:rPr>
              <a:t>Click to add up your title here</a:t>
            </a:r>
            <a:endParaRPr lang="en-US" kern="0" dirty="0">
              <a:solidFill>
                <a:schemeClr val="bg1"/>
              </a:solidFill>
              <a:latin typeface="等线" panose="02010600030101010101" charset="-122"/>
              <a:ea typeface="等线" panose="02010600030101010101" charset="-122"/>
              <a:sym typeface="+mn-ea"/>
            </a:endParaRPr>
          </a:p>
          <a:p>
            <a:pPr algn="dist">
              <a:defRPr/>
            </a:pPr>
            <a:endParaRPr lang="zh-CN" altLang="en-US" sz="1100" kern="0" dirty="0">
              <a:solidFill>
                <a:schemeClr val="bg1"/>
              </a:solidFill>
              <a:effectLst>
                <a:outerShdw blurRad="38100" dist="38100" dir="2700000" algn="tl">
                  <a:srgbClr val="000000">
                    <a:alpha val="43137"/>
                  </a:srgbClr>
                </a:outerShdw>
              </a:effectLst>
              <a:latin typeface="等线" panose="02010600030101010101" charset="-122"/>
              <a:ea typeface="等线" panose="02010600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346575" y="317500"/>
            <a:ext cx="3498850" cy="400110"/>
          </a:xfrm>
          <a:prstGeom prst="rect">
            <a:avLst/>
          </a:prstGeom>
          <a:noFill/>
          <a:ln>
            <a:solidFill>
              <a:schemeClr val="bg1"/>
            </a:solidFill>
          </a:ln>
        </p:spPr>
        <p:txBody>
          <a:bodyPr wrap="square" rtlCol="0">
            <a:spAutoFit/>
          </a:bodyPr>
          <a:lstStyle/>
          <a:p>
            <a:pPr algn="ctr"/>
            <a:r>
              <a:rPr lang="zh-CN" altLang="en-US" sz="2000" dirty="0">
                <a:solidFill>
                  <a:schemeClr val="bg1"/>
                </a:solidFill>
              </a:rPr>
              <a:t>请在此处添加您的标题文字</a:t>
            </a:r>
            <a:endParaRPr lang="zh-CN" altLang="en-US" sz="2000" dirty="0">
              <a:solidFill>
                <a:schemeClr val="bg1"/>
              </a:solidFill>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9781" y="2739802"/>
            <a:ext cx="2891859" cy="2629054"/>
          </a:xfrm>
          <a:prstGeom prst="ellipse">
            <a:avLst/>
          </a:prstGeom>
          <a:ln>
            <a:noFill/>
          </a:ln>
          <a:effectLst>
            <a:softEdge rad="112500"/>
          </a:effectLst>
        </p:spPr>
      </p:pic>
      <p:grpSp>
        <p:nvGrpSpPr>
          <p:cNvPr id="4" name="组合 3"/>
          <p:cNvGrpSpPr/>
          <p:nvPr/>
        </p:nvGrpSpPr>
        <p:grpSpPr bwMode="auto">
          <a:xfrm>
            <a:off x="1351179" y="2309764"/>
            <a:ext cx="509588" cy="512763"/>
            <a:chOff x="780808" y="3581065"/>
            <a:chExt cx="551229" cy="557052"/>
          </a:xfrm>
        </p:grpSpPr>
        <p:sp>
          <p:nvSpPr>
            <p:cNvPr id="5" name="Freeform 17"/>
            <p:cNvSpPr/>
            <p:nvPr/>
          </p:nvSpPr>
          <p:spPr bwMode="auto">
            <a:xfrm>
              <a:off x="780808" y="3581065"/>
              <a:ext cx="551229" cy="557052"/>
            </a:xfrm>
            <a:custGeom>
              <a:avLst/>
              <a:gdLst>
                <a:gd name="T0" fmla="*/ 154840 w 89"/>
                <a:gd name="T1" fmla="*/ 488968 h 90"/>
                <a:gd name="T2" fmla="*/ 68129 w 89"/>
                <a:gd name="T3" fmla="*/ 154737 h 90"/>
                <a:gd name="T4" fmla="*/ 396389 w 89"/>
                <a:gd name="T5" fmla="*/ 68084 h 90"/>
                <a:gd name="T6" fmla="*/ 489293 w 89"/>
                <a:gd name="T7" fmla="*/ 402315 h 90"/>
                <a:gd name="T8" fmla="*/ 154840 w 89"/>
                <a:gd name="T9" fmla="*/ 488968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90">
                  <a:moveTo>
                    <a:pt x="25" y="79"/>
                  </a:moveTo>
                  <a:cubicBezTo>
                    <a:pt x="6" y="68"/>
                    <a:pt x="0" y="44"/>
                    <a:pt x="11" y="25"/>
                  </a:cubicBezTo>
                  <a:cubicBezTo>
                    <a:pt x="21" y="7"/>
                    <a:pt x="46" y="0"/>
                    <a:pt x="64" y="11"/>
                  </a:cubicBezTo>
                  <a:cubicBezTo>
                    <a:pt x="83" y="22"/>
                    <a:pt x="89" y="46"/>
                    <a:pt x="79" y="65"/>
                  </a:cubicBezTo>
                  <a:cubicBezTo>
                    <a:pt x="68" y="84"/>
                    <a:pt x="44" y="90"/>
                    <a:pt x="25" y="79"/>
                  </a:cubicBezTo>
                </a:path>
              </a:pathLst>
            </a:custGeom>
            <a:solidFill>
              <a:schemeClr val="bg1">
                <a:alpha val="30196"/>
              </a:schemeClr>
            </a:solidFill>
            <a:ln w="9525">
              <a:solidFill>
                <a:schemeClr val="bg1"/>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18"/>
            <p:cNvSpPr>
              <a:spLocks noEditPoints="1"/>
            </p:cNvSpPr>
            <p:nvPr/>
          </p:nvSpPr>
          <p:spPr bwMode="auto">
            <a:xfrm>
              <a:off x="1064187" y="3798451"/>
              <a:ext cx="236796" cy="302788"/>
            </a:xfrm>
            <a:custGeom>
              <a:avLst/>
              <a:gdLst>
                <a:gd name="T0" fmla="*/ 230565 w 38"/>
                <a:gd name="T1" fmla="*/ 123587 h 49"/>
                <a:gd name="T2" fmla="*/ 205639 w 38"/>
                <a:gd name="T3" fmla="*/ 185380 h 49"/>
                <a:gd name="T4" fmla="*/ 0 w 38"/>
                <a:gd name="T5" fmla="*/ 302788 h 49"/>
                <a:gd name="T6" fmla="*/ 0 w 38"/>
                <a:gd name="T7" fmla="*/ 302788 h 49"/>
                <a:gd name="T8" fmla="*/ 112167 w 38"/>
                <a:gd name="T9" fmla="*/ 271891 h 49"/>
                <a:gd name="T10" fmla="*/ 230565 w 38"/>
                <a:gd name="T11" fmla="*/ 123587 h 49"/>
                <a:gd name="T12" fmla="*/ 230565 w 38"/>
                <a:gd name="T13" fmla="*/ 117408 h 49"/>
                <a:gd name="T14" fmla="*/ 230565 w 38"/>
                <a:gd name="T15" fmla="*/ 123587 h 49"/>
                <a:gd name="T16" fmla="*/ 230565 w 38"/>
                <a:gd name="T17" fmla="*/ 117408 h 49"/>
                <a:gd name="T18" fmla="*/ 230565 w 38"/>
                <a:gd name="T19" fmla="*/ 111228 h 49"/>
                <a:gd name="T20" fmla="*/ 230565 w 38"/>
                <a:gd name="T21" fmla="*/ 111228 h 49"/>
                <a:gd name="T22" fmla="*/ 230565 w 38"/>
                <a:gd name="T23" fmla="*/ 111228 h 49"/>
                <a:gd name="T24" fmla="*/ 230565 w 38"/>
                <a:gd name="T25" fmla="*/ 105049 h 49"/>
                <a:gd name="T26" fmla="*/ 230565 w 38"/>
                <a:gd name="T27" fmla="*/ 105049 h 49"/>
                <a:gd name="T28" fmla="*/ 230565 w 38"/>
                <a:gd name="T29" fmla="*/ 105049 h 49"/>
                <a:gd name="T30" fmla="*/ 236796 w 38"/>
                <a:gd name="T31" fmla="*/ 74152 h 49"/>
                <a:gd name="T32" fmla="*/ 236796 w 38"/>
                <a:gd name="T33" fmla="*/ 74152 h 49"/>
                <a:gd name="T34" fmla="*/ 236796 w 38"/>
                <a:gd name="T35" fmla="*/ 74152 h 49"/>
                <a:gd name="T36" fmla="*/ 236796 w 38"/>
                <a:gd name="T37" fmla="*/ 67973 h 49"/>
                <a:gd name="T38" fmla="*/ 236796 w 38"/>
                <a:gd name="T39" fmla="*/ 67973 h 49"/>
                <a:gd name="T40" fmla="*/ 236796 w 38"/>
                <a:gd name="T41" fmla="*/ 67973 h 49"/>
                <a:gd name="T42" fmla="*/ 236796 w 38"/>
                <a:gd name="T43" fmla="*/ 55614 h 49"/>
                <a:gd name="T44" fmla="*/ 236796 w 38"/>
                <a:gd name="T45" fmla="*/ 61793 h 49"/>
                <a:gd name="T46" fmla="*/ 236796 w 38"/>
                <a:gd name="T47" fmla="*/ 55614 h 49"/>
                <a:gd name="T48" fmla="*/ 236796 w 38"/>
                <a:gd name="T49" fmla="*/ 49435 h 49"/>
                <a:gd name="T50" fmla="*/ 236796 w 38"/>
                <a:gd name="T51" fmla="*/ 55614 h 49"/>
                <a:gd name="T52" fmla="*/ 236796 w 38"/>
                <a:gd name="T53" fmla="*/ 49435 h 49"/>
                <a:gd name="T54" fmla="*/ 230565 w 38"/>
                <a:gd name="T55" fmla="*/ 12359 h 49"/>
                <a:gd name="T56" fmla="*/ 236796 w 38"/>
                <a:gd name="T57" fmla="*/ 49435 h 49"/>
                <a:gd name="T58" fmla="*/ 230565 w 38"/>
                <a:gd name="T59" fmla="*/ 12359 h 49"/>
                <a:gd name="T60" fmla="*/ 230565 w 38"/>
                <a:gd name="T61" fmla="*/ 6179 h 49"/>
                <a:gd name="T62" fmla="*/ 230565 w 38"/>
                <a:gd name="T63" fmla="*/ 12359 h 49"/>
                <a:gd name="T64" fmla="*/ 230565 w 38"/>
                <a:gd name="T65" fmla="*/ 6179 h 49"/>
                <a:gd name="T66" fmla="*/ 230565 w 38"/>
                <a:gd name="T67" fmla="*/ 0 h 49"/>
                <a:gd name="T68" fmla="*/ 230565 w 38"/>
                <a:gd name="T69" fmla="*/ 6179 h 49"/>
                <a:gd name="T70" fmla="*/ 230565 w 38"/>
                <a:gd name="T71" fmla="*/ 0 h 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8" h="49">
                  <a:moveTo>
                    <a:pt x="37" y="20"/>
                  </a:moveTo>
                  <a:cubicBezTo>
                    <a:pt x="36" y="23"/>
                    <a:pt x="34" y="26"/>
                    <a:pt x="33" y="30"/>
                  </a:cubicBezTo>
                  <a:cubicBezTo>
                    <a:pt x="25" y="42"/>
                    <a:pt x="13" y="49"/>
                    <a:pt x="0" y="49"/>
                  </a:cubicBezTo>
                  <a:cubicBezTo>
                    <a:pt x="0" y="49"/>
                    <a:pt x="0" y="49"/>
                    <a:pt x="0" y="49"/>
                  </a:cubicBezTo>
                  <a:cubicBezTo>
                    <a:pt x="6" y="49"/>
                    <a:pt x="12" y="47"/>
                    <a:pt x="18" y="44"/>
                  </a:cubicBezTo>
                  <a:cubicBezTo>
                    <a:pt x="28" y="39"/>
                    <a:pt x="34" y="30"/>
                    <a:pt x="37" y="20"/>
                  </a:cubicBezTo>
                  <a:moveTo>
                    <a:pt x="37" y="19"/>
                  </a:moveTo>
                  <a:cubicBezTo>
                    <a:pt x="37" y="19"/>
                    <a:pt x="37" y="19"/>
                    <a:pt x="37" y="20"/>
                  </a:cubicBezTo>
                  <a:cubicBezTo>
                    <a:pt x="37" y="19"/>
                    <a:pt x="37" y="19"/>
                    <a:pt x="37" y="19"/>
                  </a:cubicBezTo>
                  <a:moveTo>
                    <a:pt x="37" y="18"/>
                  </a:moveTo>
                  <a:cubicBezTo>
                    <a:pt x="37" y="18"/>
                    <a:pt x="37" y="18"/>
                    <a:pt x="37" y="18"/>
                  </a:cubicBezTo>
                  <a:cubicBezTo>
                    <a:pt x="37" y="18"/>
                    <a:pt x="37" y="18"/>
                    <a:pt x="37" y="18"/>
                  </a:cubicBezTo>
                  <a:moveTo>
                    <a:pt x="37" y="17"/>
                  </a:moveTo>
                  <a:cubicBezTo>
                    <a:pt x="37" y="17"/>
                    <a:pt x="37" y="17"/>
                    <a:pt x="37" y="17"/>
                  </a:cubicBezTo>
                  <a:cubicBezTo>
                    <a:pt x="37" y="17"/>
                    <a:pt x="37" y="17"/>
                    <a:pt x="37" y="17"/>
                  </a:cubicBezTo>
                  <a:moveTo>
                    <a:pt x="38" y="12"/>
                  </a:moveTo>
                  <a:cubicBezTo>
                    <a:pt x="38" y="12"/>
                    <a:pt x="38" y="12"/>
                    <a:pt x="38" y="12"/>
                  </a:cubicBezTo>
                  <a:cubicBezTo>
                    <a:pt x="38" y="12"/>
                    <a:pt x="38" y="12"/>
                    <a:pt x="38" y="12"/>
                  </a:cubicBezTo>
                  <a:moveTo>
                    <a:pt x="38" y="11"/>
                  </a:moveTo>
                  <a:cubicBezTo>
                    <a:pt x="38" y="11"/>
                    <a:pt x="38" y="11"/>
                    <a:pt x="38" y="11"/>
                  </a:cubicBezTo>
                  <a:cubicBezTo>
                    <a:pt x="38" y="11"/>
                    <a:pt x="38" y="11"/>
                    <a:pt x="38" y="11"/>
                  </a:cubicBezTo>
                  <a:moveTo>
                    <a:pt x="38" y="9"/>
                  </a:moveTo>
                  <a:cubicBezTo>
                    <a:pt x="38" y="10"/>
                    <a:pt x="38" y="10"/>
                    <a:pt x="38" y="10"/>
                  </a:cubicBezTo>
                  <a:cubicBezTo>
                    <a:pt x="38" y="10"/>
                    <a:pt x="38" y="10"/>
                    <a:pt x="38" y="9"/>
                  </a:cubicBezTo>
                  <a:moveTo>
                    <a:pt x="38" y="8"/>
                  </a:moveTo>
                  <a:cubicBezTo>
                    <a:pt x="38" y="9"/>
                    <a:pt x="38" y="9"/>
                    <a:pt x="38" y="9"/>
                  </a:cubicBezTo>
                  <a:cubicBezTo>
                    <a:pt x="38" y="9"/>
                    <a:pt x="38" y="9"/>
                    <a:pt x="38" y="8"/>
                  </a:cubicBezTo>
                  <a:moveTo>
                    <a:pt x="37" y="2"/>
                  </a:moveTo>
                  <a:cubicBezTo>
                    <a:pt x="37" y="4"/>
                    <a:pt x="38" y="6"/>
                    <a:pt x="38" y="8"/>
                  </a:cubicBezTo>
                  <a:cubicBezTo>
                    <a:pt x="38" y="6"/>
                    <a:pt x="37" y="4"/>
                    <a:pt x="37" y="2"/>
                  </a:cubicBezTo>
                  <a:moveTo>
                    <a:pt x="37" y="1"/>
                  </a:moveTo>
                  <a:cubicBezTo>
                    <a:pt x="37" y="1"/>
                    <a:pt x="37" y="1"/>
                    <a:pt x="37" y="2"/>
                  </a:cubicBezTo>
                  <a:cubicBezTo>
                    <a:pt x="37" y="1"/>
                    <a:pt x="37" y="1"/>
                    <a:pt x="37" y="1"/>
                  </a:cubicBezTo>
                  <a:moveTo>
                    <a:pt x="37" y="0"/>
                  </a:moveTo>
                  <a:cubicBezTo>
                    <a:pt x="37" y="0"/>
                    <a:pt x="37" y="0"/>
                    <a:pt x="37" y="1"/>
                  </a:cubicBezTo>
                  <a:cubicBezTo>
                    <a:pt x="37" y="0"/>
                    <a:pt x="37" y="0"/>
                    <a:pt x="37" y="0"/>
                  </a:cubicBezTo>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 name="Freeform 20"/>
            <p:cNvSpPr>
              <a:spLocks noEditPoints="1"/>
            </p:cNvSpPr>
            <p:nvPr/>
          </p:nvSpPr>
          <p:spPr bwMode="auto">
            <a:xfrm>
              <a:off x="928320" y="3742164"/>
              <a:ext cx="254264" cy="234855"/>
            </a:xfrm>
            <a:custGeom>
              <a:avLst/>
              <a:gdLst>
                <a:gd name="T0" fmla="*/ 49612 w 41"/>
                <a:gd name="T1" fmla="*/ 117428 h 38"/>
                <a:gd name="T2" fmla="*/ 80620 w 41"/>
                <a:gd name="T3" fmla="*/ 92706 h 38"/>
                <a:gd name="T4" fmla="*/ 49612 w 41"/>
                <a:gd name="T5" fmla="*/ 61804 h 38"/>
                <a:gd name="T6" fmla="*/ 24806 w 41"/>
                <a:gd name="T7" fmla="*/ 92706 h 38"/>
                <a:gd name="T8" fmla="*/ 49612 w 41"/>
                <a:gd name="T9" fmla="*/ 117428 h 38"/>
                <a:gd name="T10" fmla="*/ 99225 w 41"/>
                <a:gd name="T11" fmla="*/ 92706 h 38"/>
                <a:gd name="T12" fmla="*/ 124031 w 41"/>
                <a:gd name="T13" fmla="*/ 117428 h 38"/>
                <a:gd name="T14" fmla="*/ 155039 w 41"/>
                <a:gd name="T15" fmla="*/ 92706 h 38"/>
                <a:gd name="T16" fmla="*/ 124031 w 41"/>
                <a:gd name="T17" fmla="*/ 61804 h 38"/>
                <a:gd name="T18" fmla="*/ 99225 w 41"/>
                <a:gd name="T19" fmla="*/ 92706 h 38"/>
                <a:gd name="T20" fmla="*/ 93023 w 41"/>
                <a:gd name="T21" fmla="*/ 61804 h 38"/>
                <a:gd name="T22" fmla="*/ 117830 w 41"/>
                <a:gd name="T23" fmla="*/ 30902 h 38"/>
                <a:gd name="T24" fmla="*/ 93023 w 41"/>
                <a:gd name="T25" fmla="*/ 0 h 38"/>
                <a:gd name="T26" fmla="*/ 62016 w 41"/>
                <a:gd name="T27" fmla="*/ 30902 h 38"/>
                <a:gd name="T28" fmla="*/ 93023 w 41"/>
                <a:gd name="T29" fmla="*/ 61804 h 38"/>
                <a:gd name="T30" fmla="*/ 254264 w 41"/>
                <a:gd name="T31" fmla="*/ 135969 h 38"/>
                <a:gd name="T32" fmla="*/ 241861 w 41"/>
                <a:gd name="T33" fmla="*/ 129788 h 38"/>
                <a:gd name="T34" fmla="*/ 18605 w 41"/>
                <a:gd name="T35" fmla="*/ 129788 h 38"/>
                <a:gd name="T36" fmla="*/ 0 w 41"/>
                <a:gd name="T37" fmla="*/ 135969 h 38"/>
                <a:gd name="T38" fmla="*/ 0 w 41"/>
                <a:gd name="T39" fmla="*/ 154510 h 38"/>
                <a:gd name="T40" fmla="*/ 43411 w 41"/>
                <a:gd name="T41" fmla="*/ 222494 h 38"/>
                <a:gd name="T42" fmla="*/ 55814 w 41"/>
                <a:gd name="T43" fmla="*/ 234855 h 38"/>
                <a:gd name="T44" fmla="*/ 198450 w 41"/>
                <a:gd name="T45" fmla="*/ 234855 h 38"/>
                <a:gd name="T46" fmla="*/ 210853 w 41"/>
                <a:gd name="T47" fmla="*/ 222494 h 38"/>
                <a:gd name="T48" fmla="*/ 254264 w 41"/>
                <a:gd name="T49" fmla="*/ 154510 h 38"/>
                <a:gd name="T50" fmla="*/ 254264 w 41"/>
                <a:gd name="T51" fmla="*/ 135969 h 38"/>
                <a:gd name="T52" fmla="*/ 173644 w 41"/>
                <a:gd name="T53" fmla="*/ 92706 h 38"/>
                <a:gd name="T54" fmla="*/ 204652 w 41"/>
                <a:gd name="T55" fmla="*/ 117428 h 38"/>
                <a:gd name="T56" fmla="*/ 229458 w 41"/>
                <a:gd name="T57" fmla="*/ 92706 h 38"/>
                <a:gd name="T58" fmla="*/ 204652 w 41"/>
                <a:gd name="T59" fmla="*/ 61804 h 38"/>
                <a:gd name="T60" fmla="*/ 173644 w 41"/>
                <a:gd name="T61" fmla="*/ 92706 h 38"/>
                <a:gd name="T62" fmla="*/ 167442 w 41"/>
                <a:gd name="T63" fmla="*/ 61804 h 38"/>
                <a:gd name="T64" fmla="*/ 198450 w 41"/>
                <a:gd name="T65" fmla="*/ 30902 h 38"/>
                <a:gd name="T66" fmla="*/ 167442 w 41"/>
                <a:gd name="T67" fmla="*/ 0 h 38"/>
                <a:gd name="T68" fmla="*/ 136434 w 41"/>
                <a:gd name="T69" fmla="*/ 30902 h 38"/>
                <a:gd name="T70" fmla="*/ 167442 w 41"/>
                <a:gd name="T71" fmla="*/ 61804 h 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1" h="38">
                  <a:moveTo>
                    <a:pt x="8" y="19"/>
                  </a:moveTo>
                  <a:cubicBezTo>
                    <a:pt x="11" y="19"/>
                    <a:pt x="13" y="17"/>
                    <a:pt x="13" y="15"/>
                  </a:cubicBezTo>
                  <a:cubicBezTo>
                    <a:pt x="13" y="12"/>
                    <a:pt x="11" y="10"/>
                    <a:pt x="8" y="10"/>
                  </a:cubicBezTo>
                  <a:cubicBezTo>
                    <a:pt x="6" y="10"/>
                    <a:pt x="4" y="12"/>
                    <a:pt x="4" y="15"/>
                  </a:cubicBezTo>
                  <a:cubicBezTo>
                    <a:pt x="4" y="17"/>
                    <a:pt x="6" y="19"/>
                    <a:pt x="8" y="19"/>
                  </a:cubicBezTo>
                  <a:close/>
                  <a:moveTo>
                    <a:pt x="16" y="15"/>
                  </a:moveTo>
                  <a:cubicBezTo>
                    <a:pt x="16" y="17"/>
                    <a:pt x="18" y="19"/>
                    <a:pt x="20" y="19"/>
                  </a:cubicBezTo>
                  <a:cubicBezTo>
                    <a:pt x="23" y="19"/>
                    <a:pt x="25" y="17"/>
                    <a:pt x="25" y="15"/>
                  </a:cubicBezTo>
                  <a:cubicBezTo>
                    <a:pt x="25" y="12"/>
                    <a:pt x="23" y="10"/>
                    <a:pt x="20" y="10"/>
                  </a:cubicBezTo>
                  <a:cubicBezTo>
                    <a:pt x="18" y="10"/>
                    <a:pt x="16" y="12"/>
                    <a:pt x="16" y="15"/>
                  </a:cubicBezTo>
                  <a:close/>
                  <a:moveTo>
                    <a:pt x="15" y="10"/>
                  </a:moveTo>
                  <a:cubicBezTo>
                    <a:pt x="17" y="10"/>
                    <a:pt x="19" y="7"/>
                    <a:pt x="19" y="5"/>
                  </a:cubicBezTo>
                  <a:cubicBezTo>
                    <a:pt x="19" y="2"/>
                    <a:pt x="17" y="0"/>
                    <a:pt x="15" y="0"/>
                  </a:cubicBezTo>
                  <a:cubicBezTo>
                    <a:pt x="12" y="0"/>
                    <a:pt x="10" y="2"/>
                    <a:pt x="10" y="5"/>
                  </a:cubicBezTo>
                  <a:cubicBezTo>
                    <a:pt x="10" y="7"/>
                    <a:pt x="12" y="10"/>
                    <a:pt x="15" y="10"/>
                  </a:cubicBezTo>
                  <a:close/>
                  <a:moveTo>
                    <a:pt x="41" y="22"/>
                  </a:moveTo>
                  <a:cubicBezTo>
                    <a:pt x="40" y="21"/>
                    <a:pt x="40" y="21"/>
                    <a:pt x="39" y="21"/>
                  </a:cubicBezTo>
                  <a:cubicBezTo>
                    <a:pt x="3" y="21"/>
                    <a:pt x="3" y="21"/>
                    <a:pt x="3" y="21"/>
                  </a:cubicBezTo>
                  <a:cubicBezTo>
                    <a:pt x="2" y="21"/>
                    <a:pt x="1" y="21"/>
                    <a:pt x="0" y="22"/>
                  </a:cubicBezTo>
                  <a:cubicBezTo>
                    <a:pt x="0" y="23"/>
                    <a:pt x="0" y="24"/>
                    <a:pt x="0" y="25"/>
                  </a:cubicBezTo>
                  <a:cubicBezTo>
                    <a:pt x="7" y="36"/>
                    <a:pt x="7" y="36"/>
                    <a:pt x="7" y="36"/>
                  </a:cubicBezTo>
                  <a:cubicBezTo>
                    <a:pt x="8" y="37"/>
                    <a:pt x="8" y="38"/>
                    <a:pt x="9" y="38"/>
                  </a:cubicBezTo>
                  <a:cubicBezTo>
                    <a:pt x="32" y="38"/>
                    <a:pt x="32" y="38"/>
                    <a:pt x="32" y="38"/>
                  </a:cubicBezTo>
                  <a:cubicBezTo>
                    <a:pt x="33" y="38"/>
                    <a:pt x="34" y="37"/>
                    <a:pt x="34" y="36"/>
                  </a:cubicBezTo>
                  <a:cubicBezTo>
                    <a:pt x="41" y="25"/>
                    <a:pt x="41" y="25"/>
                    <a:pt x="41" y="25"/>
                  </a:cubicBezTo>
                  <a:cubicBezTo>
                    <a:pt x="41" y="24"/>
                    <a:pt x="41" y="23"/>
                    <a:pt x="41" y="22"/>
                  </a:cubicBezTo>
                  <a:close/>
                  <a:moveTo>
                    <a:pt x="28" y="15"/>
                  </a:moveTo>
                  <a:cubicBezTo>
                    <a:pt x="28" y="17"/>
                    <a:pt x="30" y="19"/>
                    <a:pt x="33" y="19"/>
                  </a:cubicBezTo>
                  <a:cubicBezTo>
                    <a:pt x="35" y="19"/>
                    <a:pt x="37" y="17"/>
                    <a:pt x="37" y="15"/>
                  </a:cubicBezTo>
                  <a:cubicBezTo>
                    <a:pt x="37" y="12"/>
                    <a:pt x="35" y="10"/>
                    <a:pt x="33" y="10"/>
                  </a:cubicBezTo>
                  <a:cubicBezTo>
                    <a:pt x="30" y="10"/>
                    <a:pt x="28" y="12"/>
                    <a:pt x="28" y="15"/>
                  </a:cubicBezTo>
                  <a:close/>
                  <a:moveTo>
                    <a:pt x="27" y="10"/>
                  </a:moveTo>
                  <a:cubicBezTo>
                    <a:pt x="30" y="10"/>
                    <a:pt x="32" y="7"/>
                    <a:pt x="32" y="5"/>
                  </a:cubicBezTo>
                  <a:cubicBezTo>
                    <a:pt x="32" y="2"/>
                    <a:pt x="30" y="0"/>
                    <a:pt x="27" y="0"/>
                  </a:cubicBezTo>
                  <a:cubicBezTo>
                    <a:pt x="25" y="0"/>
                    <a:pt x="22" y="2"/>
                    <a:pt x="22" y="5"/>
                  </a:cubicBezTo>
                  <a:cubicBezTo>
                    <a:pt x="22" y="7"/>
                    <a:pt x="25" y="10"/>
                    <a:pt x="27" y="10"/>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 name="Freeform 21"/>
            <p:cNvSpPr>
              <a:spLocks noEditPoints="1"/>
            </p:cNvSpPr>
            <p:nvPr/>
          </p:nvSpPr>
          <p:spPr bwMode="auto">
            <a:xfrm>
              <a:off x="792454" y="3594652"/>
              <a:ext cx="531819" cy="531820"/>
            </a:xfrm>
            <a:custGeom>
              <a:avLst/>
              <a:gdLst>
                <a:gd name="T0" fmla="*/ 321565 w 86"/>
                <a:gd name="T1" fmla="*/ 513268 h 86"/>
                <a:gd name="T2" fmla="*/ 284461 w 86"/>
                <a:gd name="T3" fmla="*/ 531820 h 86"/>
                <a:gd name="T4" fmla="*/ 197886 w 86"/>
                <a:gd name="T5" fmla="*/ 525636 h 86"/>
                <a:gd name="T6" fmla="*/ 241174 w 86"/>
                <a:gd name="T7" fmla="*/ 519452 h 86"/>
                <a:gd name="T8" fmla="*/ 197886 w 86"/>
                <a:gd name="T9" fmla="*/ 525636 h 86"/>
                <a:gd name="T10" fmla="*/ 401956 w 86"/>
                <a:gd name="T11" fmla="*/ 482348 h 86"/>
                <a:gd name="T12" fmla="*/ 364853 w 86"/>
                <a:gd name="T13" fmla="*/ 513268 h 86"/>
                <a:gd name="T14" fmla="*/ 117495 w 86"/>
                <a:gd name="T15" fmla="*/ 488532 h 86"/>
                <a:gd name="T16" fmla="*/ 154599 w 86"/>
                <a:gd name="T17" fmla="*/ 500900 h 86"/>
                <a:gd name="T18" fmla="*/ 117495 w 86"/>
                <a:gd name="T19" fmla="*/ 488532 h 86"/>
                <a:gd name="T20" fmla="*/ 401956 w 86"/>
                <a:gd name="T21" fmla="*/ 482348 h 86"/>
                <a:gd name="T22" fmla="*/ 463796 w 86"/>
                <a:gd name="T23" fmla="*/ 426693 h 86"/>
                <a:gd name="T24" fmla="*/ 439060 w 86"/>
                <a:gd name="T25" fmla="*/ 463797 h 86"/>
                <a:gd name="T26" fmla="*/ 49472 w 86"/>
                <a:gd name="T27" fmla="*/ 426693 h 86"/>
                <a:gd name="T28" fmla="*/ 86575 w 86"/>
                <a:gd name="T29" fmla="*/ 451429 h 86"/>
                <a:gd name="T30" fmla="*/ 49472 w 86"/>
                <a:gd name="T31" fmla="*/ 426693 h 86"/>
                <a:gd name="T32" fmla="*/ 507083 w 86"/>
                <a:gd name="T33" fmla="*/ 352485 h 86"/>
                <a:gd name="T34" fmla="*/ 494715 w 86"/>
                <a:gd name="T35" fmla="*/ 395773 h 86"/>
                <a:gd name="T36" fmla="*/ 12368 w 86"/>
                <a:gd name="T37" fmla="*/ 346301 h 86"/>
                <a:gd name="T38" fmla="*/ 37104 w 86"/>
                <a:gd name="T39" fmla="*/ 383405 h 86"/>
                <a:gd name="T40" fmla="*/ 12368 w 86"/>
                <a:gd name="T41" fmla="*/ 346301 h 86"/>
                <a:gd name="T42" fmla="*/ 519451 w 86"/>
                <a:gd name="T43" fmla="*/ 265910 h 86"/>
                <a:gd name="T44" fmla="*/ 525635 w 86"/>
                <a:gd name="T45" fmla="*/ 309198 h 86"/>
                <a:gd name="T46" fmla="*/ 0 w 86"/>
                <a:gd name="T47" fmla="*/ 265910 h 86"/>
                <a:gd name="T48" fmla="*/ 6184 w 86"/>
                <a:gd name="T49" fmla="*/ 259726 h 86"/>
                <a:gd name="T50" fmla="*/ 6184 w 86"/>
                <a:gd name="T51" fmla="*/ 303014 h 86"/>
                <a:gd name="T52" fmla="*/ 0 w 86"/>
                <a:gd name="T53" fmla="*/ 265910 h 86"/>
                <a:gd name="T54" fmla="*/ 519451 w 86"/>
                <a:gd name="T55" fmla="*/ 191703 h 86"/>
                <a:gd name="T56" fmla="*/ 519451 w 86"/>
                <a:gd name="T57" fmla="*/ 234990 h 86"/>
                <a:gd name="T58" fmla="*/ 0 w 86"/>
                <a:gd name="T59" fmla="*/ 216438 h 86"/>
                <a:gd name="T60" fmla="*/ 24736 w 86"/>
                <a:gd name="T61" fmla="*/ 179335 h 86"/>
                <a:gd name="T62" fmla="*/ 0 w 86"/>
                <a:gd name="T63" fmla="*/ 216438 h 86"/>
                <a:gd name="T64" fmla="*/ 482347 w 86"/>
                <a:gd name="T65" fmla="*/ 111311 h 86"/>
                <a:gd name="T66" fmla="*/ 494715 w 86"/>
                <a:gd name="T67" fmla="*/ 154599 h 86"/>
                <a:gd name="T68" fmla="*/ 30920 w 86"/>
                <a:gd name="T69" fmla="*/ 136047 h 86"/>
                <a:gd name="T70" fmla="*/ 68023 w 86"/>
                <a:gd name="T71" fmla="*/ 105127 h 86"/>
                <a:gd name="T72" fmla="*/ 30920 w 86"/>
                <a:gd name="T73" fmla="*/ 136047 h 86"/>
                <a:gd name="T74" fmla="*/ 414324 w 86"/>
                <a:gd name="T75" fmla="*/ 55656 h 86"/>
                <a:gd name="T76" fmla="*/ 451428 w 86"/>
                <a:gd name="T77" fmla="*/ 80391 h 86"/>
                <a:gd name="T78" fmla="*/ 414324 w 86"/>
                <a:gd name="T79" fmla="*/ 55656 h 86"/>
                <a:gd name="T80" fmla="*/ 123679 w 86"/>
                <a:gd name="T81" fmla="*/ 43288 h 86"/>
                <a:gd name="T82" fmla="*/ 92759 w 86"/>
                <a:gd name="T83" fmla="*/ 74207 h 86"/>
                <a:gd name="T84" fmla="*/ 333933 w 86"/>
                <a:gd name="T85" fmla="*/ 18552 h 86"/>
                <a:gd name="T86" fmla="*/ 377220 w 86"/>
                <a:gd name="T87" fmla="*/ 30920 h 86"/>
                <a:gd name="T88" fmla="*/ 333933 w 86"/>
                <a:gd name="T89" fmla="*/ 18552 h 86"/>
                <a:gd name="T90" fmla="*/ 204070 w 86"/>
                <a:gd name="T91" fmla="*/ 6184 h 86"/>
                <a:gd name="T92" fmla="*/ 166966 w 86"/>
                <a:gd name="T93" fmla="*/ 30920 h 86"/>
                <a:gd name="T94" fmla="*/ 259726 w 86"/>
                <a:gd name="T95" fmla="*/ 12368 h 86"/>
                <a:gd name="T96" fmla="*/ 247358 w 86"/>
                <a:gd name="T97" fmla="*/ 0 h 86"/>
                <a:gd name="T98" fmla="*/ 296829 w 86"/>
                <a:gd name="T99" fmla="*/ 0 h 86"/>
                <a:gd name="T100" fmla="*/ 259726 w 86"/>
                <a:gd name="T101" fmla="*/ 12368 h 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6" h="86">
                  <a:moveTo>
                    <a:pt x="46" y="84"/>
                  </a:moveTo>
                  <a:cubicBezTo>
                    <a:pt x="48" y="84"/>
                    <a:pt x="50" y="84"/>
                    <a:pt x="52" y="83"/>
                  </a:cubicBezTo>
                  <a:cubicBezTo>
                    <a:pt x="53" y="85"/>
                    <a:pt x="53" y="85"/>
                    <a:pt x="53" y="85"/>
                  </a:cubicBezTo>
                  <a:cubicBezTo>
                    <a:pt x="51" y="85"/>
                    <a:pt x="48" y="86"/>
                    <a:pt x="46" y="86"/>
                  </a:cubicBezTo>
                  <a:lnTo>
                    <a:pt x="46" y="84"/>
                  </a:lnTo>
                  <a:close/>
                  <a:moveTo>
                    <a:pt x="32" y="85"/>
                  </a:moveTo>
                  <a:cubicBezTo>
                    <a:pt x="32" y="83"/>
                    <a:pt x="32" y="83"/>
                    <a:pt x="32" y="83"/>
                  </a:cubicBezTo>
                  <a:cubicBezTo>
                    <a:pt x="34" y="84"/>
                    <a:pt x="36" y="84"/>
                    <a:pt x="39" y="84"/>
                  </a:cubicBezTo>
                  <a:cubicBezTo>
                    <a:pt x="38" y="86"/>
                    <a:pt x="38" y="86"/>
                    <a:pt x="38" y="86"/>
                  </a:cubicBezTo>
                  <a:cubicBezTo>
                    <a:pt x="36" y="86"/>
                    <a:pt x="34" y="85"/>
                    <a:pt x="32" y="85"/>
                  </a:cubicBezTo>
                  <a:close/>
                  <a:moveTo>
                    <a:pt x="59" y="81"/>
                  </a:moveTo>
                  <a:cubicBezTo>
                    <a:pt x="61" y="80"/>
                    <a:pt x="63" y="79"/>
                    <a:pt x="65" y="78"/>
                  </a:cubicBezTo>
                  <a:cubicBezTo>
                    <a:pt x="66" y="79"/>
                    <a:pt x="66" y="79"/>
                    <a:pt x="66" y="79"/>
                  </a:cubicBezTo>
                  <a:cubicBezTo>
                    <a:pt x="64" y="80"/>
                    <a:pt x="62" y="82"/>
                    <a:pt x="59" y="83"/>
                  </a:cubicBezTo>
                  <a:lnTo>
                    <a:pt x="59" y="81"/>
                  </a:lnTo>
                  <a:close/>
                  <a:moveTo>
                    <a:pt x="19" y="79"/>
                  </a:moveTo>
                  <a:cubicBezTo>
                    <a:pt x="19" y="77"/>
                    <a:pt x="19" y="77"/>
                    <a:pt x="19" y="77"/>
                  </a:cubicBezTo>
                  <a:cubicBezTo>
                    <a:pt x="21" y="79"/>
                    <a:pt x="23" y="80"/>
                    <a:pt x="25" y="81"/>
                  </a:cubicBezTo>
                  <a:cubicBezTo>
                    <a:pt x="25" y="82"/>
                    <a:pt x="25" y="82"/>
                    <a:pt x="25" y="82"/>
                  </a:cubicBezTo>
                  <a:cubicBezTo>
                    <a:pt x="23" y="81"/>
                    <a:pt x="21" y="80"/>
                    <a:pt x="19" y="79"/>
                  </a:cubicBezTo>
                  <a:close/>
                  <a:moveTo>
                    <a:pt x="65" y="78"/>
                  </a:moveTo>
                  <a:cubicBezTo>
                    <a:pt x="65" y="78"/>
                    <a:pt x="65" y="78"/>
                    <a:pt x="65" y="78"/>
                  </a:cubicBezTo>
                  <a:moveTo>
                    <a:pt x="70" y="74"/>
                  </a:moveTo>
                  <a:cubicBezTo>
                    <a:pt x="72" y="72"/>
                    <a:pt x="74" y="71"/>
                    <a:pt x="75" y="69"/>
                  </a:cubicBezTo>
                  <a:cubicBezTo>
                    <a:pt x="76" y="70"/>
                    <a:pt x="76" y="70"/>
                    <a:pt x="76" y="70"/>
                  </a:cubicBezTo>
                  <a:cubicBezTo>
                    <a:pt x="75" y="71"/>
                    <a:pt x="73" y="73"/>
                    <a:pt x="71" y="75"/>
                  </a:cubicBezTo>
                  <a:lnTo>
                    <a:pt x="70" y="74"/>
                  </a:lnTo>
                  <a:close/>
                  <a:moveTo>
                    <a:pt x="8" y="69"/>
                  </a:moveTo>
                  <a:cubicBezTo>
                    <a:pt x="9" y="68"/>
                    <a:pt x="9" y="68"/>
                    <a:pt x="9" y="68"/>
                  </a:cubicBezTo>
                  <a:cubicBezTo>
                    <a:pt x="11" y="70"/>
                    <a:pt x="12" y="72"/>
                    <a:pt x="14" y="73"/>
                  </a:cubicBezTo>
                  <a:cubicBezTo>
                    <a:pt x="13" y="74"/>
                    <a:pt x="13" y="74"/>
                    <a:pt x="13" y="74"/>
                  </a:cubicBezTo>
                  <a:cubicBezTo>
                    <a:pt x="11" y="72"/>
                    <a:pt x="10" y="71"/>
                    <a:pt x="8" y="69"/>
                  </a:cubicBezTo>
                  <a:close/>
                  <a:moveTo>
                    <a:pt x="79" y="63"/>
                  </a:moveTo>
                  <a:cubicBezTo>
                    <a:pt x="80" y="61"/>
                    <a:pt x="81" y="59"/>
                    <a:pt x="82" y="57"/>
                  </a:cubicBezTo>
                  <a:cubicBezTo>
                    <a:pt x="83" y="57"/>
                    <a:pt x="83" y="57"/>
                    <a:pt x="83" y="57"/>
                  </a:cubicBezTo>
                  <a:cubicBezTo>
                    <a:pt x="82" y="59"/>
                    <a:pt x="81" y="62"/>
                    <a:pt x="80" y="64"/>
                  </a:cubicBezTo>
                  <a:lnTo>
                    <a:pt x="79" y="63"/>
                  </a:lnTo>
                  <a:close/>
                  <a:moveTo>
                    <a:pt x="2" y="56"/>
                  </a:moveTo>
                  <a:cubicBezTo>
                    <a:pt x="3" y="56"/>
                    <a:pt x="3" y="56"/>
                    <a:pt x="3" y="56"/>
                  </a:cubicBezTo>
                  <a:cubicBezTo>
                    <a:pt x="4" y="58"/>
                    <a:pt x="5" y="60"/>
                    <a:pt x="6" y="62"/>
                  </a:cubicBezTo>
                  <a:cubicBezTo>
                    <a:pt x="4" y="63"/>
                    <a:pt x="4" y="63"/>
                    <a:pt x="4" y="63"/>
                  </a:cubicBezTo>
                  <a:cubicBezTo>
                    <a:pt x="3" y="61"/>
                    <a:pt x="2" y="58"/>
                    <a:pt x="2" y="56"/>
                  </a:cubicBezTo>
                  <a:close/>
                  <a:moveTo>
                    <a:pt x="84" y="50"/>
                  </a:moveTo>
                  <a:cubicBezTo>
                    <a:pt x="84" y="48"/>
                    <a:pt x="84" y="45"/>
                    <a:pt x="84" y="43"/>
                  </a:cubicBezTo>
                  <a:cubicBezTo>
                    <a:pt x="86" y="43"/>
                    <a:pt x="86" y="43"/>
                    <a:pt x="86" y="43"/>
                  </a:cubicBezTo>
                  <a:cubicBezTo>
                    <a:pt x="86" y="45"/>
                    <a:pt x="85" y="48"/>
                    <a:pt x="85" y="50"/>
                  </a:cubicBezTo>
                  <a:lnTo>
                    <a:pt x="84" y="50"/>
                  </a:lnTo>
                  <a:close/>
                  <a:moveTo>
                    <a:pt x="0" y="43"/>
                  </a:moveTo>
                  <a:cubicBezTo>
                    <a:pt x="0" y="43"/>
                    <a:pt x="0" y="42"/>
                    <a:pt x="0" y="42"/>
                  </a:cubicBezTo>
                  <a:cubicBezTo>
                    <a:pt x="1" y="42"/>
                    <a:pt x="1" y="42"/>
                    <a:pt x="1" y="42"/>
                  </a:cubicBezTo>
                  <a:cubicBezTo>
                    <a:pt x="1" y="42"/>
                    <a:pt x="1" y="43"/>
                    <a:pt x="1" y="43"/>
                  </a:cubicBezTo>
                  <a:cubicBezTo>
                    <a:pt x="1" y="45"/>
                    <a:pt x="1" y="47"/>
                    <a:pt x="1" y="49"/>
                  </a:cubicBezTo>
                  <a:cubicBezTo>
                    <a:pt x="0" y="49"/>
                    <a:pt x="0" y="49"/>
                    <a:pt x="0" y="49"/>
                  </a:cubicBezTo>
                  <a:cubicBezTo>
                    <a:pt x="0" y="47"/>
                    <a:pt x="0" y="45"/>
                    <a:pt x="0" y="43"/>
                  </a:cubicBezTo>
                  <a:close/>
                  <a:moveTo>
                    <a:pt x="82" y="31"/>
                  </a:moveTo>
                  <a:cubicBezTo>
                    <a:pt x="84" y="31"/>
                    <a:pt x="84" y="31"/>
                    <a:pt x="84" y="31"/>
                  </a:cubicBezTo>
                  <a:cubicBezTo>
                    <a:pt x="84" y="33"/>
                    <a:pt x="85" y="35"/>
                    <a:pt x="85" y="38"/>
                  </a:cubicBezTo>
                  <a:cubicBezTo>
                    <a:pt x="84" y="38"/>
                    <a:pt x="84" y="38"/>
                    <a:pt x="84" y="38"/>
                  </a:cubicBezTo>
                  <a:cubicBezTo>
                    <a:pt x="84" y="36"/>
                    <a:pt x="83" y="34"/>
                    <a:pt x="82" y="31"/>
                  </a:cubicBezTo>
                  <a:close/>
                  <a:moveTo>
                    <a:pt x="0" y="35"/>
                  </a:moveTo>
                  <a:cubicBezTo>
                    <a:pt x="1" y="33"/>
                    <a:pt x="1" y="30"/>
                    <a:pt x="2" y="28"/>
                  </a:cubicBezTo>
                  <a:cubicBezTo>
                    <a:pt x="4" y="29"/>
                    <a:pt x="4" y="29"/>
                    <a:pt x="4" y="29"/>
                  </a:cubicBezTo>
                  <a:cubicBezTo>
                    <a:pt x="3" y="31"/>
                    <a:pt x="2" y="33"/>
                    <a:pt x="2" y="35"/>
                  </a:cubicBezTo>
                  <a:lnTo>
                    <a:pt x="0" y="35"/>
                  </a:lnTo>
                  <a:close/>
                  <a:moveTo>
                    <a:pt x="77" y="19"/>
                  </a:moveTo>
                  <a:cubicBezTo>
                    <a:pt x="78" y="18"/>
                    <a:pt x="78" y="18"/>
                    <a:pt x="78" y="18"/>
                  </a:cubicBezTo>
                  <a:cubicBezTo>
                    <a:pt x="79" y="20"/>
                    <a:pt x="80" y="22"/>
                    <a:pt x="81" y="24"/>
                  </a:cubicBezTo>
                  <a:cubicBezTo>
                    <a:pt x="80" y="25"/>
                    <a:pt x="80" y="25"/>
                    <a:pt x="80" y="25"/>
                  </a:cubicBezTo>
                  <a:cubicBezTo>
                    <a:pt x="79" y="23"/>
                    <a:pt x="78" y="21"/>
                    <a:pt x="77" y="19"/>
                  </a:cubicBezTo>
                  <a:close/>
                  <a:moveTo>
                    <a:pt x="5" y="22"/>
                  </a:moveTo>
                  <a:cubicBezTo>
                    <a:pt x="7" y="19"/>
                    <a:pt x="8" y="18"/>
                    <a:pt x="9" y="16"/>
                  </a:cubicBezTo>
                  <a:cubicBezTo>
                    <a:pt x="11" y="17"/>
                    <a:pt x="11" y="17"/>
                    <a:pt x="11" y="17"/>
                  </a:cubicBezTo>
                  <a:cubicBezTo>
                    <a:pt x="9" y="18"/>
                    <a:pt x="8" y="20"/>
                    <a:pt x="7" y="22"/>
                  </a:cubicBezTo>
                  <a:lnTo>
                    <a:pt x="5" y="22"/>
                  </a:lnTo>
                  <a:close/>
                  <a:moveTo>
                    <a:pt x="67" y="9"/>
                  </a:moveTo>
                  <a:cubicBezTo>
                    <a:pt x="67" y="9"/>
                    <a:pt x="67" y="9"/>
                    <a:pt x="67" y="9"/>
                  </a:cubicBezTo>
                  <a:cubicBezTo>
                    <a:pt x="67" y="8"/>
                    <a:pt x="67" y="8"/>
                    <a:pt x="67" y="8"/>
                  </a:cubicBezTo>
                  <a:cubicBezTo>
                    <a:pt x="69" y="10"/>
                    <a:pt x="71" y="11"/>
                    <a:pt x="73" y="13"/>
                  </a:cubicBezTo>
                  <a:cubicBezTo>
                    <a:pt x="72" y="14"/>
                    <a:pt x="72" y="14"/>
                    <a:pt x="72" y="14"/>
                  </a:cubicBezTo>
                  <a:cubicBezTo>
                    <a:pt x="70" y="12"/>
                    <a:pt x="68" y="11"/>
                    <a:pt x="67" y="9"/>
                  </a:cubicBezTo>
                  <a:close/>
                  <a:moveTo>
                    <a:pt x="15" y="11"/>
                  </a:moveTo>
                  <a:cubicBezTo>
                    <a:pt x="16" y="9"/>
                    <a:pt x="18" y="8"/>
                    <a:pt x="20" y="7"/>
                  </a:cubicBezTo>
                  <a:cubicBezTo>
                    <a:pt x="21" y="8"/>
                    <a:pt x="21" y="8"/>
                    <a:pt x="21" y="8"/>
                  </a:cubicBezTo>
                  <a:cubicBezTo>
                    <a:pt x="19" y="9"/>
                    <a:pt x="17" y="10"/>
                    <a:pt x="15" y="12"/>
                  </a:cubicBezTo>
                  <a:lnTo>
                    <a:pt x="15" y="11"/>
                  </a:lnTo>
                  <a:close/>
                  <a:moveTo>
                    <a:pt x="54" y="3"/>
                  </a:moveTo>
                  <a:cubicBezTo>
                    <a:pt x="55" y="2"/>
                    <a:pt x="55" y="2"/>
                    <a:pt x="55" y="2"/>
                  </a:cubicBezTo>
                  <a:cubicBezTo>
                    <a:pt x="57" y="3"/>
                    <a:pt x="59" y="3"/>
                    <a:pt x="61" y="5"/>
                  </a:cubicBezTo>
                  <a:cubicBezTo>
                    <a:pt x="61" y="6"/>
                    <a:pt x="61" y="6"/>
                    <a:pt x="61" y="6"/>
                  </a:cubicBezTo>
                  <a:cubicBezTo>
                    <a:pt x="59" y="5"/>
                    <a:pt x="57" y="4"/>
                    <a:pt x="54" y="3"/>
                  </a:cubicBezTo>
                  <a:close/>
                  <a:moveTo>
                    <a:pt x="27" y="3"/>
                  </a:moveTo>
                  <a:cubicBezTo>
                    <a:pt x="29" y="2"/>
                    <a:pt x="31" y="2"/>
                    <a:pt x="33" y="1"/>
                  </a:cubicBezTo>
                  <a:cubicBezTo>
                    <a:pt x="34" y="2"/>
                    <a:pt x="34" y="2"/>
                    <a:pt x="34" y="2"/>
                  </a:cubicBezTo>
                  <a:cubicBezTo>
                    <a:pt x="32" y="3"/>
                    <a:pt x="29" y="4"/>
                    <a:pt x="27" y="5"/>
                  </a:cubicBezTo>
                  <a:lnTo>
                    <a:pt x="27" y="3"/>
                  </a:lnTo>
                  <a:close/>
                  <a:moveTo>
                    <a:pt x="42" y="2"/>
                  </a:moveTo>
                  <a:cubicBezTo>
                    <a:pt x="42" y="2"/>
                    <a:pt x="41" y="2"/>
                    <a:pt x="40" y="2"/>
                  </a:cubicBezTo>
                  <a:cubicBezTo>
                    <a:pt x="40" y="0"/>
                    <a:pt x="40" y="0"/>
                    <a:pt x="40" y="0"/>
                  </a:cubicBezTo>
                  <a:cubicBezTo>
                    <a:pt x="41" y="0"/>
                    <a:pt x="42" y="0"/>
                    <a:pt x="42" y="0"/>
                  </a:cubicBezTo>
                  <a:cubicBezTo>
                    <a:pt x="44" y="0"/>
                    <a:pt x="46" y="0"/>
                    <a:pt x="48" y="0"/>
                  </a:cubicBezTo>
                  <a:cubicBezTo>
                    <a:pt x="48" y="2"/>
                    <a:pt x="48" y="2"/>
                    <a:pt x="48" y="2"/>
                  </a:cubicBezTo>
                  <a:cubicBezTo>
                    <a:pt x="46" y="2"/>
                    <a:pt x="44" y="2"/>
                    <a:pt x="42" y="2"/>
                  </a:cubicBezTo>
                  <a:close/>
                </a:path>
              </a:pathLst>
            </a:custGeom>
            <a:solidFill>
              <a:srgbClr val="313A42"/>
            </a:solidFill>
            <a:ln w="9525">
              <a:solidFill>
                <a:schemeClr val="bg1"/>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9" name="TextBox 1414"/>
          <p:cNvSpPr txBox="1"/>
          <p:nvPr/>
        </p:nvSpPr>
        <p:spPr bwMode="auto">
          <a:xfrm>
            <a:off x="1860767" y="2484389"/>
            <a:ext cx="1368425" cy="338138"/>
          </a:xfrm>
          <a:prstGeom prst="rect">
            <a:avLst/>
          </a:prstGeom>
          <a:noFill/>
        </p:spPr>
        <p:txBody>
          <a:bodyPr>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添加标题</a:t>
            </a:r>
            <a:endParaRPr kumimoji="0" lang="zh-CN" altLang="en-US" sz="1600"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矩形 1"/>
          <p:cNvSpPr>
            <a:spLocks noChangeArrowheads="1"/>
          </p:cNvSpPr>
          <p:nvPr/>
        </p:nvSpPr>
        <p:spPr bwMode="auto">
          <a:xfrm>
            <a:off x="1463892" y="2886027"/>
            <a:ext cx="27305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点击此处添加文本信息点击此处添加文本信息点击此处添加文本信息点击此处添加文本信息</a:t>
            </a:r>
            <a:endPar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altLang="zh-CN" sz="11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nvGrpSpPr>
          <p:cNvPr id="11" name="组合 10"/>
          <p:cNvGrpSpPr/>
          <p:nvPr/>
        </p:nvGrpSpPr>
        <p:grpSpPr bwMode="auto">
          <a:xfrm>
            <a:off x="8042716" y="4167139"/>
            <a:ext cx="503238" cy="492125"/>
            <a:chOff x="7537915" y="3594652"/>
            <a:chExt cx="531819" cy="531820"/>
          </a:xfrm>
        </p:grpSpPr>
        <p:sp>
          <p:nvSpPr>
            <p:cNvPr id="12" name="Oval 22"/>
            <p:cNvSpPr>
              <a:spLocks noChangeArrowheads="1"/>
            </p:cNvSpPr>
            <p:nvPr/>
          </p:nvSpPr>
          <p:spPr bwMode="auto">
            <a:xfrm>
              <a:off x="7563147" y="3617943"/>
              <a:ext cx="489119" cy="489119"/>
            </a:xfrm>
            <a:prstGeom prst="ellipse">
              <a:avLst/>
            </a:prstGeom>
            <a:solidFill>
              <a:schemeClr val="bg1">
                <a:alpha val="30196"/>
              </a:schemeClr>
            </a:solidFill>
            <a:ln w="9525">
              <a:solidFill>
                <a:schemeClr val="bg1"/>
              </a:solidFill>
              <a:miter lim="800000"/>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3" name="Freeform 23"/>
            <p:cNvSpPr>
              <a:spLocks noEditPoints="1"/>
            </p:cNvSpPr>
            <p:nvPr/>
          </p:nvSpPr>
          <p:spPr bwMode="auto">
            <a:xfrm>
              <a:off x="7809647" y="3617943"/>
              <a:ext cx="118398" cy="31055"/>
            </a:xfrm>
            <a:custGeom>
              <a:avLst/>
              <a:gdLst>
                <a:gd name="T0" fmla="*/ 118398 w 19"/>
                <a:gd name="T1" fmla="*/ 31055 h 5"/>
                <a:gd name="T2" fmla="*/ 118398 w 19"/>
                <a:gd name="T3" fmla="*/ 31055 h 5"/>
                <a:gd name="T4" fmla="*/ 118398 w 19"/>
                <a:gd name="T5" fmla="*/ 31055 h 5"/>
                <a:gd name="T6" fmla="*/ 0 w 19"/>
                <a:gd name="T7" fmla="*/ 0 h 5"/>
                <a:gd name="T8" fmla="*/ 0 w 19"/>
                <a:gd name="T9" fmla="*/ 0 h 5"/>
                <a:gd name="T10" fmla="*/ 118398 w 19"/>
                <a:gd name="T11" fmla="*/ 31055 h 5"/>
                <a:gd name="T12" fmla="*/ 0 w 1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5">
                  <a:moveTo>
                    <a:pt x="19" y="5"/>
                  </a:moveTo>
                  <a:cubicBezTo>
                    <a:pt x="19" y="5"/>
                    <a:pt x="19" y="5"/>
                    <a:pt x="19" y="5"/>
                  </a:cubicBezTo>
                  <a:cubicBezTo>
                    <a:pt x="19" y="5"/>
                    <a:pt x="19" y="5"/>
                    <a:pt x="19" y="5"/>
                  </a:cubicBezTo>
                  <a:moveTo>
                    <a:pt x="0" y="0"/>
                  </a:moveTo>
                  <a:cubicBezTo>
                    <a:pt x="0" y="0"/>
                    <a:pt x="0" y="0"/>
                    <a:pt x="0" y="0"/>
                  </a:cubicBezTo>
                  <a:cubicBezTo>
                    <a:pt x="7" y="0"/>
                    <a:pt x="13" y="2"/>
                    <a:pt x="19" y="5"/>
                  </a:cubicBezTo>
                  <a:cubicBezTo>
                    <a:pt x="13" y="2"/>
                    <a:pt x="7" y="0"/>
                    <a:pt x="0" y="0"/>
                  </a:cubicBezTo>
                </a:path>
              </a:pathLst>
            </a:custGeom>
            <a:solidFill>
              <a:srgbClr val="313A42"/>
            </a:solidFill>
            <a:ln w="9525">
              <a:solidFill>
                <a:schemeClr val="bg1"/>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 name="Freeform 25"/>
            <p:cNvSpPr/>
            <p:nvPr/>
          </p:nvSpPr>
          <p:spPr bwMode="auto">
            <a:xfrm>
              <a:off x="7673781" y="3736341"/>
              <a:ext cx="166921" cy="229032"/>
            </a:xfrm>
            <a:custGeom>
              <a:avLst/>
              <a:gdLst>
                <a:gd name="T0" fmla="*/ 43276 w 27"/>
                <a:gd name="T1" fmla="*/ 92851 h 37"/>
                <a:gd name="T2" fmla="*/ 37094 w 27"/>
                <a:gd name="T3" fmla="*/ 30950 h 37"/>
                <a:gd name="T4" fmla="*/ 111281 w 27"/>
                <a:gd name="T5" fmla="*/ 43330 h 37"/>
                <a:gd name="T6" fmla="*/ 98916 w 27"/>
                <a:gd name="T7" fmla="*/ 136181 h 37"/>
                <a:gd name="T8" fmla="*/ 129827 w 27"/>
                <a:gd name="T9" fmla="*/ 210462 h 37"/>
                <a:gd name="T10" fmla="*/ 74187 w 27"/>
                <a:gd name="T11" fmla="*/ 142371 h 37"/>
                <a:gd name="T12" fmla="*/ 43276 w 27"/>
                <a:gd name="T13" fmla="*/ 92851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37">
                  <a:moveTo>
                    <a:pt x="7" y="15"/>
                  </a:moveTo>
                  <a:cubicBezTo>
                    <a:pt x="7" y="15"/>
                    <a:pt x="0" y="10"/>
                    <a:pt x="6" y="5"/>
                  </a:cubicBezTo>
                  <a:cubicBezTo>
                    <a:pt x="12" y="0"/>
                    <a:pt x="22" y="1"/>
                    <a:pt x="18" y="7"/>
                  </a:cubicBezTo>
                  <a:cubicBezTo>
                    <a:pt x="13" y="13"/>
                    <a:pt x="12" y="18"/>
                    <a:pt x="16" y="22"/>
                  </a:cubicBezTo>
                  <a:cubicBezTo>
                    <a:pt x="20" y="25"/>
                    <a:pt x="27" y="31"/>
                    <a:pt x="21" y="34"/>
                  </a:cubicBezTo>
                  <a:cubicBezTo>
                    <a:pt x="14" y="37"/>
                    <a:pt x="13" y="27"/>
                    <a:pt x="12" y="23"/>
                  </a:cubicBezTo>
                  <a:cubicBezTo>
                    <a:pt x="11" y="20"/>
                    <a:pt x="9" y="17"/>
                    <a:pt x="7" y="15"/>
                  </a:cubicBezTo>
                  <a:close/>
                </a:path>
              </a:pathLst>
            </a:custGeom>
            <a:solidFill>
              <a:srgbClr val="EFE9EB"/>
            </a:solidFill>
            <a:ln w="9525">
              <a:solidFill>
                <a:schemeClr val="bg1"/>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5" name="Freeform 26"/>
            <p:cNvSpPr/>
            <p:nvPr/>
          </p:nvSpPr>
          <p:spPr bwMode="auto">
            <a:xfrm>
              <a:off x="7753360" y="3687817"/>
              <a:ext cx="56287" cy="54347"/>
            </a:xfrm>
            <a:custGeom>
              <a:avLst/>
              <a:gdLst>
                <a:gd name="T0" fmla="*/ 50033 w 9"/>
                <a:gd name="T1" fmla="*/ 36231 h 9"/>
                <a:gd name="T2" fmla="*/ 18762 w 9"/>
                <a:gd name="T3" fmla="*/ 48308 h 9"/>
                <a:gd name="T4" fmla="*/ 6254 w 9"/>
                <a:gd name="T5" fmla="*/ 18116 h 9"/>
                <a:gd name="T6" fmla="*/ 37525 w 9"/>
                <a:gd name="T7" fmla="*/ 6039 h 9"/>
                <a:gd name="T8" fmla="*/ 50033 w 9"/>
                <a:gd name="T9" fmla="*/ 36231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9">
                  <a:moveTo>
                    <a:pt x="8" y="6"/>
                  </a:moveTo>
                  <a:cubicBezTo>
                    <a:pt x="7" y="8"/>
                    <a:pt x="5" y="9"/>
                    <a:pt x="3" y="8"/>
                  </a:cubicBezTo>
                  <a:cubicBezTo>
                    <a:pt x="1" y="8"/>
                    <a:pt x="0" y="6"/>
                    <a:pt x="1" y="3"/>
                  </a:cubicBezTo>
                  <a:cubicBezTo>
                    <a:pt x="2" y="1"/>
                    <a:pt x="4" y="0"/>
                    <a:pt x="6" y="1"/>
                  </a:cubicBezTo>
                  <a:cubicBezTo>
                    <a:pt x="8" y="1"/>
                    <a:pt x="9" y="3"/>
                    <a:pt x="8" y="6"/>
                  </a:cubicBezTo>
                  <a:close/>
                </a:path>
              </a:pathLst>
            </a:custGeom>
            <a:solidFill>
              <a:srgbClr val="EFE9EB"/>
            </a:solidFill>
            <a:ln w="9525">
              <a:solidFill>
                <a:schemeClr val="bg1"/>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 name="Freeform 27"/>
            <p:cNvSpPr/>
            <p:nvPr/>
          </p:nvSpPr>
          <p:spPr bwMode="auto">
            <a:xfrm>
              <a:off x="7730069" y="3711109"/>
              <a:ext cx="23291" cy="25232"/>
            </a:xfrm>
            <a:custGeom>
              <a:avLst/>
              <a:gdLst>
                <a:gd name="T0" fmla="*/ 23291 w 4"/>
                <a:gd name="T1" fmla="*/ 12616 h 4"/>
                <a:gd name="T2" fmla="*/ 11646 w 4"/>
                <a:gd name="T3" fmla="*/ 25232 h 4"/>
                <a:gd name="T4" fmla="*/ 0 w 4"/>
                <a:gd name="T5" fmla="*/ 12616 h 4"/>
                <a:gd name="T6" fmla="*/ 11646 w 4"/>
                <a:gd name="T7" fmla="*/ 0 h 4"/>
                <a:gd name="T8" fmla="*/ 23291 w 4"/>
                <a:gd name="T9" fmla="*/ 1261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4">
                  <a:moveTo>
                    <a:pt x="4" y="2"/>
                  </a:moveTo>
                  <a:cubicBezTo>
                    <a:pt x="4" y="3"/>
                    <a:pt x="3" y="4"/>
                    <a:pt x="2" y="4"/>
                  </a:cubicBezTo>
                  <a:cubicBezTo>
                    <a:pt x="1" y="4"/>
                    <a:pt x="0" y="3"/>
                    <a:pt x="0" y="2"/>
                  </a:cubicBezTo>
                  <a:cubicBezTo>
                    <a:pt x="0" y="1"/>
                    <a:pt x="1" y="0"/>
                    <a:pt x="2" y="0"/>
                  </a:cubicBezTo>
                  <a:cubicBezTo>
                    <a:pt x="3" y="0"/>
                    <a:pt x="4" y="0"/>
                    <a:pt x="4" y="2"/>
                  </a:cubicBezTo>
                  <a:close/>
                </a:path>
              </a:pathLst>
            </a:custGeom>
            <a:solidFill>
              <a:srgbClr val="EFE9EB"/>
            </a:solidFill>
            <a:ln w="9525">
              <a:solidFill>
                <a:schemeClr val="bg1"/>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7" name="Freeform 28"/>
            <p:cNvSpPr/>
            <p:nvPr/>
          </p:nvSpPr>
          <p:spPr bwMode="auto">
            <a:xfrm>
              <a:off x="7704836" y="3724695"/>
              <a:ext cx="25232" cy="23291"/>
            </a:xfrm>
            <a:custGeom>
              <a:avLst/>
              <a:gdLst>
                <a:gd name="T0" fmla="*/ 18924 w 4"/>
                <a:gd name="T1" fmla="*/ 5823 h 4"/>
                <a:gd name="T2" fmla="*/ 18924 w 4"/>
                <a:gd name="T3" fmla="*/ 23291 h 4"/>
                <a:gd name="T4" fmla="*/ 6308 w 4"/>
                <a:gd name="T5" fmla="*/ 17468 h 4"/>
                <a:gd name="T6" fmla="*/ 6308 w 4"/>
                <a:gd name="T7" fmla="*/ 0 h 4"/>
                <a:gd name="T8" fmla="*/ 18924 w 4"/>
                <a:gd name="T9" fmla="*/ 5823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4">
                  <a:moveTo>
                    <a:pt x="3" y="1"/>
                  </a:moveTo>
                  <a:cubicBezTo>
                    <a:pt x="4" y="2"/>
                    <a:pt x="4" y="3"/>
                    <a:pt x="3" y="4"/>
                  </a:cubicBezTo>
                  <a:cubicBezTo>
                    <a:pt x="2" y="4"/>
                    <a:pt x="1" y="3"/>
                    <a:pt x="1" y="3"/>
                  </a:cubicBezTo>
                  <a:cubicBezTo>
                    <a:pt x="0" y="2"/>
                    <a:pt x="0" y="1"/>
                    <a:pt x="1" y="0"/>
                  </a:cubicBezTo>
                  <a:cubicBezTo>
                    <a:pt x="2" y="0"/>
                    <a:pt x="3" y="0"/>
                    <a:pt x="3" y="1"/>
                  </a:cubicBezTo>
                  <a:close/>
                </a:path>
              </a:pathLst>
            </a:custGeom>
            <a:solidFill>
              <a:srgbClr val="EFE9EB"/>
            </a:solidFill>
            <a:ln w="9525">
              <a:solidFill>
                <a:schemeClr val="bg1"/>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8" name="Freeform 29"/>
            <p:cNvSpPr/>
            <p:nvPr/>
          </p:nvSpPr>
          <p:spPr bwMode="auto">
            <a:xfrm>
              <a:off x="7685427" y="3742164"/>
              <a:ext cx="25232" cy="25232"/>
            </a:xfrm>
            <a:custGeom>
              <a:avLst/>
              <a:gdLst>
                <a:gd name="T0" fmla="*/ 18924 w 4"/>
                <a:gd name="T1" fmla="*/ 6308 h 4"/>
                <a:gd name="T2" fmla="*/ 18924 w 4"/>
                <a:gd name="T3" fmla="*/ 18924 h 4"/>
                <a:gd name="T4" fmla="*/ 0 w 4"/>
                <a:gd name="T5" fmla="*/ 12616 h 4"/>
                <a:gd name="T6" fmla="*/ 6308 w 4"/>
                <a:gd name="T7" fmla="*/ 0 h 4"/>
                <a:gd name="T8" fmla="*/ 18924 w 4"/>
                <a:gd name="T9" fmla="*/ 6308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4">
                  <a:moveTo>
                    <a:pt x="3" y="1"/>
                  </a:moveTo>
                  <a:cubicBezTo>
                    <a:pt x="4" y="2"/>
                    <a:pt x="3" y="3"/>
                    <a:pt x="3" y="3"/>
                  </a:cubicBezTo>
                  <a:cubicBezTo>
                    <a:pt x="2" y="4"/>
                    <a:pt x="1" y="3"/>
                    <a:pt x="0" y="2"/>
                  </a:cubicBezTo>
                  <a:cubicBezTo>
                    <a:pt x="0" y="1"/>
                    <a:pt x="0" y="0"/>
                    <a:pt x="1" y="0"/>
                  </a:cubicBezTo>
                  <a:cubicBezTo>
                    <a:pt x="2" y="0"/>
                    <a:pt x="3" y="0"/>
                    <a:pt x="3" y="1"/>
                  </a:cubicBezTo>
                  <a:close/>
                </a:path>
              </a:pathLst>
            </a:custGeom>
            <a:solidFill>
              <a:srgbClr val="EFE9EB"/>
            </a:solidFill>
            <a:ln w="9525">
              <a:solidFill>
                <a:schemeClr val="bg1"/>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9" name="Freeform 30"/>
            <p:cNvSpPr/>
            <p:nvPr/>
          </p:nvSpPr>
          <p:spPr bwMode="auto">
            <a:xfrm>
              <a:off x="7673781" y="3761573"/>
              <a:ext cx="25232" cy="17469"/>
            </a:xfrm>
            <a:custGeom>
              <a:avLst/>
              <a:gdLst>
                <a:gd name="T0" fmla="*/ 12616 w 4"/>
                <a:gd name="T1" fmla="*/ 5823 h 3"/>
                <a:gd name="T2" fmla="*/ 18924 w 4"/>
                <a:gd name="T3" fmla="*/ 11646 h 3"/>
                <a:gd name="T4" fmla="*/ 6308 w 4"/>
                <a:gd name="T5" fmla="*/ 11646 h 3"/>
                <a:gd name="T6" fmla="*/ 0 w 4"/>
                <a:gd name="T7" fmla="*/ 0 h 3"/>
                <a:gd name="T8" fmla="*/ 12616 w 4"/>
                <a:gd name="T9" fmla="*/ 582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3">
                  <a:moveTo>
                    <a:pt x="2" y="1"/>
                  </a:moveTo>
                  <a:cubicBezTo>
                    <a:pt x="3" y="1"/>
                    <a:pt x="4" y="2"/>
                    <a:pt x="3" y="2"/>
                  </a:cubicBezTo>
                  <a:cubicBezTo>
                    <a:pt x="2" y="3"/>
                    <a:pt x="2" y="3"/>
                    <a:pt x="1" y="2"/>
                  </a:cubicBezTo>
                  <a:cubicBezTo>
                    <a:pt x="0" y="2"/>
                    <a:pt x="0" y="1"/>
                    <a:pt x="0" y="0"/>
                  </a:cubicBezTo>
                  <a:cubicBezTo>
                    <a:pt x="1" y="0"/>
                    <a:pt x="2" y="0"/>
                    <a:pt x="2" y="1"/>
                  </a:cubicBezTo>
                  <a:close/>
                </a:path>
              </a:pathLst>
            </a:custGeom>
            <a:solidFill>
              <a:srgbClr val="EFE9EB"/>
            </a:solidFill>
            <a:ln w="9525">
              <a:solidFill>
                <a:schemeClr val="bg1"/>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0" name="Freeform 31"/>
            <p:cNvSpPr/>
            <p:nvPr/>
          </p:nvSpPr>
          <p:spPr bwMode="auto">
            <a:xfrm>
              <a:off x="7772769" y="3810097"/>
              <a:ext cx="161099" cy="234855"/>
            </a:xfrm>
            <a:custGeom>
              <a:avLst/>
              <a:gdLst>
                <a:gd name="T0" fmla="*/ 117726 w 26"/>
                <a:gd name="T1" fmla="*/ 92706 h 38"/>
                <a:gd name="T2" fmla="*/ 123922 w 26"/>
                <a:gd name="T3" fmla="*/ 30902 h 38"/>
                <a:gd name="T4" fmla="*/ 55765 w 26"/>
                <a:gd name="T5" fmla="*/ 49443 h 38"/>
                <a:gd name="T6" fmla="*/ 68157 w 26"/>
                <a:gd name="T7" fmla="*/ 135969 h 38"/>
                <a:gd name="T8" fmla="*/ 43373 w 26"/>
                <a:gd name="T9" fmla="*/ 216314 h 38"/>
                <a:gd name="T10" fmla="*/ 92942 w 26"/>
                <a:gd name="T11" fmla="*/ 148329 h 38"/>
                <a:gd name="T12" fmla="*/ 117726 w 26"/>
                <a:gd name="T13" fmla="*/ 92706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38">
                  <a:moveTo>
                    <a:pt x="19" y="15"/>
                  </a:moveTo>
                  <a:cubicBezTo>
                    <a:pt x="19" y="15"/>
                    <a:pt x="26" y="10"/>
                    <a:pt x="20" y="5"/>
                  </a:cubicBezTo>
                  <a:cubicBezTo>
                    <a:pt x="14" y="0"/>
                    <a:pt x="4" y="2"/>
                    <a:pt x="9" y="8"/>
                  </a:cubicBezTo>
                  <a:cubicBezTo>
                    <a:pt x="14" y="14"/>
                    <a:pt x="15" y="19"/>
                    <a:pt x="11" y="22"/>
                  </a:cubicBezTo>
                  <a:cubicBezTo>
                    <a:pt x="7" y="26"/>
                    <a:pt x="0" y="32"/>
                    <a:pt x="7" y="35"/>
                  </a:cubicBezTo>
                  <a:cubicBezTo>
                    <a:pt x="13" y="38"/>
                    <a:pt x="14" y="28"/>
                    <a:pt x="15" y="24"/>
                  </a:cubicBezTo>
                  <a:cubicBezTo>
                    <a:pt x="16" y="20"/>
                    <a:pt x="18" y="18"/>
                    <a:pt x="19" y="15"/>
                  </a:cubicBezTo>
                  <a:close/>
                </a:path>
              </a:pathLst>
            </a:custGeom>
            <a:solidFill>
              <a:srgbClr val="EFE9EB"/>
            </a:solidFill>
            <a:ln w="9525">
              <a:solidFill>
                <a:schemeClr val="bg1"/>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1" name="Freeform 32"/>
            <p:cNvSpPr/>
            <p:nvPr/>
          </p:nvSpPr>
          <p:spPr bwMode="auto">
            <a:xfrm>
              <a:off x="7798002" y="3767396"/>
              <a:ext cx="54347" cy="56287"/>
            </a:xfrm>
            <a:custGeom>
              <a:avLst/>
              <a:gdLst>
                <a:gd name="T0" fmla="*/ 6039 w 9"/>
                <a:gd name="T1" fmla="*/ 37525 h 9"/>
                <a:gd name="T2" fmla="*/ 36231 w 9"/>
                <a:gd name="T3" fmla="*/ 50033 h 9"/>
                <a:gd name="T4" fmla="*/ 48308 w 9"/>
                <a:gd name="T5" fmla="*/ 18762 h 9"/>
                <a:gd name="T6" fmla="*/ 18116 w 9"/>
                <a:gd name="T7" fmla="*/ 6254 h 9"/>
                <a:gd name="T8" fmla="*/ 6039 w 9"/>
                <a:gd name="T9" fmla="*/ 37525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9">
                  <a:moveTo>
                    <a:pt x="1" y="6"/>
                  </a:moveTo>
                  <a:cubicBezTo>
                    <a:pt x="1" y="8"/>
                    <a:pt x="4" y="9"/>
                    <a:pt x="6" y="8"/>
                  </a:cubicBezTo>
                  <a:cubicBezTo>
                    <a:pt x="8" y="7"/>
                    <a:pt x="9" y="5"/>
                    <a:pt x="8" y="3"/>
                  </a:cubicBezTo>
                  <a:cubicBezTo>
                    <a:pt x="7" y="1"/>
                    <a:pt x="5" y="0"/>
                    <a:pt x="3" y="1"/>
                  </a:cubicBezTo>
                  <a:cubicBezTo>
                    <a:pt x="1" y="1"/>
                    <a:pt x="0" y="3"/>
                    <a:pt x="1" y="6"/>
                  </a:cubicBezTo>
                  <a:close/>
                </a:path>
              </a:pathLst>
            </a:custGeom>
            <a:solidFill>
              <a:srgbClr val="EFE9EB"/>
            </a:solidFill>
            <a:ln w="9525">
              <a:solidFill>
                <a:schemeClr val="bg1"/>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2" name="Freeform 33"/>
            <p:cNvSpPr/>
            <p:nvPr/>
          </p:nvSpPr>
          <p:spPr bwMode="auto">
            <a:xfrm>
              <a:off x="7852348" y="3786806"/>
              <a:ext cx="25232" cy="29114"/>
            </a:xfrm>
            <a:custGeom>
              <a:avLst/>
              <a:gdLst>
                <a:gd name="T0" fmla="*/ 0 w 4"/>
                <a:gd name="T1" fmla="*/ 11646 h 5"/>
                <a:gd name="T2" fmla="*/ 12616 w 4"/>
                <a:gd name="T3" fmla="*/ 29114 h 5"/>
                <a:gd name="T4" fmla="*/ 25232 w 4"/>
                <a:gd name="T5" fmla="*/ 17468 h 5"/>
                <a:gd name="T6" fmla="*/ 12616 w 4"/>
                <a:gd name="T7" fmla="*/ 0 h 5"/>
                <a:gd name="T8" fmla="*/ 0 w 4"/>
                <a:gd name="T9" fmla="*/ 11646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2"/>
                  </a:moveTo>
                  <a:cubicBezTo>
                    <a:pt x="0" y="4"/>
                    <a:pt x="1" y="5"/>
                    <a:pt x="2" y="5"/>
                  </a:cubicBezTo>
                  <a:cubicBezTo>
                    <a:pt x="3" y="5"/>
                    <a:pt x="4" y="4"/>
                    <a:pt x="4" y="3"/>
                  </a:cubicBezTo>
                  <a:cubicBezTo>
                    <a:pt x="4" y="1"/>
                    <a:pt x="3" y="0"/>
                    <a:pt x="2" y="0"/>
                  </a:cubicBezTo>
                  <a:cubicBezTo>
                    <a:pt x="1" y="0"/>
                    <a:pt x="0" y="1"/>
                    <a:pt x="0" y="2"/>
                  </a:cubicBezTo>
                  <a:close/>
                </a:path>
              </a:pathLst>
            </a:custGeom>
            <a:solidFill>
              <a:srgbClr val="EFE9EB"/>
            </a:solidFill>
            <a:ln w="9525">
              <a:solidFill>
                <a:schemeClr val="bg1"/>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3" name="Freeform 34"/>
            <p:cNvSpPr/>
            <p:nvPr/>
          </p:nvSpPr>
          <p:spPr bwMode="auto">
            <a:xfrm>
              <a:off x="7877581" y="3798451"/>
              <a:ext cx="25232" cy="25232"/>
            </a:xfrm>
            <a:custGeom>
              <a:avLst/>
              <a:gdLst>
                <a:gd name="T0" fmla="*/ 6308 w 4"/>
                <a:gd name="T1" fmla="*/ 12616 h 4"/>
                <a:gd name="T2" fmla="*/ 12616 w 4"/>
                <a:gd name="T3" fmla="*/ 25232 h 4"/>
                <a:gd name="T4" fmla="*/ 25232 w 4"/>
                <a:gd name="T5" fmla="*/ 18924 h 4"/>
                <a:gd name="T6" fmla="*/ 18924 w 4"/>
                <a:gd name="T7" fmla="*/ 6308 h 4"/>
                <a:gd name="T8" fmla="*/ 6308 w 4"/>
                <a:gd name="T9" fmla="*/ 1261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4">
                  <a:moveTo>
                    <a:pt x="1" y="2"/>
                  </a:moveTo>
                  <a:cubicBezTo>
                    <a:pt x="0" y="3"/>
                    <a:pt x="1" y="4"/>
                    <a:pt x="2" y="4"/>
                  </a:cubicBezTo>
                  <a:cubicBezTo>
                    <a:pt x="2" y="4"/>
                    <a:pt x="3" y="4"/>
                    <a:pt x="4" y="3"/>
                  </a:cubicBezTo>
                  <a:cubicBezTo>
                    <a:pt x="4" y="2"/>
                    <a:pt x="4" y="1"/>
                    <a:pt x="3" y="1"/>
                  </a:cubicBezTo>
                  <a:cubicBezTo>
                    <a:pt x="2" y="0"/>
                    <a:pt x="1" y="1"/>
                    <a:pt x="1" y="2"/>
                  </a:cubicBezTo>
                  <a:close/>
                </a:path>
              </a:pathLst>
            </a:custGeom>
            <a:solidFill>
              <a:srgbClr val="EFE9EB"/>
            </a:solidFill>
            <a:ln w="9525">
              <a:solidFill>
                <a:schemeClr val="bg1"/>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4" name="Freeform 35"/>
            <p:cNvSpPr/>
            <p:nvPr/>
          </p:nvSpPr>
          <p:spPr bwMode="auto">
            <a:xfrm>
              <a:off x="7902813" y="3815920"/>
              <a:ext cx="19409" cy="25232"/>
            </a:xfrm>
            <a:custGeom>
              <a:avLst/>
              <a:gdLst>
                <a:gd name="T0" fmla="*/ 0 w 3"/>
                <a:gd name="T1" fmla="*/ 6308 h 4"/>
                <a:gd name="T2" fmla="*/ 6470 w 3"/>
                <a:gd name="T3" fmla="*/ 18924 h 4"/>
                <a:gd name="T4" fmla="*/ 19409 w 3"/>
                <a:gd name="T5" fmla="*/ 12616 h 4"/>
                <a:gd name="T6" fmla="*/ 12939 w 3"/>
                <a:gd name="T7" fmla="*/ 0 h 4"/>
                <a:gd name="T8" fmla="*/ 0 w 3"/>
                <a:gd name="T9" fmla="*/ 6308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4">
                  <a:moveTo>
                    <a:pt x="0" y="1"/>
                  </a:moveTo>
                  <a:cubicBezTo>
                    <a:pt x="0" y="2"/>
                    <a:pt x="0" y="3"/>
                    <a:pt x="1" y="3"/>
                  </a:cubicBezTo>
                  <a:cubicBezTo>
                    <a:pt x="2" y="4"/>
                    <a:pt x="3" y="3"/>
                    <a:pt x="3" y="2"/>
                  </a:cubicBezTo>
                  <a:cubicBezTo>
                    <a:pt x="3" y="1"/>
                    <a:pt x="3" y="0"/>
                    <a:pt x="2" y="0"/>
                  </a:cubicBezTo>
                  <a:cubicBezTo>
                    <a:pt x="1" y="0"/>
                    <a:pt x="0" y="0"/>
                    <a:pt x="0" y="1"/>
                  </a:cubicBezTo>
                  <a:close/>
                </a:path>
              </a:pathLst>
            </a:custGeom>
            <a:solidFill>
              <a:srgbClr val="EFE9EB"/>
            </a:solidFill>
            <a:ln w="9525">
              <a:solidFill>
                <a:schemeClr val="bg1"/>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5" name="Freeform 36"/>
            <p:cNvSpPr/>
            <p:nvPr/>
          </p:nvSpPr>
          <p:spPr bwMode="auto">
            <a:xfrm>
              <a:off x="7914459" y="3835329"/>
              <a:ext cx="19409" cy="19409"/>
            </a:xfrm>
            <a:custGeom>
              <a:avLst/>
              <a:gdLst>
                <a:gd name="T0" fmla="*/ 6470 w 3"/>
                <a:gd name="T1" fmla="*/ 6470 h 3"/>
                <a:gd name="T2" fmla="*/ 0 w 3"/>
                <a:gd name="T3" fmla="*/ 19409 h 3"/>
                <a:gd name="T4" fmla="*/ 19409 w 3"/>
                <a:gd name="T5" fmla="*/ 12939 h 3"/>
                <a:gd name="T6" fmla="*/ 19409 w 3"/>
                <a:gd name="T7" fmla="*/ 6470 h 3"/>
                <a:gd name="T8" fmla="*/ 6470 w 3"/>
                <a:gd name="T9" fmla="*/ 647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3">
                  <a:moveTo>
                    <a:pt x="1" y="1"/>
                  </a:moveTo>
                  <a:cubicBezTo>
                    <a:pt x="0" y="1"/>
                    <a:pt x="0" y="2"/>
                    <a:pt x="0" y="3"/>
                  </a:cubicBezTo>
                  <a:cubicBezTo>
                    <a:pt x="1" y="3"/>
                    <a:pt x="2" y="3"/>
                    <a:pt x="3" y="2"/>
                  </a:cubicBezTo>
                  <a:cubicBezTo>
                    <a:pt x="3" y="2"/>
                    <a:pt x="3" y="1"/>
                    <a:pt x="3" y="1"/>
                  </a:cubicBezTo>
                  <a:cubicBezTo>
                    <a:pt x="2" y="0"/>
                    <a:pt x="1" y="0"/>
                    <a:pt x="1" y="1"/>
                  </a:cubicBezTo>
                  <a:close/>
                </a:path>
              </a:pathLst>
            </a:custGeom>
            <a:solidFill>
              <a:srgbClr val="EFE9EB"/>
            </a:solidFill>
            <a:ln w="9525">
              <a:solidFill>
                <a:schemeClr val="bg1"/>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6" name="Freeform 37"/>
            <p:cNvSpPr>
              <a:spLocks noEditPoints="1"/>
            </p:cNvSpPr>
            <p:nvPr/>
          </p:nvSpPr>
          <p:spPr bwMode="auto">
            <a:xfrm>
              <a:off x="7537915" y="3594652"/>
              <a:ext cx="531819" cy="531820"/>
            </a:xfrm>
            <a:custGeom>
              <a:avLst/>
              <a:gdLst>
                <a:gd name="T0" fmla="*/ 327749 w 86"/>
                <a:gd name="T1" fmla="*/ 519452 h 86"/>
                <a:gd name="T2" fmla="*/ 284461 w 86"/>
                <a:gd name="T3" fmla="*/ 531820 h 86"/>
                <a:gd name="T4" fmla="*/ 197886 w 86"/>
                <a:gd name="T5" fmla="*/ 525636 h 86"/>
                <a:gd name="T6" fmla="*/ 241174 w 86"/>
                <a:gd name="T7" fmla="*/ 525636 h 86"/>
                <a:gd name="T8" fmla="*/ 197886 w 86"/>
                <a:gd name="T9" fmla="*/ 525636 h 86"/>
                <a:gd name="T10" fmla="*/ 408140 w 86"/>
                <a:gd name="T11" fmla="*/ 482348 h 86"/>
                <a:gd name="T12" fmla="*/ 371037 w 86"/>
                <a:gd name="T13" fmla="*/ 513268 h 86"/>
                <a:gd name="T14" fmla="*/ 117495 w 86"/>
                <a:gd name="T15" fmla="*/ 488532 h 86"/>
                <a:gd name="T16" fmla="*/ 160782 w 86"/>
                <a:gd name="T17" fmla="*/ 500900 h 86"/>
                <a:gd name="T18" fmla="*/ 117495 w 86"/>
                <a:gd name="T19" fmla="*/ 488532 h 86"/>
                <a:gd name="T20" fmla="*/ 408140 w 86"/>
                <a:gd name="T21" fmla="*/ 482348 h 86"/>
                <a:gd name="T22" fmla="*/ 469980 w 86"/>
                <a:gd name="T23" fmla="*/ 426693 h 86"/>
                <a:gd name="T24" fmla="*/ 445244 w 86"/>
                <a:gd name="T25" fmla="*/ 463797 h 86"/>
                <a:gd name="T26" fmla="*/ 55655 w 86"/>
                <a:gd name="T27" fmla="*/ 426693 h 86"/>
                <a:gd name="T28" fmla="*/ 86575 w 86"/>
                <a:gd name="T29" fmla="*/ 451429 h 86"/>
                <a:gd name="T30" fmla="*/ 55655 w 86"/>
                <a:gd name="T31" fmla="*/ 426693 h 86"/>
                <a:gd name="T32" fmla="*/ 513267 w 86"/>
                <a:gd name="T33" fmla="*/ 352485 h 86"/>
                <a:gd name="T34" fmla="*/ 500899 w 86"/>
                <a:gd name="T35" fmla="*/ 395773 h 86"/>
                <a:gd name="T36" fmla="*/ 12368 w 86"/>
                <a:gd name="T37" fmla="*/ 346301 h 86"/>
                <a:gd name="T38" fmla="*/ 37104 w 86"/>
                <a:gd name="T39" fmla="*/ 383405 h 86"/>
                <a:gd name="T40" fmla="*/ 12368 w 86"/>
                <a:gd name="T41" fmla="*/ 346301 h 86"/>
                <a:gd name="T42" fmla="*/ 525635 w 86"/>
                <a:gd name="T43" fmla="*/ 265910 h 86"/>
                <a:gd name="T44" fmla="*/ 531819 w 86"/>
                <a:gd name="T45" fmla="*/ 309198 h 86"/>
                <a:gd name="T46" fmla="*/ 0 w 86"/>
                <a:gd name="T47" fmla="*/ 265910 h 86"/>
                <a:gd name="T48" fmla="*/ 12368 w 86"/>
                <a:gd name="T49" fmla="*/ 259726 h 86"/>
                <a:gd name="T50" fmla="*/ 12368 w 86"/>
                <a:gd name="T51" fmla="*/ 303014 h 86"/>
                <a:gd name="T52" fmla="*/ 0 w 86"/>
                <a:gd name="T53" fmla="*/ 265910 h 86"/>
                <a:gd name="T54" fmla="*/ 519451 w 86"/>
                <a:gd name="T55" fmla="*/ 191703 h 86"/>
                <a:gd name="T56" fmla="*/ 519451 w 86"/>
                <a:gd name="T57" fmla="*/ 234990 h 86"/>
                <a:gd name="T58" fmla="*/ 6184 w 86"/>
                <a:gd name="T59" fmla="*/ 216438 h 86"/>
                <a:gd name="T60" fmla="*/ 24736 w 86"/>
                <a:gd name="T61" fmla="*/ 179335 h 86"/>
                <a:gd name="T62" fmla="*/ 6184 w 86"/>
                <a:gd name="T63" fmla="*/ 216438 h 86"/>
                <a:gd name="T64" fmla="*/ 482347 w 86"/>
                <a:gd name="T65" fmla="*/ 111311 h 86"/>
                <a:gd name="T66" fmla="*/ 500899 w 86"/>
                <a:gd name="T67" fmla="*/ 154599 h 86"/>
                <a:gd name="T68" fmla="*/ 37104 w 86"/>
                <a:gd name="T69" fmla="*/ 136047 h 86"/>
                <a:gd name="T70" fmla="*/ 68023 w 86"/>
                <a:gd name="T71" fmla="*/ 105127 h 86"/>
                <a:gd name="T72" fmla="*/ 37104 w 86"/>
                <a:gd name="T73" fmla="*/ 136047 h 86"/>
                <a:gd name="T74" fmla="*/ 420508 w 86"/>
                <a:gd name="T75" fmla="*/ 55656 h 86"/>
                <a:gd name="T76" fmla="*/ 457612 w 86"/>
                <a:gd name="T77" fmla="*/ 80391 h 86"/>
                <a:gd name="T78" fmla="*/ 420508 w 86"/>
                <a:gd name="T79" fmla="*/ 55656 h 86"/>
                <a:gd name="T80" fmla="*/ 129863 w 86"/>
                <a:gd name="T81" fmla="*/ 37104 h 86"/>
                <a:gd name="T82" fmla="*/ 98943 w 86"/>
                <a:gd name="T83" fmla="*/ 74207 h 86"/>
                <a:gd name="T84" fmla="*/ 340117 w 86"/>
                <a:gd name="T85" fmla="*/ 18552 h 86"/>
                <a:gd name="T86" fmla="*/ 383404 w 86"/>
                <a:gd name="T87" fmla="*/ 24736 h 86"/>
                <a:gd name="T88" fmla="*/ 340117 w 86"/>
                <a:gd name="T89" fmla="*/ 18552 h 86"/>
                <a:gd name="T90" fmla="*/ 210254 w 86"/>
                <a:gd name="T91" fmla="*/ 6184 h 86"/>
                <a:gd name="T92" fmla="*/ 173150 w 86"/>
                <a:gd name="T93" fmla="*/ 24736 h 86"/>
                <a:gd name="T94" fmla="*/ 265910 w 86"/>
                <a:gd name="T95" fmla="*/ 6184 h 86"/>
                <a:gd name="T96" fmla="*/ 253542 w 86"/>
                <a:gd name="T97" fmla="*/ 0 h 86"/>
                <a:gd name="T98" fmla="*/ 296829 w 86"/>
                <a:gd name="T99" fmla="*/ 0 h 86"/>
                <a:gd name="T100" fmla="*/ 265910 w 86"/>
                <a:gd name="T101" fmla="*/ 6184 h 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6" h="86">
                  <a:moveTo>
                    <a:pt x="46" y="85"/>
                  </a:moveTo>
                  <a:cubicBezTo>
                    <a:pt x="49" y="85"/>
                    <a:pt x="51" y="84"/>
                    <a:pt x="53" y="84"/>
                  </a:cubicBezTo>
                  <a:cubicBezTo>
                    <a:pt x="53" y="85"/>
                    <a:pt x="53" y="85"/>
                    <a:pt x="53" y="85"/>
                  </a:cubicBezTo>
                  <a:cubicBezTo>
                    <a:pt x="51" y="86"/>
                    <a:pt x="49" y="86"/>
                    <a:pt x="46" y="86"/>
                  </a:cubicBezTo>
                  <a:lnTo>
                    <a:pt x="46" y="85"/>
                  </a:lnTo>
                  <a:close/>
                  <a:moveTo>
                    <a:pt x="32" y="85"/>
                  </a:moveTo>
                  <a:cubicBezTo>
                    <a:pt x="32" y="83"/>
                    <a:pt x="32" y="83"/>
                    <a:pt x="32" y="83"/>
                  </a:cubicBezTo>
                  <a:cubicBezTo>
                    <a:pt x="35" y="84"/>
                    <a:pt x="37" y="84"/>
                    <a:pt x="39" y="85"/>
                  </a:cubicBezTo>
                  <a:cubicBezTo>
                    <a:pt x="39" y="86"/>
                    <a:pt x="39" y="86"/>
                    <a:pt x="39" y="86"/>
                  </a:cubicBezTo>
                  <a:cubicBezTo>
                    <a:pt x="37" y="86"/>
                    <a:pt x="34" y="85"/>
                    <a:pt x="32" y="85"/>
                  </a:cubicBezTo>
                  <a:close/>
                  <a:moveTo>
                    <a:pt x="60" y="81"/>
                  </a:moveTo>
                  <a:cubicBezTo>
                    <a:pt x="62" y="80"/>
                    <a:pt x="64" y="79"/>
                    <a:pt x="66" y="78"/>
                  </a:cubicBezTo>
                  <a:cubicBezTo>
                    <a:pt x="66" y="79"/>
                    <a:pt x="66" y="79"/>
                    <a:pt x="66" y="79"/>
                  </a:cubicBezTo>
                  <a:cubicBezTo>
                    <a:pt x="64" y="81"/>
                    <a:pt x="62" y="82"/>
                    <a:pt x="60" y="83"/>
                  </a:cubicBezTo>
                  <a:lnTo>
                    <a:pt x="60" y="81"/>
                  </a:lnTo>
                  <a:close/>
                  <a:moveTo>
                    <a:pt x="19" y="79"/>
                  </a:moveTo>
                  <a:cubicBezTo>
                    <a:pt x="20" y="78"/>
                    <a:pt x="20" y="78"/>
                    <a:pt x="20" y="78"/>
                  </a:cubicBezTo>
                  <a:cubicBezTo>
                    <a:pt x="22" y="79"/>
                    <a:pt x="24" y="80"/>
                    <a:pt x="26" y="81"/>
                  </a:cubicBezTo>
                  <a:cubicBezTo>
                    <a:pt x="25" y="82"/>
                    <a:pt x="25" y="82"/>
                    <a:pt x="25" y="82"/>
                  </a:cubicBezTo>
                  <a:cubicBezTo>
                    <a:pt x="23" y="81"/>
                    <a:pt x="21" y="80"/>
                    <a:pt x="19" y="79"/>
                  </a:cubicBezTo>
                  <a:close/>
                  <a:moveTo>
                    <a:pt x="66" y="78"/>
                  </a:moveTo>
                  <a:cubicBezTo>
                    <a:pt x="66" y="78"/>
                    <a:pt x="66" y="78"/>
                    <a:pt x="66" y="78"/>
                  </a:cubicBezTo>
                  <a:moveTo>
                    <a:pt x="71" y="74"/>
                  </a:moveTo>
                  <a:cubicBezTo>
                    <a:pt x="73" y="73"/>
                    <a:pt x="75" y="71"/>
                    <a:pt x="76" y="69"/>
                  </a:cubicBezTo>
                  <a:cubicBezTo>
                    <a:pt x="77" y="70"/>
                    <a:pt x="77" y="70"/>
                    <a:pt x="77" y="70"/>
                  </a:cubicBezTo>
                  <a:cubicBezTo>
                    <a:pt x="76" y="72"/>
                    <a:pt x="74" y="73"/>
                    <a:pt x="72" y="75"/>
                  </a:cubicBezTo>
                  <a:lnTo>
                    <a:pt x="71" y="74"/>
                  </a:lnTo>
                  <a:close/>
                  <a:moveTo>
                    <a:pt x="9" y="69"/>
                  </a:moveTo>
                  <a:cubicBezTo>
                    <a:pt x="10" y="68"/>
                    <a:pt x="10" y="68"/>
                    <a:pt x="10" y="68"/>
                  </a:cubicBezTo>
                  <a:cubicBezTo>
                    <a:pt x="11" y="70"/>
                    <a:pt x="13" y="72"/>
                    <a:pt x="14" y="73"/>
                  </a:cubicBezTo>
                  <a:cubicBezTo>
                    <a:pt x="13" y="74"/>
                    <a:pt x="13" y="74"/>
                    <a:pt x="13" y="74"/>
                  </a:cubicBezTo>
                  <a:cubicBezTo>
                    <a:pt x="12" y="73"/>
                    <a:pt x="10" y="71"/>
                    <a:pt x="9" y="69"/>
                  </a:cubicBezTo>
                  <a:close/>
                  <a:moveTo>
                    <a:pt x="80" y="63"/>
                  </a:moveTo>
                  <a:cubicBezTo>
                    <a:pt x="81" y="61"/>
                    <a:pt x="82" y="59"/>
                    <a:pt x="83" y="57"/>
                  </a:cubicBezTo>
                  <a:cubicBezTo>
                    <a:pt x="84" y="57"/>
                    <a:pt x="84" y="57"/>
                    <a:pt x="84" y="57"/>
                  </a:cubicBezTo>
                  <a:cubicBezTo>
                    <a:pt x="83" y="59"/>
                    <a:pt x="82" y="62"/>
                    <a:pt x="81" y="64"/>
                  </a:cubicBezTo>
                  <a:lnTo>
                    <a:pt x="80" y="63"/>
                  </a:lnTo>
                  <a:close/>
                  <a:moveTo>
                    <a:pt x="2" y="56"/>
                  </a:moveTo>
                  <a:cubicBezTo>
                    <a:pt x="4" y="56"/>
                    <a:pt x="4" y="56"/>
                    <a:pt x="4" y="56"/>
                  </a:cubicBezTo>
                  <a:cubicBezTo>
                    <a:pt x="4" y="58"/>
                    <a:pt x="5" y="60"/>
                    <a:pt x="6" y="62"/>
                  </a:cubicBezTo>
                  <a:cubicBezTo>
                    <a:pt x="5" y="63"/>
                    <a:pt x="5" y="63"/>
                    <a:pt x="5" y="63"/>
                  </a:cubicBezTo>
                  <a:cubicBezTo>
                    <a:pt x="4" y="61"/>
                    <a:pt x="3" y="59"/>
                    <a:pt x="2" y="56"/>
                  </a:cubicBezTo>
                  <a:close/>
                  <a:moveTo>
                    <a:pt x="84" y="50"/>
                  </a:moveTo>
                  <a:cubicBezTo>
                    <a:pt x="85" y="48"/>
                    <a:pt x="85" y="45"/>
                    <a:pt x="85" y="43"/>
                  </a:cubicBezTo>
                  <a:cubicBezTo>
                    <a:pt x="86" y="43"/>
                    <a:pt x="86" y="43"/>
                    <a:pt x="86" y="43"/>
                  </a:cubicBezTo>
                  <a:cubicBezTo>
                    <a:pt x="86" y="46"/>
                    <a:pt x="86" y="48"/>
                    <a:pt x="86" y="50"/>
                  </a:cubicBezTo>
                  <a:lnTo>
                    <a:pt x="84" y="50"/>
                  </a:lnTo>
                  <a:close/>
                  <a:moveTo>
                    <a:pt x="0" y="43"/>
                  </a:moveTo>
                  <a:cubicBezTo>
                    <a:pt x="0" y="42"/>
                    <a:pt x="0" y="42"/>
                    <a:pt x="0" y="42"/>
                  </a:cubicBezTo>
                  <a:cubicBezTo>
                    <a:pt x="2" y="42"/>
                    <a:pt x="2" y="42"/>
                    <a:pt x="2" y="42"/>
                  </a:cubicBezTo>
                  <a:cubicBezTo>
                    <a:pt x="2" y="43"/>
                    <a:pt x="2" y="43"/>
                    <a:pt x="2" y="43"/>
                  </a:cubicBezTo>
                  <a:cubicBezTo>
                    <a:pt x="2" y="45"/>
                    <a:pt x="2" y="47"/>
                    <a:pt x="2" y="49"/>
                  </a:cubicBezTo>
                  <a:cubicBezTo>
                    <a:pt x="1" y="49"/>
                    <a:pt x="1" y="49"/>
                    <a:pt x="1" y="49"/>
                  </a:cubicBezTo>
                  <a:cubicBezTo>
                    <a:pt x="0" y="47"/>
                    <a:pt x="0" y="45"/>
                    <a:pt x="0" y="43"/>
                  </a:cubicBezTo>
                  <a:close/>
                  <a:moveTo>
                    <a:pt x="83" y="31"/>
                  </a:moveTo>
                  <a:cubicBezTo>
                    <a:pt x="84" y="31"/>
                    <a:pt x="84" y="31"/>
                    <a:pt x="84" y="31"/>
                  </a:cubicBezTo>
                  <a:cubicBezTo>
                    <a:pt x="85" y="33"/>
                    <a:pt x="86" y="36"/>
                    <a:pt x="86" y="38"/>
                  </a:cubicBezTo>
                  <a:cubicBezTo>
                    <a:pt x="84" y="38"/>
                    <a:pt x="84" y="38"/>
                    <a:pt x="84" y="38"/>
                  </a:cubicBezTo>
                  <a:cubicBezTo>
                    <a:pt x="84" y="36"/>
                    <a:pt x="84" y="34"/>
                    <a:pt x="83" y="31"/>
                  </a:cubicBezTo>
                  <a:close/>
                  <a:moveTo>
                    <a:pt x="1" y="35"/>
                  </a:moveTo>
                  <a:cubicBezTo>
                    <a:pt x="2" y="33"/>
                    <a:pt x="2" y="30"/>
                    <a:pt x="3" y="28"/>
                  </a:cubicBezTo>
                  <a:cubicBezTo>
                    <a:pt x="4" y="29"/>
                    <a:pt x="4" y="29"/>
                    <a:pt x="4" y="29"/>
                  </a:cubicBezTo>
                  <a:cubicBezTo>
                    <a:pt x="4" y="31"/>
                    <a:pt x="3" y="33"/>
                    <a:pt x="2" y="35"/>
                  </a:cubicBezTo>
                  <a:lnTo>
                    <a:pt x="1" y="35"/>
                  </a:lnTo>
                  <a:close/>
                  <a:moveTo>
                    <a:pt x="77" y="19"/>
                  </a:moveTo>
                  <a:cubicBezTo>
                    <a:pt x="78" y="18"/>
                    <a:pt x="78" y="18"/>
                    <a:pt x="78" y="18"/>
                  </a:cubicBezTo>
                  <a:cubicBezTo>
                    <a:pt x="80" y="20"/>
                    <a:pt x="81" y="22"/>
                    <a:pt x="82" y="24"/>
                  </a:cubicBezTo>
                  <a:cubicBezTo>
                    <a:pt x="81" y="25"/>
                    <a:pt x="81" y="25"/>
                    <a:pt x="81" y="25"/>
                  </a:cubicBezTo>
                  <a:cubicBezTo>
                    <a:pt x="80" y="23"/>
                    <a:pt x="78" y="21"/>
                    <a:pt x="77" y="19"/>
                  </a:cubicBezTo>
                  <a:close/>
                  <a:moveTo>
                    <a:pt x="6" y="22"/>
                  </a:moveTo>
                  <a:cubicBezTo>
                    <a:pt x="7" y="20"/>
                    <a:pt x="9" y="17"/>
                    <a:pt x="10" y="16"/>
                  </a:cubicBezTo>
                  <a:cubicBezTo>
                    <a:pt x="11" y="17"/>
                    <a:pt x="11" y="17"/>
                    <a:pt x="11" y="17"/>
                  </a:cubicBezTo>
                  <a:cubicBezTo>
                    <a:pt x="10" y="18"/>
                    <a:pt x="8" y="20"/>
                    <a:pt x="7" y="22"/>
                  </a:cubicBezTo>
                  <a:lnTo>
                    <a:pt x="6" y="22"/>
                  </a:lnTo>
                  <a:close/>
                  <a:moveTo>
                    <a:pt x="68" y="9"/>
                  </a:moveTo>
                  <a:cubicBezTo>
                    <a:pt x="68" y="9"/>
                    <a:pt x="68" y="9"/>
                    <a:pt x="68" y="9"/>
                  </a:cubicBezTo>
                  <a:cubicBezTo>
                    <a:pt x="68" y="8"/>
                    <a:pt x="68" y="8"/>
                    <a:pt x="68" y="8"/>
                  </a:cubicBezTo>
                  <a:cubicBezTo>
                    <a:pt x="70" y="9"/>
                    <a:pt x="72" y="11"/>
                    <a:pt x="74" y="13"/>
                  </a:cubicBezTo>
                  <a:cubicBezTo>
                    <a:pt x="73" y="14"/>
                    <a:pt x="73" y="14"/>
                    <a:pt x="73" y="14"/>
                  </a:cubicBezTo>
                  <a:cubicBezTo>
                    <a:pt x="71" y="12"/>
                    <a:pt x="69" y="11"/>
                    <a:pt x="68" y="9"/>
                  </a:cubicBezTo>
                  <a:close/>
                  <a:moveTo>
                    <a:pt x="15" y="11"/>
                  </a:moveTo>
                  <a:cubicBezTo>
                    <a:pt x="17" y="9"/>
                    <a:pt x="19" y="8"/>
                    <a:pt x="21" y="6"/>
                  </a:cubicBezTo>
                  <a:cubicBezTo>
                    <a:pt x="22" y="8"/>
                    <a:pt x="22" y="8"/>
                    <a:pt x="22" y="8"/>
                  </a:cubicBezTo>
                  <a:cubicBezTo>
                    <a:pt x="19" y="9"/>
                    <a:pt x="18" y="10"/>
                    <a:pt x="16" y="12"/>
                  </a:cubicBezTo>
                  <a:lnTo>
                    <a:pt x="15" y="11"/>
                  </a:lnTo>
                  <a:close/>
                  <a:moveTo>
                    <a:pt x="55" y="3"/>
                  </a:moveTo>
                  <a:cubicBezTo>
                    <a:pt x="55" y="2"/>
                    <a:pt x="55" y="2"/>
                    <a:pt x="55" y="2"/>
                  </a:cubicBezTo>
                  <a:cubicBezTo>
                    <a:pt x="58" y="2"/>
                    <a:pt x="60" y="3"/>
                    <a:pt x="62" y="4"/>
                  </a:cubicBezTo>
                  <a:cubicBezTo>
                    <a:pt x="61" y="6"/>
                    <a:pt x="61" y="6"/>
                    <a:pt x="61" y="6"/>
                  </a:cubicBezTo>
                  <a:cubicBezTo>
                    <a:pt x="59" y="5"/>
                    <a:pt x="57" y="4"/>
                    <a:pt x="55" y="3"/>
                  </a:cubicBezTo>
                  <a:close/>
                  <a:moveTo>
                    <a:pt x="27" y="3"/>
                  </a:moveTo>
                  <a:cubicBezTo>
                    <a:pt x="29" y="2"/>
                    <a:pt x="32" y="2"/>
                    <a:pt x="34" y="1"/>
                  </a:cubicBezTo>
                  <a:cubicBezTo>
                    <a:pt x="34" y="2"/>
                    <a:pt x="34" y="2"/>
                    <a:pt x="34" y="2"/>
                  </a:cubicBezTo>
                  <a:cubicBezTo>
                    <a:pt x="32" y="3"/>
                    <a:pt x="30" y="4"/>
                    <a:pt x="28" y="4"/>
                  </a:cubicBezTo>
                  <a:lnTo>
                    <a:pt x="27" y="3"/>
                  </a:lnTo>
                  <a:close/>
                  <a:moveTo>
                    <a:pt x="43" y="1"/>
                  </a:moveTo>
                  <a:cubicBezTo>
                    <a:pt x="42" y="1"/>
                    <a:pt x="42" y="2"/>
                    <a:pt x="41" y="2"/>
                  </a:cubicBezTo>
                  <a:cubicBezTo>
                    <a:pt x="41" y="0"/>
                    <a:pt x="41" y="0"/>
                    <a:pt x="41" y="0"/>
                  </a:cubicBezTo>
                  <a:cubicBezTo>
                    <a:pt x="42" y="0"/>
                    <a:pt x="42" y="0"/>
                    <a:pt x="43" y="0"/>
                  </a:cubicBezTo>
                  <a:cubicBezTo>
                    <a:pt x="45" y="0"/>
                    <a:pt x="47" y="0"/>
                    <a:pt x="48" y="0"/>
                  </a:cubicBezTo>
                  <a:cubicBezTo>
                    <a:pt x="48" y="2"/>
                    <a:pt x="48" y="2"/>
                    <a:pt x="48" y="2"/>
                  </a:cubicBezTo>
                  <a:cubicBezTo>
                    <a:pt x="47" y="2"/>
                    <a:pt x="45" y="1"/>
                    <a:pt x="43" y="1"/>
                  </a:cubicBezTo>
                  <a:close/>
                </a:path>
              </a:pathLst>
            </a:custGeom>
            <a:solidFill>
              <a:srgbClr val="313A42"/>
            </a:solidFill>
            <a:ln w="9525">
              <a:solidFill>
                <a:schemeClr val="bg1"/>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27" name="组合 26"/>
          <p:cNvGrpSpPr/>
          <p:nvPr/>
        </p:nvGrpSpPr>
        <p:grpSpPr bwMode="auto">
          <a:xfrm>
            <a:off x="8066529" y="2312939"/>
            <a:ext cx="503237" cy="517525"/>
            <a:chOff x="7537915" y="2449493"/>
            <a:chExt cx="531819" cy="531820"/>
          </a:xfrm>
        </p:grpSpPr>
        <p:sp>
          <p:nvSpPr>
            <p:cNvPr id="28" name="Oval 48"/>
            <p:cNvSpPr>
              <a:spLocks noChangeArrowheads="1"/>
            </p:cNvSpPr>
            <p:nvPr/>
          </p:nvSpPr>
          <p:spPr bwMode="auto">
            <a:xfrm>
              <a:off x="7563147" y="2474725"/>
              <a:ext cx="489119" cy="489119"/>
            </a:xfrm>
            <a:prstGeom prst="ellipse">
              <a:avLst/>
            </a:prstGeom>
            <a:solidFill>
              <a:schemeClr val="bg1">
                <a:alpha val="30196"/>
              </a:schemeClr>
            </a:solidFill>
            <a:ln w="9525">
              <a:solidFill>
                <a:schemeClr val="bg1"/>
              </a:solidFill>
              <a:rou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29" name="Freeform 49"/>
            <p:cNvSpPr/>
            <p:nvPr/>
          </p:nvSpPr>
          <p:spPr bwMode="auto">
            <a:xfrm>
              <a:off x="7809647" y="2944435"/>
              <a:ext cx="87343" cy="19409"/>
            </a:xfrm>
            <a:custGeom>
              <a:avLst/>
              <a:gdLst>
                <a:gd name="T0" fmla="*/ 87343 w 14"/>
                <a:gd name="T1" fmla="*/ 0 h 3"/>
                <a:gd name="T2" fmla="*/ 0 w 14"/>
                <a:gd name="T3" fmla="*/ 19409 h 3"/>
                <a:gd name="T4" fmla="*/ 0 w 14"/>
                <a:gd name="T5" fmla="*/ 19409 h 3"/>
                <a:gd name="T6" fmla="*/ 87343 w 14"/>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3">
                  <a:moveTo>
                    <a:pt x="14" y="0"/>
                  </a:moveTo>
                  <a:cubicBezTo>
                    <a:pt x="10" y="2"/>
                    <a:pt x="5" y="3"/>
                    <a:pt x="0" y="3"/>
                  </a:cubicBezTo>
                  <a:cubicBezTo>
                    <a:pt x="0" y="3"/>
                    <a:pt x="0" y="3"/>
                    <a:pt x="0" y="3"/>
                  </a:cubicBezTo>
                  <a:cubicBezTo>
                    <a:pt x="5" y="3"/>
                    <a:pt x="9" y="2"/>
                    <a:pt x="14" y="0"/>
                  </a:cubicBezTo>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0" name="Freeform 51"/>
            <p:cNvSpPr/>
            <p:nvPr/>
          </p:nvSpPr>
          <p:spPr bwMode="auto">
            <a:xfrm>
              <a:off x="7636903" y="2548481"/>
              <a:ext cx="339666" cy="339666"/>
            </a:xfrm>
            <a:custGeom>
              <a:avLst/>
              <a:gdLst>
                <a:gd name="T0" fmla="*/ 296436 w 55"/>
                <a:gd name="T1" fmla="*/ 160569 h 55"/>
                <a:gd name="T2" fmla="*/ 296436 w 55"/>
                <a:gd name="T3" fmla="*/ 142042 h 55"/>
                <a:gd name="T4" fmla="*/ 271733 w 55"/>
                <a:gd name="T5" fmla="*/ 142042 h 55"/>
                <a:gd name="T6" fmla="*/ 271733 w 55"/>
                <a:gd name="T7" fmla="*/ 148218 h 55"/>
                <a:gd name="T8" fmla="*/ 247030 w 55"/>
                <a:gd name="T9" fmla="*/ 135866 h 55"/>
                <a:gd name="T10" fmla="*/ 247030 w 55"/>
                <a:gd name="T11" fmla="*/ 117339 h 55"/>
                <a:gd name="T12" fmla="*/ 222327 w 55"/>
                <a:gd name="T13" fmla="*/ 117339 h 55"/>
                <a:gd name="T14" fmla="*/ 222327 w 55"/>
                <a:gd name="T15" fmla="*/ 123515 h 55"/>
                <a:gd name="T16" fmla="*/ 185272 w 55"/>
                <a:gd name="T17" fmla="*/ 104988 h 55"/>
                <a:gd name="T18" fmla="*/ 185272 w 55"/>
                <a:gd name="T19" fmla="*/ 37054 h 55"/>
                <a:gd name="T20" fmla="*/ 166745 w 55"/>
                <a:gd name="T21" fmla="*/ 0 h 55"/>
                <a:gd name="T22" fmla="*/ 166745 w 55"/>
                <a:gd name="T23" fmla="*/ 0 h 55"/>
                <a:gd name="T24" fmla="*/ 166745 w 55"/>
                <a:gd name="T25" fmla="*/ 0 h 55"/>
                <a:gd name="T26" fmla="*/ 148218 w 55"/>
                <a:gd name="T27" fmla="*/ 37054 h 55"/>
                <a:gd name="T28" fmla="*/ 148218 w 55"/>
                <a:gd name="T29" fmla="*/ 104988 h 55"/>
                <a:gd name="T30" fmla="*/ 111163 w 55"/>
                <a:gd name="T31" fmla="*/ 123515 h 55"/>
                <a:gd name="T32" fmla="*/ 111163 w 55"/>
                <a:gd name="T33" fmla="*/ 117339 h 55"/>
                <a:gd name="T34" fmla="*/ 92636 w 55"/>
                <a:gd name="T35" fmla="*/ 117339 h 55"/>
                <a:gd name="T36" fmla="*/ 92636 w 55"/>
                <a:gd name="T37" fmla="*/ 135866 h 55"/>
                <a:gd name="T38" fmla="*/ 61757 w 55"/>
                <a:gd name="T39" fmla="*/ 148218 h 55"/>
                <a:gd name="T40" fmla="*/ 61757 w 55"/>
                <a:gd name="T41" fmla="*/ 142042 h 55"/>
                <a:gd name="T42" fmla="*/ 37054 w 55"/>
                <a:gd name="T43" fmla="*/ 142042 h 55"/>
                <a:gd name="T44" fmla="*/ 37054 w 55"/>
                <a:gd name="T45" fmla="*/ 160569 h 55"/>
                <a:gd name="T46" fmla="*/ 0 w 55"/>
                <a:gd name="T47" fmla="*/ 185272 h 55"/>
                <a:gd name="T48" fmla="*/ 0 w 55"/>
                <a:gd name="T49" fmla="*/ 203800 h 55"/>
                <a:gd name="T50" fmla="*/ 98812 w 55"/>
                <a:gd name="T51" fmla="*/ 172921 h 55"/>
                <a:gd name="T52" fmla="*/ 148218 w 55"/>
                <a:gd name="T53" fmla="*/ 172921 h 55"/>
                <a:gd name="T54" fmla="*/ 148218 w 55"/>
                <a:gd name="T55" fmla="*/ 185272 h 55"/>
                <a:gd name="T56" fmla="*/ 160569 w 55"/>
                <a:gd name="T57" fmla="*/ 277909 h 55"/>
                <a:gd name="T58" fmla="*/ 104988 w 55"/>
                <a:gd name="T59" fmla="*/ 314963 h 55"/>
                <a:gd name="T60" fmla="*/ 104988 w 55"/>
                <a:gd name="T61" fmla="*/ 333490 h 55"/>
                <a:gd name="T62" fmla="*/ 166745 w 55"/>
                <a:gd name="T63" fmla="*/ 308787 h 55"/>
                <a:gd name="T64" fmla="*/ 166745 w 55"/>
                <a:gd name="T65" fmla="*/ 339666 h 55"/>
                <a:gd name="T66" fmla="*/ 172921 w 55"/>
                <a:gd name="T67" fmla="*/ 339666 h 55"/>
                <a:gd name="T68" fmla="*/ 172921 w 55"/>
                <a:gd name="T69" fmla="*/ 308787 h 55"/>
                <a:gd name="T70" fmla="*/ 228503 w 55"/>
                <a:gd name="T71" fmla="*/ 327315 h 55"/>
                <a:gd name="T72" fmla="*/ 228503 w 55"/>
                <a:gd name="T73" fmla="*/ 314963 h 55"/>
                <a:gd name="T74" fmla="*/ 179097 w 55"/>
                <a:gd name="T75" fmla="*/ 277909 h 55"/>
                <a:gd name="T76" fmla="*/ 185272 w 55"/>
                <a:gd name="T77" fmla="*/ 185272 h 55"/>
                <a:gd name="T78" fmla="*/ 185272 w 55"/>
                <a:gd name="T79" fmla="*/ 172921 h 55"/>
                <a:gd name="T80" fmla="*/ 234678 w 55"/>
                <a:gd name="T81" fmla="*/ 172921 h 55"/>
                <a:gd name="T82" fmla="*/ 339666 w 55"/>
                <a:gd name="T83" fmla="*/ 203800 h 55"/>
                <a:gd name="T84" fmla="*/ 339666 w 55"/>
                <a:gd name="T85" fmla="*/ 185272 h 55"/>
                <a:gd name="T86" fmla="*/ 296436 w 55"/>
                <a:gd name="T87" fmla="*/ 160569 h 5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5" h="55">
                  <a:moveTo>
                    <a:pt x="48" y="26"/>
                  </a:moveTo>
                  <a:cubicBezTo>
                    <a:pt x="48" y="23"/>
                    <a:pt x="48" y="23"/>
                    <a:pt x="48" y="23"/>
                  </a:cubicBezTo>
                  <a:cubicBezTo>
                    <a:pt x="44" y="23"/>
                    <a:pt x="44" y="23"/>
                    <a:pt x="44" y="23"/>
                  </a:cubicBezTo>
                  <a:cubicBezTo>
                    <a:pt x="44" y="24"/>
                    <a:pt x="44" y="24"/>
                    <a:pt x="44" y="24"/>
                  </a:cubicBezTo>
                  <a:cubicBezTo>
                    <a:pt x="40" y="22"/>
                    <a:pt x="40" y="22"/>
                    <a:pt x="40" y="22"/>
                  </a:cubicBezTo>
                  <a:cubicBezTo>
                    <a:pt x="40" y="19"/>
                    <a:pt x="40" y="19"/>
                    <a:pt x="40" y="19"/>
                  </a:cubicBezTo>
                  <a:cubicBezTo>
                    <a:pt x="36" y="19"/>
                    <a:pt x="36" y="19"/>
                    <a:pt x="36" y="19"/>
                  </a:cubicBezTo>
                  <a:cubicBezTo>
                    <a:pt x="36" y="20"/>
                    <a:pt x="36" y="20"/>
                    <a:pt x="36" y="20"/>
                  </a:cubicBezTo>
                  <a:cubicBezTo>
                    <a:pt x="30" y="17"/>
                    <a:pt x="30" y="17"/>
                    <a:pt x="30" y="17"/>
                  </a:cubicBezTo>
                  <a:cubicBezTo>
                    <a:pt x="30" y="6"/>
                    <a:pt x="30" y="6"/>
                    <a:pt x="30" y="6"/>
                  </a:cubicBezTo>
                  <a:cubicBezTo>
                    <a:pt x="30" y="1"/>
                    <a:pt x="28" y="0"/>
                    <a:pt x="27" y="0"/>
                  </a:cubicBezTo>
                  <a:cubicBezTo>
                    <a:pt x="27" y="0"/>
                    <a:pt x="27" y="0"/>
                    <a:pt x="27" y="0"/>
                  </a:cubicBezTo>
                  <a:cubicBezTo>
                    <a:pt x="27" y="0"/>
                    <a:pt x="27" y="0"/>
                    <a:pt x="27" y="0"/>
                  </a:cubicBezTo>
                  <a:cubicBezTo>
                    <a:pt x="26" y="0"/>
                    <a:pt x="24" y="1"/>
                    <a:pt x="24" y="6"/>
                  </a:cubicBezTo>
                  <a:cubicBezTo>
                    <a:pt x="24" y="17"/>
                    <a:pt x="24" y="17"/>
                    <a:pt x="24" y="17"/>
                  </a:cubicBezTo>
                  <a:cubicBezTo>
                    <a:pt x="18" y="20"/>
                    <a:pt x="18" y="20"/>
                    <a:pt x="18" y="20"/>
                  </a:cubicBezTo>
                  <a:cubicBezTo>
                    <a:pt x="18" y="19"/>
                    <a:pt x="18" y="19"/>
                    <a:pt x="18" y="19"/>
                  </a:cubicBezTo>
                  <a:cubicBezTo>
                    <a:pt x="15" y="19"/>
                    <a:pt x="15" y="19"/>
                    <a:pt x="15" y="19"/>
                  </a:cubicBezTo>
                  <a:cubicBezTo>
                    <a:pt x="15" y="22"/>
                    <a:pt x="15" y="22"/>
                    <a:pt x="15" y="22"/>
                  </a:cubicBezTo>
                  <a:cubicBezTo>
                    <a:pt x="10" y="24"/>
                    <a:pt x="10" y="24"/>
                    <a:pt x="10" y="24"/>
                  </a:cubicBezTo>
                  <a:cubicBezTo>
                    <a:pt x="10" y="23"/>
                    <a:pt x="10" y="23"/>
                    <a:pt x="10" y="23"/>
                  </a:cubicBezTo>
                  <a:cubicBezTo>
                    <a:pt x="6" y="23"/>
                    <a:pt x="6" y="23"/>
                    <a:pt x="6" y="23"/>
                  </a:cubicBezTo>
                  <a:cubicBezTo>
                    <a:pt x="6" y="26"/>
                    <a:pt x="6" y="26"/>
                    <a:pt x="6" y="26"/>
                  </a:cubicBezTo>
                  <a:cubicBezTo>
                    <a:pt x="0" y="30"/>
                    <a:pt x="0" y="30"/>
                    <a:pt x="0" y="30"/>
                  </a:cubicBezTo>
                  <a:cubicBezTo>
                    <a:pt x="0" y="33"/>
                    <a:pt x="0" y="33"/>
                    <a:pt x="0" y="33"/>
                  </a:cubicBezTo>
                  <a:cubicBezTo>
                    <a:pt x="16" y="28"/>
                    <a:pt x="16" y="28"/>
                    <a:pt x="16" y="28"/>
                  </a:cubicBezTo>
                  <a:cubicBezTo>
                    <a:pt x="24" y="28"/>
                    <a:pt x="24" y="28"/>
                    <a:pt x="24" y="28"/>
                  </a:cubicBezTo>
                  <a:cubicBezTo>
                    <a:pt x="24" y="29"/>
                    <a:pt x="24" y="30"/>
                    <a:pt x="24" y="30"/>
                  </a:cubicBezTo>
                  <a:cubicBezTo>
                    <a:pt x="26" y="45"/>
                    <a:pt x="26" y="45"/>
                    <a:pt x="26" y="45"/>
                  </a:cubicBezTo>
                  <a:cubicBezTo>
                    <a:pt x="17" y="51"/>
                    <a:pt x="17" y="51"/>
                    <a:pt x="17" y="51"/>
                  </a:cubicBezTo>
                  <a:cubicBezTo>
                    <a:pt x="17" y="54"/>
                    <a:pt x="17" y="54"/>
                    <a:pt x="17" y="54"/>
                  </a:cubicBezTo>
                  <a:cubicBezTo>
                    <a:pt x="27" y="50"/>
                    <a:pt x="27" y="50"/>
                    <a:pt x="27" y="50"/>
                  </a:cubicBezTo>
                  <a:cubicBezTo>
                    <a:pt x="27" y="55"/>
                    <a:pt x="27" y="55"/>
                    <a:pt x="27" y="55"/>
                  </a:cubicBezTo>
                  <a:cubicBezTo>
                    <a:pt x="28" y="55"/>
                    <a:pt x="28" y="55"/>
                    <a:pt x="28" y="55"/>
                  </a:cubicBezTo>
                  <a:cubicBezTo>
                    <a:pt x="28" y="50"/>
                    <a:pt x="28" y="50"/>
                    <a:pt x="28" y="50"/>
                  </a:cubicBezTo>
                  <a:cubicBezTo>
                    <a:pt x="37" y="53"/>
                    <a:pt x="37" y="53"/>
                    <a:pt x="37" y="53"/>
                  </a:cubicBezTo>
                  <a:cubicBezTo>
                    <a:pt x="37" y="51"/>
                    <a:pt x="37" y="51"/>
                    <a:pt x="37" y="51"/>
                  </a:cubicBezTo>
                  <a:cubicBezTo>
                    <a:pt x="29" y="45"/>
                    <a:pt x="29" y="45"/>
                    <a:pt x="29" y="45"/>
                  </a:cubicBezTo>
                  <a:cubicBezTo>
                    <a:pt x="30" y="30"/>
                    <a:pt x="30" y="30"/>
                    <a:pt x="30" y="30"/>
                  </a:cubicBezTo>
                  <a:cubicBezTo>
                    <a:pt x="30" y="30"/>
                    <a:pt x="30" y="29"/>
                    <a:pt x="30" y="28"/>
                  </a:cubicBezTo>
                  <a:cubicBezTo>
                    <a:pt x="38" y="28"/>
                    <a:pt x="38" y="28"/>
                    <a:pt x="38" y="28"/>
                  </a:cubicBezTo>
                  <a:cubicBezTo>
                    <a:pt x="55" y="33"/>
                    <a:pt x="55" y="33"/>
                    <a:pt x="55" y="33"/>
                  </a:cubicBezTo>
                  <a:cubicBezTo>
                    <a:pt x="55" y="30"/>
                    <a:pt x="55" y="30"/>
                    <a:pt x="55" y="30"/>
                  </a:cubicBezTo>
                  <a:lnTo>
                    <a:pt x="48" y="26"/>
                  </a:ln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1" name="Freeform 52"/>
            <p:cNvSpPr>
              <a:spLocks noEditPoints="1"/>
            </p:cNvSpPr>
            <p:nvPr/>
          </p:nvSpPr>
          <p:spPr bwMode="auto">
            <a:xfrm>
              <a:off x="7537915" y="2449493"/>
              <a:ext cx="531819" cy="531820"/>
            </a:xfrm>
            <a:custGeom>
              <a:avLst/>
              <a:gdLst>
                <a:gd name="T0" fmla="*/ 327749 w 86"/>
                <a:gd name="T1" fmla="*/ 519452 h 86"/>
                <a:gd name="T2" fmla="*/ 284461 w 86"/>
                <a:gd name="T3" fmla="*/ 531820 h 86"/>
                <a:gd name="T4" fmla="*/ 197886 w 86"/>
                <a:gd name="T5" fmla="*/ 525636 h 86"/>
                <a:gd name="T6" fmla="*/ 241174 w 86"/>
                <a:gd name="T7" fmla="*/ 525636 h 86"/>
                <a:gd name="T8" fmla="*/ 197886 w 86"/>
                <a:gd name="T9" fmla="*/ 525636 h 86"/>
                <a:gd name="T10" fmla="*/ 408140 w 86"/>
                <a:gd name="T11" fmla="*/ 482348 h 86"/>
                <a:gd name="T12" fmla="*/ 371037 w 86"/>
                <a:gd name="T13" fmla="*/ 513268 h 86"/>
                <a:gd name="T14" fmla="*/ 117495 w 86"/>
                <a:gd name="T15" fmla="*/ 488532 h 86"/>
                <a:gd name="T16" fmla="*/ 160782 w 86"/>
                <a:gd name="T17" fmla="*/ 500900 h 86"/>
                <a:gd name="T18" fmla="*/ 117495 w 86"/>
                <a:gd name="T19" fmla="*/ 488532 h 86"/>
                <a:gd name="T20" fmla="*/ 408140 w 86"/>
                <a:gd name="T21" fmla="*/ 482348 h 86"/>
                <a:gd name="T22" fmla="*/ 469980 w 86"/>
                <a:gd name="T23" fmla="*/ 426693 h 86"/>
                <a:gd name="T24" fmla="*/ 445244 w 86"/>
                <a:gd name="T25" fmla="*/ 463797 h 86"/>
                <a:gd name="T26" fmla="*/ 55655 w 86"/>
                <a:gd name="T27" fmla="*/ 426693 h 86"/>
                <a:gd name="T28" fmla="*/ 92759 w 86"/>
                <a:gd name="T29" fmla="*/ 457613 h 86"/>
                <a:gd name="T30" fmla="*/ 55655 w 86"/>
                <a:gd name="T31" fmla="*/ 426693 h 86"/>
                <a:gd name="T32" fmla="*/ 507083 w 86"/>
                <a:gd name="T33" fmla="*/ 352485 h 86"/>
                <a:gd name="T34" fmla="*/ 500899 w 86"/>
                <a:gd name="T35" fmla="*/ 395773 h 86"/>
                <a:gd name="T36" fmla="*/ 12368 w 86"/>
                <a:gd name="T37" fmla="*/ 352485 h 86"/>
                <a:gd name="T38" fmla="*/ 37104 w 86"/>
                <a:gd name="T39" fmla="*/ 389589 h 86"/>
                <a:gd name="T40" fmla="*/ 12368 w 86"/>
                <a:gd name="T41" fmla="*/ 352485 h 86"/>
                <a:gd name="T42" fmla="*/ 525635 w 86"/>
                <a:gd name="T43" fmla="*/ 272094 h 86"/>
                <a:gd name="T44" fmla="*/ 531819 w 86"/>
                <a:gd name="T45" fmla="*/ 315382 h 86"/>
                <a:gd name="T46" fmla="*/ 0 w 86"/>
                <a:gd name="T47" fmla="*/ 272094 h 86"/>
                <a:gd name="T48" fmla="*/ 12368 w 86"/>
                <a:gd name="T49" fmla="*/ 265910 h 86"/>
                <a:gd name="T50" fmla="*/ 12368 w 86"/>
                <a:gd name="T51" fmla="*/ 303014 h 86"/>
                <a:gd name="T52" fmla="*/ 0 w 86"/>
                <a:gd name="T53" fmla="*/ 272094 h 86"/>
                <a:gd name="T54" fmla="*/ 525635 w 86"/>
                <a:gd name="T55" fmla="*/ 191703 h 86"/>
                <a:gd name="T56" fmla="*/ 525635 w 86"/>
                <a:gd name="T57" fmla="*/ 241174 h 86"/>
                <a:gd name="T58" fmla="*/ 6184 w 86"/>
                <a:gd name="T59" fmla="*/ 216438 h 86"/>
                <a:gd name="T60" fmla="*/ 24736 w 86"/>
                <a:gd name="T61" fmla="*/ 179335 h 86"/>
                <a:gd name="T62" fmla="*/ 6184 w 86"/>
                <a:gd name="T63" fmla="*/ 216438 h 86"/>
                <a:gd name="T64" fmla="*/ 482347 w 86"/>
                <a:gd name="T65" fmla="*/ 117495 h 86"/>
                <a:gd name="T66" fmla="*/ 500899 w 86"/>
                <a:gd name="T67" fmla="*/ 154599 h 86"/>
                <a:gd name="T68" fmla="*/ 37104 w 86"/>
                <a:gd name="T69" fmla="*/ 136047 h 86"/>
                <a:gd name="T70" fmla="*/ 68023 w 86"/>
                <a:gd name="T71" fmla="*/ 105127 h 86"/>
                <a:gd name="T72" fmla="*/ 37104 w 86"/>
                <a:gd name="T73" fmla="*/ 136047 h 86"/>
                <a:gd name="T74" fmla="*/ 414324 w 86"/>
                <a:gd name="T75" fmla="*/ 61840 h 86"/>
                <a:gd name="T76" fmla="*/ 451428 w 86"/>
                <a:gd name="T77" fmla="*/ 80391 h 86"/>
                <a:gd name="T78" fmla="*/ 414324 w 86"/>
                <a:gd name="T79" fmla="*/ 61840 h 86"/>
                <a:gd name="T80" fmla="*/ 129863 w 86"/>
                <a:gd name="T81" fmla="*/ 43288 h 86"/>
                <a:gd name="T82" fmla="*/ 98943 w 86"/>
                <a:gd name="T83" fmla="*/ 74207 h 86"/>
                <a:gd name="T84" fmla="*/ 340117 w 86"/>
                <a:gd name="T85" fmla="*/ 24736 h 86"/>
                <a:gd name="T86" fmla="*/ 383404 w 86"/>
                <a:gd name="T87" fmla="*/ 30920 h 86"/>
                <a:gd name="T88" fmla="*/ 340117 w 86"/>
                <a:gd name="T89" fmla="*/ 24736 h 86"/>
                <a:gd name="T90" fmla="*/ 210254 w 86"/>
                <a:gd name="T91" fmla="*/ 6184 h 86"/>
                <a:gd name="T92" fmla="*/ 173150 w 86"/>
                <a:gd name="T93" fmla="*/ 30920 h 86"/>
                <a:gd name="T94" fmla="*/ 265910 w 86"/>
                <a:gd name="T95" fmla="*/ 12368 h 86"/>
                <a:gd name="T96" fmla="*/ 253542 w 86"/>
                <a:gd name="T97" fmla="*/ 6184 h 86"/>
                <a:gd name="T98" fmla="*/ 296829 w 86"/>
                <a:gd name="T99" fmla="*/ 6184 h 86"/>
                <a:gd name="T100" fmla="*/ 265910 w 86"/>
                <a:gd name="T101" fmla="*/ 12368 h 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6" h="86">
                  <a:moveTo>
                    <a:pt x="46" y="85"/>
                  </a:moveTo>
                  <a:cubicBezTo>
                    <a:pt x="49" y="85"/>
                    <a:pt x="51" y="84"/>
                    <a:pt x="53" y="84"/>
                  </a:cubicBezTo>
                  <a:cubicBezTo>
                    <a:pt x="53" y="85"/>
                    <a:pt x="53" y="85"/>
                    <a:pt x="53" y="85"/>
                  </a:cubicBezTo>
                  <a:cubicBezTo>
                    <a:pt x="51" y="86"/>
                    <a:pt x="49" y="86"/>
                    <a:pt x="46" y="86"/>
                  </a:cubicBezTo>
                  <a:lnTo>
                    <a:pt x="46" y="85"/>
                  </a:lnTo>
                  <a:close/>
                  <a:moveTo>
                    <a:pt x="32" y="85"/>
                  </a:moveTo>
                  <a:cubicBezTo>
                    <a:pt x="32" y="84"/>
                    <a:pt x="32" y="84"/>
                    <a:pt x="32" y="84"/>
                  </a:cubicBezTo>
                  <a:cubicBezTo>
                    <a:pt x="35" y="84"/>
                    <a:pt x="37" y="85"/>
                    <a:pt x="39" y="85"/>
                  </a:cubicBezTo>
                  <a:cubicBezTo>
                    <a:pt x="39" y="86"/>
                    <a:pt x="39" y="86"/>
                    <a:pt x="39" y="86"/>
                  </a:cubicBezTo>
                  <a:cubicBezTo>
                    <a:pt x="37" y="86"/>
                    <a:pt x="34" y="86"/>
                    <a:pt x="32" y="85"/>
                  </a:cubicBezTo>
                  <a:close/>
                  <a:moveTo>
                    <a:pt x="59" y="82"/>
                  </a:moveTo>
                  <a:cubicBezTo>
                    <a:pt x="62" y="81"/>
                    <a:pt x="64" y="80"/>
                    <a:pt x="66" y="78"/>
                  </a:cubicBezTo>
                  <a:cubicBezTo>
                    <a:pt x="66" y="80"/>
                    <a:pt x="66" y="80"/>
                    <a:pt x="66" y="80"/>
                  </a:cubicBezTo>
                  <a:cubicBezTo>
                    <a:pt x="64" y="81"/>
                    <a:pt x="62" y="82"/>
                    <a:pt x="60" y="83"/>
                  </a:cubicBezTo>
                  <a:lnTo>
                    <a:pt x="59" y="82"/>
                  </a:lnTo>
                  <a:close/>
                  <a:moveTo>
                    <a:pt x="19" y="79"/>
                  </a:moveTo>
                  <a:cubicBezTo>
                    <a:pt x="20" y="78"/>
                    <a:pt x="20" y="78"/>
                    <a:pt x="20" y="78"/>
                  </a:cubicBezTo>
                  <a:cubicBezTo>
                    <a:pt x="22" y="79"/>
                    <a:pt x="24" y="80"/>
                    <a:pt x="26" y="81"/>
                  </a:cubicBezTo>
                  <a:cubicBezTo>
                    <a:pt x="25" y="83"/>
                    <a:pt x="25" y="83"/>
                    <a:pt x="25" y="83"/>
                  </a:cubicBezTo>
                  <a:cubicBezTo>
                    <a:pt x="23" y="82"/>
                    <a:pt x="21" y="81"/>
                    <a:pt x="19" y="79"/>
                  </a:cubicBezTo>
                  <a:close/>
                  <a:moveTo>
                    <a:pt x="66" y="78"/>
                  </a:moveTo>
                  <a:cubicBezTo>
                    <a:pt x="66" y="78"/>
                    <a:pt x="66" y="78"/>
                    <a:pt x="66" y="78"/>
                  </a:cubicBezTo>
                  <a:moveTo>
                    <a:pt x="71" y="74"/>
                  </a:moveTo>
                  <a:cubicBezTo>
                    <a:pt x="73" y="73"/>
                    <a:pt x="74" y="71"/>
                    <a:pt x="76" y="69"/>
                  </a:cubicBezTo>
                  <a:cubicBezTo>
                    <a:pt x="77" y="70"/>
                    <a:pt x="77" y="70"/>
                    <a:pt x="77" y="70"/>
                  </a:cubicBezTo>
                  <a:cubicBezTo>
                    <a:pt x="76" y="72"/>
                    <a:pt x="74" y="74"/>
                    <a:pt x="72" y="75"/>
                  </a:cubicBezTo>
                  <a:lnTo>
                    <a:pt x="71" y="74"/>
                  </a:lnTo>
                  <a:close/>
                  <a:moveTo>
                    <a:pt x="9" y="69"/>
                  </a:moveTo>
                  <a:cubicBezTo>
                    <a:pt x="10" y="68"/>
                    <a:pt x="10" y="68"/>
                    <a:pt x="10" y="68"/>
                  </a:cubicBezTo>
                  <a:cubicBezTo>
                    <a:pt x="11" y="70"/>
                    <a:pt x="13" y="72"/>
                    <a:pt x="15" y="74"/>
                  </a:cubicBezTo>
                  <a:cubicBezTo>
                    <a:pt x="13" y="75"/>
                    <a:pt x="13" y="75"/>
                    <a:pt x="13" y="75"/>
                  </a:cubicBezTo>
                  <a:cubicBezTo>
                    <a:pt x="12" y="73"/>
                    <a:pt x="10" y="71"/>
                    <a:pt x="9" y="69"/>
                  </a:cubicBezTo>
                  <a:close/>
                  <a:moveTo>
                    <a:pt x="80" y="63"/>
                  </a:moveTo>
                  <a:cubicBezTo>
                    <a:pt x="81" y="61"/>
                    <a:pt x="82" y="59"/>
                    <a:pt x="82" y="57"/>
                  </a:cubicBezTo>
                  <a:cubicBezTo>
                    <a:pt x="84" y="58"/>
                    <a:pt x="84" y="58"/>
                    <a:pt x="84" y="58"/>
                  </a:cubicBezTo>
                  <a:cubicBezTo>
                    <a:pt x="83" y="60"/>
                    <a:pt x="82" y="62"/>
                    <a:pt x="81" y="64"/>
                  </a:cubicBezTo>
                  <a:lnTo>
                    <a:pt x="80" y="63"/>
                  </a:lnTo>
                  <a:close/>
                  <a:moveTo>
                    <a:pt x="2" y="57"/>
                  </a:moveTo>
                  <a:cubicBezTo>
                    <a:pt x="4" y="56"/>
                    <a:pt x="4" y="56"/>
                    <a:pt x="4" y="56"/>
                  </a:cubicBezTo>
                  <a:cubicBezTo>
                    <a:pt x="4" y="58"/>
                    <a:pt x="5" y="61"/>
                    <a:pt x="6" y="63"/>
                  </a:cubicBezTo>
                  <a:cubicBezTo>
                    <a:pt x="5" y="63"/>
                    <a:pt x="5" y="63"/>
                    <a:pt x="5" y="63"/>
                  </a:cubicBezTo>
                  <a:cubicBezTo>
                    <a:pt x="4" y="61"/>
                    <a:pt x="3" y="59"/>
                    <a:pt x="2" y="57"/>
                  </a:cubicBezTo>
                  <a:close/>
                  <a:moveTo>
                    <a:pt x="84" y="50"/>
                  </a:moveTo>
                  <a:cubicBezTo>
                    <a:pt x="85" y="48"/>
                    <a:pt x="85" y="46"/>
                    <a:pt x="85" y="44"/>
                  </a:cubicBezTo>
                  <a:cubicBezTo>
                    <a:pt x="86" y="44"/>
                    <a:pt x="86" y="44"/>
                    <a:pt x="86" y="44"/>
                  </a:cubicBezTo>
                  <a:cubicBezTo>
                    <a:pt x="86" y="46"/>
                    <a:pt x="86" y="48"/>
                    <a:pt x="86" y="51"/>
                  </a:cubicBezTo>
                  <a:lnTo>
                    <a:pt x="84" y="50"/>
                  </a:lnTo>
                  <a:close/>
                  <a:moveTo>
                    <a:pt x="0" y="44"/>
                  </a:moveTo>
                  <a:cubicBezTo>
                    <a:pt x="0" y="43"/>
                    <a:pt x="0" y="43"/>
                    <a:pt x="0" y="43"/>
                  </a:cubicBezTo>
                  <a:cubicBezTo>
                    <a:pt x="2" y="43"/>
                    <a:pt x="2" y="43"/>
                    <a:pt x="2" y="43"/>
                  </a:cubicBezTo>
                  <a:cubicBezTo>
                    <a:pt x="2" y="43"/>
                    <a:pt x="2" y="43"/>
                    <a:pt x="2" y="44"/>
                  </a:cubicBezTo>
                  <a:cubicBezTo>
                    <a:pt x="2" y="46"/>
                    <a:pt x="2" y="47"/>
                    <a:pt x="2" y="49"/>
                  </a:cubicBezTo>
                  <a:cubicBezTo>
                    <a:pt x="1" y="50"/>
                    <a:pt x="1" y="50"/>
                    <a:pt x="1" y="50"/>
                  </a:cubicBezTo>
                  <a:cubicBezTo>
                    <a:pt x="0" y="48"/>
                    <a:pt x="0" y="46"/>
                    <a:pt x="0" y="44"/>
                  </a:cubicBezTo>
                  <a:close/>
                  <a:moveTo>
                    <a:pt x="83" y="32"/>
                  </a:moveTo>
                  <a:cubicBezTo>
                    <a:pt x="85" y="31"/>
                    <a:pt x="85" y="31"/>
                    <a:pt x="85" y="31"/>
                  </a:cubicBezTo>
                  <a:cubicBezTo>
                    <a:pt x="85" y="34"/>
                    <a:pt x="86" y="36"/>
                    <a:pt x="86" y="38"/>
                  </a:cubicBezTo>
                  <a:cubicBezTo>
                    <a:pt x="85" y="39"/>
                    <a:pt x="85" y="39"/>
                    <a:pt x="85" y="39"/>
                  </a:cubicBezTo>
                  <a:cubicBezTo>
                    <a:pt x="84" y="36"/>
                    <a:pt x="84" y="34"/>
                    <a:pt x="83" y="32"/>
                  </a:cubicBezTo>
                  <a:close/>
                  <a:moveTo>
                    <a:pt x="1" y="35"/>
                  </a:moveTo>
                  <a:cubicBezTo>
                    <a:pt x="1" y="33"/>
                    <a:pt x="2" y="31"/>
                    <a:pt x="3" y="28"/>
                  </a:cubicBezTo>
                  <a:cubicBezTo>
                    <a:pt x="4" y="29"/>
                    <a:pt x="4" y="29"/>
                    <a:pt x="4" y="29"/>
                  </a:cubicBezTo>
                  <a:cubicBezTo>
                    <a:pt x="3" y="31"/>
                    <a:pt x="3" y="33"/>
                    <a:pt x="2" y="36"/>
                  </a:cubicBezTo>
                  <a:lnTo>
                    <a:pt x="1" y="35"/>
                  </a:lnTo>
                  <a:close/>
                  <a:moveTo>
                    <a:pt x="77" y="19"/>
                  </a:moveTo>
                  <a:cubicBezTo>
                    <a:pt x="78" y="19"/>
                    <a:pt x="78" y="19"/>
                    <a:pt x="78" y="19"/>
                  </a:cubicBezTo>
                  <a:cubicBezTo>
                    <a:pt x="80" y="21"/>
                    <a:pt x="81" y="23"/>
                    <a:pt x="82" y="25"/>
                  </a:cubicBezTo>
                  <a:cubicBezTo>
                    <a:pt x="81" y="25"/>
                    <a:pt x="81" y="25"/>
                    <a:pt x="81" y="25"/>
                  </a:cubicBezTo>
                  <a:cubicBezTo>
                    <a:pt x="80" y="23"/>
                    <a:pt x="78" y="21"/>
                    <a:pt x="77" y="19"/>
                  </a:cubicBezTo>
                  <a:close/>
                  <a:moveTo>
                    <a:pt x="6" y="22"/>
                  </a:moveTo>
                  <a:cubicBezTo>
                    <a:pt x="7" y="20"/>
                    <a:pt x="8" y="18"/>
                    <a:pt x="10" y="16"/>
                  </a:cubicBezTo>
                  <a:cubicBezTo>
                    <a:pt x="11" y="17"/>
                    <a:pt x="11" y="17"/>
                    <a:pt x="11" y="17"/>
                  </a:cubicBezTo>
                  <a:cubicBezTo>
                    <a:pt x="10" y="19"/>
                    <a:pt x="8" y="21"/>
                    <a:pt x="7" y="23"/>
                  </a:cubicBezTo>
                  <a:lnTo>
                    <a:pt x="6" y="22"/>
                  </a:lnTo>
                  <a:close/>
                  <a:moveTo>
                    <a:pt x="67" y="10"/>
                  </a:moveTo>
                  <a:cubicBezTo>
                    <a:pt x="67" y="10"/>
                    <a:pt x="67" y="10"/>
                    <a:pt x="67" y="10"/>
                  </a:cubicBezTo>
                  <a:cubicBezTo>
                    <a:pt x="68" y="9"/>
                    <a:pt x="68" y="9"/>
                    <a:pt x="68" y="9"/>
                  </a:cubicBezTo>
                  <a:cubicBezTo>
                    <a:pt x="70" y="10"/>
                    <a:pt x="72" y="11"/>
                    <a:pt x="73" y="13"/>
                  </a:cubicBezTo>
                  <a:cubicBezTo>
                    <a:pt x="72" y="14"/>
                    <a:pt x="72" y="14"/>
                    <a:pt x="72" y="14"/>
                  </a:cubicBezTo>
                  <a:cubicBezTo>
                    <a:pt x="71" y="12"/>
                    <a:pt x="69" y="11"/>
                    <a:pt x="67" y="10"/>
                  </a:cubicBezTo>
                  <a:close/>
                  <a:moveTo>
                    <a:pt x="15" y="11"/>
                  </a:moveTo>
                  <a:cubicBezTo>
                    <a:pt x="17" y="9"/>
                    <a:pt x="19" y="8"/>
                    <a:pt x="21" y="7"/>
                  </a:cubicBezTo>
                  <a:cubicBezTo>
                    <a:pt x="21" y="8"/>
                    <a:pt x="21" y="8"/>
                    <a:pt x="21" y="8"/>
                  </a:cubicBezTo>
                  <a:cubicBezTo>
                    <a:pt x="20" y="9"/>
                    <a:pt x="18" y="11"/>
                    <a:pt x="16" y="12"/>
                  </a:cubicBezTo>
                  <a:lnTo>
                    <a:pt x="15" y="11"/>
                  </a:lnTo>
                  <a:close/>
                  <a:moveTo>
                    <a:pt x="55" y="4"/>
                  </a:moveTo>
                  <a:cubicBezTo>
                    <a:pt x="55" y="2"/>
                    <a:pt x="55" y="2"/>
                    <a:pt x="55" y="2"/>
                  </a:cubicBezTo>
                  <a:cubicBezTo>
                    <a:pt x="58" y="3"/>
                    <a:pt x="60" y="4"/>
                    <a:pt x="62" y="5"/>
                  </a:cubicBezTo>
                  <a:cubicBezTo>
                    <a:pt x="61" y="6"/>
                    <a:pt x="61" y="6"/>
                    <a:pt x="61" y="6"/>
                  </a:cubicBezTo>
                  <a:cubicBezTo>
                    <a:pt x="59" y="5"/>
                    <a:pt x="57" y="4"/>
                    <a:pt x="55" y="4"/>
                  </a:cubicBezTo>
                  <a:close/>
                  <a:moveTo>
                    <a:pt x="27" y="4"/>
                  </a:moveTo>
                  <a:cubicBezTo>
                    <a:pt x="29" y="3"/>
                    <a:pt x="32" y="2"/>
                    <a:pt x="34" y="1"/>
                  </a:cubicBezTo>
                  <a:cubicBezTo>
                    <a:pt x="34" y="3"/>
                    <a:pt x="34" y="3"/>
                    <a:pt x="34" y="3"/>
                  </a:cubicBezTo>
                  <a:cubicBezTo>
                    <a:pt x="32" y="3"/>
                    <a:pt x="30" y="4"/>
                    <a:pt x="28" y="5"/>
                  </a:cubicBezTo>
                  <a:lnTo>
                    <a:pt x="27" y="4"/>
                  </a:lnTo>
                  <a:close/>
                  <a:moveTo>
                    <a:pt x="43" y="2"/>
                  </a:moveTo>
                  <a:cubicBezTo>
                    <a:pt x="43" y="2"/>
                    <a:pt x="42" y="2"/>
                    <a:pt x="41" y="2"/>
                  </a:cubicBezTo>
                  <a:cubicBezTo>
                    <a:pt x="41" y="1"/>
                    <a:pt x="41" y="1"/>
                    <a:pt x="41" y="1"/>
                  </a:cubicBezTo>
                  <a:cubicBezTo>
                    <a:pt x="42" y="1"/>
                    <a:pt x="42" y="0"/>
                    <a:pt x="43" y="0"/>
                  </a:cubicBezTo>
                  <a:cubicBezTo>
                    <a:pt x="45" y="0"/>
                    <a:pt x="47" y="1"/>
                    <a:pt x="48" y="1"/>
                  </a:cubicBezTo>
                  <a:cubicBezTo>
                    <a:pt x="48" y="2"/>
                    <a:pt x="48" y="2"/>
                    <a:pt x="48" y="2"/>
                  </a:cubicBezTo>
                  <a:cubicBezTo>
                    <a:pt x="46" y="2"/>
                    <a:pt x="45" y="2"/>
                    <a:pt x="43" y="2"/>
                  </a:cubicBezTo>
                  <a:close/>
                </a:path>
              </a:pathLst>
            </a:custGeom>
            <a:solidFill>
              <a:srgbClr val="313A42"/>
            </a:solidFill>
            <a:ln w="9525">
              <a:solidFill>
                <a:schemeClr val="bg1"/>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32" name="TextBox 1414"/>
          <p:cNvSpPr txBox="1"/>
          <p:nvPr/>
        </p:nvSpPr>
        <p:spPr bwMode="auto">
          <a:xfrm>
            <a:off x="8752329" y="2436764"/>
            <a:ext cx="1368425" cy="339725"/>
          </a:xfrm>
          <a:prstGeom prst="rect">
            <a:avLst/>
          </a:prstGeom>
          <a:noFill/>
        </p:spPr>
        <p:txBody>
          <a:bodyPr>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添加标题</a:t>
            </a:r>
            <a:endParaRPr kumimoji="0" lang="zh-CN" altLang="en-US" sz="1600"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3" name="矩形 1"/>
          <p:cNvSpPr>
            <a:spLocks noChangeArrowheads="1"/>
          </p:cNvSpPr>
          <p:nvPr/>
        </p:nvSpPr>
        <p:spPr bwMode="auto">
          <a:xfrm>
            <a:off x="8355454" y="2838402"/>
            <a:ext cx="272891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点击此处添加文本信息点击此处添加文本信息点击此处添加文本信息点击此处添加文本信息</a:t>
            </a:r>
            <a:endPar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altLang="zh-CN" sz="11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4" name="TextBox 1414"/>
          <p:cNvSpPr txBox="1"/>
          <p:nvPr/>
        </p:nvSpPr>
        <p:spPr bwMode="auto">
          <a:xfrm>
            <a:off x="8701529" y="4297314"/>
            <a:ext cx="1368425" cy="339725"/>
          </a:xfrm>
          <a:prstGeom prst="rect">
            <a:avLst/>
          </a:prstGeom>
          <a:noFill/>
        </p:spPr>
        <p:txBody>
          <a:bodyPr>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添加标题</a:t>
            </a:r>
            <a:endParaRPr kumimoji="0" lang="zh-CN" altLang="en-US" sz="1600"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5" name="矩形 1"/>
          <p:cNvSpPr>
            <a:spLocks noChangeArrowheads="1"/>
          </p:cNvSpPr>
          <p:nvPr/>
        </p:nvSpPr>
        <p:spPr bwMode="auto">
          <a:xfrm>
            <a:off x="8306241" y="4698952"/>
            <a:ext cx="27289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点击此处添加文本信息点击此处添加文本信息点击此处添加文本信息点击此处添加文本信息</a:t>
            </a:r>
            <a:endPar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6" name="TextBox 1414"/>
          <p:cNvSpPr txBox="1"/>
          <p:nvPr/>
        </p:nvSpPr>
        <p:spPr bwMode="auto">
          <a:xfrm>
            <a:off x="1903629" y="4324302"/>
            <a:ext cx="1368425" cy="338137"/>
          </a:xfrm>
          <a:prstGeom prst="rect">
            <a:avLst/>
          </a:prstGeom>
          <a:noFill/>
        </p:spPr>
        <p:txBody>
          <a:bodyPr>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添加标题</a:t>
            </a:r>
            <a:endParaRPr kumimoji="0" lang="zh-CN" altLang="en-US" sz="1600"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7" name="矩形 1"/>
          <p:cNvSpPr>
            <a:spLocks noChangeArrowheads="1"/>
          </p:cNvSpPr>
          <p:nvPr/>
        </p:nvSpPr>
        <p:spPr bwMode="auto">
          <a:xfrm>
            <a:off x="1506754" y="4724352"/>
            <a:ext cx="27305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点击此处添加文本信息点击此处添加文本信息点击此处添加文本信息点击此处添加文本信息</a:t>
            </a:r>
            <a:endPar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altLang="zh-CN" sz="11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nvGrpSpPr>
          <p:cNvPr id="38" name="组合 37"/>
          <p:cNvGrpSpPr/>
          <p:nvPr/>
        </p:nvGrpSpPr>
        <p:grpSpPr bwMode="auto">
          <a:xfrm>
            <a:off x="1351179" y="4279852"/>
            <a:ext cx="476250" cy="460375"/>
            <a:chOff x="7524328" y="1286866"/>
            <a:chExt cx="557052" cy="557052"/>
          </a:xfrm>
        </p:grpSpPr>
        <p:sp>
          <p:nvSpPr>
            <p:cNvPr id="39" name="Freeform 12"/>
            <p:cNvSpPr/>
            <p:nvPr/>
          </p:nvSpPr>
          <p:spPr bwMode="auto">
            <a:xfrm>
              <a:off x="7524328" y="1286866"/>
              <a:ext cx="557052" cy="557052"/>
            </a:xfrm>
            <a:custGeom>
              <a:avLst/>
              <a:gdLst>
                <a:gd name="T0" fmla="*/ 68084 w 90"/>
                <a:gd name="T1" fmla="*/ 402315 h 90"/>
                <a:gd name="T2" fmla="*/ 160926 w 90"/>
                <a:gd name="T3" fmla="*/ 68084 h 90"/>
                <a:gd name="T4" fmla="*/ 488968 w 90"/>
                <a:gd name="T5" fmla="*/ 160926 h 90"/>
                <a:gd name="T6" fmla="*/ 402315 w 90"/>
                <a:gd name="T7" fmla="*/ 495157 h 90"/>
                <a:gd name="T8" fmla="*/ 68084 w 90"/>
                <a:gd name="T9" fmla="*/ 402315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90">
                  <a:moveTo>
                    <a:pt x="11" y="65"/>
                  </a:moveTo>
                  <a:cubicBezTo>
                    <a:pt x="0" y="46"/>
                    <a:pt x="7" y="22"/>
                    <a:pt x="26" y="11"/>
                  </a:cubicBezTo>
                  <a:cubicBezTo>
                    <a:pt x="44" y="0"/>
                    <a:pt x="68" y="7"/>
                    <a:pt x="79" y="26"/>
                  </a:cubicBezTo>
                  <a:cubicBezTo>
                    <a:pt x="90" y="45"/>
                    <a:pt x="84" y="69"/>
                    <a:pt x="65" y="80"/>
                  </a:cubicBezTo>
                  <a:cubicBezTo>
                    <a:pt x="46" y="90"/>
                    <a:pt x="22" y="84"/>
                    <a:pt x="11" y="65"/>
                  </a:cubicBezTo>
                </a:path>
              </a:pathLst>
            </a:custGeom>
            <a:solidFill>
              <a:schemeClr val="bg1">
                <a:alpha val="3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0" name="Freeform 13"/>
            <p:cNvSpPr>
              <a:spLocks noEditPoints="1"/>
            </p:cNvSpPr>
            <p:nvPr/>
          </p:nvSpPr>
          <p:spPr bwMode="auto">
            <a:xfrm>
              <a:off x="7809647" y="1380031"/>
              <a:ext cx="242618" cy="432831"/>
            </a:xfrm>
            <a:custGeom>
              <a:avLst/>
              <a:gdLst>
                <a:gd name="T0" fmla="*/ 12442 w 39"/>
                <a:gd name="T1" fmla="*/ 432831 h 70"/>
                <a:gd name="T2" fmla="*/ 0 w 39"/>
                <a:gd name="T3" fmla="*/ 432831 h 70"/>
                <a:gd name="T4" fmla="*/ 0 w 39"/>
                <a:gd name="T5" fmla="*/ 432831 h 70"/>
                <a:gd name="T6" fmla="*/ 12442 w 39"/>
                <a:gd name="T7" fmla="*/ 432831 h 70"/>
                <a:gd name="T8" fmla="*/ 18663 w 39"/>
                <a:gd name="T9" fmla="*/ 432831 h 70"/>
                <a:gd name="T10" fmla="*/ 18663 w 39"/>
                <a:gd name="T11" fmla="*/ 432831 h 70"/>
                <a:gd name="T12" fmla="*/ 18663 w 39"/>
                <a:gd name="T13" fmla="*/ 432831 h 70"/>
                <a:gd name="T14" fmla="*/ 161745 w 39"/>
                <a:gd name="T15" fmla="*/ 12367 h 70"/>
                <a:gd name="T16" fmla="*/ 205292 w 39"/>
                <a:gd name="T17" fmla="*/ 68016 h 70"/>
                <a:gd name="T18" fmla="*/ 242618 w 39"/>
                <a:gd name="T19" fmla="*/ 185499 h 70"/>
                <a:gd name="T20" fmla="*/ 205292 w 39"/>
                <a:gd name="T21" fmla="*/ 68016 h 70"/>
                <a:gd name="T22" fmla="*/ 161745 w 39"/>
                <a:gd name="T23" fmla="*/ 12367 h 70"/>
                <a:gd name="T24" fmla="*/ 161745 w 39"/>
                <a:gd name="T25" fmla="*/ 6183 h 70"/>
                <a:gd name="T26" fmla="*/ 161745 w 39"/>
                <a:gd name="T27" fmla="*/ 12367 h 70"/>
                <a:gd name="T28" fmla="*/ 161745 w 39"/>
                <a:gd name="T29" fmla="*/ 6183 h 70"/>
                <a:gd name="T30" fmla="*/ 155524 w 39"/>
                <a:gd name="T31" fmla="*/ 6183 h 70"/>
                <a:gd name="T32" fmla="*/ 161745 w 39"/>
                <a:gd name="T33" fmla="*/ 6183 h 70"/>
                <a:gd name="T34" fmla="*/ 155524 w 39"/>
                <a:gd name="T35" fmla="*/ 6183 h 70"/>
                <a:gd name="T36" fmla="*/ 155524 w 39"/>
                <a:gd name="T37" fmla="*/ 6183 h 70"/>
                <a:gd name="T38" fmla="*/ 155524 w 39"/>
                <a:gd name="T39" fmla="*/ 6183 h 70"/>
                <a:gd name="T40" fmla="*/ 155524 w 39"/>
                <a:gd name="T41" fmla="*/ 6183 h 70"/>
                <a:gd name="T42" fmla="*/ 155524 w 39"/>
                <a:gd name="T43" fmla="*/ 0 h 70"/>
                <a:gd name="T44" fmla="*/ 155524 w 39"/>
                <a:gd name="T45" fmla="*/ 0 h 70"/>
                <a:gd name="T46" fmla="*/ 155524 w 39"/>
                <a:gd name="T47" fmla="*/ 0 h 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9" h="70">
                  <a:moveTo>
                    <a:pt x="2" y="70"/>
                  </a:moveTo>
                  <a:cubicBezTo>
                    <a:pt x="2" y="70"/>
                    <a:pt x="1" y="70"/>
                    <a:pt x="0" y="70"/>
                  </a:cubicBezTo>
                  <a:cubicBezTo>
                    <a:pt x="0" y="70"/>
                    <a:pt x="0" y="70"/>
                    <a:pt x="0" y="70"/>
                  </a:cubicBezTo>
                  <a:cubicBezTo>
                    <a:pt x="1" y="70"/>
                    <a:pt x="2" y="70"/>
                    <a:pt x="2" y="70"/>
                  </a:cubicBezTo>
                  <a:moveTo>
                    <a:pt x="3" y="70"/>
                  </a:moveTo>
                  <a:cubicBezTo>
                    <a:pt x="3" y="70"/>
                    <a:pt x="3" y="70"/>
                    <a:pt x="3" y="70"/>
                  </a:cubicBezTo>
                  <a:cubicBezTo>
                    <a:pt x="3" y="70"/>
                    <a:pt x="3" y="70"/>
                    <a:pt x="3" y="70"/>
                  </a:cubicBezTo>
                  <a:moveTo>
                    <a:pt x="26" y="2"/>
                  </a:moveTo>
                  <a:cubicBezTo>
                    <a:pt x="29" y="4"/>
                    <a:pt x="31" y="7"/>
                    <a:pt x="33" y="11"/>
                  </a:cubicBezTo>
                  <a:cubicBezTo>
                    <a:pt x="37" y="17"/>
                    <a:pt x="38" y="24"/>
                    <a:pt x="39" y="30"/>
                  </a:cubicBezTo>
                  <a:cubicBezTo>
                    <a:pt x="39" y="24"/>
                    <a:pt x="37" y="17"/>
                    <a:pt x="33" y="11"/>
                  </a:cubicBezTo>
                  <a:cubicBezTo>
                    <a:pt x="31" y="7"/>
                    <a:pt x="29" y="4"/>
                    <a:pt x="26" y="2"/>
                  </a:cubicBezTo>
                  <a:moveTo>
                    <a:pt x="26" y="1"/>
                  </a:moveTo>
                  <a:cubicBezTo>
                    <a:pt x="26" y="2"/>
                    <a:pt x="26" y="2"/>
                    <a:pt x="26" y="2"/>
                  </a:cubicBezTo>
                  <a:cubicBezTo>
                    <a:pt x="26" y="2"/>
                    <a:pt x="26" y="2"/>
                    <a:pt x="26" y="1"/>
                  </a:cubicBezTo>
                  <a:moveTo>
                    <a:pt x="25" y="1"/>
                  </a:moveTo>
                  <a:cubicBezTo>
                    <a:pt x="26" y="1"/>
                    <a:pt x="26" y="1"/>
                    <a:pt x="26" y="1"/>
                  </a:cubicBezTo>
                  <a:cubicBezTo>
                    <a:pt x="26" y="1"/>
                    <a:pt x="26" y="1"/>
                    <a:pt x="25" y="1"/>
                  </a:cubicBezTo>
                  <a:moveTo>
                    <a:pt x="25" y="1"/>
                  </a:moveTo>
                  <a:cubicBezTo>
                    <a:pt x="25" y="1"/>
                    <a:pt x="25" y="1"/>
                    <a:pt x="25" y="1"/>
                  </a:cubicBezTo>
                  <a:cubicBezTo>
                    <a:pt x="25" y="1"/>
                    <a:pt x="25" y="1"/>
                    <a:pt x="25" y="1"/>
                  </a:cubicBezTo>
                  <a:moveTo>
                    <a:pt x="25" y="0"/>
                  </a:moveTo>
                  <a:cubicBezTo>
                    <a:pt x="25" y="0"/>
                    <a:pt x="25" y="0"/>
                    <a:pt x="25" y="0"/>
                  </a:cubicBezTo>
                  <a:cubicBezTo>
                    <a:pt x="25" y="0"/>
                    <a:pt x="25" y="0"/>
                    <a:pt x="25" y="0"/>
                  </a:cubicBezTo>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1" name="Freeform 15"/>
            <p:cNvSpPr>
              <a:spLocks noEditPoints="1"/>
            </p:cNvSpPr>
            <p:nvPr/>
          </p:nvSpPr>
          <p:spPr bwMode="auto">
            <a:xfrm>
              <a:off x="7673781" y="1447964"/>
              <a:ext cx="260087" cy="240677"/>
            </a:xfrm>
            <a:custGeom>
              <a:avLst/>
              <a:gdLst>
                <a:gd name="T0" fmla="*/ 234855 w 134"/>
                <a:gd name="T1" fmla="*/ 229031 h 124"/>
                <a:gd name="T2" fmla="*/ 135866 w 134"/>
                <a:gd name="T3" fmla="*/ 31055 h 124"/>
                <a:gd name="T4" fmla="*/ 147512 w 134"/>
                <a:gd name="T5" fmla="*/ 0 h 124"/>
                <a:gd name="T6" fmla="*/ 141689 w 134"/>
                <a:gd name="T7" fmla="*/ 0 h 124"/>
                <a:gd name="T8" fmla="*/ 130044 w 134"/>
                <a:gd name="T9" fmla="*/ 23291 h 124"/>
                <a:gd name="T10" fmla="*/ 130044 w 134"/>
                <a:gd name="T11" fmla="*/ 23291 h 124"/>
                <a:gd name="T12" fmla="*/ 130044 w 134"/>
                <a:gd name="T13" fmla="*/ 23291 h 124"/>
                <a:gd name="T14" fmla="*/ 130044 w 134"/>
                <a:gd name="T15" fmla="*/ 17468 h 124"/>
                <a:gd name="T16" fmla="*/ 118398 w 134"/>
                <a:gd name="T17" fmla="*/ 0 h 124"/>
                <a:gd name="T18" fmla="*/ 110634 w 134"/>
                <a:gd name="T19" fmla="*/ 0 h 124"/>
                <a:gd name="T20" fmla="*/ 124221 w 134"/>
                <a:gd name="T21" fmla="*/ 31055 h 124"/>
                <a:gd name="T22" fmla="*/ 25232 w 134"/>
                <a:gd name="T23" fmla="*/ 229031 h 124"/>
                <a:gd name="T24" fmla="*/ 0 w 134"/>
                <a:gd name="T25" fmla="*/ 229031 h 124"/>
                <a:gd name="T26" fmla="*/ 0 w 134"/>
                <a:gd name="T27" fmla="*/ 240677 h 124"/>
                <a:gd name="T28" fmla="*/ 260087 w 134"/>
                <a:gd name="T29" fmla="*/ 240677 h 124"/>
                <a:gd name="T30" fmla="*/ 260087 w 134"/>
                <a:gd name="T31" fmla="*/ 229031 h 124"/>
                <a:gd name="T32" fmla="*/ 234855 w 134"/>
                <a:gd name="T33" fmla="*/ 229031 h 124"/>
                <a:gd name="T34" fmla="*/ 98988 w 134"/>
                <a:gd name="T35" fmla="*/ 229031 h 124"/>
                <a:gd name="T36" fmla="*/ 130044 w 134"/>
                <a:gd name="T37" fmla="*/ 166921 h 124"/>
                <a:gd name="T38" fmla="*/ 130044 w 134"/>
                <a:gd name="T39" fmla="*/ 161098 h 124"/>
                <a:gd name="T40" fmla="*/ 166922 w 134"/>
                <a:gd name="T41" fmla="*/ 229031 h 124"/>
                <a:gd name="T42" fmla="*/ 98988 w 134"/>
                <a:gd name="T43" fmla="*/ 229031 h 1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4" h="124">
                  <a:moveTo>
                    <a:pt x="121" y="118"/>
                  </a:moveTo>
                  <a:lnTo>
                    <a:pt x="70" y="16"/>
                  </a:lnTo>
                  <a:lnTo>
                    <a:pt x="76" y="0"/>
                  </a:lnTo>
                  <a:lnTo>
                    <a:pt x="73" y="0"/>
                  </a:lnTo>
                  <a:lnTo>
                    <a:pt x="67" y="12"/>
                  </a:lnTo>
                  <a:lnTo>
                    <a:pt x="67" y="9"/>
                  </a:lnTo>
                  <a:lnTo>
                    <a:pt x="61" y="0"/>
                  </a:lnTo>
                  <a:lnTo>
                    <a:pt x="57" y="0"/>
                  </a:lnTo>
                  <a:lnTo>
                    <a:pt x="64" y="16"/>
                  </a:lnTo>
                  <a:lnTo>
                    <a:pt x="13" y="118"/>
                  </a:lnTo>
                  <a:lnTo>
                    <a:pt x="0" y="118"/>
                  </a:lnTo>
                  <a:lnTo>
                    <a:pt x="0" y="124"/>
                  </a:lnTo>
                  <a:lnTo>
                    <a:pt x="134" y="124"/>
                  </a:lnTo>
                  <a:lnTo>
                    <a:pt x="134" y="118"/>
                  </a:lnTo>
                  <a:lnTo>
                    <a:pt x="121" y="118"/>
                  </a:lnTo>
                  <a:close/>
                  <a:moveTo>
                    <a:pt x="51" y="118"/>
                  </a:moveTo>
                  <a:lnTo>
                    <a:pt x="67" y="86"/>
                  </a:lnTo>
                  <a:lnTo>
                    <a:pt x="67" y="83"/>
                  </a:lnTo>
                  <a:lnTo>
                    <a:pt x="86" y="118"/>
                  </a:lnTo>
                  <a:lnTo>
                    <a:pt x="51" y="118"/>
                  </a:ln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2" name="Freeform 16"/>
            <p:cNvSpPr>
              <a:spLocks noEditPoints="1"/>
            </p:cNvSpPr>
            <p:nvPr/>
          </p:nvSpPr>
          <p:spPr bwMode="auto">
            <a:xfrm>
              <a:off x="7537326" y="1298391"/>
              <a:ext cx="532912" cy="532080"/>
            </a:xfrm>
            <a:custGeom>
              <a:avLst/>
              <a:gdLst>
                <a:gd name="T0" fmla="*/ 53 w 86"/>
                <a:gd name="T1" fmla="*/ 84 h 86"/>
                <a:gd name="T2" fmla="*/ 46 w 86"/>
                <a:gd name="T3" fmla="*/ 86 h 86"/>
                <a:gd name="T4" fmla="*/ 32 w 86"/>
                <a:gd name="T5" fmla="*/ 85 h 86"/>
                <a:gd name="T6" fmla="*/ 39 w 86"/>
                <a:gd name="T7" fmla="*/ 85 h 86"/>
                <a:gd name="T8" fmla="*/ 32 w 86"/>
                <a:gd name="T9" fmla="*/ 85 h 86"/>
                <a:gd name="T10" fmla="*/ 66 w 86"/>
                <a:gd name="T11" fmla="*/ 78 h 86"/>
                <a:gd name="T12" fmla="*/ 60 w 86"/>
                <a:gd name="T13" fmla="*/ 83 h 86"/>
                <a:gd name="T14" fmla="*/ 19 w 86"/>
                <a:gd name="T15" fmla="*/ 79 h 86"/>
                <a:gd name="T16" fmla="*/ 26 w 86"/>
                <a:gd name="T17" fmla="*/ 81 h 86"/>
                <a:gd name="T18" fmla="*/ 19 w 86"/>
                <a:gd name="T19" fmla="*/ 79 h 86"/>
                <a:gd name="T20" fmla="*/ 66 w 86"/>
                <a:gd name="T21" fmla="*/ 78 h 86"/>
                <a:gd name="T22" fmla="*/ 76 w 86"/>
                <a:gd name="T23" fmla="*/ 69 h 86"/>
                <a:gd name="T24" fmla="*/ 72 w 86"/>
                <a:gd name="T25" fmla="*/ 75 h 86"/>
                <a:gd name="T26" fmla="*/ 9 w 86"/>
                <a:gd name="T27" fmla="*/ 69 h 86"/>
                <a:gd name="T28" fmla="*/ 14 w 86"/>
                <a:gd name="T29" fmla="*/ 74 h 86"/>
                <a:gd name="T30" fmla="*/ 9 w 86"/>
                <a:gd name="T31" fmla="*/ 69 h 86"/>
                <a:gd name="T32" fmla="*/ 82 w 86"/>
                <a:gd name="T33" fmla="*/ 57 h 86"/>
                <a:gd name="T34" fmla="*/ 81 w 86"/>
                <a:gd name="T35" fmla="*/ 64 h 86"/>
                <a:gd name="T36" fmla="*/ 2 w 86"/>
                <a:gd name="T37" fmla="*/ 56 h 86"/>
                <a:gd name="T38" fmla="*/ 6 w 86"/>
                <a:gd name="T39" fmla="*/ 63 h 86"/>
                <a:gd name="T40" fmla="*/ 2 w 86"/>
                <a:gd name="T41" fmla="*/ 56 h 86"/>
                <a:gd name="T42" fmla="*/ 85 w 86"/>
                <a:gd name="T43" fmla="*/ 43 h 86"/>
                <a:gd name="T44" fmla="*/ 86 w 86"/>
                <a:gd name="T45" fmla="*/ 51 h 86"/>
                <a:gd name="T46" fmla="*/ 0 w 86"/>
                <a:gd name="T47" fmla="*/ 43 h 86"/>
                <a:gd name="T48" fmla="*/ 1 w 86"/>
                <a:gd name="T49" fmla="*/ 42 h 86"/>
                <a:gd name="T50" fmla="*/ 2 w 86"/>
                <a:gd name="T51" fmla="*/ 49 h 86"/>
                <a:gd name="T52" fmla="*/ 0 w 86"/>
                <a:gd name="T53" fmla="*/ 43 h 86"/>
                <a:gd name="T54" fmla="*/ 84 w 86"/>
                <a:gd name="T55" fmla="*/ 31 h 86"/>
                <a:gd name="T56" fmla="*/ 84 w 86"/>
                <a:gd name="T57" fmla="*/ 39 h 86"/>
                <a:gd name="T58" fmla="*/ 1 w 86"/>
                <a:gd name="T59" fmla="*/ 35 h 86"/>
                <a:gd name="T60" fmla="*/ 4 w 86"/>
                <a:gd name="T61" fmla="*/ 29 h 86"/>
                <a:gd name="T62" fmla="*/ 1 w 86"/>
                <a:gd name="T63" fmla="*/ 35 h 86"/>
                <a:gd name="T64" fmla="*/ 78 w 86"/>
                <a:gd name="T65" fmla="*/ 18 h 86"/>
                <a:gd name="T66" fmla="*/ 81 w 86"/>
                <a:gd name="T67" fmla="*/ 25 h 86"/>
                <a:gd name="T68" fmla="*/ 6 w 86"/>
                <a:gd name="T69" fmla="*/ 22 h 86"/>
                <a:gd name="T70" fmla="*/ 11 w 86"/>
                <a:gd name="T71" fmla="*/ 17 h 86"/>
                <a:gd name="T72" fmla="*/ 6 w 86"/>
                <a:gd name="T73" fmla="*/ 22 h 86"/>
                <a:gd name="T74" fmla="*/ 67 w 86"/>
                <a:gd name="T75" fmla="*/ 9 h 86"/>
                <a:gd name="T76" fmla="*/ 74 w 86"/>
                <a:gd name="T77" fmla="*/ 13 h 86"/>
                <a:gd name="T78" fmla="*/ 67 w 86"/>
                <a:gd name="T79" fmla="*/ 9 h 86"/>
                <a:gd name="T80" fmla="*/ 21 w 86"/>
                <a:gd name="T81" fmla="*/ 7 h 86"/>
                <a:gd name="T82" fmla="*/ 16 w 86"/>
                <a:gd name="T83" fmla="*/ 12 h 86"/>
                <a:gd name="T84" fmla="*/ 55 w 86"/>
                <a:gd name="T85" fmla="*/ 4 h 86"/>
                <a:gd name="T86" fmla="*/ 62 w 86"/>
                <a:gd name="T87" fmla="*/ 5 h 86"/>
                <a:gd name="T88" fmla="*/ 55 w 86"/>
                <a:gd name="T89" fmla="*/ 4 h 86"/>
                <a:gd name="T90" fmla="*/ 34 w 86"/>
                <a:gd name="T91" fmla="*/ 1 h 86"/>
                <a:gd name="T92" fmla="*/ 28 w 86"/>
                <a:gd name="T93" fmla="*/ 5 h 86"/>
                <a:gd name="T94" fmla="*/ 43 w 86"/>
                <a:gd name="T95" fmla="*/ 2 h 86"/>
                <a:gd name="T96" fmla="*/ 41 w 86"/>
                <a:gd name="T97" fmla="*/ 1 h 86"/>
                <a:gd name="T98" fmla="*/ 48 w 86"/>
                <a:gd name="T99" fmla="*/ 1 h 86"/>
                <a:gd name="T100" fmla="*/ 43 w 86"/>
                <a:gd name="T101" fmla="*/ 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86">
                  <a:moveTo>
                    <a:pt x="46" y="85"/>
                  </a:moveTo>
                  <a:cubicBezTo>
                    <a:pt x="49" y="85"/>
                    <a:pt x="51" y="84"/>
                    <a:pt x="53" y="84"/>
                  </a:cubicBezTo>
                  <a:cubicBezTo>
                    <a:pt x="53" y="85"/>
                    <a:pt x="53" y="85"/>
                    <a:pt x="53" y="85"/>
                  </a:cubicBezTo>
                  <a:cubicBezTo>
                    <a:pt x="51" y="86"/>
                    <a:pt x="49" y="86"/>
                    <a:pt x="46" y="86"/>
                  </a:cubicBezTo>
                  <a:lnTo>
                    <a:pt x="46" y="85"/>
                  </a:lnTo>
                  <a:close/>
                  <a:moveTo>
                    <a:pt x="32" y="85"/>
                  </a:moveTo>
                  <a:cubicBezTo>
                    <a:pt x="32" y="84"/>
                    <a:pt x="32" y="84"/>
                    <a:pt x="32" y="84"/>
                  </a:cubicBezTo>
                  <a:cubicBezTo>
                    <a:pt x="35" y="84"/>
                    <a:pt x="37" y="85"/>
                    <a:pt x="39" y="85"/>
                  </a:cubicBezTo>
                  <a:cubicBezTo>
                    <a:pt x="39" y="86"/>
                    <a:pt x="39" y="86"/>
                    <a:pt x="39" y="86"/>
                  </a:cubicBezTo>
                  <a:cubicBezTo>
                    <a:pt x="37" y="86"/>
                    <a:pt x="34" y="86"/>
                    <a:pt x="32" y="85"/>
                  </a:cubicBezTo>
                  <a:close/>
                  <a:moveTo>
                    <a:pt x="59" y="82"/>
                  </a:moveTo>
                  <a:cubicBezTo>
                    <a:pt x="62" y="81"/>
                    <a:pt x="64" y="80"/>
                    <a:pt x="66" y="78"/>
                  </a:cubicBezTo>
                  <a:cubicBezTo>
                    <a:pt x="66" y="80"/>
                    <a:pt x="66" y="80"/>
                    <a:pt x="66" y="80"/>
                  </a:cubicBezTo>
                  <a:cubicBezTo>
                    <a:pt x="64" y="81"/>
                    <a:pt x="62" y="82"/>
                    <a:pt x="60" y="83"/>
                  </a:cubicBezTo>
                  <a:lnTo>
                    <a:pt x="59" y="82"/>
                  </a:lnTo>
                  <a:close/>
                  <a:moveTo>
                    <a:pt x="19" y="79"/>
                  </a:moveTo>
                  <a:cubicBezTo>
                    <a:pt x="20" y="78"/>
                    <a:pt x="20" y="78"/>
                    <a:pt x="20" y="78"/>
                  </a:cubicBezTo>
                  <a:cubicBezTo>
                    <a:pt x="22" y="79"/>
                    <a:pt x="24" y="80"/>
                    <a:pt x="26" y="81"/>
                  </a:cubicBezTo>
                  <a:cubicBezTo>
                    <a:pt x="25" y="82"/>
                    <a:pt x="25" y="82"/>
                    <a:pt x="25" y="82"/>
                  </a:cubicBezTo>
                  <a:cubicBezTo>
                    <a:pt x="23" y="81"/>
                    <a:pt x="21" y="80"/>
                    <a:pt x="19" y="79"/>
                  </a:cubicBezTo>
                  <a:close/>
                  <a:moveTo>
                    <a:pt x="66" y="78"/>
                  </a:moveTo>
                  <a:cubicBezTo>
                    <a:pt x="66" y="78"/>
                    <a:pt x="66" y="78"/>
                    <a:pt x="66" y="78"/>
                  </a:cubicBezTo>
                  <a:moveTo>
                    <a:pt x="71" y="74"/>
                  </a:moveTo>
                  <a:cubicBezTo>
                    <a:pt x="73" y="73"/>
                    <a:pt x="74" y="71"/>
                    <a:pt x="76" y="69"/>
                  </a:cubicBezTo>
                  <a:cubicBezTo>
                    <a:pt x="77" y="70"/>
                    <a:pt x="77" y="70"/>
                    <a:pt x="77" y="70"/>
                  </a:cubicBezTo>
                  <a:cubicBezTo>
                    <a:pt x="75" y="72"/>
                    <a:pt x="74" y="74"/>
                    <a:pt x="72" y="75"/>
                  </a:cubicBezTo>
                  <a:lnTo>
                    <a:pt x="71" y="74"/>
                  </a:lnTo>
                  <a:close/>
                  <a:moveTo>
                    <a:pt x="9" y="69"/>
                  </a:moveTo>
                  <a:cubicBezTo>
                    <a:pt x="10" y="68"/>
                    <a:pt x="10" y="68"/>
                    <a:pt x="10" y="68"/>
                  </a:cubicBezTo>
                  <a:cubicBezTo>
                    <a:pt x="11" y="70"/>
                    <a:pt x="13" y="72"/>
                    <a:pt x="14" y="74"/>
                  </a:cubicBezTo>
                  <a:cubicBezTo>
                    <a:pt x="13" y="75"/>
                    <a:pt x="13" y="75"/>
                    <a:pt x="13" y="75"/>
                  </a:cubicBezTo>
                  <a:cubicBezTo>
                    <a:pt x="12" y="73"/>
                    <a:pt x="10" y="71"/>
                    <a:pt x="9" y="69"/>
                  </a:cubicBezTo>
                  <a:close/>
                  <a:moveTo>
                    <a:pt x="80" y="63"/>
                  </a:moveTo>
                  <a:cubicBezTo>
                    <a:pt x="81" y="61"/>
                    <a:pt x="82" y="59"/>
                    <a:pt x="82" y="57"/>
                  </a:cubicBezTo>
                  <a:cubicBezTo>
                    <a:pt x="84" y="57"/>
                    <a:pt x="84" y="57"/>
                    <a:pt x="84" y="57"/>
                  </a:cubicBezTo>
                  <a:cubicBezTo>
                    <a:pt x="83" y="60"/>
                    <a:pt x="82" y="62"/>
                    <a:pt x="81" y="64"/>
                  </a:cubicBezTo>
                  <a:lnTo>
                    <a:pt x="80" y="63"/>
                  </a:lnTo>
                  <a:close/>
                  <a:moveTo>
                    <a:pt x="2" y="56"/>
                  </a:moveTo>
                  <a:cubicBezTo>
                    <a:pt x="3" y="56"/>
                    <a:pt x="3" y="56"/>
                    <a:pt x="3" y="56"/>
                  </a:cubicBezTo>
                  <a:cubicBezTo>
                    <a:pt x="4" y="58"/>
                    <a:pt x="5" y="61"/>
                    <a:pt x="6" y="63"/>
                  </a:cubicBezTo>
                  <a:cubicBezTo>
                    <a:pt x="5" y="63"/>
                    <a:pt x="5" y="63"/>
                    <a:pt x="5" y="63"/>
                  </a:cubicBezTo>
                  <a:cubicBezTo>
                    <a:pt x="4" y="61"/>
                    <a:pt x="3" y="59"/>
                    <a:pt x="2" y="56"/>
                  </a:cubicBezTo>
                  <a:close/>
                  <a:moveTo>
                    <a:pt x="84" y="50"/>
                  </a:moveTo>
                  <a:cubicBezTo>
                    <a:pt x="84" y="48"/>
                    <a:pt x="85" y="46"/>
                    <a:pt x="85" y="43"/>
                  </a:cubicBezTo>
                  <a:cubicBezTo>
                    <a:pt x="86" y="43"/>
                    <a:pt x="86" y="43"/>
                    <a:pt x="86" y="43"/>
                  </a:cubicBezTo>
                  <a:cubicBezTo>
                    <a:pt x="86" y="46"/>
                    <a:pt x="86" y="48"/>
                    <a:pt x="86" y="51"/>
                  </a:cubicBezTo>
                  <a:lnTo>
                    <a:pt x="84" y="50"/>
                  </a:lnTo>
                  <a:close/>
                  <a:moveTo>
                    <a:pt x="0" y="43"/>
                  </a:moveTo>
                  <a:cubicBezTo>
                    <a:pt x="0" y="42"/>
                    <a:pt x="0" y="42"/>
                    <a:pt x="0" y="42"/>
                  </a:cubicBezTo>
                  <a:cubicBezTo>
                    <a:pt x="1" y="42"/>
                    <a:pt x="1" y="42"/>
                    <a:pt x="1" y="42"/>
                  </a:cubicBezTo>
                  <a:cubicBezTo>
                    <a:pt x="1" y="43"/>
                    <a:pt x="1" y="43"/>
                    <a:pt x="1" y="43"/>
                  </a:cubicBezTo>
                  <a:cubicBezTo>
                    <a:pt x="1" y="45"/>
                    <a:pt x="2" y="47"/>
                    <a:pt x="2" y="49"/>
                  </a:cubicBezTo>
                  <a:cubicBezTo>
                    <a:pt x="1" y="50"/>
                    <a:pt x="1" y="50"/>
                    <a:pt x="1" y="50"/>
                  </a:cubicBezTo>
                  <a:cubicBezTo>
                    <a:pt x="0" y="47"/>
                    <a:pt x="0" y="45"/>
                    <a:pt x="0" y="43"/>
                  </a:cubicBezTo>
                  <a:close/>
                  <a:moveTo>
                    <a:pt x="83" y="32"/>
                  </a:moveTo>
                  <a:cubicBezTo>
                    <a:pt x="84" y="31"/>
                    <a:pt x="84" y="31"/>
                    <a:pt x="84" y="31"/>
                  </a:cubicBezTo>
                  <a:cubicBezTo>
                    <a:pt x="85" y="34"/>
                    <a:pt x="86" y="36"/>
                    <a:pt x="86" y="38"/>
                  </a:cubicBezTo>
                  <a:cubicBezTo>
                    <a:pt x="84" y="39"/>
                    <a:pt x="84" y="39"/>
                    <a:pt x="84" y="39"/>
                  </a:cubicBezTo>
                  <a:cubicBezTo>
                    <a:pt x="84" y="36"/>
                    <a:pt x="84" y="34"/>
                    <a:pt x="83" y="32"/>
                  </a:cubicBezTo>
                  <a:close/>
                  <a:moveTo>
                    <a:pt x="1" y="35"/>
                  </a:moveTo>
                  <a:cubicBezTo>
                    <a:pt x="1" y="33"/>
                    <a:pt x="2" y="31"/>
                    <a:pt x="3" y="28"/>
                  </a:cubicBezTo>
                  <a:cubicBezTo>
                    <a:pt x="4" y="29"/>
                    <a:pt x="4" y="29"/>
                    <a:pt x="4" y="29"/>
                  </a:cubicBezTo>
                  <a:cubicBezTo>
                    <a:pt x="3" y="31"/>
                    <a:pt x="3" y="33"/>
                    <a:pt x="2" y="36"/>
                  </a:cubicBezTo>
                  <a:lnTo>
                    <a:pt x="1" y="35"/>
                  </a:lnTo>
                  <a:close/>
                  <a:moveTo>
                    <a:pt x="77" y="19"/>
                  </a:moveTo>
                  <a:cubicBezTo>
                    <a:pt x="78" y="18"/>
                    <a:pt x="78" y="18"/>
                    <a:pt x="78" y="18"/>
                  </a:cubicBezTo>
                  <a:cubicBezTo>
                    <a:pt x="80" y="20"/>
                    <a:pt x="81" y="23"/>
                    <a:pt x="82" y="25"/>
                  </a:cubicBezTo>
                  <a:cubicBezTo>
                    <a:pt x="81" y="25"/>
                    <a:pt x="81" y="25"/>
                    <a:pt x="81" y="25"/>
                  </a:cubicBezTo>
                  <a:cubicBezTo>
                    <a:pt x="80" y="23"/>
                    <a:pt x="78" y="21"/>
                    <a:pt x="77" y="19"/>
                  </a:cubicBezTo>
                  <a:close/>
                  <a:moveTo>
                    <a:pt x="6" y="22"/>
                  </a:moveTo>
                  <a:cubicBezTo>
                    <a:pt x="7" y="20"/>
                    <a:pt x="8" y="18"/>
                    <a:pt x="10" y="16"/>
                  </a:cubicBezTo>
                  <a:cubicBezTo>
                    <a:pt x="11" y="17"/>
                    <a:pt x="11" y="17"/>
                    <a:pt x="11" y="17"/>
                  </a:cubicBezTo>
                  <a:cubicBezTo>
                    <a:pt x="10" y="19"/>
                    <a:pt x="8" y="21"/>
                    <a:pt x="7" y="23"/>
                  </a:cubicBezTo>
                  <a:lnTo>
                    <a:pt x="6" y="22"/>
                  </a:lnTo>
                  <a:close/>
                  <a:moveTo>
                    <a:pt x="67" y="9"/>
                  </a:moveTo>
                  <a:cubicBezTo>
                    <a:pt x="67" y="9"/>
                    <a:pt x="67" y="9"/>
                    <a:pt x="67" y="9"/>
                  </a:cubicBezTo>
                  <a:cubicBezTo>
                    <a:pt x="68" y="8"/>
                    <a:pt x="68" y="8"/>
                    <a:pt x="68" y="8"/>
                  </a:cubicBezTo>
                  <a:cubicBezTo>
                    <a:pt x="70" y="10"/>
                    <a:pt x="72" y="11"/>
                    <a:pt x="74" y="13"/>
                  </a:cubicBezTo>
                  <a:cubicBezTo>
                    <a:pt x="72" y="14"/>
                    <a:pt x="72" y="14"/>
                    <a:pt x="72" y="14"/>
                  </a:cubicBezTo>
                  <a:cubicBezTo>
                    <a:pt x="71" y="12"/>
                    <a:pt x="69" y="11"/>
                    <a:pt x="67" y="9"/>
                  </a:cubicBezTo>
                  <a:close/>
                  <a:moveTo>
                    <a:pt x="15" y="11"/>
                  </a:moveTo>
                  <a:cubicBezTo>
                    <a:pt x="17" y="9"/>
                    <a:pt x="19" y="8"/>
                    <a:pt x="21" y="7"/>
                  </a:cubicBezTo>
                  <a:cubicBezTo>
                    <a:pt x="21" y="8"/>
                    <a:pt x="21" y="8"/>
                    <a:pt x="21" y="8"/>
                  </a:cubicBezTo>
                  <a:cubicBezTo>
                    <a:pt x="19" y="9"/>
                    <a:pt x="18" y="10"/>
                    <a:pt x="16" y="12"/>
                  </a:cubicBezTo>
                  <a:lnTo>
                    <a:pt x="15" y="11"/>
                  </a:lnTo>
                  <a:close/>
                  <a:moveTo>
                    <a:pt x="55" y="4"/>
                  </a:moveTo>
                  <a:cubicBezTo>
                    <a:pt x="55" y="2"/>
                    <a:pt x="55" y="2"/>
                    <a:pt x="55" y="2"/>
                  </a:cubicBezTo>
                  <a:cubicBezTo>
                    <a:pt x="58" y="3"/>
                    <a:pt x="60" y="4"/>
                    <a:pt x="62" y="5"/>
                  </a:cubicBezTo>
                  <a:cubicBezTo>
                    <a:pt x="61" y="6"/>
                    <a:pt x="61" y="6"/>
                    <a:pt x="61" y="6"/>
                  </a:cubicBezTo>
                  <a:cubicBezTo>
                    <a:pt x="59" y="5"/>
                    <a:pt x="57" y="4"/>
                    <a:pt x="55" y="4"/>
                  </a:cubicBezTo>
                  <a:close/>
                  <a:moveTo>
                    <a:pt x="27" y="4"/>
                  </a:moveTo>
                  <a:cubicBezTo>
                    <a:pt x="29" y="3"/>
                    <a:pt x="32" y="2"/>
                    <a:pt x="34" y="1"/>
                  </a:cubicBezTo>
                  <a:cubicBezTo>
                    <a:pt x="34" y="3"/>
                    <a:pt x="34" y="3"/>
                    <a:pt x="34" y="3"/>
                  </a:cubicBezTo>
                  <a:cubicBezTo>
                    <a:pt x="32" y="3"/>
                    <a:pt x="30" y="4"/>
                    <a:pt x="28" y="5"/>
                  </a:cubicBezTo>
                  <a:lnTo>
                    <a:pt x="27" y="4"/>
                  </a:lnTo>
                  <a:close/>
                  <a:moveTo>
                    <a:pt x="43" y="2"/>
                  </a:moveTo>
                  <a:cubicBezTo>
                    <a:pt x="42" y="2"/>
                    <a:pt x="42" y="2"/>
                    <a:pt x="41" y="2"/>
                  </a:cubicBezTo>
                  <a:cubicBezTo>
                    <a:pt x="41" y="1"/>
                    <a:pt x="41" y="1"/>
                    <a:pt x="41" y="1"/>
                  </a:cubicBezTo>
                  <a:cubicBezTo>
                    <a:pt x="42" y="1"/>
                    <a:pt x="42" y="0"/>
                    <a:pt x="43" y="0"/>
                  </a:cubicBezTo>
                  <a:cubicBezTo>
                    <a:pt x="45" y="0"/>
                    <a:pt x="46" y="1"/>
                    <a:pt x="48" y="1"/>
                  </a:cubicBezTo>
                  <a:cubicBezTo>
                    <a:pt x="48" y="2"/>
                    <a:pt x="48" y="2"/>
                    <a:pt x="48" y="2"/>
                  </a:cubicBezTo>
                  <a:cubicBezTo>
                    <a:pt x="46" y="2"/>
                    <a:pt x="45" y="2"/>
                    <a:pt x="43" y="2"/>
                  </a:cubicBezTo>
                  <a:close/>
                </a:path>
              </a:pathLst>
            </a:custGeom>
            <a:solidFill>
              <a:srgbClr val="313A42"/>
            </a:solidFill>
            <a:ln w="9525">
              <a:solidFill>
                <a:schemeClr val="bg1"/>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6"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290">
                                          <p:stCondLst>
                                            <p:cond delay="0"/>
                                          </p:stCondLst>
                                        </p:cTn>
                                        <p:tgtEl>
                                          <p:spTgt spid="4"/>
                                        </p:tgtEl>
                                      </p:cBhvr>
                                    </p:animEffect>
                                    <p:anim calcmode="lin" valueType="num">
                                      <p:cBhvr>
                                        <p:cTn id="13"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6"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7"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8" dur="13">
                                          <p:stCondLst>
                                            <p:cond delay="325"/>
                                          </p:stCondLst>
                                        </p:cTn>
                                        <p:tgtEl>
                                          <p:spTgt spid="4"/>
                                        </p:tgtEl>
                                      </p:cBhvr>
                                      <p:to x="100000" y="60000"/>
                                    </p:animScale>
                                    <p:animScale>
                                      <p:cBhvr>
                                        <p:cTn id="19" dur="83" decel="50000">
                                          <p:stCondLst>
                                            <p:cond delay="338"/>
                                          </p:stCondLst>
                                        </p:cTn>
                                        <p:tgtEl>
                                          <p:spTgt spid="4"/>
                                        </p:tgtEl>
                                      </p:cBhvr>
                                      <p:to x="100000" y="100000"/>
                                    </p:animScale>
                                    <p:animScale>
                                      <p:cBhvr>
                                        <p:cTn id="20" dur="13">
                                          <p:stCondLst>
                                            <p:cond delay="656"/>
                                          </p:stCondLst>
                                        </p:cTn>
                                        <p:tgtEl>
                                          <p:spTgt spid="4"/>
                                        </p:tgtEl>
                                      </p:cBhvr>
                                      <p:to x="100000" y="80000"/>
                                    </p:animScale>
                                    <p:animScale>
                                      <p:cBhvr>
                                        <p:cTn id="21" dur="83" decel="50000">
                                          <p:stCondLst>
                                            <p:cond delay="669"/>
                                          </p:stCondLst>
                                        </p:cTn>
                                        <p:tgtEl>
                                          <p:spTgt spid="4"/>
                                        </p:tgtEl>
                                      </p:cBhvr>
                                      <p:to x="100000" y="100000"/>
                                    </p:animScale>
                                    <p:animScale>
                                      <p:cBhvr>
                                        <p:cTn id="22" dur="13">
                                          <p:stCondLst>
                                            <p:cond delay="821"/>
                                          </p:stCondLst>
                                        </p:cTn>
                                        <p:tgtEl>
                                          <p:spTgt spid="4"/>
                                        </p:tgtEl>
                                      </p:cBhvr>
                                      <p:to x="100000" y="90000"/>
                                    </p:animScale>
                                    <p:animScale>
                                      <p:cBhvr>
                                        <p:cTn id="23" dur="83" decel="50000">
                                          <p:stCondLst>
                                            <p:cond delay="834"/>
                                          </p:stCondLst>
                                        </p:cTn>
                                        <p:tgtEl>
                                          <p:spTgt spid="4"/>
                                        </p:tgtEl>
                                      </p:cBhvr>
                                      <p:to x="100000" y="100000"/>
                                    </p:animScale>
                                    <p:animScale>
                                      <p:cBhvr>
                                        <p:cTn id="24" dur="13">
                                          <p:stCondLst>
                                            <p:cond delay="904"/>
                                          </p:stCondLst>
                                        </p:cTn>
                                        <p:tgtEl>
                                          <p:spTgt spid="4"/>
                                        </p:tgtEl>
                                      </p:cBhvr>
                                      <p:to x="100000" y="95000"/>
                                    </p:animScale>
                                    <p:animScale>
                                      <p:cBhvr>
                                        <p:cTn id="25" dur="83" decel="50000">
                                          <p:stCondLst>
                                            <p:cond delay="917"/>
                                          </p:stCondLst>
                                        </p:cTn>
                                        <p:tgtEl>
                                          <p:spTgt spid="4"/>
                                        </p:tgtEl>
                                      </p:cBhvr>
                                      <p:to x="100000" y="100000"/>
                                    </p:animScale>
                                  </p:childTnLst>
                                </p:cTn>
                              </p:par>
                              <p:par>
                                <p:cTn id="26" presetID="45" presetClass="entr" presetSubtype="0" fill="hold" grpId="0" nodeType="with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ppt_w</p:attrName>
                                        </p:attrNameLst>
                                      </p:cBhvr>
                                      <p:tavLst>
                                        <p:tav tm="0" fmla="#ppt_w*sin(2.5*pi*$)">
                                          <p:val>
                                            <p:fltVal val="0"/>
                                          </p:val>
                                        </p:tav>
                                        <p:tav tm="100000">
                                          <p:val>
                                            <p:fltVal val="1"/>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childTnLst>
                                </p:cTn>
                              </p:par>
                              <p:par>
                                <p:cTn id="31" presetID="22" presetClass="entr" presetSubtype="8" fill="hold" grpId="0" nodeType="withEffect">
                                  <p:stCondLst>
                                    <p:cond delay="0"/>
                                  </p:stCondLst>
                                  <p:iterate type="lt">
                                    <p:tmPct val="10000"/>
                                  </p:iterate>
                                  <p:childTnLst>
                                    <p:set>
                                      <p:cBhvr>
                                        <p:cTn id="32" dur="1" fill="hold">
                                          <p:stCondLst>
                                            <p:cond delay="0"/>
                                          </p:stCondLst>
                                        </p:cTn>
                                        <p:tgtEl>
                                          <p:spTgt spid="10"/>
                                        </p:tgtEl>
                                        <p:attrNameLst>
                                          <p:attrName>style.visibility</p:attrName>
                                        </p:attrNameLst>
                                      </p:cBhvr>
                                      <p:to>
                                        <p:strVal val="visible"/>
                                      </p:to>
                                    </p:set>
                                    <p:animEffect transition="in" filter="wipe(left)">
                                      <p:cBhvr>
                                        <p:cTn id="33" dur="250"/>
                                        <p:tgtEl>
                                          <p:spTgt spid="10"/>
                                        </p:tgtEl>
                                      </p:cBhvr>
                                    </p:animEffect>
                                  </p:childTnLst>
                                </p:cTn>
                              </p:par>
                              <p:par>
                                <p:cTn id="34" presetID="26" presetClass="entr" presetSubtype="0"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down)">
                                      <p:cBhvr>
                                        <p:cTn id="36" dur="290">
                                          <p:stCondLst>
                                            <p:cond delay="0"/>
                                          </p:stCondLst>
                                        </p:cTn>
                                        <p:tgtEl>
                                          <p:spTgt spid="27"/>
                                        </p:tgtEl>
                                      </p:cBhvr>
                                    </p:animEffect>
                                    <p:anim calcmode="lin" valueType="num">
                                      <p:cBhvr>
                                        <p:cTn id="37" dur="911"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38" dur="332"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39" dur="332" tmFilter="0, 0; 0.125,0.2665; 0.25,0.4; 0.375,0.465; 0.5,0.5;  0.625,0.535; 0.75,0.6; 0.875,0.7335; 1,1">
                                          <p:stCondLst>
                                            <p:cond delay="332"/>
                                          </p:stCondLst>
                                        </p:cTn>
                                        <p:tgtEl>
                                          <p:spTgt spid="27"/>
                                        </p:tgtEl>
                                        <p:attrNameLst>
                                          <p:attrName>ppt_y</p:attrName>
                                        </p:attrNameLst>
                                      </p:cBhvr>
                                      <p:tavLst>
                                        <p:tav tm="0" fmla="#ppt_y-sin(pi*$)/9">
                                          <p:val>
                                            <p:fltVal val="0"/>
                                          </p:val>
                                        </p:tav>
                                        <p:tav tm="100000">
                                          <p:val>
                                            <p:fltVal val="1"/>
                                          </p:val>
                                        </p:tav>
                                      </p:tavLst>
                                    </p:anim>
                                    <p:anim calcmode="lin" valueType="num">
                                      <p:cBhvr>
                                        <p:cTn id="40" dur="166" tmFilter="0, 0; 0.125,0.2665; 0.25,0.4; 0.375,0.465; 0.5,0.5;  0.625,0.535; 0.75,0.6; 0.875,0.7335; 1,1">
                                          <p:stCondLst>
                                            <p:cond delay="662"/>
                                          </p:stCondLst>
                                        </p:cTn>
                                        <p:tgtEl>
                                          <p:spTgt spid="27"/>
                                        </p:tgtEl>
                                        <p:attrNameLst>
                                          <p:attrName>ppt_y</p:attrName>
                                        </p:attrNameLst>
                                      </p:cBhvr>
                                      <p:tavLst>
                                        <p:tav tm="0" fmla="#ppt_y-sin(pi*$)/27">
                                          <p:val>
                                            <p:fltVal val="0"/>
                                          </p:val>
                                        </p:tav>
                                        <p:tav tm="100000">
                                          <p:val>
                                            <p:fltVal val="1"/>
                                          </p:val>
                                        </p:tav>
                                      </p:tavLst>
                                    </p:anim>
                                    <p:anim calcmode="lin" valueType="num">
                                      <p:cBhvr>
                                        <p:cTn id="41" dur="82" tmFilter="0, 0; 0.125,0.2665; 0.25,0.4; 0.375,0.465; 0.5,0.5;  0.625,0.535; 0.75,0.6; 0.875,0.7335; 1,1">
                                          <p:stCondLst>
                                            <p:cond delay="828"/>
                                          </p:stCondLst>
                                        </p:cTn>
                                        <p:tgtEl>
                                          <p:spTgt spid="27"/>
                                        </p:tgtEl>
                                        <p:attrNameLst>
                                          <p:attrName>ppt_y</p:attrName>
                                        </p:attrNameLst>
                                      </p:cBhvr>
                                      <p:tavLst>
                                        <p:tav tm="0" fmla="#ppt_y-sin(pi*$)/81">
                                          <p:val>
                                            <p:fltVal val="0"/>
                                          </p:val>
                                        </p:tav>
                                        <p:tav tm="100000">
                                          <p:val>
                                            <p:fltVal val="1"/>
                                          </p:val>
                                        </p:tav>
                                      </p:tavLst>
                                    </p:anim>
                                    <p:animScale>
                                      <p:cBhvr>
                                        <p:cTn id="42" dur="13">
                                          <p:stCondLst>
                                            <p:cond delay="325"/>
                                          </p:stCondLst>
                                        </p:cTn>
                                        <p:tgtEl>
                                          <p:spTgt spid="27"/>
                                        </p:tgtEl>
                                      </p:cBhvr>
                                      <p:to x="100000" y="60000"/>
                                    </p:animScale>
                                    <p:animScale>
                                      <p:cBhvr>
                                        <p:cTn id="43" dur="83" decel="50000">
                                          <p:stCondLst>
                                            <p:cond delay="338"/>
                                          </p:stCondLst>
                                        </p:cTn>
                                        <p:tgtEl>
                                          <p:spTgt spid="27"/>
                                        </p:tgtEl>
                                      </p:cBhvr>
                                      <p:to x="100000" y="100000"/>
                                    </p:animScale>
                                    <p:animScale>
                                      <p:cBhvr>
                                        <p:cTn id="44" dur="13">
                                          <p:stCondLst>
                                            <p:cond delay="656"/>
                                          </p:stCondLst>
                                        </p:cTn>
                                        <p:tgtEl>
                                          <p:spTgt spid="27"/>
                                        </p:tgtEl>
                                      </p:cBhvr>
                                      <p:to x="100000" y="80000"/>
                                    </p:animScale>
                                    <p:animScale>
                                      <p:cBhvr>
                                        <p:cTn id="45" dur="83" decel="50000">
                                          <p:stCondLst>
                                            <p:cond delay="669"/>
                                          </p:stCondLst>
                                        </p:cTn>
                                        <p:tgtEl>
                                          <p:spTgt spid="27"/>
                                        </p:tgtEl>
                                      </p:cBhvr>
                                      <p:to x="100000" y="100000"/>
                                    </p:animScale>
                                    <p:animScale>
                                      <p:cBhvr>
                                        <p:cTn id="46" dur="13">
                                          <p:stCondLst>
                                            <p:cond delay="821"/>
                                          </p:stCondLst>
                                        </p:cTn>
                                        <p:tgtEl>
                                          <p:spTgt spid="27"/>
                                        </p:tgtEl>
                                      </p:cBhvr>
                                      <p:to x="100000" y="90000"/>
                                    </p:animScale>
                                    <p:animScale>
                                      <p:cBhvr>
                                        <p:cTn id="47" dur="83" decel="50000">
                                          <p:stCondLst>
                                            <p:cond delay="834"/>
                                          </p:stCondLst>
                                        </p:cTn>
                                        <p:tgtEl>
                                          <p:spTgt spid="27"/>
                                        </p:tgtEl>
                                      </p:cBhvr>
                                      <p:to x="100000" y="100000"/>
                                    </p:animScale>
                                    <p:animScale>
                                      <p:cBhvr>
                                        <p:cTn id="48" dur="13">
                                          <p:stCondLst>
                                            <p:cond delay="904"/>
                                          </p:stCondLst>
                                        </p:cTn>
                                        <p:tgtEl>
                                          <p:spTgt spid="27"/>
                                        </p:tgtEl>
                                      </p:cBhvr>
                                      <p:to x="100000" y="95000"/>
                                    </p:animScale>
                                    <p:animScale>
                                      <p:cBhvr>
                                        <p:cTn id="49" dur="83" decel="50000">
                                          <p:stCondLst>
                                            <p:cond delay="917"/>
                                          </p:stCondLst>
                                        </p:cTn>
                                        <p:tgtEl>
                                          <p:spTgt spid="27"/>
                                        </p:tgtEl>
                                      </p:cBhvr>
                                      <p:to x="100000" y="100000"/>
                                    </p:animScale>
                                  </p:childTnLst>
                                </p:cTn>
                              </p:par>
                              <p:par>
                                <p:cTn id="50" presetID="26" presetClass="entr" presetSubtype="0"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down)">
                                      <p:cBhvr>
                                        <p:cTn id="52" dur="290">
                                          <p:stCondLst>
                                            <p:cond delay="0"/>
                                          </p:stCondLst>
                                        </p:cTn>
                                        <p:tgtEl>
                                          <p:spTgt spid="11"/>
                                        </p:tgtEl>
                                      </p:cBhvr>
                                    </p:animEffect>
                                    <p:anim calcmode="lin" valueType="num">
                                      <p:cBhvr>
                                        <p:cTn id="53"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4"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5"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56"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57"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58" dur="13">
                                          <p:stCondLst>
                                            <p:cond delay="325"/>
                                          </p:stCondLst>
                                        </p:cTn>
                                        <p:tgtEl>
                                          <p:spTgt spid="11"/>
                                        </p:tgtEl>
                                      </p:cBhvr>
                                      <p:to x="100000" y="60000"/>
                                    </p:animScale>
                                    <p:animScale>
                                      <p:cBhvr>
                                        <p:cTn id="59" dur="83" decel="50000">
                                          <p:stCondLst>
                                            <p:cond delay="338"/>
                                          </p:stCondLst>
                                        </p:cTn>
                                        <p:tgtEl>
                                          <p:spTgt spid="11"/>
                                        </p:tgtEl>
                                      </p:cBhvr>
                                      <p:to x="100000" y="100000"/>
                                    </p:animScale>
                                    <p:animScale>
                                      <p:cBhvr>
                                        <p:cTn id="60" dur="13">
                                          <p:stCondLst>
                                            <p:cond delay="656"/>
                                          </p:stCondLst>
                                        </p:cTn>
                                        <p:tgtEl>
                                          <p:spTgt spid="11"/>
                                        </p:tgtEl>
                                      </p:cBhvr>
                                      <p:to x="100000" y="80000"/>
                                    </p:animScale>
                                    <p:animScale>
                                      <p:cBhvr>
                                        <p:cTn id="61" dur="83" decel="50000">
                                          <p:stCondLst>
                                            <p:cond delay="669"/>
                                          </p:stCondLst>
                                        </p:cTn>
                                        <p:tgtEl>
                                          <p:spTgt spid="11"/>
                                        </p:tgtEl>
                                      </p:cBhvr>
                                      <p:to x="100000" y="100000"/>
                                    </p:animScale>
                                    <p:animScale>
                                      <p:cBhvr>
                                        <p:cTn id="62" dur="13">
                                          <p:stCondLst>
                                            <p:cond delay="821"/>
                                          </p:stCondLst>
                                        </p:cTn>
                                        <p:tgtEl>
                                          <p:spTgt spid="11"/>
                                        </p:tgtEl>
                                      </p:cBhvr>
                                      <p:to x="100000" y="90000"/>
                                    </p:animScale>
                                    <p:animScale>
                                      <p:cBhvr>
                                        <p:cTn id="63" dur="83" decel="50000">
                                          <p:stCondLst>
                                            <p:cond delay="834"/>
                                          </p:stCondLst>
                                        </p:cTn>
                                        <p:tgtEl>
                                          <p:spTgt spid="11"/>
                                        </p:tgtEl>
                                      </p:cBhvr>
                                      <p:to x="100000" y="100000"/>
                                    </p:animScale>
                                    <p:animScale>
                                      <p:cBhvr>
                                        <p:cTn id="64" dur="13">
                                          <p:stCondLst>
                                            <p:cond delay="904"/>
                                          </p:stCondLst>
                                        </p:cTn>
                                        <p:tgtEl>
                                          <p:spTgt spid="11"/>
                                        </p:tgtEl>
                                      </p:cBhvr>
                                      <p:to x="100000" y="95000"/>
                                    </p:animScale>
                                    <p:animScale>
                                      <p:cBhvr>
                                        <p:cTn id="65" dur="83" decel="50000">
                                          <p:stCondLst>
                                            <p:cond delay="917"/>
                                          </p:stCondLst>
                                        </p:cTn>
                                        <p:tgtEl>
                                          <p:spTgt spid="11"/>
                                        </p:tgtEl>
                                      </p:cBhvr>
                                      <p:to x="100000" y="100000"/>
                                    </p:animScale>
                                  </p:childTnLst>
                                </p:cTn>
                              </p:par>
                              <p:par>
                                <p:cTn id="66" presetID="45" presetClass="entr" presetSubtype="0" fill="hold" grpId="0" nodeType="withEffect">
                                  <p:stCondLst>
                                    <p:cond delay="0"/>
                                  </p:stCondLst>
                                  <p:iterate type="lt">
                                    <p:tmPct val="10000"/>
                                  </p:iterate>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ppt_w</p:attrName>
                                        </p:attrNameLst>
                                      </p:cBhvr>
                                      <p:tavLst>
                                        <p:tav tm="0" fmla="#ppt_w*sin(2.5*pi*$)">
                                          <p:val>
                                            <p:fltVal val="0"/>
                                          </p:val>
                                        </p:tav>
                                        <p:tav tm="100000">
                                          <p:val>
                                            <p:fltVal val="1"/>
                                          </p:val>
                                        </p:tav>
                                      </p:tavLst>
                                    </p:anim>
                                    <p:anim calcmode="lin" valueType="num">
                                      <p:cBhvr>
                                        <p:cTn id="70" dur="1000" fill="hold"/>
                                        <p:tgtEl>
                                          <p:spTgt spid="32"/>
                                        </p:tgtEl>
                                        <p:attrNameLst>
                                          <p:attrName>ppt_h</p:attrName>
                                        </p:attrNameLst>
                                      </p:cBhvr>
                                      <p:tavLst>
                                        <p:tav tm="0">
                                          <p:val>
                                            <p:strVal val="#ppt_h"/>
                                          </p:val>
                                        </p:tav>
                                        <p:tav tm="100000">
                                          <p:val>
                                            <p:strVal val="#ppt_h"/>
                                          </p:val>
                                        </p:tav>
                                      </p:tavLst>
                                    </p:anim>
                                  </p:childTnLst>
                                </p:cTn>
                              </p:par>
                              <p:par>
                                <p:cTn id="71" presetID="22" presetClass="entr" presetSubtype="8" fill="hold" grpId="0" nodeType="withEffect">
                                  <p:stCondLst>
                                    <p:cond delay="0"/>
                                  </p:stCondLst>
                                  <p:iterate type="lt">
                                    <p:tmPct val="10000"/>
                                  </p:iterate>
                                  <p:childTnLst>
                                    <p:set>
                                      <p:cBhvr>
                                        <p:cTn id="72" dur="1" fill="hold">
                                          <p:stCondLst>
                                            <p:cond delay="0"/>
                                          </p:stCondLst>
                                        </p:cTn>
                                        <p:tgtEl>
                                          <p:spTgt spid="33"/>
                                        </p:tgtEl>
                                        <p:attrNameLst>
                                          <p:attrName>style.visibility</p:attrName>
                                        </p:attrNameLst>
                                      </p:cBhvr>
                                      <p:to>
                                        <p:strVal val="visible"/>
                                      </p:to>
                                    </p:set>
                                    <p:animEffect transition="in" filter="wipe(left)">
                                      <p:cBhvr>
                                        <p:cTn id="73" dur="250"/>
                                        <p:tgtEl>
                                          <p:spTgt spid="33"/>
                                        </p:tgtEl>
                                      </p:cBhvr>
                                    </p:animEffect>
                                  </p:childTnLst>
                                </p:cTn>
                              </p:par>
                              <p:par>
                                <p:cTn id="74" presetID="45" presetClass="entr" presetSubtype="0" fill="hold" grpId="0" nodeType="withEffect">
                                  <p:stCondLst>
                                    <p:cond delay="0"/>
                                  </p:stCondLst>
                                  <p:iterate type="lt">
                                    <p:tmPct val="10000"/>
                                  </p:iterate>
                                  <p:childTnLst>
                                    <p:set>
                                      <p:cBhvr>
                                        <p:cTn id="75" dur="1" fill="hold">
                                          <p:stCondLst>
                                            <p:cond delay="0"/>
                                          </p:stCondLst>
                                        </p:cTn>
                                        <p:tgtEl>
                                          <p:spTgt spid="34"/>
                                        </p:tgtEl>
                                        <p:attrNameLst>
                                          <p:attrName>style.visibility</p:attrName>
                                        </p:attrNameLst>
                                      </p:cBhvr>
                                      <p:to>
                                        <p:strVal val="visible"/>
                                      </p:to>
                                    </p:set>
                                    <p:animEffect transition="in" filter="fade">
                                      <p:cBhvr>
                                        <p:cTn id="76" dur="1000"/>
                                        <p:tgtEl>
                                          <p:spTgt spid="34"/>
                                        </p:tgtEl>
                                      </p:cBhvr>
                                    </p:animEffect>
                                    <p:anim calcmode="lin" valueType="num">
                                      <p:cBhvr>
                                        <p:cTn id="77" dur="1000" fill="hold"/>
                                        <p:tgtEl>
                                          <p:spTgt spid="34"/>
                                        </p:tgtEl>
                                        <p:attrNameLst>
                                          <p:attrName>ppt_w</p:attrName>
                                        </p:attrNameLst>
                                      </p:cBhvr>
                                      <p:tavLst>
                                        <p:tav tm="0" fmla="#ppt_w*sin(2.5*pi*$)">
                                          <p:val>
                                            <p:fltVal val="0"/>
                                          </p:val>
                                        </p:tav>
                                        <p:tav tm="100000">
                                          <p:val>
                                            <p:fltVal val="1"/>
                                          </p:val>
                                        </p:tav>
                                      </p:tavLst>
                                    </p:anim>
                                    <p:anim calcmode="lin" valueType="num">
                                      <p:cBhvr>
                                        <p:cTn id="78" dur="1000" fill="hold"/>
                                        <p:tgtEl>
                                          <p:spTgt spid="34"/>
                                        </p:tgtEl>
                                        <p:attrNameLst>
                                          <p:attrName>ppt_h</p:attrName>
                                        </p:attrNameLst>
                                      </p:cBhvr>
                                      <p:tavLst>
                                        <p:tav tm="0">
                                          <p:val>
                                            <p:strVal val="#ppt_h"/>
                                          </p:val>
                                        </p:tav>
                                        <p:tav tm="100000">
                                          <p:val>
                                            <p:strVal val="#ppt_h"/>
                                          </p:val>
                                        </p:tav>
                                      </p:tavLst>
                                    </p:anim>
                                  </p:childTnLst>
                                </p:cTn>
                              </p:par>
                              <p:par>
                                <p:cTn id="79" presetID="22" presetClass="entr" presetSubtype="8" fill="hold" grpId="0" nodeType="withEffect">
                                  <p:stCondLst>
                                    <p:cond delay="0"/>
                                  </p:stCondLst>
                                  <p:iterate type="lt">
                                    <p:tmPct val="10000"/>
                                  </p:iterate>
                                  <p:childTnLst>
                                    <p:set>
                                      <p:cBhvr>
                                        <p:cTn id="80" dur="1" fill="hold">
                                          <p:stCondLst>
                                            <p:cond delay="0"/>
                                          </p:stCondLst>
                                        </p:cTn>
                                        <p:tgtEl>
                                          <p:spTgt spid="35"/>
                                        </p:tgtEl>
                                        <p:attrNameLst>
                                          <p:attrName>style.visibility</p:attrName>
                                        </p:attrNameLst>
                                      </p:cBhvr>
                                      <p:to>
                                        <p:strVal val="visible"/>
                                      </p:to>
                                    </p:set>
                                    <p:animEffect transition="in" filter="wipe(left)">
                                      <p:cBhvr>
                                        <p:cTn id="81" dur="250"/>
                                        <p:tgtEl>
                                          <p:spTgt spid="35"/>
                                        </p:tgtEl>
                                      </p:cBhvr>
                                    </p:animEffect>
                                  </p:childTnLst>
                                </p:cTn>
                              </p:par>
                              <p:par>
                                <p:cTn id="82" presetID="45" presetClass="entr" presetSubtype="0" fill="hold" grpId="0" nodeType="withEffect">
                                  <p:stCondLst>
                                    <p:cond delay="0"/>
                                  </p:stCondLst>
                                  <p:iterate type="lt">
                                    <p:tmPct val="10000"/>
                                  </p:iterate>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ppt_w</p:attrName>
                                        </p:attrNameLst>
                                      </p:cBhvr>
                                      <p:tavLst>
                                        <p:tav tm="0" fmla="#ppt_w*sin(2.5*pi*$)">
                                          <p:val>
                                            <p:fltVal val="0"/>
                                          </p:val>
                                        </p:tav>
                                        <p:tav tm="100000">
                                          <p:val>
                                            <p:fltVal val="1"/>
                                          </p:val>
                                        </p:tav>
                                      </p:tavLst>
                                    </p:anim>
                                    <p:anim calcmode="lin" valueType="num">
                                      <p:cBhvr>
                                        <p:cTn id="86" dur="1000" fill="hold"/>
                                        <p:tgtEl>
                                          <p:spTgt spid="36"/>
                                        </p:tgtEl>
                                        <p:attrNameLst>
                                          <p:attrName>ppt_h</p:attrName>
                                        </p:attrNameLst>
                                      </p:cBhvr>
                                      <p:tavLst>
                                        <p:tav tm="0">
                                          <p:val>
                                            <p:strVal val="#ppt_h"/>
                                          </p:val>
                                        </p:tav>
                                        <p:tav tm="100000">
                                          <p:val>
                                            <p:strVal val="#ppt_h"/>
                                          </p:val>
                                        </p:tav>
                                      </p:tavLst>
                                    </p:anim>
                                  </p:childTnLst>
                                </p:cTn>
                              </p:par>
                              <p:par>
                                <p:cTn id="87" presetID="22" presetClass="entr" presetSubtype="8" fill="hold" grpId="0" nodeType="withEffect">
                                  <p:stCondLst>
                                    <p:cond delay="0"/>
                                  </p:stCondLst>
                                  <p:iterate type="lt">
                                    <p:tmPct val="10000"/>
                                  </p:iterate>
                                  <p:childTnLst>
                                    <p:set>
                                      <p:cBhvr>
                                        <p:cTn id="88" dur="1" fill="hold">
                                          <p:stCondLst>
                                            <p:cond delay="0"/>
                                          </p:stCondLst>
                                        </p:cTn>
                                        <p:tgtEl>
                                          <p:spTgt spid="37"/>
                                        </p:tgtEl>
                                        <p:attrNameLst>
                                          <p:attrName>style.visibility</p:attrName>
                                        </p:attrNameLst>
                                      </p:cBhvr>
                                      <p:to>
                                        <p:strVal val="visible"/>
                                      </p:to>
                                    </p:set>
                                    <p:animEffect transition="in" filter="wipe(left)">
                                      <p:cBhvr>
                                        <p:cTn id="89" dur="250"/>
                                        <p:tgtEl>
                                          <p:spTgt spid="37"/>
                                        </p:tgtEl>
                                      </p:cBhvr>
                                    </p:animEffect>
                                  </p:childTnLst>
                                </p:cTn>
                              </p:par>
                              <p:par>
                                <p:cTn id="90" presetID="26" presetClass="entr" presetSubtype="0" fill="hold" nodeType="with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wipe(down)">
                                      <p:cBhvr>
                                        <p:cTn id="92" dur="290">
                                          <p:stCondLst>
                                            <p:cond delay="0"/>
                                          </p:stCondLst>
                                        </p:cTn>
                                        <p:tgtEl>
                                          <p:spTgt spid="38"/>
                                        </p:tgtEl>
                                      </p:cBhvr>
                                    </p:animEffect>
                                    <p:anim calcmode="lin" valueType="num">
                                      <p:cBhvr>
                                        <p:cTn id="93" dur="911"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4" dur="332"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5" dur="332" tmFilter="0, 0; 0.125,0.2665; 0.25,0.4; 0.375,0.465; 0.5,0.5;  0.625,0.535; 0.75,0.6; 0.875,0.7335; 1,1">
                                          <p:stCondLst>
                                            <p:cond delay="332"/>
                                          </p:stCondLst>
                                        </p:cTn>
                                        <p:tgtEl>
                                          <p:spTgt spid="38"/>
                                        </p:tgtEl>
                                        <p:attrNameLst>
                                          <p:attrName>ppt_y</p:attrName>
                                        </p:attrNameLst>
                                      </p:cBhvr>
                                      <p:tavLst>
                                        <p:tav tm="0" fmla="#ppt_y-sin(pi*$)/9">
                                          <p:val>
                                            <p:fltVal val="0"/>
                                          </p:val>
                                        </p:tav>
                                        <p:tav tm="100000">
                                          <p:val>
                                            <p:fltVal val="1"/>
                                          </p:val>
                                        </p:tav>
                                      </p:tavLst>
                                    </p:anim>
                                    <p:anim calcmode="lin" valueType="num">
                                      <p:cBhvr>
                                        <p:cTn id="96" dur="166" tmFilter="0, 0; 0.125,0.2665; 0.25,0.4; 0.375,0.465; 0.5,0.5;  0.625,0.535; 0.75,0.6; 0.875,0.7335; 1,1">
                                          <p:stCondLst>
                                            <p:cond delay="662"/>
                                          </p:stCondLst>
                                        </p:cTn>
                                        <p:tgtEl>
                                          <p:spTgt spid="38"/>
                                        </p:tgtEl>
                                        <p:attrNameLst>
                                          <p:attrName>ppt_y</p:attrName>
                                        </p:attrNameLst>
                                      </p:cBhvr>
                                      <p:tavLst>
                                        <p:tav tm="0" fmla="#ppt_y-sin(pi*$)/27">
                                          <p:val>
                                            <p:fltVal val="0"/>
                                          </p:val>
                                        </p:tav>
                                        <p:tav tm="100000">
                                          <p:val>
                                            <p:fltVal val="1"/>
                                          </p:val>
                                        </p:tav>
                                      </p:tavLst>
                                    </p:anim>
                                    <p:anim calcmode="lin" valueType="num">
                                      <p:cBhvr>
                                        <p:cTn id="97" dur="82" tmFilter="0, 0; 0.125,0.2665; 0.25,0.4; 0.375,0.465; 0.5,0.5;  0.625,0.535; 0.75,0.6; 0.875,0.7335; 1,1">
                                          <p:stCondLst>
                                            <p:cond delay="828"/>
                                          </p:stCondLst>
                                        </p:cTn>
                                        <p:tgtEl>
                                          <p:spTgt spid="38"/>
                                        </p:tgtEl>
                                        <p:attrNameLst>
                                          <p:attrName>ppt_y</p:attrName>
                                        </p:attrNameLst>
                                      </p:cBhvr>
                                      <p:tavLst>
                                        <p:tav tm="0" fmla="#ppt_y-sin(pi*$)/81">
                                          <p:val>
                                            <p:fltVal val="0"/>
                                          </p:val>
                                        </p:tav>
                                        <p:tav tm="100000">
                                          <p:val>
                                            <p:fltVal val="1"/>
                                          </p:val>
                                        </p:tav>
                                      </p:tavLst>
                                    </p:anim>
                                    <p:animScale>
                                      <p:cBhvr>
                                        <p:cTn id="98" dur="13">
                                          <p:stCondLst>
                                            <p:cond delay="325"/>
                                          </p:stCondLst>
                                        </p:cTn>
                                        <p:tgtEl>
                                          <p:spTgt spid="38"/>
                                        </p:tgtEl>
                                      </p:cBhvr>
                                      <p:to x="100000" y="60000"/>
                                    </p:animScale>
                                    <p:animScale>
                                      <p:cBhvr>
                                        <p:cTn id="99" dur="83" decel="50000">
                                          <p:stCondLst>
                                            <p:cond delay="338"/>
                                          </p:stCondLst>
                                        </p:cTn>
                                        <p:tgtEl>
                                          <p:spTgt spid="38"/>
                                        </p:tgtEl>
                                      </p:cBhvr>
                                      <p:to x="100000" y="100000"/>
                                    </p:animScale>
                                    <p:animScale>
                                      <p:cBhvr>
                                        <p:cTn id="100" dur="13">
                                          <p:stCondLst>
                                            <p:cond delay="656"/>
                                          </p:stCondLst>
                                        </p:cTn>
                                        <p:tgtEl>
                                          <p:spTgt spid="38"/>
                                        </p:tgtEl>
                                      </p:cBhvr>
                                      <p:to x="100000" y="80000"/>
                                    </p:animScale>
                                    <p:animScale>
                                      <p:cBhvr>
                                        <p:cTn id="101" dur="83" decel="50000">
                                          <p:stCondLst>
                                            <p:cond delay="669"/>
                                          </p:stCondLst>
                                        </p:cTn>
                                        <p:tgtEl>
                                          <p:spTgt spid="38"/>
                                        </p:tgtEl>
                                      </p:cBhvr>
                                      <p:to x="100000" y="100000"/>
                                    </p:animScale>
                                    <p:animScale>
                                      <p:cBhvr>
                                        <p:cTn id="102" dur="13">
                                          <p:stCondLst>
                                            <p:cond delay="821"/>
                                          </p:stCondLst>
                                        </p:cTn>
                                        <p:tgtEl>
                                          <p:spTgt spid="38"/>
                                        </p:tgtEl>
                                      </p:cBhvr>
                                      <p:to x="100000" y="90000"/>
                                    </p:animScale>
                                    <p:animScale>
                                      <p:cBhvr>
                                        <p:cTn id="103" dur="83" decel="50000">
                                          <p:stCondLst>
                                            <p:cond delay="834"/>
                                          </p:stCondLst>
                                        </p:cTn>
                                        <p:tgtEl>
                                          <p:spTgt spid="38"/>
                                        </p:tgtEl>
                                      </p:cBhvr>
                                      <p:to x="100000" y="100000"/>
                                    </p:animScale>
                                    <p:animScale>
                                      <p:cBhvr>
                                        <p:cTn id="104" dur="13">
                                          <p:stCondLst>
                                            <p:cond delay="904"/>
                                          </p:stCondLst>
                                        </p:cTn>
                                        <p:tgtEl>
                                          <p:spTgt spid="38"/>
                                        </p:tgtEl>
                                      </p:cBhvr>
                                      <p:to x="100000" y="95000"/>
                                    </p:animScale>
                                    <p:animScale>
                                      <p:cBhvr>
                                        <p:cTn id="105" dur="83" decel="50000">
                                          <p:stCondLst>
                                            <p:cond delay="917"/>
                                          </p:stCondLst>
                                        </p:cTn>
                                        <p:tgtEl>
                                          <p:spTgt spid="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346575" y="317500"/>
            <a:ext cx="3498850" cy="400110"/>
          </a:xfrm>
          <a:prstGeom prst="rect">
            <a:avLst/>
          </a:prstGeom>
          <a:noFill/>
          <a:ln>
            <a:solidFill>
              <a:schemeClr val="bg1"/>
            </a:solidFill>
          </a:ln>
        </p:spPr>
        <p:txBody>
          <a:bodyPr wrap="square" rtlCol="0">
            <a:spAutoFit/>
          </a:bodyPr>
          <a:lstStyle/>
          <a:p>
            <a:pPr algn="ctr"/>
            <a:r>
              <a:rPr lang="zh-CN" altLang="en-US" sz="2000" dirty="0">
                <a:solidFill>
                  <a:schemeClr val="bg1"/>
                </a:solidFill>
              </a:rPr>
              <a:t>请在此处添加您的标题文字</a:t>
            </a:r>
            <a:endParaRPr lang="zh-CN" altLang="en-US" sz="2000" dirty="0">
              <a:solidFill>
                <a:schemeClr val="bg1"/>
              </a:solidFill>
            </a:endParaRPr>
          </a:p>
        </p:txBody>
      </p:sp>
      <p:grpSp>
        <p:nvGrpSpPr>
          <p:cNvPr id="3" name="组合 2"/>
          <p:cNvGrpSpPr/>
          <p:nvPr/>
        </p:nvGrpSpPr>
        <p:grpSpPr>
          <a:xfrm>
            <a:off x="1775520" y="2132856"/>
            <a:ext cx="3147162" cy="3360163"/>
            <a:chOff x="8751888" y="3789363"/>
            <a:chExt cx="2087563" cy="2228850"/>
          </a:xfrm>
          <a:solidFill>
            <a:schemeClr val="bg1"/>
          </a:solidFill>
        </p:grpSpPr>
        <p:sp>
          <p:nvSpPr>
            <p:cNvPr id="4" name="Freeform 145"/>
            <p:cNvSpPr/>
            <p:nvPr/>
          </p:nvSpPr>
          <p:spPr bwMode="auto">
            <a:xfrm>
              <a:off x="8955088" y="5672138"/>
              <a:ext cx="39688" cy="149225"/>
            </a:xfrm>
            <a:custGeom>
              <a:avLst/>
              <a:gdLst>
                <a:gd name="T0" fmla="*/ 4 w 5"/>
                <a:gd name="T1" fmla="*/ 19 h 19"/>
                <a:gd name="T2" fmla="*/ 3 w 5"/>
                <a:gd name="T3" fmla="*/ 19 h 19"/>
                <a:gd name="T4" fmla="*/ 0 w 5"/>
                <a:gd name="T5" fmla="*/ 2 h 19"/>
                <a:gd name="T6" fmla="*/ 0 w 5"/>
                <a:gd name="T7" fmla="*/ 1 h 19"/>
                <a:gd name="T8" fmla="*/ 1 w 5"/>
                <a:gd name="T9" fmla="*/ 1 h 19"/>
                <a:gd name="T10" fmla="*/ 5 w 5"/>
                <a:gd name="T11" fmla="*/ 18 h 19"/>
                <a:gd name="T12" fmla="*/ 4 w 5"/>
                <a:gd name="T13" fmla="*/ 19 h 19"/>
                <a:gd name="T14" fmla="*/ 4 w 5"/>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9">
                  <a:moveTo>
                    <a:pt x="4" y="19"/>
                  </a:moveTo>
                  <a:cubicBezTo>
                    <a:pt x="3" y="19"/>
                    <a:pt x="3" y="19"/>
                    <a:pt x="3" y="19"/>
                  </a:cubicBezTo>
                  <a:cubicBezTo>
                    <a:pt x="0" y="2"/>
                    <a:pt x="0" y="2"/>
                    <a:pt x="0" y="2"/>
                  </a:cubicBezTo>
                  <a:cubicBezTo>
                    <a:pt x="0" y="1"/>
                    <a:pt x="0" y="1"/>
                    <a:pt x="0" y="1"/>
                  </a:cubicBezTo>
                  <a:cubicBezTo>
                    <a:pt x="1" y="0"/>
                    <a:pt x="1" y="1"/>
                    <a:pt x="1" y="1"/>
                  </a:cubicBezTo>
                  <a:cubicBezTo>
                    <a:pt x="5" y="18"/>
                    <a:pt x="5" y="18"/>
                    <a:pt x="5" y="18"/>
                  </a:cubicBezTo>
                  <a:cubicBezTo>
                    <a:pt x="5" y="19"/>
                    <a:pt x="4" y="19"/>
                    <a:pt x="4" y="19"/>
                  </a:cubicBezTo>
                  <a:cubicBezTo>
                    <a:pt x="4" y="19"/>
                    <a:pt x="4" y="19"/>
                    <a:pt x="4"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146"/>
            <p:cNvSpPr/>
            <p:nvPr/>
          </p:nvSpPr>
          <p:spPr bwMode="auto">
            <a:xfrm>
              <a:off x="9685338" y="5813425"/>
              <a:ext cx="31750" cy="125413"/>
            </a:xfrm>
            <a:custGeom>
              <a:avLst/>
              <a:gdLst>
                <a:gd name="T0" fmla="*/ 3 w 4"/>
                <a:gd name="T1" fmla="*/ 16 h 16"/>
                <a:gd name="T2" fmla="*/ 2 w 4"/>
                <a:gd name="T3" fmla="*/ 15 h 16"/>
                <a:gd name="T4" fmla="*/ 0 w 4"/>
                <a:gd name="T5" fmla="*/ 1 h 16"/>
                <a:gd name="T6" fmla="*/ 1 w 4"/>
                <a:gd name="T7" fmla="*/ 0 h 16"/>
                <a:gd name="T8" fmla="*/ 2 w 4"/>
                <a:gd name="T9" fmla="*/ 1 h 16"/>
                <a:gd name="T10" fmla="*/ 4 w 4"/>
                <a:gd name="T11" fmla="*/ 15 h 16"/>
                <a:gd name="T12" fmla="*/ 4 w 4"/>
                <a:gd name="T13" fmla="*/ 16 h 16"/>
                <a:gd name="T14" fmla="*/ 3 w 4"/>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6">
                  <a:moveTo>
                    <a:pt x="3" y="16"/>
                  </a:moveTo>
                  <a:cubicBezTo>
                    <a:pt x="3" y="16"/>
                    <a:pt x="3" y="16"/>
                    <a:pt x="2" y="15"/>
                  </a:cubicBezTo>
                  <a:cubicBezTo>
                    <a:pt x="2" y="11"/>
                    <a:pt x="1" y="6"/>
                    <a:pt x="0" y="1"/>
                  </a:cubicBezTo>
                  <a:cubicBezTo>
                    <a:pt x="0" y="0"/>
                    <a:pt x="1" y="0"/>
                    <a:pt x="1" y="0"/>
                  </a:cubicBezTo>
                  <a:cubicBezTo>
                    <a:pt x="2" y="0"/>
                    <a:pt x="2" y="0"/>
                    <a:pt x="2" y="1"/>
                  </a:cubicBezTo>
                  <a:cubicBezTo>
                    <a:pt x="3" y="5"/>
                    <a:pt x="3" y="10"/>
                    <a:pt x="4" y="15"/>
                  </a:cubicBezTo>
                  <a:cubicBezTo>
                    <a:pt x="4" y="15"/>
                    <a:pt x="4" y="16"/>
                    <a:pt x="4" y="16"/>
                  </a:cubicBezTo>
                  <a:cubicBezTo>
                    <a:pt x="4" y="16"/>
                    <a:pt x="3" y="16"/>
                    <a:pt x="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147"/>
            <p:cNvSpPr/>
            <p:nvPr/>
          </p:nvSpPr>
          <p:spPr bwMode="auto">
            <a:xfrm>
              <a:off x="9717088" y="5789613"/>
              <a:ext cx="47625" cy="133350"/>
            </a:xfrm>
            <a:custGeom>
              <a:avLst/>
              <a:gdLst>
                <a:gd name="T0" fmla="*/ 5 w 6"/>
                <a:gd name="T1" fmla="*/ 17 h 17"/>
                <a:gd name="T2" fmla="*/ 4 w 6"/>
                <a:gd name="T3" fmla="*/ 16 h 17"/>
                <a:gd name="T4" fmla="*/ 0 w 6"/>
                <a:gd name="T5" fmla="*/ 1 h 17"/>
                <a:gd name="T6" fmla="*/ 1 w 6"/>
                <a:gd name="T7" fmla="*/ 0 h 17"/>
                <a:gd name="T8" fmla="*/ 2 w 6"/>
                <a:gd name="T9" fmla="*/ 1 h 17"/>
                <a:gd name="T10" fmla="*/ 5 w 6"/>
                <a:gd name="T11" fmla="*/ 15 h 17"/>
                <a:gd name="T12" fmla="*/ 5 w 6"/>
                <a:gd name="T13" fmla="*/ 17 h 17"/>
                <a:gd name="T14" fmla="*/ 5 w 6"/>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7">
                  <a:moveTo>
                    <a:pt x="5" y="17"/>
                  </a:moveTo>
                  <a:cubicBezTo>
                    <a:pt x="4" y="17"/>
                    <a:pt x="4" y="16"/>
                    <a:pt x="4" y="16"/>
                  </a:cubicBezTo>
                  <a:cubicBezTo>
                    <a:pt x="2" y="11"/>
                    <a:pt x="1" y="6"/>
                    <a:pt x="0" y="1"/>
                  </a:cubicBezTo>
                  <a:cubicBezTo>
                    <a:pt x="0" y="1"/>
                    <a:pt x="1" y="0"/>
                    <a:pt x="1" y="0"/>
                  </a:cubicBezTo>
                  <a:cubicBezTo>
                    <a:pt x="2" y="0"/>
                    <a:pt x="2" y="0"/>
                    <a:pt x="2" y="1"/>
                  </a:cubicBezTo>
                  <a:cubicBezTo>
                    <a:pt x="3" y="6"/>
                    <a:pt x="4" y="11"/>
                    <a:pt x="5" y="15"/>
                  </a:cubicBezTo>
                  <a:cubicBezTo>
                    <a:pt x="6" y="16"/>
                    <a:pt x="5" y="16"/>
                    <a:pt x="5" y="17"/>
                  </a:cubicBezTo>
                  <a:cubicBezTo>
                    <a:pt x="5" y="17"/>
                    <a:pt x="5" y="17"/>
                    <a:pt x="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 name="Freeform 148"/>
            <p:cNvSpPr/>
            <p:nvPr/>
          </p:nvSpPr>
          <p:spPr bwMode="auto">
            <a:xfrm>
              <a:off x="9756775" y="5759450"/>
              <a:ext cx="46038" cy="133350"/>
            </a:xfrm>
            <a:custGeom>
              <a:avLst/>
              <a:gdLst>
                <a:gd name="T0" fmla="*/ 4 w 6"/>
                <a:gd name="T1" fmla="*/ 17 h 17"/>
                <a:gd name="T2" fmla="*/ 4 w 6"/>
                <a:gd name="T3" fmla="*/ 17 h 17"/>
                <a:gd name="T4" fmla="*/ 3 w 6"/>
                <a:gd name="T5" fmla="*/ 15 h 17"/>
                <a:gd name="T6" fmla="*/ 3 w 6"/>
                <a:gd name="T7" fmla="*/ 15 h 17"/>
                <a:gd name="T8" fmla="*/ 0 w 6"/>
                <a:gd name="T9" fmla="*/ 2 h 17"/>
                <a:gd name="T10" fmla="*/ 1 w 6"/>
                <a:gd name="T11" fmla="*/ 1 h 17"/>
                <a:gd name="T12" fmla="*/ 2 w 6"/>
                <a:gd name="T13" fmla="*/ 1 h 17"/>
                <a:gd name="T14" fmla="*/ 5 w 6"/>
                <a:gd name="T15" fmla="*/ 15 h 17"/>
                <a:gd name="T16" fmla="*/ 5 w 6"/>
                <a:gd name="T17" fmla="*/ 17 h 17"/>
                <a:gd name="T18" fmla="*/ 4 w 6"/>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7">
                  <a:moveTo>
                    <a:pt x="4" y="17"/>
                  </a:moveTo>
                  <a:cubicBezTo>
                    <a:pt x="4" y="17"/>
                    <a:pt x="4" y="17"/>
                    <a:pt x="4" y="17"/>
                  </a:cubicBezTo>
                  <a:cubicBezTo>
                    <a:pt x="3" y="16"/>
                    <a:pt x="3" y="16"/>
                    <a:pt x="3" y="15"/>
                  </a:cubicBezTo>
                  <a:cubicBezTo>
                    <a:pt x="3" y="15"/>
                    <a:pt x="3" y="15"/>
                    <a:pt x="3" y="15"/>
                  </a:cubicBezTo>
                  <a:cubicBezTo>
                    <a:pt x="2" y="11"/>
                    <a:pt x="1" y="6"/>
                    <a:pt x="0" y="2"/>
                  </a:cubicBezTo>
                  <a:cubicBezTo>
                    <a:pt x="0" y="1"/>
                    <a:pt x="1" y="1"/>
                    <a:pt x="1" y="1"/>
                  </a:cubicBezTo>
                  <a:cubicBezTo>
                    <a:pt x="2" y="0"/>
                    <a:pt x="2" y="1"/>
                    <a:pt x="2" y="1"/>
                  </a:cubicBezTo>
                  <a:cubicBezTo>
                    <a:pt x="3" y="6"/>
                    <a:pt x="4" y="11"/>
                    <a:pt x="5" y="15"/>
                  </a:cubicBezTo>
                  <a:cubicBezTo>
                    <a:pt x="6" y="16"/>
                    <a:pt x="5" y="17"/>
                    <a:pt x="5" y="17"/>
                  </a:cubicBezTo>
                  <a:cubicBezTo>
                    <a:pt x="5" y="17"/>
                    <a:pt x="5" y="17"/>
                    <a:pt x="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 name="Freeform 149"/>
            <p:cNvSpPr/>
            <p:nvPr/>
          </p:nvSpPr>
          <p:spPr bwMode="auto">
            <a:xfrm>
              <a:off x="9794875" y="5751513"/>
              <a:ext cx="39688" cy="117475"/>
            </a:xfrm>
            <a:custGeom>
              <a:avLst/>
              <a:gdLst>
                <a:gd name="T0" fmla="*/ 4 w 5"/>
                <a:gd name="T1" fmla="*/ 15 h 15"/>
                <a:gd name="T2" fmla="*/ 3 w 5"/>
                <a:gd name="T3" fmla="*/ 14 h 15"/>
                <a:gd name="T4" fmla="*/ 1 w 5"/>
                <a:gd name="T5" fmla="*/ 1 h 15"/>
                <a:gd name="T6" fmla="*/ 1 w 5"/>
                <a:gd name="T7" fmla="*/ 0 h 15"/>
                <a:gd name="T8" fmla="*/ 2 w 5"/>
                <a:gd name="T9" fmla="*/ 1 h 15"/>
                <a:gd name="T10" fmla="*/ 5 w 5"/>
                <a:gd name="T11" fmla="*/ 14 h 15"/>
                <a:gd name="T12" fmla="*/ 4 w 5"/>
                <a:gd name="T13" fmla="*/ 15 h 15"/>
                <a:gd name="T14" fmla="*/ 4 w 5"/>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5">
                  <a:moveTo>
                    <a:pt x="4" y="15"/>
                  </a:moveTo>
                  <a:cubicBezTo>
                    <a:pt x="3" y="15"/>
                    <a:pt x="3" y="14"/>
                    <a:pt x="3" y="14"/>
                  </a:cubicBezTo>
                  <a:cubicBezTo>
                    <a:pt x="2" y="10"/>
                    <a:pt x="1" y="5"/>
                    <a:pt x="1" y="1"/>
                  </a:cubicBezTo>
                  <a:cubicBezTo>
                    <a:pt x="0" y="1"/>
                    <a:pt x="1" y="0"/>
                    <a:pt x="1" y="0"/>
                  </a:cubicBezTo>
                  <a:cubicBezTo>
                    <a:pt x="2" y="0"/>
                    <a:pt x="2" y="0"/>
                    <a:pt x="2" y="1"/>
                  </a:cubicBezTo>
                  <a:cubicBezTo>
                    <a:pt x="3" y="5"/>
                    <a:pt x="4" y="9"/>
                    <a:pt x="5" y="14"/>
                  </a:cubicBezTo>
                  <a:cubicBezTo>
                    <a:pt x="5" y="14"/>
                    <a:pt x="4" y="15"/>
                    <a:pt x="4" y="15"/>
                  </a:cubicBezTo>
                  <a:cubicBezTo>
                    <a:pt x="4" y="15"/>
                    <a:pt x="4" y="15"/>
                    <a:pt x="4"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 name="Freeform 150"/>
            <p:cNvSpPr/>
            <p:nvPr/>
          </p:nvSpPr>
          <p:spPr bwMode="auto">
            <a:xfrm>
              <a:off x="9340850" y="5884863"/>
              <a:ext cx="93663" cy="133350"/>
            </a:xfrm>
            <a:custGeom>
              <a:avLst/>
              <a:gdLst>
                <a:gd name="T0" fmla="*/ 10 w 12"/>
                <a:gd name="T1" fmla="*/ 17 h 17"/>
                <a:gd name="T2" fmla="*/ 8 w 12"/>
                <a:gd name="T3" fmla="*/ 17 h 17"/>
                <a:gd name="T4" fmla="*/ 3 w 12"/>
                <a:gd name="T5" fmla="*/ 8 h 17"/>
                <a:gd name="T6" fmla="*/ 1 w 12"/>
                <a:gd name="T7" fmla="*/ 3 h 17"/>
                <a:gd name="T8" fmla="*/ 2 w 12"/>
                <a:gd name="T9" fmla="*/ 0 h 17"/>
                <a:gd name="T10" fmla="*/ 4 w 12"/>
                <a:gd name="T11" fmla="*/ 1 h 17"/>
                <a:gd name="T12" fmla="*/ 7 w 12"/>
                <a:gd name="T13" fmla="*/ 7 h 17"/>
                <a:gd name="T14" fmla="*/ 11 w 12"/>
                <a:gd name="T15" fmla="*/ 14 h 17"/>
                <a:gd name="T16" fmla="*/ 11 w 12"/>
                <a:gd name="T17" fmla="*/ 17 h 17"/>
                <a:gd name="T18" fmla="*/ 10 w 12"/>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10" y="17"/>
                  </a:moveTo>
                  <a:cubicBezTo>
                    <a:pt x="9" y="17"/>
                    <a:pt x="9" y="17"/>
                    <a:pt x="8" y="17"/>
                  </a:cubicBezTo>
                  <a:cubicBezTo>
                    <a:pt x="6" y="14"/>
                    <a:pt x="5" y="11"/>
                    <a:pt x="3" y="8"/>
                  </a:cubicBezTo>
                  <a:cubicBezTo>
                    <a:pt x="3" y="6"/>
                    <a:pt x="2" y="4"/>
                    <a:pt x="1" y="3"/>
                  </a:cubicBezTo>
                  <a:cubicBezTo>
                    <a:pt x="0" y="2"/>
                    <a:pt x="1" y="1"/>
                    <a:pt x="2" y="0"/>
                  </a:cubicBezTo>
                  <a:cubicBezTo>
                    <a:pt x="2" y="0"/>
                    <a:pt x="4" y="0"/>
                    <a:pt x="4" y="1"/>
                  </a:cubicBezTo>
                  <a:cubicBezTo>
                    <a:pt x="5" y="3"/>
                    <a:pt x="6" y="5"/>
                    <a:pt x="7" y="7"/>
                  </a:cubicBezTo>
                  <a:cubicBezTo>
                    <a:pt x="8" y="10"/>
                    <a:pt x="9" y="12"/>
                    <a:pt x="11" y="14"/>
                  </a:cubicBezTo>
                  <a:cubicBezTo>
                    <a:pt x="12" y="15"/>
                    <a:pt x="12" y="16"/>
                    <a:pt x="11" y="17"/>
                  </a:cubicBezTo>
                  <a:cubicBezTo>
                    <a:pt x="11" y="17"/>
                    <a:pt x="10" y="17"/>
                    <a:pt x="1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 name="Freeform 151"/>
            <p:cNvSpPr/>
            <p:nvPr/>
          </p:nvSpPr>
          <p:spPr bwMode="auto">
            <a:xfrm>
              <a:off x="9623425" y="5829300"/>
              <a:ext cx="85725" cy="117475"/>
            </a:xfrm>
            <a:custGeom>
              <a:avLst/>
              <a:gdLst>
                <a:gd name="T0" fmla="*/ 9 w 11"/>
                <a:gd name="T1" fmla="*/ 15 h 15"/>
                <a:gd name="T2" fmla="*/ 8 w 11"/>
                <a:gd name="T3" fmla="*/ 14 h 15"/>
                <a:gd name="T4" fmla="*/ 4 w 11"/>
                <a:gd name="T5" fmla="*/ 8 h 15"/>
                <a:gd name="T6" fmla="*/ 1 w 11"/>
                <a:gd name="T7" fmla="*/ 3 h 15"/>
                <a:gd name="T8" fmla="*/ 2 w 11"/>
                <a:gd name="T9" fmla="*/ 0 h 15"/>
                <a:gd name="T10" fmla="*/ 4 w 11"/>
                <a:gd name="T11" fmla="*/ 1 h 15"/>
                <a:gd name="T12" fmla="*/ 7 w 11"/>
                <a:gd name="T13" fmla="*/ 7 h 15"/>
                <a:gd name="T14" fmla="*/ 11 w 11"/>
                <a:gd name="T15" fmla="*/ 12 h 15"/>
                <a:gd name="T16" fmla="*/ 10 w 11"/>
                <a:gd name="T17" fmla="*/ 15 h 15"/>
                <a:gd name="T18" fmla="*/ 9 w 11"/>
                <a:gd name="T1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5">
                  <a:moveTo>
                    <a:pt x="9" y="15"/>
                  </a:moveTo>
                  <a:cubicBezTo>
                    <a:pt x="9" y="15"/>
                    <a:pt x="8" y="15"/>
                    <a:pt x="8" y="14"/>
                  </a:cubicBezTo>
                  <a:cubicBezTo>
                    <a:pt x="6" y="12"/>
                    <a:pt x="5" y="10"/>
                    <a:pt x="4" y="8"/>
                  </a:cubicBezTo>
                  <a:cubicBezTo>
                    <a:pt x="3" y="7"/>
                    <a:pt x="2" y="5"/>
                    <a:pt x="1" y="3"/>
                  </a:cubicBezTo>
                  <a:cubicBezTo>
                    <a:pt x="0" y="2"/>
                    <a:pt x="1" y="1"/>
                    <a:pt x="2" y="0"/>
                  </a:cubicBezTo>
                  <a:cubicBezTo>
                    <a:pt x="3" y="0"/>
                    <a:pt x="4" y="0"/>
                    <a:pt x="4" y="1"/>
                  </a:cubicBezTo>
                  <a:cubicBezTo>
                    <a:pt x="5" y="3"/>
                    <a:pt x="6" y="5"/>
                    <a:pt x="7" y="7"/>
                  </a:cubicBezTo>
                  <a:cubicBezTo>
                    <a:pt x="8" y="8"/>
                    <a:pt x="9" y="10"/>
                    <a:pt x="11" y="12"/>
                  </a:cubicBezTo>
                  <a:cubicBezTo>
                    <a:pt x="11" y="13"/>
                    <a:pt x="11" y="14"/>
                    <a:pt x="10" y="15"/>
                  </a:cubicBezTo>
                  <a:cubicBezTo>
                    <a:pt x="10" y="15"/>
                    <a:pt x="9" y="15"/>
                    <a:pt x="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 name="Freeform 152"/>
            <p:cNvSpPr/>
            <p:nvPr/>
          </p:nvSpPr>
          <p:spPr bwMode="auto">
            <a:xfrm>
              <a:off x="9623425" y="4778375"/>
              <a:ext cx="46038" cy="69850"/>
            </a:xfrm>
            <a:custGeom>
              <a:avLst/>
              <a:gdLst>
                <a:gd name="T0" fmla="*/ 2 w 6"/>
                <a:gd name="T1" fmla="*/ 9 h 9"/>
                <a:gd name="T2" fmla="*/ 2 w 6"/>
                <a:gd name="T3" fmla="*/ 9 h 9"/>
                <a:gd name="T4" fmla="*/ 0 w 6"/>
                <a:gd name="T5" fmla="*/ 7 h 9"/>
                <a:gd name="T6" fmla="*/ 2 w 6"/>
                <a:gd name="T7" fmla="*/ 2 h 9"/>
                <a:gd name="T8" fmla="*/ 2 w 6"/>
                <a:gd name="T9" fmla="*/ 1 h 9"/>
                <a:gd name="T10" fmla="*/ 4 w 6"/>
                <a:gd name="T11" fmla="*/ 0 h 9"/>
                <a:gd name="T12" fmla="*/ 6 w 6"/>
                <a:gd name="T13" fmla="*/ 2 h 9"/>
                <a:gd name="T14" fmla="*/ 5 w 6"/>
                <a:gd name="T15" fmla="*/ 3 h 9"/>
                <a:gd name="T16" fmla="*/ 4 w 6"/>
                <a:gd name="T17" fmla="*/ 8 h 9"/>
                <a:gd name="T18" fmla="*/ 2 w 6"/>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9">
                  <a:moveTo>
                    <a:pt x="2" y="9"/>
                  </a:moveTo>
                  <a:cubicBezTo>
                    <a:pt x="2" y="9"/>
                    <a:pt x="2" y="9"/>
                    <a:pt x="2" y="9"/>
                  </a:cubicBezTo>
                  <a:cubicBezTo>
                    <a:pt x="1" y="9"/>
                    <a:pt x="0" y="8"/>
                    <a:pt x="0" y="7"/>
                  </a:cubicBezTo>
                  <a:cubicBezTo>
                    <a:pt x="1" y="5"/>
                    <a:pt x="1" y="4"/>
                    <a:pt x="2" y="2"/>
                  </a:cubicBezTo>
                  <a:cubicBezTo>
                    <a:pt x="2" y="1"/>
                    <a:pt x="2" y="1"/>
                    <a:pt x="2" y="1"/>
                  </a:cubicBezTo>
                  <a:cubicBezTo>
                    <a:pt x="2" y="0"/>
                    <a:pt x="3" y="0"/>
                    <a:pt x="4" y="0"/>
                  </a:cubicBezTo>
                  <a:cubicBezTo>
                    <a:pt x="5" y="0"/>
                    <a:pt x="6" y="1"/>
                    <a:pt x="6" y="2"/>
                  </a:cubicBezTo>
                  <a:cubicBezTo>
                    <a:pt x="5" y="3"/>
                    <a:pt x="5" y="3"/>
                    <a:pt x="5" y="3"/>
                  </a:cubicBezTo>
                  <a:cubicBezTo>
                    <a:pt x="5" y="5"/>
                    <a:pt x="4" y="6"/>
                    <a:pt x="4" y="8"/>
                  </a:cubicBezTo>
                  <a:cubicBezTo>
                    <a:pt x="4" y="9"/>
                    <a:pt x="3" y="9"/>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 name="Freeform 153"/>
            <p:cNvSpPr/>
            <p:nvPr/>
          </p:nvSpPr>
          <p:spPr bwMode="auto">
            <a:xfrm>
              <a:off x="9936163" y="5476875"/>
              <a:ext cx="87313" cy="133350"/>
            </a:xfrm>
            <a:custGeom>
              <a:avLst/>
              <a:gdLst>
                <a:gd name="T0" fmla="*/ 9 w 11"/>
                <a:gd name="T1" fmla="*/ 17 h 17"/>
                <a:gd name="T2" fmla="*/ 8 w 11"/>
                <a:gd name="T3" fmla="*/ 16 h 17"/>
                <a:gd name="T4" fmla="*/ 1 w 11"/>
                <a:gd name="T5" fmla="*/ 3 h 17"/>
                <a:gd name="T6" fmla="*/ 2 w 11"/>
                <a:gd name="T7" fmla="*/ 1 h 17"/>
                <a:gd name="T8" fmla="*/ 4 w 11"/>
                <a:gd name="T9" fmla="*/ 2 h 17"/>
                <a:gd name="T10" fmla="*/ 11 w 11"/>
                <a:gd name="T11" fmla="*/ 14 h 17"/>
                <a:gd name="T12" fmla="*/ 10 w 11"/>
                <a:gd name="T13" fmla="*/ 17 h 17"/>
                <a:gd name="T14" fmla="*/ 9 w 11"/>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7">
                  <a:moveTo>
                    <a:pt x="9" y="17"/>
                  </a:moveTo>
                  <a:cubicBezTo>
                    <a:pt x="9" y="17"/>
                    <a:pt x="8" y="17"/>
                    <a:pt x="8" y="16"/>
                  </a:cubicBezTo>
                  <a:cubicBezTo>
                    <a:pt x="5" y="12"/>
                    <a:pt x="3" y="8"/>
                    <a:pt x="1" y="3"/>
                  </a:cubicBezTo>
                  <a:cubicBezTo>
                    <a:pt x="0" y="2"/>
                    <a:pt x="1" y="1"/>
                    <a:pt x="2" y="1"/>
                  </a:cubicBezTo>
                  <a:cubicBezTo>
                    <a:pt x="3" y="0"/>
                    <a:pt x="4" y="1"/>
                    <a:pt x="4" y="2"/>
                  </a:cubicBezTo>
                  <a:cubicBezTo>
                    <a:pt x="6" y="6"/>
                    <a:pt x="8" y="10"/>
                    <a:pt x="11" y="14"/>
                  </a:cubicBezTo>
                  <a:cubicBezTo>
                    <a:pt x="11" y="15"/>
                    <a:pt x="11" y="16"/>
                    <a:pt x="10" y="17"/>
                  </a:cubicBezTo>
                  <a:cubicBezTo>
                    <a:pt x="10" y="17"/>
                    <a:pt x="10" y="17"/>
                    <a:pt x="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 name="Freeform 154"/>
            <p:cNvSpPr/>
            <p:nvPr/>
          </p:nvSpPr>
          <p:spPr bwMode="auto">
            <a:xfrm>
              <a:off x="9850438" y="5468938"/>
              <a:ext cx="77788" cy="125413"/>
            </a:xfrm>
            <a:custGeom>
              <a:avLst/>
              <a:gdLst>
                <a:gd name="T0" fmla="*/ 8 w 10"/>
                <a:gd name="T1" fmla="*/ 16 h 16"/>
                <a:gd name="T2" fmla="*/ 7 w 10"/>
                <a:gd name="T3" fmla="*/ 15 h 16"/>
                <a:gd name="T4" fmla="*/ 0 w 10"/>
                <a:gd name="T5" fmla="*/ 3 h 16"/>
                <a:gd name="T6" fmla="*/ 1 w 10"/>
                <a:gd name="T7" fmla="*/ 1 h 16"/>
                <a:gd name="T8" fmla="*/ 4 w 10"/>
                <a:gd name="T9" fmla="*/ 2 h 16"/>
                <a:gd name="T10" fmla="*/ 10 w 10"/>
                <a:gd name="T11" fmla="*/ 13 h 16"/>
                <a:gd name="T12" fmla="*/ 9 w 10"/>
                <a:gd name="T13" fmla="*/ 16 h 16"/>
                <a:gd name="T14" fmla="*/ 8 w 10"/>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6">
                  <a:moveTo>
                    <a:pt x="8" y="16"/>
                  </a:moveTo>
                  <a:cubicBezTo>
                    <a:pt x="8" y="16"/>
                    <a:pt x="7" y="16"/>
                    <a:pt x="7" y="15"/>
                  </a:cubicBezTo>
                  <a:cubicBezTo>
                    <a:pt x="4" y="11"/>
                    <a:pt x="2" y="7"/>
                    <a:pt x="0" y="3"/>
                  </a:cubicBezTo>
                  <a:cubicBezTo>
                    <a:pt x="0" y="2"/>
                    <a:pt x="0" y="1"/>
                    <a:pt x="1" y="1"/>
                  </a:cubicBezTo>
                  <a:cubicBezTo>
                    <a:pt x="2" y="0"/>
                    <a:pt x="3" y="1"/>
                    <a:pt x="4" y="2"/>
                  </a:cubicBezTo>
                  <a:cubicBezTo>
                    <a:pt x="6" y="5"/>
                    <a:pt x="8" y="9"/>
                    <a:pt x="10" y="13"/>
                  </a:cubicBezTo>
                  <a:cubicBezTo>
                    <a:pt x="10" y="14"/>
                    <a:pt x="10" y="15"/>
                    <a:pt x="9" y="16"/>
                  </a:cubicBezTo>
                  <a:cubicBezTo>
                    <a:pt x="9" y="16"/>
                    <a:pt x="9" y="16"/>
                    <a:pt x="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 name="Freeform 155"/>
            <p:cNvSpPr/>
            <p:nvPr/>
          </p:nvSpPr>
          <p:spPr bwMode="auto">
            <a:xfrm>
              <a:off x="9858375" y="5084763"/>
              <a:ext cx="85725" cy="117475"/>
            </a:xfrm>
            <a:custGeom>
              <a:avLst/>
              <a:gdLst>
                <a:gd name="T0" fmla="*/ 9 w 11"/>
                <a:gd name="T1" fmla="*/ 15 h 15"/>
                <a:gd name="T2" fmla="*/ 7 w 11"/>
                <a:gd name="T3" fmla="*/ 15 h 15"/>
                <a:gd name="T4" fmla="*/ 1 w 11"/>
                <a:gd name="T5" fmla="*/ 3 h 15"/>
                <a:gd name="T6" fmla="*/ 1 w 11"/>
                <a:gd name="T7" fmla="*/ 1 h 15"/>
                <a:gd name="T8" fmla="*/ 4 w 11"/>
                <a:gd name="T9" fmla="*/ 1 h 15"/>
                <a:gd name="T10" fmla="*/ 11 w 11"/>
                <a:gd name="T11" fmla="*/ 13 h 15"/>
                <a:gd name="T12" fmla="*/ 10 w 11"/>
                <a:gd name="T13" fmla="*/ 15 h 15"/>
                <a:gd name="T14" fmla="*/ 9 w 11"/>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5">
                  <a:moveTo>
                    <a:pt x="9" y="15"/>
                  </a:moveTo>
                  <a:cubicBezTo>
                    <a:pt x="8" y="15"/>
                    <a:pt x="8" y="15"/>
                    <a:pt x="7" y="15"/>
                  </a:cubicBezTo>
                  <a:cubicBezTo>
                    <a:pt x="5" y="11"/>
                    <a:pt x="3" y="7"/>
                    <a:pt x="1" y="3"/>
                  </a:cubicBezTo>
                  <a:cubicBezTo>
                    <a:pt x="0" y="2"/>
                    <a:pt x="0" y="1"/>
                    <a:pt x="1" y="1"/>
                  </a:cubicBezTo>
                  <a:cubicBezTo>
                    <a:pt x="2" y="0"/>
                    <a:pt x="3" y="0"/>
                    <a:pt x="4" y="1"/>
                  </a:cubicBezTo>
                  <a:cubicBezTo>
                    <a:pt x="6" y="5"/>
                    <a:pt x="9" y="9"/>
                    <a:pt x="11" y="13"/>
                  </a:cubicBezTo>
                  <a:cubicBezTo>
                    <a:pt x="11" y="14"/>
                    <a:pt x="11" y="15"/>
                    <a:pt x="10" y="15"/>
                  </a:cubicBezTo>
                  <a:cubicBezTo>
                    <a:pt x="10" y="15"/>
                    <a:pt x="9" y="15"/>
                    <a:pt x="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5" name="Freeform 156"/>
            <p:cNvSpPr/>
            <p:nvPr/>
          </p:nvSpPr>
          <p:spPr bwMode="auto">
            <a:xfrm>
              <a:off x="9371013" y="5789613"/>
              <a:ext cx="87313" cy="127000"/>
            </a:xfrm>
            <a:custGeom>
              <a:avLst/>
              <a:gdLst>
                <a:gd name="T0" fmla="*/ 9 w 11"/>
                <a:gd name="T1" fmla="*/ 16 h 16"/>
                <a:gd name="T2" fmla="*/ 8 w 11"/>
                <a:gd name="T3" fmla="*/ 16 h 16"/>
                <a:gd name="T4" fmla="*/ 7 w 11"/>
                <a:gd name="T5" fmla="*/ 14 h 16"/>
                <a:gd name="T6" fmla="*/ 0 w 11"/>
                <a:gd name="T7" fmla="*/ 3 h 16"/>
                <a:gd name="T8" fmla="*/ 1 w 11"/>
                <a:gd name="T9" fmla="*/ 0 h 16"/>
                <a:gd name="T10" fmla="*/ 4 w 11"/>
                <a:gd name="T11" fmla="*/ 1 h 16"/>
                <a:gd name="T12" fmla="*/ 11 w 11"/>
                <a:gd name="T13" fmla="*/ 13 h 16"/>
                <a:gd name="T14" fmla="*/ 10 w 11"/>
                <a:gd name="T15" fmla="*/ 15 h 16"/>
                <a:gd name="T16" fmla="*/ 9 w 11"/>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6">
                  <a:moveTo>
                    <a:pt x="9" y="16"/>
                  </a:moveTo>
                  <a:cubicBezTo>
                    <a:pt x="8" y="16"/>
                    <a:pt x="8" y="16"/>
                    <a:pt x="8" y="16"/>
                  </a:cubicBezTo>
                  <a:cubicBezTo>
                    <a:pt x="7" y="15"/>
                    <a:pt x="7" y="15"/>
                    <a:pt x="7" y="14"/>
                  </a:cubicBezTo>
                  <a:cubicBezTo>
                    <a:pt x="5" y="11"/>
                    <a:pt x="2" y="7"/>
                    <a:pt x="0" y="3"/>
                  </a:cubicBezTo>
                  <a:cubicBezTo>
                    <a:pt x="0" y="2"/>
                    <a:pt x="0" y="1"/>
                    <a:pt x="1" y="0"/>
                  </a:cubicBezTo>
                  <a:cubicBezTo>
                    <a:pt x="2" y="0"/>
                    <a:pt x="3" y="0"/>
                    <a:pt x="4" y="1"/>
                  </a:cubicBezTo>
                  <a:cubicBezTo>
                    <a:pt x="6" y="5"/>
                    <a:pt x="8" y="9"/>
                    <a:pt x="11" y="13"/>
                  </a:cubicBezTo>
                  <a:cubicBezTo>
                    <a:pt x="11" y="14"/>
                    <a:pt x="11" y="15"/>
                    <a:pt x="10" y="15"/>
                  </a:cubicBezTo>
                  <a:cubicBezTo>
                    <a:pt x="10" y="16"/>
                    <a:pt x="9" y="16"/>
                    <a:pt x="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 name="Freeform 157"/>
            <p:cNvSpPr/>
            <p:nvPr/>
          </p:nvSpPr>
          <p:spPr bwMode="auto">
            <a:xfrm>
              <a:off x="9002713" y="5641975"/>
              <a:ext cx="93663" cy="125413"/>
            </a:xfrm>
            <a:custGeom>
              <a:avLst/>
              <a:gdLst>
                <a:gd name="T0" fmla="*/ 9 w 12"/>
                <a:gd name="T1" fmla="*/ 16 h 16"/>
                <a:gd name="T2" fmla="*/ 8 w 12"/>
                <a:gd name="T3" fmla="*/ 15 h 16"/>
                <a:gd name="T4" fmla="*/ 0 w 12"/>
                <a:gd name="T5" fmla="*/ 3 h 16"/>
                <a:gd name="T6" fmla="*/ 1 w 12"/>
                <a:gd name="T7" fmla="*/ 1 h 16"/>
                <a:gd name="T8" fmla="*/ 3 w 12"/>
                <a:gd name="T9" fmla="*/ 1 h 16"/>
                <a:gd name="T10" fmla="*/ 11 w 12"/>
                <a:gd name="T11" fmla="*/ 13 h 16"/>
                <a:gd name="T12" fmla="*/ 10 w 12"/>
                <a:gd name="T13" fmla="*/ 16 h 16"/>
                <a:gd name="T14" fmla="*/ 9 w 1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6">
                  <a:moveTo>
                    <a:pt x="9" y="16"/>
                  </a:moveTo>
                  <a:cubicBezTo>
                    <a:pt x="9" y="16"/>
                    <a:pt x="8" y="16"/>
                    <a:pt x="8" y="15"/>
                  </a:cubicBezTo>
                  <a:cubicBezTo>
                    <a:pt x="5" y="11"/>
                    <a:pt x="3" y="7"/>
                    <a:pt x="0" y="3"/>
                  </a:cubicBezTo>
                  <a:cubicBezTo>
                    <a:pt x="0" y="2"/>
                    <a:pt x="0" y="1"/>
                    <a:pt x="1" y="1"/>
                  </a:cubicBezTo>
                  <a:cubicBezTo>
                    <a:pt x="2" y="0"/>
                    <a:pt x="3" y="0"/>
                    <a:pt x="3" y="1"/>
                  </a:cubicBezTo>
                  <a:cubicBezTo>
                    <a:pt x="6" y="5"/>
                    <a:pt x="9" y="9"/>
                    <a:pt x="11" y="13"/>
                  </a:cubicBezTo>
                  <a:cubicBezTo>
                    <a:pt x="12" y="14"/>
                    <a:pt x="11" y="15"/>
                    <a:pt x="10" y="16"/>
                  </a:cubicBezTo>
                  <a:cubicBezTo>
                    <a:pt x="10" y="16"/>
                    <a:pt x="10" y="16"/>
                    <a:pt x="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7" name="Freeform 158"/>
            <p:cNvSpPr/>
            <p:nvPr/>
          </p:nvSpPr>
          <p:spPr bwMode="auto">
            <a:xfrm>
              <a:off x="8994775" y="5649913"/>
              <a:ext cx="39688" cy="133350"/>
            </a:xfrm>
            <a:custGeom>
              <a:avLst/>
              <a:gdLst>
                <a:gd name="T0" fmla="*/ 4 w 5"/>
                <a:gd name="T1" fmla="*/ 17 h 17"/>
                <a:gd name="T2" fmla="*/ 3 w 5"/>
                <a:gd name="T3" fmla="*/ 16 h 17"/>
                <a:gd name="T4" fmla="*/ 0 w 5"/>
                <a:gd name="T5" fmla="*/ 1 h 17"/>
                <a:gd name="T6" fmla="*/ 0 w 5"/>
                <a:gd name="T7" fmla="*/ 0 h 17"/>
                <a:gd name="T8" fmla="*/ 1 w 5"/>
                <a:gd name="T9" fmla="*/ 1 h 17"/>
                <a:gd name="T10" fmla="*/ 4 w 5"/>
                <a:gd name="T11" fmla="*/ 16 h 17"/>
                <a:gd name="T12" fmla="*/ 4 w 5"/>
                <a:gd name="T13" fmla="*/ 17 h 17"/>
                <a:gd name="T14" fmla="*/ 4 w 5"/>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7">
                  <a:moveTo>
                    <a:pt x="4" y="17"/>
                  </a:moveTo>
                  <a:cubicBezTo>
                    <a:pt x="3" y="17"/>
                    <a:pt x="3" y="17"/>
                    <a:pt x="3" y="16"/>
                  </a:cubicBezTo>
                  <a:cubicBezTo>
                    <a:pt x="1" y="11"/>
                    <a:pt x="0" y="6"/>
                    <a:pt x="0" y="1"/>
                  </a:cubicBezTo>
                  <a:cubicBezTo>
                    <a:pt x="0" y="1"/>
                    <a:pt x="0" y="0"/>
                    <a:pt x="0" y="0"/>
                  </a:cubicBezTo>
                  <a:cubicBezTo>
                    <a:pt x="1" y="0"/>
                    <a:pt x="1" y="0"/>
                    <a:pt x="1" y="1"/>
                  </a:cubicBezTo>
                  <a:cubicBezTo>
                    <a:pt x="2" y="6"/>
                    <a:pt x="3" y="11"/>
                    <a:pt x="4" y="16"/>
                  </a:cubicBezTo>
                  <a:cubicBezTo>
                    <a:pt x="5" y="16"/>
                    <a:pt x="4" y="17"/>
                    <a:pt x="4" y="17"/>
                  </a:cubicBezTo>
                  <a:cubicBezTo>
                    <a:pt x="4" y="17"/>
                    <a:pt x="4" y="17"/>
                    <a:pt x="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8" name="Freeform 159"/>
            <p:cNvSpPr/>
            <p:nvPr/>
          </p:nvSpPr>
          <p:spPr bwMode="auto">
            <a:xfrm>
              <a:off x="9026525" y="5680075"/>
              <a:ext cx="39688" cy="95250"/>
            </a:xfrm>
            <a:custGeom>
              <a:avLst/>
              <a:gdLst>
                <a:gd name="T0" fmla="*/ 4 w 5"/>
                <a:gd name="T1" fmla="*/ 12 h 12"/>
                <a:gd name="T2" fmla="*/ 3 w 5"/>
                <a:gd name="T3" fmla="*/ 11 h 12"/>
                <a:gd name="T4" fmla="*/ 3 w 5"/>
                <a:gd name="T5" fmla="*/ 11 h 12"/>
                <a:gd name="T6" fmla="*/ 0 w 5"/>
                <a:gd name="T7" fmla="*/ 1 h 12"/>
                <a:gd name="T8" fmla="*/ 1 w 5"/>
                <a:gd name="T9" fmla="*/ 0 h 12"/>
                <a:gd name="T10" fmla="*/ 2 w 5"/>
                <a:gd name="T11" fmla="*/ 0 h 12"/>
                <a:gd name="T12" fmla="*/ 5 w 5"/>
                <a:gd name="T13" fmla="*/ 10 h 12"/>
                <a:gd name="T14" fmla="*/ 5 w 5"/>
                <a:gd name="T15" fmla="*/ 11 h 12"/>
                <a:gd name="T16" fmla="*/ 4 w 5"/>
                <a:gd name="T17" fmla="*/ 12 h 12"/>
                <a:gd name="T18" fmla="*/ 4 w 5"/>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2">
                  <a:moveTo>
                    <a:pt x="4" y="12"/>
                  </a:moveTo>
                  <a:cubicBezTo>
                    <a:pt x="4" y="12"/>
                    <a:pt x="3" y="11"/>
                    <a:pt x="3" y="11"/>
                  </a:cubicBezTo>
                  <a:cubicBezTo>
                    <a:pt x="3" y="11"/>
                    <a:pt x="3" y="11"/>
                    <a:pt x="3" y="11"/>
                  </a:cubicBezTo>
                  <a:cubicBezTo>
                    <a:pt x="0" y="1"/>
                    <a:pt x="0" y="1"/>
                    <a:pt x="0" y="1"/>
                  </a:cubicBezTo>
                  <a:cubicBezTo>
                    <a:pt x="0" y="0"/>
                    <a:pt x="0" y="0"/>
                    <a:pt x="1" y="0"/>
                  </a:cubicBezTo>
                  <a:cubicBezTo>
                    <a:pt x="1" y="0"/>
                    <a:pt x="2" y="0"/>
                    <a:pt x="2" y="0"/>
                  </a:cubicBezTo>
                  <a:cubicBezTo>
                    <a:pt x="5" y="10"/>
                    <a:pt x="5" y="10"/>
                    <a:pt x="5" y="10"/>
                  </a:cubicBezTo>
                  <a:cubicBezTo>
                    <a:pt x="5" y="10"/>
                    <a:pt x="5" y="10"/>
                    <a:pt x="5" y="11"/>
                  </a:cubicBezTo>
                  <a:cubicBezTo>
                    <a:pt x="5" y="11"/>
                    <a:pt x="5" y="11"/>
                    <a:pt x="4" y="12"/>
                  </a:cubicBezTo>
                  <a:cubicBezTo>
                    <a:pt x="4" y="12"/>
                    <a:pt x="4" y="12"/>
                    <a:pt x="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9" name="Freeform 160"/>
            <p:cNvSpPr/>
            <p:nvPr/>
          </p:nvSpPr>
          <p:spPr bwMode="auto">
            <a:xfrm>
              <a:off x="9215438" y="5876925"/>
              <a:ext cx="14288" cy="85725"/>
            </a:xfrm>
            <a:custGeom>
              <a:avLst/>
              <a:gdLst>
                <a:gd name="T0" fmla="*/ 1 w 2"/>
                <a:gd name="T1" fmla="*/ 11 h 11"/>
                <a:gd name="T2" fmla="*/ 0 w 2"/>
                <a:gd name="T3" fmla="*/ 10 h 11"/>
                <a:gd name="T4" fmla="*/ 0 w 2"/>
                <a:gd name="T5" fmla="*/ 1 h 11"/>
                <a:gd name="T6" fmla="*/ 1 w 2"/>
                <a:gd name="T7" fmla="*/ 0 h 11"/>
                <a:gd name="T8" fmla="*/ 1 w 2"/>
                <a:gd name="T9" fmla="*/ 0 h 11"/>
                <a:gd name="T10" fmla="*/ 2 w 2"/>
                <a:gd name="T11" fmla="*/ 1 h 11"/>
                <a:gd name="T12" fmla="*/ 2 w 2"/>
                <a:gd name="T13" fmla="*/ 10 h 11"/>
                <a:gd name="T14" fmla="*/ 1 w 2"/>
                <a:gd name="T15" fmla="*/ 11 h 11"/>
                <a:gd name="T16" fmla="*/ 1 w 2"/>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1">
                  <a:moveTo>
                    <a:pt x="1" y="11"/>
                  </a:moveTo>
                  <a:cubicBezTo>
                    <a:pt x="1" y="11"/>
                    <a:pt x="0" y="11"/>
                    <a:pt x="0" y="10"/>
                  </a:cubicBezTo>
                  <a:cubicBezTo>
                    <a:pt x="0" y="1"/>
                    <a:pt x="0" y="1"/>
                    <a:pt x="0" y="1"/>
                  </a:cubicBezTo>
                  <a:cubicBezTo>
                    <a:pt x="0" y="0"/>
                    <a:pt x="0" y="0"/>
                    <a:pt x="1" y="0"/>
                  </a:cubicBezTo>
                  <a:cubicBezTo>
                    <a:pt x="1" y="0"/>
                    <a:pt x="1" y="0"/>
                    <a:pt x="1" y="0"/>
                  </a:cubicBezTo>
                  <a:cubicBezTo>
                    <a:pt x="1" y="0"/>
                    <a:pt x="2" y="0"/>
                    <a:pt x="2" y="1"/>
                  </a:cubicBezTo>
                  <a:cubicBezTo>
                    <a:pt x="2" y="10"/>
                    <a:pt x="2" y="10"/>
                    <a:pt x="2" y="10"/>
                  </a:cubicBezTo>
                  <a:cubicBezTo>
                    <a:pt x="2" y="11"/>
                    <a:pt x="2" y="11"/>
                    <a:pt x="1" y="11"/>
                  </a:cubicBezTo>
                  <a:cubicBezTo>
                    <a:pt x="1" y="11"/>
                    <a:pt x="1" y="11"/>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0" name="Freeform 161"/>
            <p:cNvSpPr/>
            <p:nvPr/>
          </p:nvSpPr>
          <p:spPr bwMode="auto">
            <a:xfrm>
              <a:off x="9245600" y="5884863"/>
              <a:ext cx="15875" cy="93663"/>
            </a:xfrm>
            <a:custGeom>
              <a:avLst/>
              <a:gdLst>
                <a:gd name="T0" fmla="*/ 1 w 2"/>
                <a:gd name="T1" fmla="*/ 12 h 12"/>
                <a:gd name="T2" fmla="*/ 0 w 2"/>
                <a:gd name="T3" fmla="*/ 11 h 12"/>
                <a:gd name="T4" fmla="*/ 0 w 2"/>
                <a:gd name="T5" fmla="*/ 1 h 12"/>
                <a:gd name="T6" fmla="*/ 0 w 2"/>
                <a:gd name="T7" fmla="*/ 0 h 12"/>
                <a:gd name="T8" fmla="*/ 1 w 2"/>
                <a:gd name="T9" fmla="*/ 1 h 12"/>
                <a:gd name="T10" fmla="*/ 2 w 2"/>
                <a:gd name="T11" fmla="*/ 11 h 12"/>
                <a:gd name="T12" fmla="*/ 1 w 2"/>
                <a:gd name="T13" fmla="*/ 12 h 12"/>
                <a:gd name="T14" fmla="*/ 1 w 2"/>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2">
                  <a:moveTo>
                    <a:pt x="1" y="12"/>
                  </a:moveTo>
                  <a:cubicBezTo>
                    <a:pt x="0" y="12"/>
                    <a:pt x="0" y="12"/>
                    <a:pt x="0" y="11"/>
                  </a:cubicBezTo>
                  <a:cubicBezTo>
                    <a:pt x="0" y="1"/>
                    <a:pt x="0" y="1"/>
                    <a:pt x="0" y="1"/>
                  </a:cubicBezTo>
                  <a:cubicBezTo>
                    <a:pt x="0" y="1"/>
                    <a:pt x="0" y="0"/>
                    <a:pt x="0" y="0"/>
                  </a:cubicBezTo>
                  <a:cubicBezTo>
                    <a:pt x="1" y="0"/>
                    <a:pt x="1" y="0"/>
                    <a:pt x="1" y="1"/>
                  </a:cubicBezTo>
                  <a:cubicBezTo>
                    <a:pt x="2" y="11"/>
                    <a:pt x="2" y="11"/>
                    <a:pt x="2" y="11"/>
                  </a:cubicBezTo>
                  <a:cubicBezTo>
                    <a:pt x="2" y="12"/>
                    <a:pt x="1" y="12"/>
                    <a:pt x="1" y="12"/>
                  </a:cubicBezTo>
                  <a:cubicBezTo>
                    <a:pt x="1" y="12"/>
                    <a:pt x="1" y="12"/>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1" name="Freeform 162"/>
            <p:cNvSpPr/>
            <p:nvPr/>
          </p:nvSpPr>
          <p:spPr bwMode="auto">
            <a:xfrm>
              <a:off x="9269413" y="5892800"/>
              <a:ext cx="15875" cy="101600"/>
            </a:xfrm>
            <a:custGeom>
              <a:avLst/>
              <a:gdLst>
                <a:gd name="T0" fmla="*/ 1 w 2"/>
                <a:gd name="T1" fmla="*/ 13 h 13"/>
                <a:gd name="T2" fmla="*/ 1 w 2"/>
                <a:gd name="T3" fmla="*/ 13 h 13"/>
                <a:gd name="T4" fmla="*/ 0 w 2"/>
                <a:gd name="T5" fmla="*/ 12 h 13"/>
                <a:gd name="T6" fmla="*/ 0 w 2"/>
                <a:gd name="T7" fmla="*/ 1 h 13"/>
                <a:gd name="T8" fmla="*/ 1 w 2"/>
                <a:gd name="T9" fmla="*/ 0 h 13"/>
                <a:gd name="T10" fmla="*/ 2 w 2"/>
                <a:gd name="T11" fmla="*/ 1 h 13"/>
                <a:gd name="T12" fmla="*/ 2 w 2"/>
                <a:gd name="T13" fmla="*/ 11 h 13"/>
                <a:gd name="T14" fmla="*/ 2 w 2"/>
                <a:gd name="T15" fmla="*/ 12 h 13"/>
                <a:gd name="T16" fmla="*/ 2 w 2"/>
                <a:gd name="T17" fmla="*/ 12 h 13"/>
                <a:gd name="T18" fmla="*/ 1 w 2"/>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3">
                  <a:moveTo>
                    <a:pt x="1" y="13"/>
                  </a:moveTo>
                  <a:cubicBezTo>
                    <a:pt x="1" y="13"/>
                    <a:pt x="1" y="13"/>
                    <a:pt x="1" y="13"/>
                  </a:cubicBezTo>
                  <a:cubicBezTo>
                    <a:pt x="1" y="13"/>
                    <a:pt x="0" y="13"/>
                    <a:pt x="0" y="12"/>
                  </a:cubicBezTo>
                  <a:cubicBezTo>
                    <a:pt x="0" y="1"/>
                    <a:pt x="0" y="1"/>
                    <a:pt x="0" y="1"/>
                  </a:cubicBezTo>
                  <a:cubicBezTo>
                    <a:pt x="0" y="0"/>
                    <a:pt x="1" y="0"/>
                    <a:pt x="1" y="0"/>
                  </a:cubicBezTo>
                  <a:cubicBezTo>
                    <a:pt x="2" y="0"/>
                    <a:pt x="2" y="0"/>
                    <a:pt x="2" y="1"/>
                  </a:cubicBezTo>
                  <a:cubicBezTo>
                    <a:pt x="2" y="11"/>
                    <a:pt x="2" y="11"/>
                    <a:pt x="2" y="11"/>
                  </a:cubicBezTo>
                  <a:cubicBezTo>
                    <a:pt x="2" y="11"/>
                    <a:pt x="2" y="11"/>
                    <a:pt x="2" y="12"/>
                  </a:cubicBezTo>
                  <a:cubicBezTo>
                    <a:pt x="2" y="12"/>
                    <a:pt x="2" y="12"/>
                    <a:pt x="2" y="12"/>
                  </a:cubicBezTo>
                  <a:cubicBezTo>
                    <a:pt x="2" y="13"/>
                    <a:pt x="2"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2" name="Freeform 163"/>
            <p:cNvSpPr/>
            <p:nvPr/>
          </p:nvSpPr>
          <p:spPr bwMode="auto">
            <a:xfrm>
              <a:off x="9301163" y="5900738"/>
              <a:ext cx="23813" cy="93663"/>
            </a:xfrm>
            <a:custGeom>
              <a:avLst/>
              <a:gdLst>
                <a:gd name="T0" fmla="*/ 2 w 3"/>
                <a:gd name="T1" fmla="*/ 12 h 12"/>
                <a:gd name="T2" fmla="*/ 1 w 3"/>
                <a:gd name="T3" fmla="*/ 11 h 12"/>
                <a:gd name="T4" fmla="*/ 0 w 3"/>
                <a:gd name="T5" fmla="*/ 1 h 12"/>
                <a:gd name="T6" fmla="*/ 1 w 3"/>
                <a:gd name="T7" fmla="*/ 0 h 12"/>
                <a:gd name="T8" fmla="*/ 1 w 3"/>
                <a:gd name="T9" fmla="*/ 0 h 12"/>
                <a:gd name="T10" fmla="*/ 2 w 3"/>
                <a:gd name="T11" fmla="*/ 1 h 12"/>
                <a:gd name="T12" fmla="*/ 3 w 3"/>
                <a:gd name="T13" fmla="*/ 11 h 12"/>
                <a:gd name="T14" fmla="*/ 2 w 3"/>
                <a:gd name="T15" fmla="*/ 12 h 12"/>
                <a:gd name="T16" fmla="*/ 2 w 3"/>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2">
                  <a:moveTo>
                    <a:pt x="2" y="12"/>
                  </a:moveTo>
                  <a:cubicBezTo>
                    <a:pt x="1" y="12"/>
                    <a:pt x="1" y="12"/>
                    <a:pt x="1" y="11"/>
                  </a:cubicBezTo>
                  <a:cubicBezTo>
                    <a:pt x="0" y="8"/>
                    <a:pt x="0" y="4"/>
                    <a:pt x="0" y="1"/>
                  </a:cubicBezTo>
                  <a:cubicBezTo>
                    <a:pt x="0" y="0"/>
                    <a:pt x="1" y="0"/>
                    <a:pt x="1" y="0"/>
                  </a:cubicBezTo>
                  <a:cubicBezTo>
                    <a:pt x="1" y="0"/>
                    <a:pt x="1" y="0"/>
                    <a:pt x="1" y="0"/>
                  </a:cubicBezTo>
                  <a:cubicBezTo>
                    <a:pt x="2" y="0"/>
                    <a:pt x="2" y="0"/>
                    <a:pt x="2" y="1"/>
                  </a:cubicBezTo>
                  <a:cubicBezTo>
                    <a:pt x="2" y="4"/>
                    <a:pt x="2" y="8"/>
                    <a:pt x="3" y="11"/>
                  </a:cubicBezTo>
                  <a:cubicBezTo>
                    <a:pt x="3" y="11"/>
                    <a:pt x="2" y="12"/>
                    <a:pt x="2" y="12"/>
                  </a:cubicBezTo>
                  <a:cubicBezTo>
                    <a:pt x="2" y="12"/>
                    <a:pt x="2" y="12"/>
                    <a:pt x="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3" name="Freeform 164"/>
            <p:cNvSpPr/>
            <p:nvPr/>
          </p:nvSpPr>
          <p:spPr bwMode="auto">
            <a:xfrm>
              <a:off x="9332913" y="5900738"/>
              <a:ext cx="23813" cy="101600"/>
            </a:xfrm>
            <a:custGeom>
              <a:avLst/>
              <a:gdLst>
                <a:gd name="T0" fmla="*/ 2 w 3"/>
                <a:gd name="T1" fmla="*/ 13 h 13"/>
                <a:gd name="T2" fmla="*/ 1 w 3"/>
                <a:gd name="T3" fmla="*/ 12 h 13"/>
                <a:gd name="T4" fmla="*/ 0 w 3"/>
                <a:gd name="T5" fmla="*/ 1 h 13"/>
                <a:gd name="T6" fmla="*/ 1 w 3"/>
                <a:gd name="T7" fmla="*/ 0 h 13"/>
                <a:gd name="T8" fmla="*/ 2 w 3"/>
                <a:gd name="T9" fmla="*/ 1 h 13"/>
                <a:gd name="T10" fmla="*/ 3 w 3"/>
                <a:gd name="T11" fmla="*/ 12 h 13"/>
                <a:gd name="T12" fmla="*/ 2 w 3"/>
                <a:gd name="T13" fmla="*/ 13 h 13"/>
                <a:gd name="T14" fmla="*/ 2 w 3"/>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3">
                  <a:moveTo>
                    <a:pt x="2" y="13"/>
                  </a:moveTo>
                  <a:cubicBezTo>
                    <a:pt x="2" y="13"/>
                    <a:pt x="1" y="12"/>
                    <a:pt x="1" y="12"/>
                  </a:cubicBezTo>
                  <a:cubicBezTo>
                    <a:pt x="0" y="1"/>
                    <a:pt x="0" y="1"/>
                    <a:pt x="0" y="1"/>
                  </a:cubicBezTo>
                  <a:cubicBezTo>
                    <a:pt x="0" y="0"/>
                    <a:pt x="1" y="0"/>
                    <a:pt x="1" y="0"/>
                  </a:cubicBezTo>
                  <a:cubicBezTo>
                    <a:pt x="2" y="0"/>
                    <a:pt x="2" y="0"/>
                    <a:pt x="2" y="1"/>
                  </a:cubicBezTo>
                  <a:cubicBezTo>
                    <a:pt x="3" y="12"/>
                    <a:pt x="3" y="12"/>
                    <a:pt x="3" y="12"/>
                  </a:cubicBezTo>
                  <a:cubicBezTo>
                    <a:pt x="3" y="12"/>
                    <a:pt x="3" y="13"/>
                    <a:pt x="2" y="13"/>
                  </a:cubicBezTo>
                  <a:cubicBezTo>
                    <a:pt x="2" y="13"/>
                    <a:pt x="2" y="13"/>
                    <a:pt x="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4" name="Freeform 165"/>
            <p:cNvSpPr/>
            <p:nvPr/>
          </p:nvSpPr>
          <p:spPr bwMode="auto">
            <a:xfrm>
              <a:off x="9418638" y="5797550"/>
              <a:ext cx="23813" cy="71438"/>
            </a:xfrm>
            <a:custGeom>
              <a:avLst/>
              <a:gdLst>
                <a:gd name="T0" fmla="*/ 1 w 3"/>
                <a:gd name="T1" fmla="*/ 9 h 9"/>
                <a:gd name="T2" fmla="*/ 1 w 3"/>
                <a:gd name="T3" fmla="*/ 9 h 9"/>
                <a:gd name="T4" fmla="*/ 0 w 3"/>
                <a:gd name="T5" fmla="*/ 8 h 9"/>
                <a:gd name="T6" fmla="*/ 1 w 3"/>
                <a:gd name="T7" fmla="*/ 1 h 9"/>
                <a:gd name="T8" fmla="*/ 2 w 3"/>
                <a:gd name="T9" fmla="*/ 0 h 9"/>
                <a:gd name="T10" fmla="*/ 2 w 3"/>
                <a:gd name="T11" fmla="*/ 1 h 9"/>
                <a:gd name="T12" fmla="*/ 2 w 3"/>
                <a:gd name="T13" fmla="*/ 8 h 9"/>
                <a:gd name="T14" fmla="*/ 1 w 3"/>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9">
                  <a:moveTo>
                    <a:pt x="1" y="9"/>
                  </a:moveTo>
                  <a:cubicBezTo>
                    <a:pt x="1" y="9"/>
                    <a:pt x="1" y="9"/>
                    <a:pt x="1" y="9"/>
                  </a:cubicBezTo>
                  <a:cubicBezTo>
                    <a:pt x="0" y="9"/>
                    <a:pt x="0" y="8"/>
                    <a:pt x="0" y="8"/>
                  </a:cubicBezTo>
                  <a:cubicBezTo>
                    <a:pt x="0" y="5"/>
                    <a:pt x="0" y="3"/>
                    <a:pt x="1" y="1"/>
                  </a:cubicBezTo>
                  <a:cubicBezTo>
                    <a:pt x="1" y="0"/>
                    <a:pt x="1" y="0"/>
                    <a:pt x="2" y="0"/>
                  </a:cubicBezTo>
                  <a:cubicBezTo>
                    <a:pt x="2" y="0"/>
                    <a:pt x="3" y="0"/>
                    <a:pt x="2" y="1"/>
                  </a:cubicBezTo>
                  <a:cubicBezTo>
                    <a:pt x="2" y="3"/>
                    <a:pt x="2" y="6"/>
                    <a:pt x="2" y="8"/>
                  </a:cubicBezTo>
                  <a:cubicBezTo>
                    <a:pt x="2" y="8"/>
                    <a:pt x="2" y="9"/>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5" name="Freeform 166"/>
            <p:cNvSpPr/>
            <p:nvPr/>
          </p:nvSpPr>
          <p:spPr bwMode="auto">
            <a:xfrm>
              <a:off x="9450388" y="5797550"/>
              <a:ext cx="23813" cy="95250"/>
            </a:xfrm>
            <a:custGeom>
              <a:avLst/>
              <a:gdLst>
                <a:gd name="T0" fmla="*/ 1 w 3"/>
                <a:gd name="T1" fmla="*/ 12 h 12"/>
                <a:gd name="T2" fmla="*/ 1 w 3"/>
                <a:gd name="T3" fmla="*/ 12 h 12"/>
                <a:gd name="T4" fmla="*/ 0 w 3"/>
                <a:gd name="T5" fmla="*/ 11 h 12"/>
                <a:gd name="T6" fmla="*/ 1 w 3"/>
                <a:gd name="T7" fmla="*/ 1 h 12"/>
                <a:gd name="T8" fmla="*/ 2 w 3"/>
                <a:gd name="T9" fmla="*/ 0 h 12"/>
                <a:gd name="T10" fmla="*/ 3 w 3"/>
                <a:gd name="T11" fmla="*/ 1 h 12"/>
                <a:gd name="T12" fmla="*/ 2 w 3"/>
                <a:gd name="T13" fmla="*/ 12 h 12"/>
                <a:gd name="T14" fmla="*/ 1 w 3"/>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2">
                  <a:moveTo>
                    <a:pt x="1" y="12"/>
                  </a:moveTo>
                  <a:cubicBezTo>
                    <a:pt x="1" y="12"/>
                    <a:pt x="1" y="12"/>
                    <a:pt x="1" y="12"/>
                  </a:cubicBezTo>
                  <a:cubicBezTo>
                    <a:pt x="1" y="12"/>
                    <a:pt x="0" y="12"/>
                    <a:pt x="0" y="11"/>
                  </a:cubicBezTo>
                  <a:cubicBezTo>
                    <a:pt x="1" y="1"/>
                    <a:pt x="1" y="1"/>
                    <a:pt x="1" y="1"/>
                  </a:cubicBezTo>
                  <a:cubicBezTo>
                    <a:pt x="1" y="1"/>
                    <a:pt x="1" y="0"/>
                    <a:pt x="2" y="0"/>
                  </a:cubicBezTo>
                  <a:cubicBezTo>
                    <a:pt x="2" y="0"/>
                    <a:pt x="3" y="1"/>
                    <a:pt x="3" y="1"/>
                  </a:cubicBezTo>
                  <a:cubicBezTo>
                    <a:pt x="2" y="12"/>
                    <a:pt x="2" y="12"/>
                    <a:pt x="2" y="12"/>
                  </a:cubicBezTo>
                  <a:cubicBezTo>
                    <a:pt x="2" y="12"/>
                    <a:pt x="2" y="12"/>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6" name="Freeform 167"/>
            <p:cNvSpPr/>
            <p:nvPr/>
          </p:nvSpPr>
          <p:spPr bwMode="auto">
            <a:xfrm>
              <a:off x="9482138" y="5783263"/>
              <a:ext cx="30163" cy="109538"/>
            </a:xfrm>
            <a:custGeom>
              <a:avLst/>
              <a:gdLst>
                <a:gd name="T0" fmla="*/ 1 w 4"/>
                <a:gd name="T1" fmla="*/ 14 h 14"/>
                <a:gd name="T2" fmla="*/ 1 w 4"/>
                <a:gd name="T3" fmla="*/ 14 h 14"/>
                <a:gd name="T4" fmla="*/ 0 w 4"/>
                <a:gd name="T5" fmla="*/ 13 h 14"/>
                <a:gd name="T6" fmla="*/ 2 w 4"/>
                <a:gd name="T7" fmla="*/ 1 h 14"/>
                <a:gd name="T8" fmla="*/ 3 w 4"/>
                <a:gd name="T9" fmla="*/ 0 h 14"/>
                <a:gd name="T10" fmla="*/ 4 w 4"/>
                <a:gd name="T11" fmla="*/ 1 h 14"/>
                <a:gd name="T12" fmla="*/ 2 w 4"/>
                <a:gd name="T13" fmla="*/ 13 h 14"/>
                <a:gd name="T14" fmla="*/ 1 w 4"/>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4">
                  <a:moveTo>
                    <a:pt x="1" y="14"/>
                  </a:moveTo>
                  <a:cubicBezTo>
                    <a:pt x="1" y="14"/>
                    <a:pt x="1" y="14"/>
                    <a:pt x="1" y="14"/>
                  </a:cubicBezTo>
                  <a:cubicBezTo>
                    <a:pt x="1" y="14"/>
                    <a:pt x="0" y="14"/>
                    <a:pt x="0" y="13"/>
                  </a:cubicBezTo>
                  <a:cubicBezTo>
                    <a:pt x="1" y="9"/>
                    <a:pt x="1" y="5"/>
                    <a:pt x="2" y="1"/>
                  </a:cubicBezTo>
                  <a:cubicBezTo>
                    <a:pt x="2" y="1"/>
                    <a:pt x="2" y="0"/>
                    <a:pt x="3" y="0"/>
                  </a:cubicBezTo>
                  <a:cubicBezTo>
                    <a:pt x="3" y="0"/>
                    <a:pt x="4" y="1"/>
                    <a:pt x="4" y="1"/>
                  </a:cubicBezTo>
                  <a:cubicBezTo>
                    <a:pt x="3" y="5"/>
                    <a:pt x="2" y="9"/>
                    <a:pt x="2" y="13"/>
                  </a:cubicBezTo>
                  <a:cubicBezTo>
                    <a:pt x="2" y="14"/>
                    <a:pt x="2" y="14"/>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7" name="Freeform 168"/>
            <p:cNvSpPr/>
            <p:nvPr/>
          </p:nvSpPr>
          <p:spPr bwMode="auto">
            <a:xfrm>
              <a:off x="9520238" y="5775325"/>
              <a:ext cx="23813" cy="117475"/>
            </a:xfrm>
            <a:custGeom>
              <a:avLst/>
              <a:gdLst>
                <a:gd name="T0" fmla="*/ 1 w 3"/>
                <a:gd name="T1" fmla="*/ 15 h 15"/>
                <a:gd name="T2" fmla="*/ 1 w 3"/>
                <a:gd name="T3" fmla="*/ 15 h 15"/>
                <a:gd name="T4" fmla="*/ 0 w 3"/>
                <a:gd name="T5" fmla="*/ 14 h 15"/>
                <a:gd name="T6" fmla="*/ 1 w 3"/>
                <a:gd name="T7" fmla="*/ 0 h 15"/>
                <a:gd name="T8" fmla="*/ 2 w 3"/>
                <a:gd name="T9" fmla="*/ 0 h 15"/>
                <a:gd name="T10" fmla="*/ 3 w 3"/>
                <a:gd name="T11" fmla="*/ 1 h 15"/>
                <a:gd name="T12" fmla="*/ 2 w 3"/>
                <a:gd name="T13" fmla="*/ 14 h 15"/>
                <a:gd name="T14" fmla="*/ 1 w 3"/>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5">
                  <a:moveTo>
                    <a:pt x="1" y="15"/>
                  </a:moveTo>
                  <a:cubicBezTo>
                    <a:pt x="1" y="15"/>
                    <a:pt x="1" y="15"/>
                    <a:pt x="1" y="15"/>
                  </a:cubicBezTo>
                  <a:cubicBezTo>
                    <a:pt x="0" y="15"/>
                    <a:pt x="0" y="15"/>
                    <a:pt x="0" y="14"/>
                  </a:cubicBezTo>
                  <a:cubicBezTo>
                    <a:pt x="0" y="10"/>
                    <a:pt x="1" y="5"/>
                    <a:pt x="1" y="0"/>
                  </a:cubicBezTo>
                  <a:cubicBezTo>
                    <a:pt x="1" y="0"/>
                    <a:pt x="2" y="0"/>
                    <a:pt x="2" y="0"/>
                  </a:cubicBezTo>
                  <a:cubicBezTo>
                    <a:pt x="3" y="0"/>
                    <a:pt x="3" y="0"/>
                    <a:pt x="3" y="1"/>
                  </a:cubicBezTo>
                  <a:cubicBezTo>
                    <a:pt x="2" y="5"/>
                    <a:pt x="2" y="10"/>
                    <a:pt x="2" y="14"/>
                  </a:cubicBezTo>
                  <a:cubicBezTo>
                    <a:pt x="2" y="15"/>
                    <a:pt x="1" y="15"/>
                    <a:pt x="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8" name="Freeform 169"/>
            <p:cNvSpPr/>
            <p:nvPr/>
          </p:nvSpPr>
          <p:spPr bwMode="auto">
            <a:xfrm>
              <a:off x="9559925" y="5759450"/>
              <a:ext cx="23813" cy="125413"/>
            </a:xfrm>
            <a:custGeom>
              <a:avLst/>
              <a:gdLst>
                <a:gd name="T0" fmla="*/ 2 w 3"/>
                <a:gd name="T1" fmla="*/ 16 h 16"/>
                <a:gd name="T2" fmla="*/ 1 w 3"/>
                <a:gd name="T3" fmla="*/ 16 h 16"/>
                <a:gd name="T4" fmla="*/ 0 w 3"/>
                <a:gd name="T5" fmla="*/ 15 h 16"/>
                <a:gd name="T6" fmla="*/ 1 w 3"/>
                <a:gd name="T7" fmla="*/ 1 h 16"/>
                <a:gd name="T8" fmla="*/ 2 w 3"/>
                <a:gd name="T9" fmla="*/ 0 h 16"/>
                <a:gd name="T10" fmla="*/ 3 w 3"/>
                <a:gd name="T11" fmla="*/ 1 h 16"/>
                <a:gd name="T12" fmla="*/ 2 w 3"/>
                <a:gd name="T13" fmla="*/ 14 h 16"/>
                <a:gd name="T14" fmla="*/ 3 w 3"/>
                <a:gd name="T15" fmla="*/ 14 h 16"/>
                <a:gd name="T16" fmla="*/ 2 w 3"/>
                <a:gd name="T17" fmla="*/ 16 h 16"/>
                <a:gd name="T18" fmla="*/ 2 w 3"/>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6">
                  <a:moveTo>
                    <a:pt x="2" y="16"/>
                  </a:moveTo>
                  <a:cubicBezTo>
                    <a:pt x="1" y="16"/>
                    <a:pt x="1" y="16"/>
                    <a:pt x="1" y="16"/>
                  </a:cubicBezTo>
                  <a:cubicBezTo>
                    <a:pt x="1" y="16"/>
                    <a:pt x="0" y="16"/>
                    <a:pt x="0" y="15"/>
                  </a:cubicBezTo>
                  <a:cubicBezTo>
                    <a:pt x="1" y="1"/>
                    <a:pt x="1" y="1"/>
                    <a:pt x="1" y="1"/>
                  </a:cubicBezTo>
                  <a:cubicBezTo>
                    <a:pt x="1" y="1"/>
                    <a:pt x="2" y="0"/>
                    <a:pt x="2" y="0"/>
                  </a:cubicBezTo>
                  <a:cubicBezTo>
                    <a:pt x="3" y="1"/>
                    <a:pt x="3" y="1"/>
                    <a:pt x="3" y="1"/>
                  </a:cubicBezTo>
                  <a:cubicBezTo>
                    <a:pt x="2" y="14"/>
                    <a:pt x="2" y="14"/>
                    <a:pt x="2" y="14"/>
                  </a:cubicBezTo>
                  <a:cubicBezTo>
                    <a:pt x="2" y="14"/>
                    <a:pt x="2" y="14"/>
                    <a:pt x="3" y="14"/>
                  </a:cubicBezTo>
                  <a:cubicBezTo>
                    <a:pt x="3" y="15"/>
                    <a:pt x="3" y="15"/>
                    <a:pt x="2" y="16"/>
                  </a:cubicBezTo>
                  <a:cubicBezTo>
                    <a:pt x="2" y="16"/>
                    <a:pt x="2" y="16"/>
                    <a:pt x="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9" name="Freeform 170"/>
            <p:cNvSpPr/>
            <p:nvPr/>
          </p:nvSpPr>
          <p:spPr bwMode="auto">
            <a:xfrm>
              <a:off x="9780588" y="5594350"/>
              <a:ext cx="14288" cy="117475"/>
            </a:xfrm>
            <a:custGeom>
              <a:avLst/>
              <a:gdLst>
                <a:gd name="T0" fmla="*/ 1 w 2"/>
                <a:gd name="T1" fmla="*/ 15 h 15"/>
                <a:gd name="T2" fmla="*/ 0 w 2"/>
                <a:gd name="T3" fmla="*/ 14 h 15"/>
                <a:gd name="T4" fmla="*/ 0 w 2"/>
                <a:gd name="T5" fmla="*/ 1 h 15"/>
                <a:gd name="T6" fmla="*/ 1 w 2"/>
                <a:gd name="T7" fmla="*/ 0 h 15"/>
                <a:gd name="T8" fmla="*/ 2 w 2"/>
                <a:gd name="T9" fmla="*/ 1 h 15"/>
                <a:gd name="T10" fmla="*/ 2 w 2"/>
                <a:gd name="T11" fmla="*/ 14 h 15"/>
                <a:gd name="T12" fmla="*/ 1 w 2"/>
                <a:gd name="T13" fmla="*/ 15 h 15"/>
                <a:gd name="T14" fmla="*/ 1 w 2"/>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5">
                  <a:moveTo>
                    <a:pt x="1" y="15"/>
                  </a:moveTo>
                  <a:cubicBezTo>
                    <a:pt x="1" y="15"/>
                    <a:pt x="0" y="15"/>
                    <a:pt x="0" y="14"/>
                  </a:cubicBezTo>
                  <a:cubicBezTo>
                    <a:pt x="0" y="1"/>
                    <a:pt x="0" y="1"/>
                    <a:pt x="0" y="1"/>
                  </a:cubicBezTo>
                  <a:cubicBezTo>
                    <a:pt x="0" y="1"/>
                    <a:pt x="0" y="0"/>
                    <a:pt x="1" y="0"/>
                  </a:cubicBezTo>
                  <a:cubicBezTo>
                    <a:pt x="1" y="0"/>
                    <a:pt x="2" y="1"/>
                    <a:pt x="2" y="1"/>
                  </a:cubicBezTo>
                  <a:cubicBezTo>
                    <a:pt x="2" y="14"/>
                    <a:pt x="2" y="14"/>
                    <a:pt x="2" y="14"/>
                  </a:cubicBezTo>
                  <a:cubicBezTo>
                    <a:pt x="2" y="15"/>
                    <a:pt x="2" y="15"/>
                    <a:pt x="1" y="15"/>
                  </a:cubicBezTo>
                  <a:cubicBezTo>
                    <a:pt x="1" y="15"/>
                    <a:pt x="1" y="15"/>
                    <a:pt x="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0" name="Freeform 171"/>
            <p:cNvSpPr/>
            <p:nvPr/>
          </p:nvSpPr>
          <p:spPr bwMode="auto">
            <a:xfrm>
              <a:off x="9802813" y="5570538"/>
              <a:ext cx="31750" cy="141288"/>
            </a:xfrm>
            <a:custGeom>
              <a:avLst/>
              <a:gdLst>
                <a:gd name="T0" fmla="*/ 3 w 4"/>
                <a:gd name="T1" fmla="*/ 18 h 18"/>
                <a:gd name="T2" fmla="*/ 2 w 4"/>
                <a:gd name="T3" fmla="*/ 17 h 18"/>
                <a:gd name="T4" fmla="*/ 0 w 4"/>
                <a:gd name="T5" fmla="*/ 1 h 18"/>
                <a:gd name="T6" fmla="*/ 1 w 4"/>
                <a:gd name="T7" fmla="*/ 0 h 18"/>
                <a:gd name="T8" fmla="*/ 2 w 4"/>
                <a:gd name="T9" fmla="*/ 1 h 18"/>
                <a:gd name="T10" fmla="*/ 4 w 4"/>
                <a:gd name="T11" fmla="*/ 17 h 18"/>
                <a:gd name="T12" fmla="*/ 3 w 4"/>
                <a:gd name="T13" fmla="*/ 18 h 18"/>
                <a:gd name="T14" fmla="*/ 3 w 4"/>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8">
                  <a:moveTo>
                    <a:pt x="3" y="18"/>
                  </a:moveTo>
                  <a:cubicBezTo>
                    <a:pt x="3" y="18"/>
                    <a:pt x="2" y="17"/>
                    <a:pt x="2" y="17"/>
                  </a:cubicBezTo>
                  <a:cubicBezTo>
                    <a:pt x="1" y="12"/>
                    <a:pt x="1" y="6"/>
                    <a:pt x="0" y="1"/>
                  </a:cubicBezTo>
                  <a:cubicBezTo>
                    <a:pt x="0" y="0"/>
                    <a:pt x="0" y="0"/>
                    <a:pt x="1" y="0"/>
                  </a:cubicBezTo>
                  <a:cubicBezTo>
                    <a:pt x="1" y="0"/>
                    <a:pt x="2" y="0"/>
                    <a:pt x="2" y="1"/>
                  </a:cubicBezTo>
                  <a:cubicBezTo>
                    <a:pt x="2" y="6"/>
                    <a:pt x="3" y="11"/>
                    <a:pt x="4" y="17"/>
                  </a:cubicBezTo>
                  <a:cubicBezTo>
                    <a:pt x="4" y="17"/>
                    <a:pt x="4" y="18"/>
                    <a:pt x="3" y="18"/>
                  </a:cubicBezTo>
                  <a:cubicBezTo>
                    <a:pt x="3" y="18"/>
                    <a:pt x="3" y="18"/>
                    <a:pt x="3"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1" name="Freeform 172"/>
            <p:cNvSpPr/>
            <p:nvPr/>
          </p:nvSpPr>
          <p:spPr bwMode="auto">
            <a:xfrm>
              <a:off x="9834563" y="5514975"/>
              <a:ext cx="47625" cy="157163"/>
            </a:xfrm>
            <a:custGeom>
              <a:avLst/>
              <a:gdLst>
                <a:gd name="T0" fmla="*/ 5 w 6"/>
                <a:gd name="T1" fmla="*/ 20 h 20"/>
                <a:gd name="T2" fmla="*/ 4 w 6"/>
                <a:gd name="T3" fmla="*/ 20 h 20"/>
                <a:gd name="T4" fmla="*/ 0 w 6"/>
                <a:gd name="T5" fmla="*/ 2 h 20"/>
                <a:gd name="T6" fmla="*/ 0 w 6"/>
                <a:gd name="T7" fmla="*/ 1 h 20"/>
                <a:gd name="T8" fmla="*/ 2 w 6"/>
                <a:gd name="T9" fmla="*/ 1 h 20"/>
                <a:gd name="T10" fmla="*/ 5 w 6"/>
                <a:gd name="T11" fmla="*/ 17 h 20"/>
                <a:gd name="T12" fmla="*/ 6 w 6"/>
                <a:gd name="T13" fmla="*/ 18 h 20"/>
                <a:gd name="T14" fmla="*/ 6 w 6"/>
                <a:gd name="T15" fmla="*/ 19 h 20"/>
                <a:gd name="T16" fmla="*/ 5 w 6"/>
                <a:gd name="T17" fmla="*/ 20 h 20"/>
                <a:gd name="T18" fmla="*/ 5 w 6"/>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20">
                  <a:moveTo>
                    <a:pt x="5" y="20"/>
                  </a:moveTo>
                  <a:cubicBezTo>
                    <a:pt x="4" y="20"/>
                    <a:pt x="4" y="20"/>
                    <a:pt x="4" y="20"/>
                  </a:cubicBezTo>
                  <a:cubicBezTo>
                    <a:pt x="0" y="2"/>
                    <a:pt x="0" y="2"/>
                    <a:pt x="0" y="2"/>
                  </a:cubicBezTo>
                  <a:cubicBezTo>
                    <a:pt x="0" y="1"/>
                    <a:pt x="0" y="1"/>
                    <a:pt x="0" y="1"/>
                  </a:cubicBezTo>
                  <a:cubicBezTo>
                    <a:pt x="1" y="0"/>
                    <a:pt x="1" y="1"/>
                    <a:pt x="2" y="1"/>
                  </a:cubicBezTo>
                  <a:cubicBezTo>
                    <a:pt x="5" y="17"/>
                    <a:pt x="5" y="17"/>
                    <a:pt x="5" y="17"/>
                  </a:cubicBezTo>
                  <a:cubicBezTo>
                    <a:pt x="6" y="18"/>
                    <a:pt x="6" y="18"/>
                    <a:pt x="6" y="18"/>
                  </a:cubicBezTo>
                  <a:cubicBezTo>
                    <a:pt x="6" y="19"/>
                    <a:pt x="6" y="19"/>
                    <a:pt x="6" y="19"/>
                  </a:cubicBezTo>
                  <a:cubicBezTo>
                    <a:pt x="6" y="20"/>
                    <a:pt x="5" y="20"/>
                    <a:pt x="5" y="20"/>
                  </a:cubicBezTo>
                  <a:cubicBezTo>
                    <a:pt x="5" y="20"/>
                    <a:pt x="5" y="20"/>
                    <a:pt x="5"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2" name="Freeform 173"/>
            <p:cNvSpPr/>
            <p:nvPr/>
          </p:nvSpPr>
          <p:spPr bwMode="auto">
            <a:xfrm>
              <a:off x="9858375" y="5500688"/>
              <a:ext cx="47625" cy="133350"/>
            </a:xfrm>
            <a:custGeom>
              <a:avLst/>
              <a:gdLst>
                <a:gd name="T0" fmla="*/ 5 w 6"/>
                <a:gd name="T1" fmla="*/ 17 h 17"/>
                <a:gd name="T2" fmla="*/ 4 w 6"/>
                <a:gd name="T3" fmla="*/ 16 h 17"/>
                <a:gd name="T4" fmla="*/ 0 w 6"/>
                <a:gd name="T5" fmla="*/ 1 h 17"/>
                <a:gd name="T6" fmla="*/ 1 w 6"/>
                <a:gd name="T7" fmla="*/ 0 h 17"/>
                <a:gd name="T8" fmla="*/ 2 w 6"/>
                <a:gd name="T9" fmla="*/ 0 h 17"/>
                <a:gd name="T10" fmla="*/ 6 w 6"/>
                <a:gd name="T11" fmla="*/ 16 h 17"/>
                <a:gd name="T12" fmla="*/ 5 w 6"/>
                <a:gd name="T13" fmla="*/ 17 h 17"/>
                <a:gd name="T14" fmla="*/ 5 w 6"/>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7">
                  <a:moveTo>
                    <a:pt x="5" y="17"/>
                  </a:moveTo>
                  <a:cubicBezTo>
                    <a:pt x="4" y="17"/>
                    <a:pt x="4" y="17"/>
                    <a:pt x="4" y="16"/>
                  </a:cubicBezTo>
                  <a:cubicBezTo>
                    <a:pt x="0" y="1"/>
                    <a:pt x="0" y="1"/>
                    <a:pt x="0" y="1"/>
                  </a:cubicBezTo>
                  <a:cubicBezTo>
                    <a:pt x="0" y="0"/>
                    <a:pt x="0" y="0"/>
                    <a:pt x="1" y="0"/>
                  </a:cubicBezTo>
                  <a:cubicBezTo>
                    <a:pt x="1" y="0"/>
                    <a:pt x="2" y="0"/>
                    <a:pt x="2" y="0"/>
                  </a:cubicBezTo>
                  <a:cubicBezTo>
                    <a:pt x="6" y="16"/>
                    <a:pt x="6" y="16"/>
                    <a:pt x="6" y="16"/>
                  </a:cubicBezTo>
                  <a:cubicBezTo>
                    <a:pt x="6" y="16"/>
                    <a:pt x="5" y="17"/>
                    <a:pt x="5" y="17"/>
                  </a:cubicBezTo>
                  <a:cubicBezTo>
                    <a:pt x="5" y="17"/>
                    <a:pt x="5" y="17"/>
                    <a:pt x="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3" name="Freeform 174"/>
            <p:cNvSpPr/>
            <p:nvPr/>
          </p:nvSpPr>
          <p:spPr bwMode="auto">
            <a:xfrm>
              <a:off x="8797925" y="5272088"/>
              <a:ext cx="23813" cy="95250"/>
            </a:xfrm>
            <a:custGeom>
              <a:avLst/>
              <a:gdLst>
                <a:gd name="T0" fmla="*/ 1 w 3"/>
                <a:gd name="T1" fmla="*/ 12 h 12"/>
                <a:gd name="T2" fmla="*/ 0 w 3"/>
                <a:gd name="T3" fmla="*/ 12 h 12"/>
                <a:gd name="T4" fmla="*/ 0 w 3"/>
                <a:gd name="T5" fmla="*/ 11 h 12"/>
                <a:gd name="T6" fmla="*/ 1 w 3"/>
                <a:gd name="T7" fmla="*/ 1 h 12"/>
                <a:gd name="T8" fmla="*/ 3 w 3"/>
                <a:gd name="T9" fmla="*/ 0 h 12"/>
                <a:gd name="T10" fmla="*/ 3 w 3"/>
                <a:gd name="T11" fmla="*/ 1 h 12"/>
                <a:gd name="T12" fmla="*/ 2 w 3"/>
                <a:gd name="T13" fmla="*/ 10 h 12"/>
                <a:gd name="T14" fmla="*/ 2 w 3"/>
                <a:gd name="T15" fmla="*/ 11 h 12"/>
                <a:gd name="T16" fmla="*/ 2 w 3"/>
                <a:gd name="T17" fmla="*/ 12 h 12"/>
                <a:gd name="T18" fmla="*/ 1 w 3"/>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2">
                  <a:moveTo>
                    <a:pt x="1" y="12"/>
                  </a:moveTo>
                  <a:cubicBezTo>
                    <a:pt x="1" y="12"/>
                    <a:pt x="0" y="12"/>
                    <a:pt x="0" y="12"/>
                  </a:cubicBezTo>
                  <a:cubicBezTo>
                    <a:pt x="0" y="12"/>
                    <a:pt x="0" y="11"/>
                    <a:pt x="0" y="11"/>
                  </a:cubicBezTo>
                  <a:cubicBezTo>
                    <a:pt x="1" y="1"/>
                    <a:pt x="1" y="1"/>
                    <a:pt x="1" y="1"/>
                  </a:cubicBezTo>
                  <a:cubicBezTo>
                    <a:pt x="2" y="0"/>
                    <a:pt x="2" y="0"/>
                    <a:pt x="3" y="0"/>
                  </a:cubicBezTo>
                  <a:cubicBezTo>
                    <a:pt x="3" y="0"/>
                    <a:pt x="3" y="0"/>
                    <a:pt x="3" y="1"/>
                  </a:cubicBezTo>
                  <a:cubicBezTo>
                    <a:pt x="2" y="10"/>
                    <a:pt x="2" y="10"/>
                    <a:pt x="2" y="10"/>
                  </a:cubicBezTo>
                  <a:cubicBezTo>
                    <a:pt x="2" y="10"/>
                    <a:pt x="2" y="11"/>
                    <a:pt x="2" y="11"/>
                  </a:cubicBezTo>
                  <a:cubicBezTo>
                    <a:pt x="2" y="11"/>
                    <a:pt x="2" y="12"/>
                    <a:pt x="2" y="12"/>
                  </a:cubicBezTo>
                  <a:cubicBezTo>
                    <a:pt x="1" y="12"/>
                    <a:pt x="1" y="12"/>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4" name="Freeform 175"/>
            <p:cNvSpPr/>
            <p:nvPr/>
          </p:nvSpPr>
          <p:spPr bwMode="auto">
            <a:xfrm>
              <a:off x="8821738" y="5280025"/>
              <a:ext cx="23813" cy="95250"/>
            </a:xfrm>
            <a:custGeom>
              <a:avLst/>
              <a:gdLst>
                <a:gd name="T0" fmla="*/ 1 w 3"/>
                <a:gd name="T1" fmla="*/ 12 h 12"/>
                <a:gd name="T2" fmla="*/ 1 w 3"/>
                <a:gd name="T3" fmla="*/ 12 h 12"/>
                <a:gd name="T4" fmla="*/ 0 w 3"/>
                <a:gd name="T5" fmla="*/ 11 h 12"/>
                <a:gd name="T6" fmla="*/ 1 w 3"/>
                <a:gd name="T7" fmla="*/ 2 h 12"/>
                <a:gd name="T8" fmla="*/ 1 w 3"/>
                <a:gd name="T9" fmla="*/ 1 h 12"/>
                <a:gd name="T10" fmla="*/ 1 w 3"/>
                <a:gd name="T11" fmla="*/ 0 h 12"/>
                <a:gd name="T12" fmla="*/ 3 w 3"/>
                <a:gd name="T13" fmla="*/ 0 h 12"/>
                <a:gd name="T14" fmla="*/ 3 w 3"/>
                <a:gd name="T15" fmla="*/ 1 h 12"/>
                <a:gd name="T16" fmla="*/ 2 w 3"/>
                <a:gd name="T17" fmla="*/ 10 h 12"/>
                <a:gd name="T18" fmla="*/ 2 w 3"/>
                <a:gd name="T19" fmla="*/ 11 h 12"/>
                <a:gd name="T20" fmla="*/ 2 w 3"/>
                <a:gd name="T21" fmla="*/ 12 h 12"/>
                <a:gd name="T22" fmla="*/ 1 w 3"/>
                <a:gd name="T2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2">
                  <a:moveTo>
                    <a:pt x="1" y="12"/>
                  </a:moveTo>
                  <a:cubicBezTo>
                    <a:pt x="1" y="12"/>
                    <a:pt x="1" y="12"/>
                    <a:pt x="1" y="12"/>
                  </a:cubicBezTo>
                  <a:cubicBezTo>
                    <a:pt x="0" y="12"/>
                    <a:pt x="0" y="12"/>
                    <a:pt x="0" y="11"/>
                  </a:cubicBezTo>
                  <a:cubicBezTo>
                    <a:pt x="1" y="2"/>
                    <a:pt x="1" y="2"/>
                    <a:pt x="1" y="2"/>
                  </a:cubicBezTo>
                  <a:cubicBezTo>
                    <a:pt x="1" y="2"/>
                    <a:pt x="1" y="2"/>
                    <a:pt x="1" y="1"/>
                  </a:cubicBezTo>
                  <a:cubicBezTo>
                    <a:pt x="1" y="1"/>
                    <a:pt x="1" y="0"/>
                    <a:pt x="1" y="0"/>
                  </a:cubicBezTo>
                  <a:cubicBezTo>
                    <a:pt x="2" y="0"/>
                    <a:pt x="2" y="0"/>
                    <a:pt x="3" y="0"/>
                  </a:cubicBezTo>
                  <a:cubicBezTo>
                    <a:pt x="3" y="0"/>
                    <a:pt x="3" y="1"/>
                    <a:pt x="3" y="1"/>
                  </a:cubicBezTo>
                  <a:cubicBezTo>
                    <a:pt x="2" y="10"/>
                    <a:pt x="2" y="10"/>
                    <a:pt x="2" y="10"/>
                  </a:cubicBezTo>
                  <a:cubicBezTo>
                    <a:pt x="2" y="10"/>
                    <a:pt x="2" y="10"/>
                    <a:pt x="2" y="11"/>
                  </a:cubicBezTo>
                  <a:cubicBezTo>
                    <a:pt x="2" y="12"/>
                    <a:pt x="2" y="12"/>
                    <a:pt x="2" y="12"/>
                  </a:cubicBezTo>
                  <a:cubicBezTo>
                    <a:pt x="2" y="12"/>
                    <a:pt x="1" y="12"/>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5" name="Freeform 176"/>
            <p:cNvSpPr/>
            <p:nvPr/>
          </p:nvSpPr>
          <p:spPr bwMode="auto">
            <a:xfrm>
              <a:off x="9010650" y="5178425"/>
              <a:ext cx="23813" cy="219075"/>
            </a:xfrm>
            <a:custGeom>
              <a:avLst/>
              <a:gdLst>
                <a:gd name="T0" fmla="*/ 2 w 3"/>
                <a:gd name="T1" fmla="*/ 28 h 28"/>
                <a:gd name="T2" fmla="*/ 1 w 3"/>
                <a:gd name="T3" fmla="*/ 27 h 28"/>
                <a:gd name="T4" fmla="*/ 0 w 3"/>
                <a:gd name="T5" fmla="*/ 9 h 28"/>
                <a:gd name="T6" fmla="*/ 0 w 3"/>
                <a:gd name="T7" fmla="*/ 1 h 28"/>
                <a:gd name="T8" fmla="*/ 1 w 3"/>
                <a:gd name="T9" fmla="*/ 0 h 28"/>
                <a:gd name="T10" fmla="*/ 2 w 3"/>
                <a:gd name="T11" fmla="*/ 1 h 28"/>
                <a:gd name="T12" fmla="*/ 2 w 3"/>
                <a:gd name="T13" fmla="*/ 9 h 28"/>
                <a:gd name="T14" fmla="*/ 3 w 3"/>
                <a:gd name="T15" fmla="*/ 27 h 28"/>
                <a:gd name="T16" fmla="*/ 2 w 3"/>
                <a:gd name="T17" fmla="*/ 28 h 28"/>
                <a:gd name="T18" fmla="*/ 2 w 3"/>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8">
                  <a:moveTo>
                    <a:pt x="2" y="28"/>
                  </a:moveTo>
                  <a:cubicBezTo>
                    <a:pt x="1" y="28"/>
                    <a:pt x="1" y="27"/>
                    <a:pt x="1" y="27"/>
                  </a:cubicBezTo>
                  <a:cubicBezTo>
                    <a:pt x="1" y="21"/>
                    <a:pt x="1" y="15"/>
                    <a:pt x="0" y="9"/>
                  </a:cubicBezTo>
                  <a:cubicBezTo>
                    <a:pt x="0" y="1"/>
                    <a:pt x="0" y="1"/>
                    <a:pt x="0" y="1"/>
                  </a:cubicBezTo>
                  <a:cubicBezTo>
                    <a:pt x="0" y="0"/>
                    <a:pt x="1" y="0"/>
                    <a:pt x="1" y="0"/>
                  </a:cubicBezTo>
                  <a:cubicBezTo>
                    <a:pt x="2" y="0"/>
                    <a:pt x="2" y="0"/>
                    <a:pt x="2" y="1"/>
                  </a:cubicBezTo>
                  <a:cubicBezTo>
                    <a:pt x="2" y="9"/>
                    <a:pt x="2" y="9"/>
                    <a:pt x="2" y="9"/>
                  </a:cubicBezTo>
                  <a:cubicBezTo>
                    <a:pt x="2" y="15"/>
                    <a:pt x="3" y="21"/>
                    <a:pt x="3" y="27"/>
                  </a:cubicBezTo>
                  <a:cubicBezTo>
                    <a:pt x="3" y="27"/>
                    <a:pt x="2" y="28"/>
                    <a:pt x="2" y="28"/>
                  </a:cubicBezTo>
                  <a:cubicBezTo>
                    <a:pt x="2" y="28"/>
                    <a:pt x="2" y="28"/>
                    <a:pt x="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6" name="Freeform 177"/>
            <p:cNvSpPr/>
            <p:nvPr/>
          </p:nvSpPr>
          <p:spPr bwMode="auto">
            <a:xfrm>
              <a:off x="9034463" y="5100638"/>
              <a:ext cx="23813" cy="250825"/>
            </a:xfrm>
            <a:custGeom>
              <a:avLst/>
              <a:gdLst>
                <a:gd name="T0" fmla="*/ 2 w 3"/>
                <a:gd name="T1" fmla="*/ 32 h 32"/>
                <a:gd name="T2" fmla="*/ 1 w 3"/>
                <a:gd name="T3" fmla="*/ 31 h 32"/>
                <a:gd name="T4" fmla="*/ 0 w 3"/>
                <a:gd name="T5" fmla="*/ 1 h 32"/>
                <a:gd name="T6" fmla="*/ 1 w 3"/>
                <a:gd name="T7" fmla="*/ 0 h 32"/>
                <a:gd name="T8" fmla="*/ 2 w 3"/>
                <a:gd name="T9" fmla="*/ 1 h 32"/>
                <a:gd name="T10" fmla="*/ 3 w 3"/>
                <a:gd name="T11" fmla="*/ 31 h 32"/>
                <a:gd name="T12" fmla="*/ 2 w 3"/>
                <a:gd name="T13" fmla="*/ 32 h 32"/>
                <a:gd name="T14" fmla="*/ 2 w 3"/>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2">
                  <a:moveTo>
                    <a:pt x="2" y="32"/>
                  </a:moveTo>
                  <a:cubicBezTo>
                    <a:pt x="2" y="32"/>
                    <a:pt x="1" y="32"/>
                    <a:pt x="1" y="31"/>
                  </a:cubicBezTo>
                  <a:cubicBezTo>
                    <a:pt x="0" y="21"/>
                    <a:pt x="0" y="11"/>
                    <a:pt x="0" y="1"/>
                  </a:cubicBezTo>
                  <a:cubicBezTo>
                    <a:pt x="0" y="0"/>
                    <a:pt x="1" y="0"/>
                    <a:pt x="1" y="0"/>
                  </a:cubicBezTo>
                  <a:cubicBezTo>
                    <a:pt x="2" y="0"/>
                    <a:pt x="2" y="0"/>
                    <a:pt x="2" y="1"/>
                  </a:cubicBezTo>
                  <a:cubicBezTo>
                    <a:pt x="1" y="11"/>
                    <a:pt x="2" y="21"/>
                    <a:pt x="3" y="31"/>
                  </a:cubicBezTo>
                  <a:cubicBezTo>
                    <a:pt x="3" y="32"/>
                    <a:pt x="3" y="32"/>
                    <a:pt x="2" y="32"/>
                  </a:cubicBezTo>
                  <a:cubicBezTo>
                    <a:pt x="2" y="32"/>
                    <a:pt x="2" y="32"/>
                    <a:pt x="2"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7" name="Freeform 178"/>
            <p:cNvSpPr/>
            <p:nvPr/>
          </p:nvSpPr>
          <p:spPr bwMode="auto">
            <a:xfrm>
              <a:off x="9074150" y="5037138"/>
              <a:ext cx="14288" cy="204788"/>
            </a:xfrm>
            <a:custGeom>
              <a:avLst/>
              <a:gdLst>
                <a:gd name="T0" fmla="*/ 0 w 2"/>
                <a:gd name="T1" fmla="*/ 26 h 26"/>
                <a:gd name="T2" fmla="*/ 0 w 2"/>
                <a:gd name="T3" fmla="*/ 26 h 26"/>
                <a:gd name="T4" fmla="*/ 0 w 2"/>
                <a:gd name="T5" fmla="*/ 25 h 26"/>
                <a:gd name="T6" fmla="*/ 0 w 2"/>
                <a:gd name="T7" fmla="*/ 1 h 26"/>
                <a:gd name="T8" fmla="*/ 1 w 2"/>
                <a:gd name="T9" fmla="*/ 0 h 26"/>
                <a:gd name="T10" fmla="*/ 2 w 2"/>
                <a:gd name="T11" fmla="*/ 1 h 26"/>
                <a:gd name="T12" fmla="*/ 1 w 2"/>
                <a:gd name="T13" fmla="*/ 25 h 26"/>
                <a:gd name="T14" fmla="*/ 0 w 2"/>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6">
                  <a:moveTo>
                    <a:pt x="0" y="26"/>
                  </a:moveTo>
                  <a:cubicBezTo>
                    <a:pt x="0" y="26"/>
                    <a:pt x="0" y="26"/>
                    <a:pt x="0" y="26"/>
                  </a:cubicBezTo>
                  <a:cubicBezTo>
                    <a:pt x="0" y="26"/>
                    <a:pt x="0" y="26"/>
                    <a:pt x="0" y="25"/>
                  </a:cubicBezTo>
                  <a:cubicBezTo>
                    <a:pt x="0" y="1"/>
                    <a:pt x="0" y="1"/>
                    <a:pt x="0" y="1"/>
                  </a:cubicBezTo>
                  <a:cubicBezTo>
                    <a:pt x="0" y="1"/>
                    <a:pt x="1" y="0"/>
                    <a:pt x="1" y="0"/>
                  </a:cubicBezTo>
                  <a:cubicBezTo>
                    <a:pt x="2" y="0"/>
                    <a:pt x="2" y="1"/>
                    <a:pt x="2" y="1"/>
                  </a:cubicBezTo>
                  <a:cubicBezTo>
                    <a:pt x="1" y="25"/>
                    <a:pt x="1" y="25"/>
                    <a:pt x="1" y="25"/>
                  </a:cubicBezTo>
                  <a:cubicBezTo>
                    <a:pt x="1" y="26"/>
                    <a:pt x="1" y="26"/>
                    <a:pt x="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8" name="Freeform 179"/>
            <p:cNvSpPr/>
            <p:nvPr/>
          </p:nvSpPr>
          <p:spPr bwMode="auto">
            <a:xfrm>
              <a:off x="9096375" y="4997450"/>
              <a:ext cx="31750" cy="180975"/>
            </a:xfrm>
            <a:custGeom>
              <a:avLst/>
              <a:gdLst>
                <a:gd name="T0" fmla="*/ 1 w 4"/>
                <a:gd name="T1" fmla="*/ 23 h 23"/>
                <a:gd name="T2" fmla="*/ 1 w 4"/>
                <a:gd name="T3" fmla="*/ 23 h 23"/>
                <a:gd name="T4" fmla="*/ 0 w 4"/>
                <a:gd name="T5" fmla="*/ 22 h 23"/>
                <a:gd name="T6" fmla="*/ 2 w 4"/>
                <a:gd name="T7" fmla="*/ 1 h 23"/>
                <a:gd name="T8" fmla="*/ 3 w 4"/>
                <a:gd name="T9" fmla="*/ 0 h 23"/>
                <a:gd name="T10" fmla="*/ 3 w 4"/>
                <a:gd name="T11" fmla="*/ 1 h 23"/>
                <a:gd name="T12" fmla="*/ 2 w 4"/>
                <a:gd name="T13" fmla="*/ 22 h 23"/>
                <a:gd name="T14" fmla="*/ 1 w 4"/>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3">
                  <a:moveTo>
                    <a:pt x="1" y="23"/>
                  </a:moveTo>
                  <a:cubicBezTo>
                    <a:pt x="1" y="23"/>
                    <a:pt x="1" y="23"/>
                    <a:pt x="1" y="23"/>
                  </a:cubicBezTo>
                  <a:cubicBezTo>
                    <a:pt x="1" y="23"/>
                    <a:pt x="0" y="23"/>
                    <a:pt x="0" y="22"/>
                  </a:cubicBezTo>
                  <a:cubicBezTo>
                    <a:pt x="1" y="15"/>
                    <a:pt x="1" y="8"/>
                    <a:pt x="2" y="1"/>
                  </a:cubicBezTo>
                  <a:cubicBezTo>
                    <a:pt x="2" y="0"/>
                    <a:pt x="2" y="0"/>
                    <a:pt x="3" y="0"/>
                  </a:cubicBezTo>
                  <a:cubicBezTo>
                    <a:pt x="3" y="0"/>
                    <a:pt x="4" y="0"/>
                    <a:pt x="3" y="1"/>
                  </a:cubicBezTo>
                  <a:cubicBezTo>
                    <a:pt x="3" y="8"/>
                    <a:pt x="2" y="15"/>
                    <a:pt x="2" y="22"/>
                  </a:cubicBezTo>
                  <a:cubicBezTo>
                    <a:pt x="2" y="23"/>
                    <a:pt x="2" y="23"/>
                    <a:pt x="1"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9" name="Freeform 180"/>
            <p:cNvSpPr/>
            <p:nvPr/>
          </p:nvSpPr>
          <p:spPr bwMode="auto">
            <a:xfrm>
              <a:off x="9136063" y="4967288"/>
              <a:ext cx="23813" cy="171450"/>
            </a:xfrm>
            <a:custGeom>
              <a:avLst/>
              <a:gdLst>
                <a:gd name="T0" fmla="*/ 1 w 3"/>
                <a:gd name="T1" fmla="*/ 22 h 22"/>
                <a:gd name="T2" fmla="*/ 1 w 3"/>
                <a:gd name="T3" fmla="*/ 22 h 22"/>
                <a:gd name="T4" fmla="*/ 0 w 3"/>
                <a:gd name="T5" fmla="*/ 21 h 22"/>
                <a:gd name="T6" fmla="*/ 1 w 3"/>
                <a:gd name="T7" fmla="*/ 1 h 22"/>
                <a:gd name="T8" fmla="*/ 2 w 3"/>
                <a:gd name="T9" fmla="*/ 0 h 22"/>
                <a:gd name="T10" fmla="*/ 3 w 3"/>
                <a:gd name="T11" fmla="*/ 1 h 22"/>
                <a:gd name="T12" fmla="*/ 2 w 3"/>
                <a:gd name="T13" fmla="*/ 21 h 22"/>
                <a:gd name="T14" fmla="*/ 1 w 3"/>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2">
                  <a:moveTo>
                    <a:pt x="1" y="22"/>
                  </a:moveTo>
                  <a:cubicBezTo>
                    <a:pt x="1" y="22"/>
                    <a:pt x="1" y="22"/>
                    <a:pt x="1" y="22"/>
                  </a:cubicBezTo>
                  <a:cubicBezTo>
                    <a:pt x="0" y="22"/>
                    <a:pt x="0" y="22"/>
                    <a:pt x="0" y="21"/>
                  </a:cubicBezTo>
                  <a:cubicBezTo>
                    <a:pt x="0" y="14"/>
                    <a:pt x="0" y="8"/>
                    <a:pt x="1" y="1"/>
                  </a:cubicBezTo>
                  <a:cubicBezTo>
                    <a:pt x="1" y="0"/>
                    <a:pt x="2" y="0"/>
                    <a:pt x="2" y="0"/>
                  </a:cubicBezTo>
                  <a:cubicBezTo>
                    <a:pt x="3" y="0"/>
                    <a:pt x="3" y="0"/>
                    <a:pt x="3" y="1"/>
                  </a:cubicBezTo>
                  <a:cubicBezTo>
                    <a:pt x="2" y="8"/>
                    <a:pt x="2" y="14"/>
                    <a:pt x="2" y="21"/>
                  </a:cubicBezTo>
                  <a:cubicBezTo>
                    <a:pt x="2" y="22"/>
                    <a:pt x="1" y="22"/>
                    <a:pt x="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0" name="Freeform 181"/>
            <p:cNvSpPr/>
            <p:nvPr/>
          </p:nvSpPr>
          <p:spPr bwMode="auto">
            <a:xfrm>
              <a:off x="9183688" y="4943475"/>
              <a:ext cx="23813" cy="157163"/>
            </a:xfrm>
            <a:custGeom>
              <a:avLst/>
              <a:gdLst>
                <a:gd name="T0" fmla="*/ 1 w 3"/>
                <a:gd name="T1" fmla="*/ 20 h 20"/>
                <a:gd name="T2" fmla="*/ 0 w 3"/>
                <a:gd name="T3" fmla="*/ 19 h 20"/>
                <a:gd name="T4" fmla="*/ 1 w 3"/>
                <a:gd name="T5" fmla="*/ 0 h 20"/>
                <a:gd name="T6" fmla="*/ 2 w 3"/>
                <a:gd name="T7" fmla="*/ 0 h 20"/>
                <a:gd name="T8" fmla="*/ 3 w 3"/>
                <a:gd name="T9" fmla="*/ 1 h 20"/>
                <a:gd name="T10" fmla="*/ 2 w 3"/>
                <a:gd name="T11" fmla="*/ 19 h 20"/>
                <a:gd name="T12" fmla="*/ 1 w 3"/>
                <a:gd name="T13" fmla="*/ 20 h 20"/>
                <a:gd name="T14" fmla="*/ 1 w 3"/>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0">
                  <a:moveTo>
                    <a:pt x="1" y="20"/>
                  </a:moveTo>
                  <a:cubicBezTo>
                    <a:pt x="0" y="20"/>
                    <a:pt x="0" y="19"/>
                    <a:pt x="0" y="19"/>
                  </a:cubicBezTo>
                  <a:cubicBezTo>
                    <a:pt x="0" y="13"/>
                    <a:pt x="0" y="7"/>
                    <a:pt x="1" y="0"/>
                  </a:cubicBezTo>
                  <a:cubicBezTo>
                    <a:pt x="1" y="0"/>
                    <a:pt x="1" y="0"/>
                    <a:pt x="2" y="0"/>
                  </a:cubicBezTo>
                  <a:cubicBezTo>
                    <a:pt x="3" y="0"/>
                    <a:pt x="3" y="0"/>
                    <a:pt x="3" y="1"/>
                  </a:cubicBezTo>
                  <a:cubicBezTo>
                    <a:pt x="2" y="7"/>
                    <a:pt x="2" y="13"/>
                    <a:pt x="2" y="19"/>
                  </a:cubicBezTo>
                  <a:cubicBezTo>
                    <a:pt x="2" y="19"/>
                    <a:pt x="1" y="20"/>
                    <a:pt x="1" y="20"/>
                  </a:cubicBezTo>
                  <a:cubicBezTo>
                    <a:pt x="1" y="20"/>
                    <a:pt x="1" y="20"/>
                    <a:pt x="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1" name="Freeform 182"/>
            <p:cNvSpPr/>
            <p:nvPr/>
          </p:nvSpPr>
          <p:spPr bwMode="auto">
            <a:xfrm>
              <a:off x="9215438" y="4927600"/>
              <a:ext cx="30163" cy="133350"/>
            </a:xfrm>
            <a:custGeom>
              <a:avLst/>
              <a:gdLst>
                <a:gd name="T0" fmla="*/ 2 w 4"/>
                <a:gd name="T1" fmla="*/ 17 h 17"/>
                <a:gd name="T2" fmla="*/ 1 w 4"/>
                <a:gd name="T3" fmla="*/ 16 h 17"/>
                <a:gd name="T4" fmla="*/ 1 w 4"/>
                <a:gd name="T5" fmla="*/ 7 h 17"/>
                <a:gd name="T6" fmla="*/ 2 w 4"/>
                <a:gd name="T7" fmla="*/ 1 h 17"/>
                <a:gd name="T8" fmla="*/ 3 w 4"/>
                <a:gd name="T9" fmla="*/ 0 h 17"/>
                <a:gd name="T10" fmla="*/ 4 w 4"/>
                <a:gd name="T11" fmla="*/ 1 h 17"/>
                <a:gd name="T12" fmla="*/ 3 w 4"/>
                <a:gd name="T13" fmla="*/ 7 h 17"/>
                <a:gd name="T14" fmla="*/ 3 w 4"/>
                <a:gd name="T15" fmla="*/ 16 h 17"/>
                <a:gd name="T16" fmla="*/ 2 w 4"/>
                <a:gd name="T17" fmla="*/ 17 h 17"/>
                <a:gd name="T18" fmla="*/ 2 w 4"/>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7">
                  <a:moveTo>
                    <a:pt x="2" y="17"/>
                  </a:moveTo>
                  <a:cubicBezTo>
                    <a:pt x="2" y="17"/>
                    <a:pt x="1" y="16"/>
                    <a:pt x="1" y="16"/>
                  </a:cubicBezTo>
                  <a:cubicBezTo>
                    <a:pt x="0" y="13"/>
                    <a:pt x="1" y="9"/>
                    <a:pt x="1" y="7"/>
                  </a:cubicBezTo>
                  <a:cubicBezTo>
                    <a:pt x="2" y="1"/>
                    <a:pt x="2" y="1"/>
                    <a:pt x="2" y="1"/>
                  </a:cubicBezTo>
                  <a:cubicBezTo>
                    <a:pt x="2" y="0"/>
                    <a:pt x="3" y="0"/>
                    <a:pt x="3" y="0"/>
                  </a:cubicBezTo>
                  <a:cubicBezTo>
                    <a:pt x="4" y="0"/>
                    <a:pt x="4" y="1"/>
                    <a:pt x="4" y="1"/>
                  </a:cubicBezTo>
                  <a:cubicBezTo>
                    <a:pt x="3" y="7"/>
                    <a:pt x="3" y="7"/>
                    <a:pt x="3" y="7"/>
                  </a:cubicBezTo>
                  <a:cubicBezTo>
                    <a:pt x="3" y="10"/>
                    <a:pt x="2" y="13"/>
                    <a:pt x="3" y="16"/>
                  </a:cubicBezTo>
                  <a:cubicBezTo>
                    <a:pt x="3" y="16"/>
                    <a:pt x="3" y="17"/>
                    <a:pt x="2" y="17"/>
                  </a:cubicBezTo>
                  <a:cubicBezTo>
                    <a:pt x="2" y="17"/>
                    <a:pt x="2" y="17"/>
                    <a:pt x="2"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2" name="Freeform 183"/>
            <p:cNvSpPr/>
            <p:nvPr/>
          </p:nvSpPr>
          <p:spPr bwMode="auto">
            <a:xfrm>
              <a:off x="9269413" y="4911725"/>
              <a:ext cx="31750" cy="141288"/>
            </a:xfrm>
            <a:custGeom>
              <a:avLst/>
              <a:gdLst>
                <a:gd name="T0" fmla="*/ 1 w 4"/>
                <a:gd name="T1" fmla="*/ 18 h 18"/>
                <a:gd name="T2" fmla="*/ 1 w 4"/>
                <a:gd name="T3" fmla="*/ 18 h 18"/>
                <a:gd name="T4" fmla="*/ 0 w 4"/>
                <a:gd name="T5" fmla="*/ 16 h 18"/>
                <a:gd name="T6" fmla="*/ 2 w 4"/>
                <a:gd name="T7" fmla="*/ 1 h 18"/>
                <a:gd name="T8" fmla="*/ 3 w 4"/>
                <a:gd name="T9" fmla="*/ 0 h 18"/>
                <a:gd name="T10" fmla="*/ 4 w 4"/>
                <a:gd name="T11" fmla="*/ 1 h 18"/>
                <a:gd name="T12" fmla="*/ 2 w 4"/>
                <a:gd name="T13" fmla="*/ 16 h 18"/>
                <a:gd name="T14" fmla="*/ 2 w 4"/>
                <a:gd name="T15" fmla="*/ 17 h 18"/>
                <a:gd name="T16" fmla="*/ 2 w 4"/>
                <a:gd name="T17" fmla="*/ 18 h 18"/>
                <a:gd name="T18" fmla="*/ 1 w 4"/>
                <a:gd name="T1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8">
                  <a:moveTo>
                    <a:pt x="1" y="18"/>
                  </a:moveTo>
                  <a:cubicBezTo>
                    <a:pt x="1" y="18"/>
                    <a:pt x="1" y="18"/>
                    <a:pt x="1" y="18"/>
                  </a:cubicBezTo>
                  <a:cubicBezTo>
                    <a:pt x="0" y="18"/>
                    <a:pt x="0" y="17"/>
                    <a:pt x="0" y="16"/>
                  </a:cubicBezTo>
                  <a:cubicBezTo>
                    <a:pt x="0" y="11"/>
                    <a:pt x="1" y="6"/>
                    <a:pt x="2" y="1"/>
                  </a:cubicBezTo>
                  <a:cubicBezTo>
                    <a:pt x="2" y="1"/>
                    <a:pt x="3" y="0"/>
                    <a:pt x="3" y="0"/>
                  </a:cubicBezTo>
                  <a:cubicBezTo>
                    <a:pt x="4" y="0"/>
                    <a:pt x="4" y="1"/>
                    <a:pt x="4" y="1"/>
                  </a:cubicBezTo>
                  <a:cubicBezTo>
                    <a:pt x="3" y="6"/>
                    <a:pt x="2" y="11"/>
                    <a:pt x="2" y="16"/>
                  </a:cubicBezTo>
                  <a:cubicBezTo>
                    <a:pt x="2" y="16"/>
                    <a:pt x="2" y="16"/>
                    <a:pt x="2" y="17"/>
                  </a:cubicBezTo>
                  <a:cubicBezTo>
                    <a:pt x="2" y="17"/>
                    <a:pt x="2" y="17"/>
                    <a:pt x="2" y="18"/>
                  </a:cubicBezTo>
                  <a:cubicBezTo>
                    <a:pt x="2" y="18"/>
                    <a:pt x="1" y="18"/>
                    <a:pt x="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3" name="Freeform 184"/>
            <p:cNvSpPr/>
            <p:nvPr/>
          </p:nvSpPr>
          <p:spPr bwMode="auto">
            <a:xfrm>
              <a:off x="9301163" y="4911725"/>
              <a:ext cx="47625" cy="117475"/>
            </a:xfrm>
            <a:custGeom>
              <a:avLst/>
              <a:gdLst>
                <a:gd name="T0" fmla="*/ 1 w 6"/>
                <a:gd name="T1" fmla="*/ 15 h 15"/>
                <a:gd name="T2" fmla="*/ 1 w 6"/>
                <a:gd name="T3" fmla="*/ 15 h 15"/>
                <a:gd name="T4" fmla="*/ 0 w 6"/>
                <a:gd name="T5" fmla="*/ 14 h 15"/>
                <a:gd name="T6" fmla="*/ 3 w 6"/>
                <a:gd name="T7" fmla="*/ 3 h 15"/>
                <a:gd name="T8" fmla="*/ 4 w 6"/>
                <a:gd name="T9" fmla="*/ 0 h 15"/>
                <a:gd name="T10" fmla="*/ 6 w 6"/>
                <a:gd name="T11" fmla="*/ 0 h 15"/>
                <a:gd name="T12" fmla="*/ 5 w 6"/>
                <a:gd name="T13" fmla="*/ 1 h 15"/>
                <a:gd name="T14" fmla="*/ 4 w 6"/>
                <a:gd name="T15" fmla="*/ 3 h 15"/>
                <a:gd name="T16" fmla="*/ 2 w 6"/>
                <a:gd name="T17" fmla="*/ 14 h 15"/>
                <a:gd name="T18" fmla="*/ 1 w 6"/>
                <a:gd name="T1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5">
                  <a:moveTo>
                    <a:pt x="1" y="15"/>
                  </a:moveTo>
                  <a:cubicBezTo>
                    <a:pt x="1" y="15"/>
                    <a:pt x="1" y="15"/>
                    <a:pt x="1" y="15"/>
                  </a:cubicBezTo>
                  <a:cubicBezTo>
                    <a:pt x="0" y="15"/>
                    <a:pt x="0" y="14"/>
                    <a:pt x="0" y="14"/>
                  </a:cubicBezTo>
                  <a:cubicBezTo>
                    <a:pt x="3" y="3"/>
                    <a:pt x="3" y="3"/>
                    <a:pt x="3" y="3"/>
                  </a:cubicBezTo>
                  <a:cubicBezTo>
                    <a:pt x="3" y="2"/>
                    <a:pt x="3" y="0"/>
                    <a:pt x="4" y="0"/>
                  </a:cubicBezTo>
                  <a:cubicBezTo>
                    <a:pt x="5" y="0"/>
                    <a:pt x="5" y="0"/>
                    <a:pt x="6" y="0"/>
                  </a:cubicBezTo>
                  <a:cubicBezTo>
                    <a:pt x="6" y="1"/>
                    <a:pt x="6" y="1"/>
                    <a:pt x="5" y="1"/>
                  </a:cubicBezTo>
                  <a:cubicBezTo>
                    <a:pt x="5" y="2"/>
                    <a:pt x="5" y="2"/>
                    <a:pt x="4" y="3"/>
                  </a:cubicBezTo>
                  <a:cubicBezTo>
                    <a:pt x="2" y="14"/>
                    <a:pt x="2" y="14"/>
                    <a:pt x="2" y="14"/>
                  </a:cubicBezTo>
                  <a:cubicBezTo>
                    <a:pt x="2" y="15"/>
                    <a:pt x="2" y="15"/>
                    <a:pt x="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4" name="Freeform 185"/>
            <p:cNvSpPr/>
            <p:nvPr/>
          </p:nvSpPr>
          <p:spPr bwMode="auto">
            <a:xfrm>
              <a:off x="9348788" y="4903788"/>
              <a:ext cx="46038" cy="125413"/>
            </a:xfrm>
            <a:custGeom>
              <a:avLst/>
              <a:gdLst>
                <a:gd name="T0" fmla="*/ 1 w 6"/>
                <a:gd name="T1" fmla="*/ 16 h 16"/>
                <a:gd name="T2" fmla="*/ 1 w 6"/>
                <a:gd name="T3" fmla="*/ 16 h 16"/>
                <a:gd name="T4" fmla="*/ 0 w 6"/>
                <a:gd name="T5" fmla="*/ 14 h 16"/>
                <a:gd name="T6" fmla="*/ 4 w 6"/>
                <a:gd name="T7" fmla="*/ 1 h 16"/>
                <a:gd name="T8" fmla="*/ 5 w 6"/>
                <a:gd name="T9" fmla="*/ 0 h 16"/>
                <a:gd name="T10" fmla="*/ 6 w 6"/>
                <a:gd name="T11" fmla="*/ 1 h 16"/>
                <a:gd name="T12" fmla="*/ 2 w 6"/>
                <a:gd name="T13" fmla="*/ 14 h 16"/>
                <a:gd name="T14" fmla="*/ 2 w 6"/>
                <a:gd name="T15" fmla="*/ 14 h 16"/>
                <a:gd name="T16" fmla="*/ 2 w 6"/>
                <a:gd name="T17" fmla="*/ 16 h 16"/>
                <a:gd name="T18" fmla="*/ 1 w 6"/>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6">
                  <a:moveTo>
                    <a:pt x="1" y="16"/>
                  </a:moveTo>
                  <a:cubicBezTo>
                    <a:pt x="1" y="16"/>
                    <a:pt x="1" y="16"/>
                    <a:pt x="1" y="16"/>
                  </a:cubicBezTo>
                  <a:cubicBezTo>
                    <a:pt x="0" y="16"/>
                    <a:pt x="0" y="15"/>
                    <a:pt x="0" y="14"/>
                  </a:cubicBezTo>
                  <a:cubicBezTo>
                    <a:pt x="4" y="1"/>
                    <a:pt x="4" y="1"/>
                    <a:pt x="4" y="1"/>
                  </a:cubicBezTo>
                  <a:cubicBezTo>
                    <a:pt x="4" y="0"/>
                    <a:pt x="4" y="0"/>
                    <a:pt x="5" y="0"/>
                  </a:cubicBezTo>
                  <a:cubicBezTo>
                    <a:pt x="5" y="0"/>
                    <a:pt x="6" y="1"/>
                    <a:pt x="6" y="1"/>
                  </a:cubicBezTo>
                  <a:cubicBezTo>
                    <a:pt x="2" y="14"/>
                    <a:pt x="2" y="14"/>
                    <a:pt x="2" y="14"/>
                  </a:cubicBezTo>
                  <a:cubicBezTo>
                    <a:pt x="2" y="14"/>
                    <a:pt x="2" y="14"/>
                    <a:pt x="2" y="14"/>
                  </a:cubicBezTo>
                  <a:cubicBezTo>
                    <a:pt x="2" y="15"/>
                    <a:pt x="2" y="15"/>
                    <a:pt x="2" y="16"/>
                  </a:cubicBezTo>
                  <a:cubicBezTo>
                    <a:pt x="2" y="16"/>
                    <a:pt x="1" y="16"/>
                    <a:pt x="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5" name="Freeform 186"/>
            <p:cNvSpPr/>
            <p:nvPr/>
          </p:nvSpPr>
          <p:spPr bwMode="auto">
            <a:xfrm>
              <a:off x="9402763" y="4903788"/>
              <a:ext cx="47625" cy="125413"/>
            </a:xfrm>
            <a:custGeom>
              <a:avLst/>
              <a:gdLst>
                <a:gd name="T0" fmla="*/ 1 w 6"/>
                <a:gd name="T1" fmla="*/ 16 h 16"/>
                <a:gd name="T2" fmla="*/ 1 w 6"/>
                <a:gd name="T3" fmla="*/ 16 h 16"/>
                <a:gd name="T4" fmla="*/ 0 w 6"/>
                <a:gd name="T5" fmla="*/ 14 h 16"/>
                <a:gd name="T6" fmla="*/ 4 w 6"/>
                <a:gd name="T7" fmla="*/ 1 h 16"/>
                <a:gd name="T8" fmla="*/ 5 w 6"/>
                <a:gd name="T9" fmla="*/ 1 h 16"/>
                <a:gd name="T10" fmla="*/ 6 w 6"/>
                <a:gd name="T11" fmla="*/ 2 h 16"/>
                <a:gd name="T12" fmla="*/ 2 w 6"/>
                <a:gd name="T13" fmla="*/ 14 h 16"/>
                <a:gd name="T14" fmla="*/ 2 w 6"/>
                <a:gd name="T15" fmla="*/ 15 h 16"/>
                <a:gd name="T16" fmla="*/ 1 w 6"/>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6">
                  <a:moveTo>
                    <a:pt x="1" y="16"/>
                  </a:moveTo>
                  <a:cubicBezTo>
                    <a:pt x="1" y="16"/>
                    <a:pt x="1" y="16"/>
                    <a:pt x="1" y="16"/>
                  </a:cubicBezTo>
                  <a:cubicBezTo>
                    <a:pt x="0" y="15"/>
                    <a:pt x="0" y="15"/>
                    <a:pt x="0" y="14"/>
                  </a:cubicBezTo>
                  <a:cubicBezTo>
                    <a:pt x="1" y="10"/>
                    <a:pt x="2" y="5"/>
                    <a:pt x="4" y="1"/>
                  </a:cubicBezTo>
                  <a:cubicBezTo>
                    <a:pt x="4" y="1"/>
                    <a:pt x="5" y="0"/>
                    <a:pt x="5" y="1"/>
                  </a:cubicBezTo>
                  <a:cubicBezTo>
                    <a:pt x="6" y="1"/>
                    <a:pt x="6" y="1"/>
                    <a:pt x="6" y="2"/>
                  </a:cubicBezTo>
                  <a:cubicBezTo>
                    <a:pt x="4" y="6"/>
                    <a:pt x="3" y="10"/>
                    <a:pt x="2" y="14"/>
                  </a:cubicBezTo>
                  <a:cubicBezTo>
                    <a:pt x="2" y="14"/>
                    <a:pt x="3" y="15"/>
                    <a:pt x="2" y="15"/>
                  </a:cubicBezTo>
                  <a:cubicBezTo>
                    <a:pt x="2" y="16"/>
                    <a:pt x="2" y="16"/>
                    <a:pt x="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6" name="Freeform 187"/>
            <p:cNvSpPr/>
            <p:nvPr/>
          </p:nvSpPr>
          <p:spPr bwMode="auto">
            <a:xfrm>
              <a:off x="9450388" y="4919663"/>
              <a:ext cx="47625" cy="101600"/>
            </a:xfrm>
            <a:custGeom>
              <a:avLst/>
              <a:gdLst>
                <a:gd name="T0" fmla="*/ 1 w 6"/>
                <a:gd name="T1" fmla="*/ 13 h 13"/>
                <a:gd name="T2" fmla="*/ 1 w 6"/>
                <a:gd name="T3" fmla="*/ 13 h 13"/>
                <a:gd name="T4" fmla="*/ 0 w 6"/>
                <a:gd name="T5" fmla="*/ 12 h 13"/>
                <a:gd name="T6" fmla="*/ 4 w 6"/>
                <a:gd name="T7" fmla="*/ 1 h 13"/>
                <a:gd name="T8" fmla="*/ 5 w 6"/>
                <a:gd name="T9" fmla="*/ 0 h 13"/>
                <a:gd name="T10" fmla="*/ 5 w 6"/>
                <a:gd name="T11" fmla="*/ 1 h 13"/>
                <a:gd name="T12" fmla="*/ 2 w 6"/>
                <a:gd name="T13" fmla="*/ 12 h 13"/>
                <a:gd name="T14" fmla="*/ 1 w 6"/>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3">
                  <a:moveTo>
                    <a:pt x="1" y="13"/>
                  </a:moveTo>
                  <a:cubicBezTo>
                    <a:pt x="1" y="13"/>
                    <a:pt x="1" y="13"/>
                    <a:pt x="1" y="13"/>
                  </a:cubicBezTo>
                  <a:cubicBezTo>
                    <a:pt x="0" y="13"/>
                    <a:pt x="0" y="12"/>
                    <a:pt x="0" y="12"/>
                  </a:cubicBezTo>
                  <a:cubicBezTo>
                    <a:pt x="4" y="1"/>
                    <a:pt x="4" y="1"/>
                    <a:pt x="4" y="1"/>
                  </a:cubicBezTo>
                  <a:cubicBezTo>
                    <a:pt x="4" y="0"/>
                    <a:pt x="4" y="0"/>
                    <a:pt x="5" y="0"/>
                  </a:cubicBezTo>
                  <a:cubicBezTo>
                    <a:pt x="5" y="0"/>
                    <a:pt x="6" y="1"/>
                    <a:pt x="5" y="1"/>
                  </a:cubicBezTo>
                  <a:cubicBezTo>
                    <a:pt x="2" y="12"/>
                    <a:pt x="2" y="12"/>
                    <a:pt x="2" y="12"/>
                  </a:cubicBezTo>
                  <a:cubicBezTo>
                    <a:pt x="2" y="13"/>
                    <a:pt x="1"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7" name="Freeform 188"/>
            <p:cNvSpPr/>
            <p:nvPr/>
          </p:nvSpPr>
          <p:spPr bwMode="auto">
            <a:xfrm>
              <a:off x="9490075" y="4935538"/>
              <a:ext cx="38100" cy="85725"/>
            </a:xfrm>
            <a:custGeom>
              <a:avLst/>
              <a:gdLst>
                <a:gd name="T0" fmla="*/ 1 w 5"/>
                <a:gd name="T1" fmla="*/ 11 h 11"/>
                <a:gd name="T2" fmla="*/ 1 w 5"/>
                <a:gd name="T3" fmla="*/ 11 h 11"/>
                <a:gd name="T4" fmla="*/ 1 w 5"/>
                <a:gd name="T5" fmla="*/ 10 h 11"/>
                <a:gd name="T6" fmla="*/ 3 w 5"/>
                <a:gd name="T7" fmla="*/ 1 h 11"/>
                <a:gd name="T8" fmla="*/ 4 w 5"/>
                <a:gd name="T9" fmla="*/ 0 h 11"/>
                <a:gd name="T10" fmla="*/ 5 w 5"/>
                <a:gd name="T11" fmla="*/ 1 h 11"/>
                <a:gd name="T12" fmla="*/ 2 w 5"/>
                <a:gd name="T13" fmla="*/ 10 h 11"/>
                <a:gd name="T14" fmla="*/ 1 w 5"/>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1">
                  <a:moveTo>
                    <a:pt x="1" y="11"/>
                  </a:moveTo>
                  <a:cubicBezTo>
                    <a:pt x="1" y="11"/>
                    <a:pt x="1" y="11"/>
                    <a:pt x="1" y="11"/>
                  </a:cubicBezTo>
                  <a:cubicBezTo>
                    <a:pt x="1" y="11"/>
                    <a:pt x="0" y="10"/>
                    <a:pt x="1" y="10"/>
                  </a:cubicBezTo>
                  <a:cubicBezTo>
                    <a:pt x="1" y="6"/>
                    <a:pt x="2" y="3"/>
                    <a:pt x="3" y="1"/>
                  </a:cubicBezTo>
                  <a:cubicBezTo>
                    <a:pt x="3" y="0"/>
                    <a:pt x="4" y="0"/>
                    <a:pt x="4" y="0"/>
                  </a:cubicBezTo>
                  <a:cubicBezTo>
                    <a:pt x="5" y="0"/>
                    <a:pt x="5" y="1"/>
                    <a:pt x="5" y="1"/>
                  </a:cubicBezTo>
                  <a:cubicBezTo>
                    <a:pt x="4" y="4"/>
                    <a:pt x="3" y="7"/>
                    <a:pt x="2" y="10"/>
                  </a:cubicBezTo>
                  <a:cubicBezTo>
                    <a:pt x="2" y="10"/>
                    <a:pt x="2" y="11"/>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8" name="Freeform 189"/>
            <p:cNvSpPr/>
            <p:nvPr/>
          </p:nvSpPr>
          <p:spPr bwMode="auto">
            <a:xfrm>
              <a:off x="9520238" y="4935538"/>
              <a:ext cx="39688" cy="101600"/>
            </a:xfrm>
            <a:custGeom>
              <a:avLst/>
              <a:gdLst>
                <a:gd name="T0" fmla="*/ 1 w 5"/>
                <a:gd name="T1" fmla="*/ 13 h 13"/>
                <a:gd name="T2" fmla="*/ 1 w 5"/>
                <a:gd name="T3" fmla="*/ 13 h 13"/>
                <a:gd name="T4" fmla="*/ 0 w 5"/>
                <a:gd name="T5" fmla="*/ 11 h 13"/>
                <a:gd name="T6" fmla="*/ 3 w 5"/>
                <a:gd name="T7" fmla="*/ 1 h 13"/>
                <a:gd name="T8" fmla="*/ 4 w 5"/>
                <a:gd name="T9" fmla="*/ 0 h 13"/>
                <a:gd name="T10" fmla="*/ 4 w 5"/>
                <a:gd name="T11" fmla="*/ 2 h 13"/>
                <a:gd name="T12" fmla="*/ 2 w 5"/>
                <a:gd name="T13" fmla="*/ 12 h 13"/>
                <a:gd name="T14" fmla="*/ 1 w 5"/>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3">
                  <a:moveTo>
                    <a:pt x="1" y="13"/>
                  </a:moveTo>
                  <a:cubicBezTo>
                    <a:pt x="1" y="13"/>
                    <a:pt x="1" y="13"/>
                    <a:pt x="1" y="13"/>
                  </a:cubicBezTo>
                  <a:cubicBezTo>
                    <a:pt x="0" y="12"/>
                    <a:pt x="0" y="12"/>
                    <a:pt x="0" y="11"/>
                  </a:cubicBezTo>
                  <a:cubicBezTo>
                    <a:pt x="0" y="8"/>
                    <a:pt x="1" y="4"/>
                    <a:pt x="3" y="1"/>
                  </a:cubicBezTo>
                  <a:cubicBezTo>
                    <a:pt x="3" y="0"/>
                    <a:pt x="3" y="0"/>
                    <a:pt x="4" y="0"/>
                  </a:cubicBezTo>
                  <a:cubicBezTo>
                    <a:pt x="4" y="1"/>
                    <a:pt x="5" y="1"/>
                    <a:pt x="4" y="2"/>
                  </a:cubicBezTo>
                  <a:cubicBezTo>
                    <a:pt x="3" y="5"/>
                    <a:pt x="2" y="8"/>
                    <a:pt x="2" y="12"/>
                  </a:cubicBezTo>
                  <a:cubicBezTo>
                    <a:pt x="2" y="12"/>
                    <a:pt x="1"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9" name="Freeform 190"/>
            <p:cNvSpPr/>
            <p:nvPr/>
          </p:nvSpPr>
          <p:spPr bwMode="auto">
            <a:xfrm>
              <a:off x="9559925" y="4967288"/>
              <a:ext cx="31750" cy="77788"/>
            </a:xfrm>
            <a:custGeom>
              <a:avLst/>
              <a:gdLst>
                <a:gd name="T0" fmla="*/ 1 w 4"/>
                <a:gd name="T1" fmla="*/ 10 h 10"/>
                <a:gd name="T2" fmla="*/ 1 w 4"/>
                <a:gd name="T3" fmla="*/ 10 h 10"/>
                <a:gd name="T4" fmla="*/ 0 w 4"/>
                <a:gd name="T5" fmla="*/ 9 h 10"/>
                <a:gd name="T6" fmla="*/ 2 w 4"/>
                <a:gd name="T7" fmla="*/ 0 h 10"/>
                <a:gd name="T8" fmla="*/ 4 w 4"/>
                <a:gd name="T9" fmla="*/ 0 h 10"/>
                <a:gd name="T10" fmla="*/ 4 w 4"/>
                <a:gd name="T11" fmla="*/ 1 h 10"/>
                <a:gd name="T12" fmla="*/ 2 w 4"/>
                <a:gd name="T13" fmla="*/ 10 h 10"/>
                <a:gd name="T14" fmla="*/ 1 w 4"/>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1" y="10"/>
                  </a:moveTo>
                  <a:cubicBezTo>
                    <a:pt x="1" y="10"/>
                    <a:pt x="1" y="10"/>
                    <a:pt x="1" y="10"/>
                  </a:cubicBezTo>
                  <a:cubicBezTo>
                    <a:pt x="0" y="10"/>
                    <a:pt x="0" y="10"/>
                    <a:pt x="0" y="9"/>
                  </a:cubicBezTo>
                  <a:cubicBezTo>
                    <a:pt x="2" y="0"/>
                    <a:pt x="2" y="0"/>
                    <a:pt x="2" y="0"/>
                  </a:cubicBezTo>
                  <a:cubicBezTo>
                    <a:pt x="3" y="0"/>
                    <a:pt x="3" y="0"/>
                    <a:pt x="4" y="0"/>
                  </a:cubicBezTo>
                  <a:cubicBezTo>
                    <a:pt x="4" y="0"/>
                    <a:pt x="4" y="0"/>
                    <a:pt x="4" y="1"/>
                  </a:cubicBezTo>
                  <a:cubicBezTo>
                    <a:pt x="2" y="10"/>
                    <a:pt x="2" y="10"/>
                    <a:pt x="2" y="10"/>
                  </a:cubicBezTo>
                  <a:cubicBezTo>
                    <a:pt x="2" y="10"/>
                    <a:pt x="2" y="10"/>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0" name="Freeform 191"/>
            <p:cNvSpPr/>
            <p:nvPr/>
          </p:nvSpPr>
          <p:spPr bwMode="auto">
            <a:xfrm>
              <a:off x="9591675" y="4981575"/>
              <a:ext cx="31750" cy="79375"/>
            </a:xfrm>
            <a:custGeom>
              <a:avLst/>
              <a:gdLst>
                <a:gd name="T0" fmla="*/ 1 w 4"/>
                <a:gd name="T1" fmla="*/ 10 h 10"/>
                <a:gd name="T2" fmla="*/ 0 w 4"/>
                <a:gd name="T3" fmla="*/ 10 h 10"/>
                <a:gd name="T4" fmla="*/ 0 w 4"/>
                <a:gd name="T5" fmla="*/ 9 h 10"/>
                <a:gd name="T6" fmla="*/ 2 w 4"/>
                <a:gd name="T7" fmla="*/ 1 h 10"/>
                <a:gd name="T8" fmla="*/ 3 w 4"/>
                <a:gd name="T9" fmla="*/ 0 h 10"/>
                <a:gd name="T10" fmla="*/ 4 w 4"/>
                <a:gd name="T11" fmla="*/ 1 h 10"/>
                <a:gd name="T12" fmla="*/ 2 w 4"/>
                <a:gd name="T13" fmla="*/ 8 h 10"/>
                <a:gd name="T14" fmla="*/ 2 w 4"/>
                <a:gd name="T15" fmla="*/ 9 h 10"/>
                <a:gd name="T16" fmla="*/ 1 w 4"/>
                <a:gd name="T17" fmla="*/ 10 h 10"/>
                <a:gd name="T18" fmla="*/ 1 w 4"/>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0">
                  <a:moveTo>
                    <a:pt x="1" y="10"/>
                  </a:moveTo>
                  <a:cubicBezTo>
                    <a:pt x="1" y="10"/>
                    <a:pt x="0" y="10"/>
                    <a:pt x="0" y="10"/>
                  </a:cubicBezTo>
                  <a:cubicBezTo>
                    <a:pt x="0" y="10"/>
                    <a:pt x="0" y="10"/>
                    <a:pt x="0" y="9"/>
                  </a:cubicBezTo>
                  <a:cubicBezTo>
                    <a:pt x="2" y="1"/>
                    <a:pt x="2" y="1"/>
                    <a:pt x="2" y="1"/>
                  </a:cubicBezTo>
                  <a:cubicBezTo>
                    <a:pt x="2" y="0"/>
                    <a:pt x="3" y="0"/>
                    <a:pt x="3" y="0"/>
                  </a:cubicBezTo>
                  <a:cubicBezTo>
                    <a:pt x="4" y="0"/>
                    <a:pt x="4" y="1"/>
                    <a:pt x="4" y="1"/>
                  </a:cubicBezTo>
                  <a:cubicBezTo>
                    <a:pt x="2" y="8"/>
                    <a:pt x="2" y="8"/>
                    <a:pt x="2" y="8"/>
                  </a:cubicBezTo>
                  <a:cubicBezTo>
                    <a:pt x="2" y="8"/>
                    <a:pt x="2" y="8"/>
                    <a:pt x="2" y="9"/>
                  </a:cubicBezTo>
                  <a:cubicBezTo>
                    <a:pt x="1" y="10"/>
                    <a:pt x="1" y="10"/>
                    <a:pt x="1" y="10"/>
                  </a:cubicBezTo>
                  <a:cubicBezTo>
                    <a:pt x="1" y="10"/>
                    <a:pt x="1" y="10"/>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1" name="Freeform 192"/>
            <p:cNvSpPr/>
            <p:nvPr/>
          </p:nvSpPr>
          <p:spPr bwMode="auto">
            <a:xfrm>
              <a:off x="9623425" y="5021263"/>
              <a:ext cx="22225" cy="55563"/>
            </a:xfrm>
            <a:custGeom>
              <a:avLst/>
              <a:gdLst>
                <a:gd name="T0" fmla="*/ 1 w 3"/>
                <a:gd name="T1" fmla="*/ 7 h 7"/>
                <a:gd name="T2" fmla="*/ 0 w 3"/>
                <a:gd name="T3" fmla="*/ 7 h 7"/>
                <a:gd name="T4" fmla="*/ 0 w 3"/>
                <a:gd name="T5" fmla="*/ 6 h 7"/>
                <a:gd name="T6" fmla="*/ 1 w 3"/>
                <a:gd name="T7" fmla="*/ 3 h 7"/>
                <a:gd name="T8" fmla="*/ 1 w 3"/>
                <a:gd name="T9" fmla="*/ 3 h 7"/>
                <a:gd name="T10" fmla="*/ 1 w 3"/>
                <a:gd name="T11" fmla="*/ 3 h 7"/>
                <a:gd name="T12" fmla="*/ 1 w 3"/>
                <a:gd name="T13" fmla="*/ 0 h 7"/>
                <a:gd name="T14" fmla="*/ 3 w 3"/>
                <a:gd name="T15" fmla="*/ 0 h 7"/>
                <a:gd name="T16" fmla="*/ 3 w 3"/>
                <a:gd name="T17" fmla="*/ 1 h 7"/>
                <a:gd name="T18" fmla="*/ 2 w 3"/>
                <a:gd name="T19" fmla="*/ 4 h 7"/>
                <a:gd name="T20" fmla="*/ 2 w 3"/>
                <a:gd name="T21" fmla="*/ 7 h 7"/>
                <a:gd name="T22" fmla="*/ 1 w 3"/>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7">
                  <a:moveTo>
                    <a:pt x="1" y="7"/>
                  </a:moveTo>
                  <a:cubicBezTo>
                    <a:pt x="1" y="7"/>
                    <a:pt x="0" y="7"/>
                    <a:pt x="0" y="7"/>
                  </a:cubicBezTo>
                  <a:cubicBezTo>
                    <a:pt x="0" y="7"/>
                    <a:pt x="0" y="7"/>
                    <a:pt x="0" y="6"/>
                  </a:cubicBezTo>
                  <a:cubicBezTo>
                    <a:pt x="1" y="3"/>
                    <a:pt x="1" y="3"/>
                    <a:pt x="1" y="3"/>
                  </a:cubicBezTo>
                  <a:cubicBezTo>
                    <a:pt x="1" y="3"/>
                    <a:pt x="1" y="3"/>
                    <a:pt x="1" y="3"/>
                  </a:cubicBezTo>
                  <a:cubicBezTo>
                    <a:pt x="1" y="3"/>
                    <a:pt x="1" y="3"/>
                    <a:pt x="1" y="3"/>
                  </a:cubicBezTo>
                  <a:cubicBezTo>
                    <a:pt x="1" y="2"/>
                    <a:pt x="1" y="1"/>
                    <a:pt x="1" y="0"/>
                  </a:cubicBezTo>
                  <a:cubicBezTo>
                    <a:pt x="2" y="0"/>
                    <a:pt x="2" y="0"/>
                    <a:pt x="3" y="0"/>
                  </a:cubicBezTo>
                  <a:cubicBezTo>
                    <a:pt x="3" y="0"/>
                    <a:pt x="3" y="0"/>
                    <a:pt x="3" y="1"/>
                  </a:cubicBezTo>
                  <a:cubicBezTo>
                    <a:pt x="2" y="4"/>
                    <a:pt x="2" y="4"/>
                    <a:pt x="2" y="4"/>
                  </a:cubicBezTo>
                  <a:cubicBezTo>
                    <a:pt x="2" y="5"/>
                    <a:pt x="2" y="7"/>
                    <a:pt x="2" y="7"/>
                  </a:cubicBezTo>
                  <a:cubicBezTo>
                    <a:pt x="1" y="7"/>
                    <a:pt x="1" y="7"/>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2" name="Freeform 193"/>
            <p:cNvSpPr/>
            <p:nvPr/>
          </p:nvSpPr>
          <p:spPr bwMode="auto">
            <a:xfrm>
              <a:off x="9890125" y="5060950"/>
              <a:ext cx="31750" cy="85725"/>
            </a:xfrm>
            <a:custGeom>
              <a:avLst/>
              <a:gdLst>
                <a:gd name="T0" fmla="*/ 3 w 4"/>
                <a:gd name="T1" fmla="*/ 11 h 11"/>
                <a:gd name="T2" fmla="*/ 2 w 4"/>
                <a:gd name="T3" fmla="*/ 11 h 11"/>
                <a:gd name="T4" fmla="*/ 0 w 4"/>
                <a:gd name="T5" fmla="*/ 1 h 11"/>
                <a:gd name="T6" fmla="*/ 0 w 4"/>
                <a:gd name="T7" fmla="*/ 0 h 11"/>
                <a:gd name="T8" fmla="*/ 2 w 4"/>
                <a:gd name="T9" fmla="*/ 0 h 11"/>
                <a:gd name="T10" fmla="*/ 4 w 4"/>
                <a:gd name="T11" fmla="*/ 10 h 11"/>
                <a:gd name="T12" fmla="*/ 3 w 4"/>
                <a:gd name="T13" fmla="*/ 11 h 11"/>
                <a:gd name="T14" fmla="*/ 3 w 4"/>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1">
                  <a:moveTo>
                    <a:pt x="3" y="11"/>
                  </a:moveTo>
                  <a:cubicBezTo>
                    <a:pt x="2" y="11"/>
                    <a:pt x="2" y="11"/>
                    <a:pt x="2" y="11"/>
                  </a:cubicBezTo>
                  <a:cubicBezTo>
                    <a:pt x="2" y="7"/>
                    <a:pt x="1" y="4"/>
                    <a:pt x="0" y="1"/>
                  </a:cubicBezTo>
                  <a:cubicBezTo>
                    <a:pt x="0" y="1"/>
                    <a:pt x="0" y="0"/>
                    <a:pt x="0" y="0"/>
                  </a:cubicBezTo>
                  <a:cubicBezTo>
                    <a:pt x="1" y="0"/>
                    <a:pt x="1" y="0"/>
                    <a:pt x="2" y="0"/>
                  </a:cubicBezTo>
                  <a:cubicBezTo>
                    <a:pt x="3" y="4"/>
                    <a:pt x="3" y="7"/>
                    <a:pt x="4" y="10"/>
                  </a:cubicBezTo>
                  <a:cubicBezTo>
                    <a:pt x="4" y="11"/>
                    <a:pt x="3" y="11"/>
                    <a:pt x="3" y="11"/>
                  </a:cubicBezTo>
                  <a:cubicBezTo>
                    <a:pt x="3" y="11"/>
                    <a:pt x="3" y="11"/>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3" name="Freeform 194"/>
            <p:cNvSpPr/>
            <p:nvPr/>
          </p:nvSpPr>
          <p:spPr bwMode="auto">
            <a:xfrm>
              <a:off x="9921875" y="5037138"/>
              <a:ext cx="30163" cy="117475"/>
            </a:xfrm>
            <a:custGeom>
              <a:avLst/>
              <a:gdLst>
                <a:gd name="T0" fmla="*/ 3 w 4"/>
                <a:gd name="T1" fmla="*/ 15 h 15"/>
                <a:gd name="T2" fmla="*/ 2 w 4"/>
                <a:gd name="T3" fmla="*/ 14 h 15"/>
                <a:gd name="T4" fmla="*/ 0 w 4"/>
                <a:gd name="T5" fmla="*/ 1 h 15"/>
                <a:gd name="T6" fmla="*/ 0 w 4"/>
                <a:gd name="T7" fmla="*/ 0 h 15"/>
                <a:gd name="T8" fmla="*/ 1 w 4"/>
                <a:gd name="T9" fmla="*/ 1 h 15"/>
                <a:gd name="T10" fmla="*/ 4 w 4"/>
                <a:gd name="T11" fmla="*/ 14 h 15"/>
                <a:gd name="T12" fmla="*/ 4 w 4"/>
                <a:gd name="T13" fmla="*/ 15 h 15"/>
                <a:gd name="T14" fmla="*/ 3 w 4"/>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5">
                  <a:moveTo>
                    <a:pt x="3" y="15"/>
                  </a:moveTo>
                  <a:cubicBezTo>
                    <a:pt x="3" y="15"/>
                    <a:pt x="3" y="15"/>
                    <a:pt x="2" y="14"/>
                  </a:cubicBezTo>
                  <a:cubicBezTo>
                    <a:pt x="1" y="10"/>
                    <a:pt x="0" y="6"/>
                    <a:pt x="0" y="1"/>
                  </a:cubicBezTo>
                  <a:cubicBezTo>
                    <a:pt x="0" y="1"/>
                    <a:pt x="0" y="0"/>
                    <a:pt x="0" y="0"/>
                  </a:cubicBezTo>
                  <a:cubicBezTo>
                    <a:pt x="1" y="0"/>
                    <a:pt x="1" y="1"/>
                    <a:pt x="1" y="1"/>
                  </a:cubicBezTo>
                  <a:cubicBezTo>
                    <a:pt x="2" y="5"/>
                    <a:pt x="3" y="10"/>
                    <a:pt x="4" y="14"/>
                  </a:cubicBezTo>
                  <a:cubicBezTo>
                    <a:pt x="4" y="14"/>
                    <a:pt x="4" y="15"/>
                    <a:pt x="4" y="15"/>
                  </a:cubicBezTo>
                  <a:cubicBezTo>
                    <a:pt x="4" y="15"/>
                    <a:pt x="3" y="15"/>
                    <a:pt x="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4" name="Freeform 195"/>
            <p:cNvSpPr/>
            <p:nvPr/>
          </p:nvSpPr>
          <p:spPr bwMode="auto">
            <a:xfrm>
              <a:off x="9913938" y="5492750"/>
              <a:ext cx="22225" cy="85725"/>
            </a:xfrm>
            <a:custGeom>
              <a:avLst/>
              <a:gdLst>
                <a:gd name="T0" fmla="*/ 2 w 3"/>
                <a:gd name="T1" fmla="*/ 11 h 11"/>
                <a:gd name="T2" fmla="*/ 1 w 3"/>
                <a:gd name="T3" fmla="*/ 10 h 11"/>
                <a:gd name="T4" fmla="*/ 0 w 3"/>
                <a:gd name="T5" fmla="*/ 1 h 11"/>
                <a:gd name="T6" fmla="*/ 0 w 3"/>
                <a:gd name="T7" fmla="*/ 0 h 11"/>
                <a:gd name="T8" fmla="*/ 1 w 3"/>
                <a:gd name="T9" fmla="*/ 1 h 11"/>
                <a:gd name="T10" fmla="*/ 3 w 3"/>
                <a:gd name="T11" fmla="*/ 10 h 11"/>
                <a:gd name="T12" fmla="*/ 2 w 3"/>
                <a:gd name="T13" fmla="*/ 11 h 11"/>
                <a:gd name="T14" fmla="*/ 2 w 3"/>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1">
                  <a:moveTo>
                    <a:pt x="2" y="11"/>
                  </a:moveTo>
                  <a:cubicBezTo>
                    <a:pt x="2" y="11"/>
                    <a:pt x="1" y="11"/>
                    <a:pt x="1" y="10"/>
                  </a:cubicBezTo>
                  <a:cubicBezTo>
                    <a:pt x="1" y="7"/>
                    <a:pt x="0" y="4"/>
                    <a:pt x="0" y="1"/>
                  </a:cubicBezTo>
                  <a:cubicBezTo>
                    <a:pt x="0" y="1"/>
                    <a:pt x="0" y="0"/>
                    <a:pt x="0" y="0"/>
                  </a:cubicBezTo>
                  <a:cubicBezTo>
                    <a:pt x="1" y="0"/>
                    <a:pt x="1" y="0"/>
                    <a:pt x="1" y="1"/>
                  </a:cubicBezTo>
                  <a:cubicBezTo>
                    <a:pt x="2" y="4"/>
                    <a:pt x="3" y="7"/>
                    <a:pt x="3" y="10"/>
                  </a:cubicBezTo>
                  <a:cubicBezTo>
                    <a:pt x="3" y="11"/>
                    <a:pt x="3" y="11"/>
                    <a:pt x="2" y="11"/>
                  </a:cubicBezTo>
                  <a:cubicBezTo>
                    <a:pt x="2" y="11"/>
                    <a:pt x="2" y="11"/>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5" name="Freeform 196"/>
            <p:cNvSpPr/>
            <p:nvPr/>
          </p:nvSpPr>
          <p:spPr bwMode="auto">
            <a:xfrm>
              <a:off x="9936163" y="5500688"/>
              <a:ext cx="31750" cy="93663"/>
            </a:xfrm>
            <a:custGeom>
              <a:avLst/>
              <a:gdLst>
                <a:gd name="T0" fmla="*/ 3 w 4"/>
                <a:gd name="T1" fmla="*/ 12 h 12"/>
                <a:gd name="T2" fmla="*/ 2 w 4"/>
                <a:gd name="T3" fmla="*/ 11 h 12"/>
                <a:gd name="T4" fmla="*/ 0 w 4"/>
                <a:gd name="T5" fmla="*/ 1 h 12"/>
                <a:gd name="T6" fmla="*/ 1 w 4"/>
                <a:gd name="T7" fmla="*/ 0 h 12"/>
                <a:gd name="T8" fmla="*/ 2 w 4"/>
                <a:gd name="T9" fmla="*/ 1 h 12"/>
                <a:gd name="T10" fmla="*/ 4 w 4"/>
                <a:gd name="T11" fmla="*/ 11 h 12"/>
                <a:gd name="T12" fmla="*/ 3 w 4"/>
                <a:gd name="T13" fmla="*/ 12 h 12"/>
                <a:gd name="T14" fmla="*/ 3 w 4"/>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2">
                  <a:moveTo>
                    <a:pt x="3" y="12"/>
                  </a:moveTo>
                  <a:cubicBezTo>
                    <a:pt x="2" y="12"/>
                    <a:pt x="2" y="12"/>
                    <a:pt x="2" y="11"/>
                  </a:cubicBezTo>
                  <a:cubicBezTo>
                    <a:pt x="0" y="1"/>
                    <a:pt x="0" y="1"/>
                    <a:pt x="0" y="1"/>
                  </a:cubicBezTo>
                  <a:cubicBezTo>
                    <a:pt x="0" y="1"/>
                    <a:pt x="1" y="0"/>
                    <a:pt x="1" y="0"/>
                  </a:cubicBezTo>
                  <a:cubicBezTo>
                    <a:pt x="2" y="0"/>
                    <a:pt x="2" y="1"/>
                    <a:pt x="2" y="1"/>
                  </a:cubicBezTo>
                  <a:cubicBezTo>
                    <a:pt x="4" y="11"/>
                    <a:pt x="4" y="11"/>
                    <a:pt x="4" y="11"/>
                  </a:cubicBezTo>
                  <a:cubicBezTo>
                    <a:pt x="4" y="12"/>
                    <a:pt x="3" y="12"/>
                    <a:pt x="3" y="12"/>
                  </a:cubicBezTo>
                  <a:cubicBezTo>
                    <a:pt x="3" y="12"/>
                    <a:pt x="3" y="12"/>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6" name="Freeform 197"/>
            <p:cNvSpPr/>
            <p:nvPr/>
          </p:nvSpPr>
          <p:spPr bwMode="auto">
            <a:xfrm>
              <a:off x="9975850" y="5421313"/>
              <a:ext cx="55563" cy="141288"/>
            </a:xfrm>
            <a:custGeom>
              <a:avLst/>
              <a:gdLst>
                <a:gd name="T0" fmla="*/ 6 w 7"/>
                <a:gd name="T1" fmla="*/ 18 h 18"/>
                <a:gd name="T2" fmla="*/ 5 w 7"/>
                <a:gd name="T3" fmla="*/ 18 h 18"/>
                <a:gd name="T4" fmla="*/ 0 w 7"/>
                <a:gd name="T5" fmla="*/ 1 h 18"/>
                <a:gd name="T6" fmla="*/ 1 w 7"/>
                <a:gd name="T7" fmla="*/ 0 h 18"/>
                <a:gd name="T8" fmla="*/ 2 w 7"/>
                <a:gd name="T9" fmla="*/ 0 h 18"/>
                <a:gd name="T10" fmla="*/ 7 w 7"/>
                <a:gd name="T11" fmla="*/ 17 h 18"/>
                <a:gd name="T12" fmla="*/ 6 w 7"/>
                <a:gd name="T13" fmla="*/ 18 h 18"/>
                <a:gd name="T14" fmla="*/ 6 w 7"/>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8">
                  <a:moveTo>
                    <a:pt x="6" y="18"/>
                  </a:moveTo>
                  <a:cubicBezTo>
                    <a:pt x="5" y="18"/>
                    <a:pt x="5" y="18"/>
                    <a:pt x="5" y="18"/>
                  </a:cubicBezTo>
                  <a:cubicBezTo>
                    <a:pt x="0" y="1"/>
                    <a:pt x="0" y="1"/>
                    <a:pt x="0" y="1"/>
                  </a:cubicBezTo>
                  <a:cubicBezTo>
                    <a:pt x="0" y="0"/>
                    <a:pt x="0" y="0"/>
                    <a:pt x="1" y="0"/>
                  </a:cubicBezTo>
                  <a:cubicBezTo>
                    <a:pt x="1" y="0"/>
                    <a:pt x="2" y="0"/>
                    <a:pt x="2" y="0"/>
                  </a:cubicBezTo>
                  <a:cubicBezTo>
                    <a:pt x="7" y="17"/>
                    <a:pt x="7" y="17"/>
                    <a:pt x="7" y="17"/>
                  </a:cubicBezTo>
                  <a:cubicBezTo>
                    <a:pt x="7" y="18"/>
                    <a:pt x="6" y="18"/>
                    <a:pt x="6" y="18"/>
                  </a:cubicBezTo>
                  <a:cubicBezTo>
                    <a:pt x="6" y="18"/>
                    <a:pt x="6" y="18"/>
                    <a:pt x="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7" name="Freeform 198"/>
            <p:cNvSpPr/>
            <p:nvPr/>
          </p:nvSpPr>
          <p:spPr bwMode="auto">
            <a:xfrm>
              <a:off x="9983788" y="5335588"/>
              <a:ext cx="71438" cy="179388"/>
            </a:xfrm>
            <a:custGeom>
              <a:avLst/>
              <a:gdLst>
                <a:gd name="T0" fmla="*/ 8 w 9"/>
                <a:gd name="T1" fmla="*/ 23 h 23"/>
                <a:gd name="T2" fmla="*/ 7 w 9"/>
                <a:gd name="T3" fmla="*/ 22 h 23"/>
                <a:gd name="T4" fmla="*/ 7 w 9"/>
                <a:gd name="T5" fmla="*/ 21 h 23"/>
                <a:gd name="T6" fmla="*/ 1 w 9"/>
                <a:gd name="T7" fmla="*/ 1 h 23"/>
                <a:gd name="T8" fmla="*/ 1 w 9"/>
                <a:gd name="T9" fmla="*/ 0 h 23"/>
                <a:gd name="T10" fmla="*/ 2 w 9"/>
                <a:gd name="T11" fmla="*/ 1 h 23"/>
                <a:gd name="T12" fmla="*/ 9 w 9"/>
                <a:gd name="T13" fmla="*/ 21 h 23"/>
                <a:gd name="T14" fmla="*/ 8 w 9"/>
                <a:gd name="T15" fmla="*/ 23 h 23"/>
                <a:gd name="T16" fmla="*/ 8 w 9"/>
                <a:gd name="T1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3">
                  <a:moveTo>
                    <a:pt x="8" y="23"/>
                  </a:moveTo>
                  <a:cubicBezTo>
                    <a:pt x="7" y="23"/>
                    <a:pt x="7" y="23"/>
                    <a:pt x="7" y="22"/>
                  </a:cubicBezTo>
                  <a:cubicBezTo>
                    <a:pt x="6" y="22"/>
                    <a:pt x="6" y="21"/>
                    <a:pt x="7" y="21"/>
                  </a:cubicBezTo>
                  <a:cubicBezTo>
                    <a:pt x="4" y="15"/>
                    <a:pt x="2" y="8"/>
                    <a:pt x="1" y="1"/>
                  </a:cubicBezTo>
                  <a:cubicBezTo>
                    <a:pt x="0" y="1"/>
                    <a:pt x="1" y="0"/>
                    <a:pt x="1" y="0"/>
                  </a:cubicBezTo>
                  <a:cubicBezTo>
                    <a:pt x="2" y="0"/>
                    <a:pt x="2" y="0"/>
                    <a:pt x="2" y="1"/>
                  </a:cubicBezTo>
                  <a:cubicBezTo>
                    <a:pt x="4" y="8"/>
                    <a:pt x="6" y="14"/>
                    <a:pt x="9" y="21"/>
                  </a:cubicBezTo>
                  <a:cubicBezTo>
                    <a:pt x="9" y="22"/>
                    <a:pt x="8" y="23"/>
                    <a:pt x="8" y="23"/>
                  </a:cubicBezTo>
                  <a:cubicBezTo>
                    <a:pt x="8" y="23"/>
                    <a:pt x="8" y="23"/>
                    <a:pt x="8"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8" name="Freeform 199"/>
            <p:cNvSpPr/>
            <p:nvPr/>
          </p:nvSpPr>
          <p:spPr bwMode="auto">
            <a:xfrm>
              <a:off x="9088438" y="5703888"/>
              <a:ext cx="47625" cy="109538"/>
            </a:xfrm>
            <a:custGeom>
              <a:avLst/>
              <a:gdLst>
                <a:gd name="T0" fmla="*/ 5 w 6"/>
                <a:gd name="T1" fmla="*/ 14 h 14"/>
                <a:gd name="T2" fmla="*/ 4 w 6"/>
                <a:gd name="T3" fmla="*/ 14 h 14"/>
                <a:gd name="T4" fmla="*/ 3 w 6"/>
                <a:gd name="T5" fmla="*/ 13 h 14"/>
                <a:gd name="T6" fmla="*/ 0 w 6"/>
                <a:gd name="T7" fmla="*/ 2 h 14"/>
                <a:gd name="T8" fmla="*/ 0 w 6"/>
                <a:gd name="T9" fmla="*/ 1 h 14"/>
                <a:gd name="T10" fmla="*/ 0 w 6"/>
                <a:gd name="T11" fmla="*/ 0 h 14"/>
                <a:gd name="T12" fmla="*/ 2 w 6"/>
                <a:gd name="T13" fmla="*/ 1 h 14"/>
                <a:gd name="T14" fmla="*/ 2 w 6"/>
                <a:gd name="T15" fmla="*/ 1 h 14"/>
                <a:gd name="T16" fmla="*/ 2 w 6"/>
                <a:gd name="T17" fmla="*/ 1 h 14"/>
                <a:gd name="T18" fmla="*/ 5 w 6"/>
                <a:gd name="T19" fmla="*/ 12 h 14"/>
                <a:gd name="T20" fmla="*/ 6 w 6"/>
                <a:gd name="T21" fmla="*/ 12 h 14"/>
                <a:gd name="T22" fmla="*/ 6 w 6"/>
                <a:gd name="T23" fmla="*/ 13 h 14"/>
                <a:gd name="T24" fmla="*/ 5 w 6"/>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14">
                  <a:moveTo>
                    <a:pt x="5" y="14"/>
                  </a:moveTo>
                  <a:cubicBezTo>
                    <a:pt x="4" y="14"/>
                    <a:pt x="4" y="14"/>
                    <a:pt x="4" y="14"/>
                  </a:cubicBezTo>
                  <a:cubicBezTo>
                    <a:pt x="4" y="13"/>
                    <a:pt x="3" y="13"/>
                    <a:pt x="3" y="13"/>
                  </a:cubicBezTo>
                  <a:cubicBezTo>
                    <a:pt x="0" y="2"/>
                    <a:pt x="0" y="2"/>
                    <a:pt x="0" y="2"/>
                  </a:cubicBezTo>
                  <a:cubicBezTo>
                    <a:pt x="0" y="2"/>
                    <a:pt x="0" y="2"/>
                    <a:pt x="0" y="1"/>
                  </a:cubicBezTo>
                  <a:cubicBezTo>
                    <a:pt x="0" y="1"/>
                    <a:pt x="0" y="0"/>
                    <a:pt x="0" y="0"/>
                  </a:cubicBezTo>
                  <a:cubicBezTo>
                    <a:pt x="1" y="0"/>
                    <a:pt x="2" y="0"/>
                    <a:pt x="2" y="1"/>
                  </a:cubicBezTo>
                  <a:cubicBezTo>
                    <a:pt x="2" y="1"/>
                    <a:pt x="2" y="1"/>
                    <a:pt x="2" y="1"/>
                  </a:cubicBezTo>
                  <a:cubicBezTo>
                    <a:pt x="2" y="1"/>
                    <a:pt x="2" y="1"/>
                    <a:pt x="2" y="1"/>
                  </a:cubicBezTo>
                  <a:cubicBezTo>
                    <a:pt x="5" y="12"/>
                    <a:pt x="5" y="12"/>
                    <a:pt x="5" y="12"/>
                  </a:cubicBezTo>
                  <a:cubicBezTo>
                    <a:pt x="5" y="12"/>
                    <a:pt x="6" y="12"/>
                    <a:pt x="6" y="12"/>
                  </a:cubicBezTo>
                  <a:cubicBezTo>
                    <a:pt x="6" y="12"/>
                    <a:pt x="6" y="13"/>
                    <a:pt x="6" y="13"/>
                  </a:cubicBezTo>
                  <a:cubicBezTo>
                    <a:pt x="5" y="14"/>
                    <a:pt x="5" y="14"/>
                    <a:pt x="5"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9" name="Freeform 200"/>
            <p:cNvSpPr/>
            <p:nvPr/>
          </p:nvSpPr>
          <p:spPr bwMode="auto">
            <a:xfrm>
              <a:off x="9136063" y="5727700"/>
              <a:ext cx="39688" cy="101600"/>
            </a:xfrm>
            <a:custGeom>
              <a:avLst/>
              <a:gdLst>
                <a:gd name="T0" fmla="*/ 4 w 5"/>
                <a:gd name="T1" fmla="*/ 13 h 13"/>
                <a:gd name="T2" fmla="*/ 3 w 5"/>
                <a:gd name="T3" fmla="*/ 12 h 13"/>
                <a:gd name="T4" fmla="*/ 0 w 5"/>
                <a:gd name="T5" fmla="*/ 2 h 13"/>
                <a:gd name="T6" fmla="*/ 0 w 5"/>
                <a:gd name="T7" fmla="*/ 0 h 13"/>
                <a:gd name="T8" fmla="*/ 2 w 5"/>
                <a:gd name="T9" fmla="*/ 1 h 13"/>
                <a:gd name="T10" fmla="*/ 5 w 5"/>
                <a:gd name="T11" fmla="*/ 11 h 13"/>
                <a:gd name="T12" fmla="*/ 4 w 5"/>
                <a:gd name="T13" fmla="*/ 13 h 13"/>
                <a:gd name="T14" fmla="*/ 4 w 5"/>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3">
                  <a:moveTo>
                    <a:pt x="4" y="13"/>
                  </a:moveTo>
                  <a:cubicBezTo>
                    <a:pt x="3" y="13"/>
                    <a:pt x="3" y="12"/>
                    <a:pt x="3" y="12"/>
                  </a:cubicBezTo>
                  <a:cubicBezTo>
                    <a:pt x="0" y="2"/>
                    <a:pt x="0" y="2"/>
                    <a:pt x="0" y="2"/>
                  </a:cubicBezTo>
                  <a:cubicBezTo>
                    <a:pt x="0" y="1"/>
                    <a:pt x="0" y="1"/>
                    <a:pt x="0" y="0"/>
                  </a:cubicBezTo>
                  <a:cubicBezTo>
                    <a:pt x="1" y="0"/>
                    <a:pt x="1" y="1"/>
                    <a:pt x="2" y="1"/>
                  </a:cubicBezTo>
                  <a:cubicBezTo>
                    <a:pt x="5" y="11"/>
                    <a:pt x="5" y="11"/>
                    <a:pt x="5" y="11"/>
                  </a:cubicBezTo>
                  <a:cubicBezTo>
                    <a:pt x="5" y="12"/>
                    <a:pt x="4" y="13"/>
                    <a:pt x="4" y="13"/>
                  </a:cubicBezTo>
                  <a:cubicBezTo>
                    <a:pt x="4" y="13"/>
                    <a:pt x="4" y="13"/>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0" name="Freeform 201"/>
            <p:cNvSpPr>
              <a:spLocks noEditPoints="1"/>
            </p:cNvSpPr>
            <p:nvPr/>
          </p:nvSpPr>
          <p:spPr bwMode="auto">
            <a:xfrm>
              <a:off x="8751888" y="4637088"/>
              <a:ext cx="1263650" cy="1279525"/>
            </a:xfrm>
            <a:custGeom>
              <a:avLst/>
              <a:gdLst>
                <a:gd name="T0" fmla="*/ 52 w 161"/>
                <a:gd name="T1" fmla="*/ 158 h 163"/>
                <a:gd name="T2" fmla="*/ 34 w 161"/>
                <a:gd name="T3" fmla="*/ 131 h 163"/>
                <a:gd name="T4" fmla="*/ 7 w 161"/>
                <a:gd name="T5" fmla="*/ 116 h 163"/>
                <a:gd name="T6" fmla="*/ 13 w 161"/>
                <a:gd name="T7" fmla="*/ 84 h 163"/>
                <a:gd name="T8" fmla="*/ 5 w 161"/>
                <a:gd name="T9" fmla="*/ 54 h 163"/>
                <a:gd name="T10" fmla="*/ 31 w 161"/>
                <a:gd name="T11" fmla="*/ 36 h 163"/>
                <a:gd name="T12" fmla="*/ 47 w 161"/>
                <a:gd name="T13" fmla="*/ 9 h 163"/>
                <a:gd name="T14" fmla="*/ 78 w 161"/>
                <a:gd name="T15" fmla="*/ 15 h 163"/>
                <a:gd name="T16" fmla="*/ 102 w 161"/>
                <a:gd name="T17" fmla="*/ 5 h 163"/>
                <a:gd name="T18" fmla="*/ 108 w 161"/>
                <a:gd name="T19" fmla="*/ 7 h 163"/>
                <a:gd name="T20" fmla="*/ 117 w 161"/>
                <a:gd name="T21" fmla="*/ 19 h 163"/>
                <a:gd name="T22" fmla="*/ 109 w 161"/>
                <a:gd name="T23" fmla="*/ 14 h 163"/>
                <a:gd name="T24" fmla="*/ 136 w 161"/>
                <a:gd name="T25" fmla="*/ 26 h 163"/>
                <a:gd name="T26" fmla="*/ 153 w 161"/>
                <a:gd name="T27" fmla="*/ 51 h 163"/>
                <a:gd name="T28" fmla="*/ 159 w 161"/>
                <a:gd name="T29" fmla="*/ 82 h 163"/>
                <a:gd name="T30" fmla="*/ 154 w 161"/>
                <a:gd name="T31" fmla="*/ 112 h 163"/>
                <a:gd name="T32" fmla="*/ 136 w 161"/>
                <a:gd name="T33" fmla="*/ 139 h 163"/>
                <a:gd name="T34" fmla="*/ 112 w 161"/>
                <a:gd name="T35" fmla="*/ 155 h 163"/>
                <a:gd name="T36" fmla="*/ 80 w 161"/>
                <a:gd name="T37" fmla="*/ 162 h 163"/>
                <a:gd name="T38" fmla="*/ 77 w 161"/>
                <a:gd name="T39" fmla="*/ 159 h 163"/>
                <a:gd name="T40" fmla="*/ 105 w 161"/>
                <a:gd name="T41" fmla="*/ 141 h 163"/>
                <a:gd name="T42" fmla="*/ 132 w 161"/>
                <a:gd name="T43" fmla="*/ 139 h 163"/>
                <a:gd name="T44" fmla="*/ 140 w 161"/>
                <a:gd name="T45" fmla="*/ 107 h 163"/>
                <a:gd name="T46" fmla="*/ 157 w 161"/>
                <a:gd name="T47" fmla="*/ 86 h 163"/>
                <a:gd name="T48" fmla="*/ 142 w 161"/>
                <a:gd name="T49" fmla="*/ 69 h 163"/>
                <a:gd name="T50" fmla="*/ 127 w 161"/>
                <a:gd name="T51" fmla="*/ 37 h 163"/>
                <a:gd name="T52" fmla="*/ 103 w 161"/>
                <a:gd name="T53" fmla="*/ 21 h 163"/>
                <a:gd name="T54" fmla="*/ 101 w 161"/>
                <a:gd name="T55" fmla="*/ 8 h 163"/>
                <a:gd name="T56" fmla="*/ 80 w 161"/>
                <a:gd name="T57" fmla="*/ 19 h 163"/>
                <a:gd name="T58" fmla="*/ 47 w 161"/>
                <a:gd name="T59" fmla="*/ 13 h 163"/>
                <a:gd name="T60" fmla="*/ 35 w 161"/>
                <a:gd name="T61" fmla="*/ 38 h 163"/>
                <a:gd name="T62" fmla="*/ 8 w 161"/>
                <a:gd name="T63" fmla="*/ 57 h 163"/>
                <a:gd name="T64" fmla="*/ 17 w 161"/>
                <a:gd name="T65" fmla="*/ 83 h 163"/>
                <a:gd name="T66" fmla="*/ 11 w 161"/>
                <a:gd name="T67" fmla="*/ 116 h 163"/>
                <a:gd name="T68" fmla="*/ 35 w 161"/>
                <a:gd name="T69" fmla="*/ 128 h 163"/>
                <a:gd name="T70" fmla="*/ 55 w 161"/>
                <a:gd name="T71" fmla="*/ 155 h 163"/>
                <a:gd name="T72" fmla="*/ 31 w 161"/>
                <a:gd name="T73" fmla="*/ 73 h 163"/>
                <a:gd name="T74" fmla="*/ 130 w 161"/>
                <a:gd name="T75" fmla="*/ 89 h 163"/>
                <a:gd name="T76" fmla="*/ 130 w 161"/>
                <a:gd name="T77" fmla="*/ 92 h 163"/>
                <a:gd name="T78" fmla="*/ 130 w 161"/>
                <a:gd name="T79" fmla="*/ 92 h 163"/>
                <a:gd name="T80" fmla="*/ 129 w 161"/>
                <a:gd name="T81" fmla="*/ 96 h 163"/>
                <a:gd name="T82" fmla="*/ 82 w 161"/>
                <a:gd name="T83" fmla="*/ 131 h 163"/>
                <a:gd name="T84" fmla="*/ 72 w 161"/>
                <a:gd name="T85" fmla="*/ 127 h 163"/>
                <a:gd name="T86" fmla="*/ 126 w 161"/>
                <a:gd name="T87" fmla="*/ 9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1" h="163">
                  <a:moveTo>
                    <a:pt x="78" y="163"/>
                  </a:moveTo>
                  <a:cubicBezTo>
                    <a:pt x="78" y="163"/>
                    <a:pt x="78" y="163"/>
                    <a:pt x="78" y="163"/>
                  </a:cubicBezTo>
                  <a:cubicBezTo>
                    <a:pt x="69" y="163"/>
                    <a:pt x="60" y="161"/>
                    <a:pt x="52" y="158"/>
                  </a:cubicBezTo>
                  <a:cubicBezTo>
                    <a:pt x="51" y="158"/>
                    <a:pt x="51" y="157"/>
                    <a:pt x="51" y="156"/>
                  </a:cubicBezTo>
                  <a:cubicBezTo>
                    <a:pt x="53" y="144"/>
                    <a:pt x="53" y="144"/>
                    <a:pt x="53" y="144"/>
                  </a:cubicBezTo>
                  <a:cubicBezTo>
                    <a:pt x="46" y="141"/>
                    <a:pt x="40" y="137"/>
                    <a:pt x="34" y="131"/>
                  </a:cubicBezTo>
                  <a:cubicBezTo>
                    <a:pt x="24" y="138"/>
                    <a:pt x="24" y="138"/>
                    <a:pt x="24" y="138"/>
                  </a:cubicBezTo>
                  <a:cubicBezTo>
                    <a:pt x="23" y="139"/>
                    <a:pt x="22" y="138"/>
                    <a:pt x="22" y="138"/>
                  </a:cubicBezTo>
                  <a:cubicBezTo>
                    <a:pt x="16" y="131"/>
                    <a:pt x="11" y="124"/>
                    <a:pt x="7" y="116"/>
                  </a:cubicBezTo>
                  <a:cubicBezTo>
                    <a:pt x="7" y="115"/>
                    <a:pt x="7" y="114"/>
                    <a:pt x="8" y="113"/>
                  </a:cubicBezTo>
                  <a:cubicBezTo>
                    <a:pt x="17" y="107"/>
                    <a:pt x="17" y="107"/>
                    <a:pt x="17" y="107"/>
                  </a:cubicBezTo>
                  <a:cubicBezTo>
                    <a:pt x="15" y="100"/>
                    <a:pt x="13" y="92"/>
                    <a:pt x="13" y="84"/>
                  </a:cubicBezTo>
                  <a:cubicBezTo>
                    <a:pt x="1" y="82"/>
                    <a:pt x="1" y="82"/>
                    <a:pt x="1" y="82"/>
                  </a:cubicBezTo>
                  <a:cubicBezTo>
                    <a:pt x="0" y="82"/>
                    <a:pt x="0" y="81"/>
                    <a:pt x="0" y="80"/>
                  </a:cubicBezTo>
                  <a:cubicBezTo>
                    <a:pt x="0" y="71"/>
                    <a:pt x="2" y="62"/>
                    <a:pt x="5" y="54"/>
                  </a:cubicBezTo>
                  <a:cubicBezTo>
                    <a:pt x="5" y="53"/>
                    <a:pt x="6" y="53"/>
                    <a:pt x="7" y="53"/>
                  </a:cubicBezTo>
                  <a:cubicBezTo>
                    <a:pt x="19" y="55"/>
                    <a:pt x="19" y="55"/>
                    <a:pt x="19" y="55"/>
                  </a:cubicBezTo>
                  <a:cubicBezTo>
                    <a:pt x="22" y="48"/>
                    <a:pt x="26" y="42"/>
                    <a:pt x="31" y="36"/>
                  </a:cubicBezTo>
                  <a:cubicBezTo>
                    <a:pt x="25" y="26"/>
                    <a:pt x="25" y="26"/>
                    <a:pt x="25" y="26"/>
                  </a:cubicBezTo>
                  <a:cubicBezTo>
                    <a:pt x="24" y="26"/>
                    <a:pt x="24" y="25"/>
                    <a:pt x="25" y="24"/>
                  </a:cubicBezTo>
                  <a:cubicBezTo>
                    <a:pt x="31" y="18"/>
                    <a:pt x="39" y="13"/>
                    <a:pt x="47" y="9"/>
                  </a:cubicBezTo>
                  <a:cubicBezTo>
                    <a:pt x="48" y="9"/>
                    <a:pt x="49" y="9"/>
                    <a:pt x="49" y="10"/>
                  </a:cubicBezTo>
                  <a:cubicBezTo>
                    <a:pt x="56" y="19"/>
                    <a:pt x="56" y="19"/>
                    <a:pt x="56" y="19"/>
                  </a:cubicBezTo>
                  <a:cubicBezTo>
                    <a:pt x="63" y="17"/>
                    <a:pt x="70" y="15"/>
                    <a:pt x="78" y="15"/>
                  </a:cubicBezTo>
                  <a:cubicBezTo>
                    <a:pt x="80" y="3"/>
                    <a:pt x="80" y="3"/>
                    <a:pt x="80" y="3"/>
                  </a:cubicBezTo>
                  <a:cubicBezTo>
                    <a:pt x="81" y="3"/>
                    <a:pt x="81" y="2"/>
                    <a:pt x="81" y="2"/>
                  </a:cubicBezTo>
                  <a:cubicBezTo>
                    <a:pt x="84" y="0"/>
                    <a:pt x="101" y="5"/>
                    <a:pt x="102" y="5"/>
                  </a:cubicBezTo>
                  <a:cubicBezTo>
                    <a:pt x="103" y="5"/>
                    <a:pt x="105" y="6"/>
                    <a:pt x="106" y="6"/>
                  </a:cubicBezTo>
                  <a:cubicBezTo>
                    <a:pt x="107" y="6"/>
                    <a:pt x="107" y="6"/>
                    <a:pt x="108" y="7"/>
                  </a:cubicBezTo>
                  <a:cubicBezTo>
                    <a:pt x="108" y="7"/>
                    <a:pt x="108" y="7"/>
                    <a:pt x="108" y="7"/>
                  </a:cubicBezTo>
                  <a:cubicBezTo>
                    <a:pt x="109" y="7"/>
                    <a:pt x="109" y="7"/>
                    <a:pt x="110" y="8"/>
                  </a:cubicBezTo>
                  <a:cubicBezTo>
                    <a:pt x="110" y="9"/>
                    <a:pt x="110" y="9"/>
                    <a:pt x="111" y="10"/>
                  </a:cubicBezTo>
                  <a:cubicBezTo>
                    <a:pt x="112" y="13"/>
                    <a:pt x="114" y="16"/>
                    <a:pt x="117" y="19"/>
                  </a:cubicBezTo>
                  <a:cubicBezTo>
                    <a:pt x="117" y="20"/>
                    <a:pt x="117" y="21"/>
                    <a:pt x="116" y="21"/>
                  </a:cubicBezTo>
                  <a:cubicBezTo>
                    <a:pt x="115" y="22"/>
                    <a:pt x="114" y="22"/>
                    <a:pt x="114" y="21"/>
                  </a:cubicBezTo>
                  <a:cubicBezTo>
                    <a:pt x="112" y="19"/>
                    <a:pt x="110" y="16"/>
                    <a:pt x="109" y="14"/>
                  </a:cubicBezTo>
                  <a:cubicBezTo>
                    <a:pt x="107" y="20"/>
                    <a:pt x="107" y="20"/>
                    <a:pt x="107" y="20"/>
                  </a:cubicBezTo>
                  <a:cubicBezTo>
                    <a:pt x="114" y="24"/>
                    <a:pt x="121" y="28"/>
                    <a:pt x="127" y="33"/>
                  </a:cubicBezTo>
                  <a:cubicBezTo>
                    <a:pt x="136" y="26"/>
                    <a:pt x="136" y="26"/>
                    <a:pt x="136" y="26"/>
                  </a:cubicBezTo>
                  <a:cubicBezTo>
                    <a:pt x="137" y="26"/>
                    <a:pt x="138" y="26"/>
                    <a:pt x="139" y="27"/>
                  </a:cubicBezTo>
                  <a:cubicBezTo>
                    <a:pt x="145" y="33"/>
                    <a:pt x="150" y="41"/>
                    <a:pt x="154" y="49"/>
                  </a:cubicBezTo>
                  <a:cubicBezTo>
                    <a:pt x="154" y="50"/>
                    <a:pt x="154" y="51"/>
                    <a:pt x="153" y="51"/>
                  </a:cubicBezTo>
                  <a:cubicBezTo>
                    <a:pt x="143" y="57"/>
                    <a:pt x="144" y="60"/>
                    <a:pt x="146" y="68"/>
                  </a:cubicBezTo>
                  <a:cubicBezTo>
                    <a:pt x="147" y="71"/>
                    <a:pt x="148" y="75"/>
                    <a:pt x="148" y="80"/>
                  </a:cubicBezTo>
                  <a:cubicBezTo>
                    <a:pt x="159" y="82"/>
                    <a:pt x="159" y="82"/>
                    <a:pt x="159" y="82"/>
                  </a:cubicBezTo>
                  <a:cubicBezTo>
                    <a:pt x="160" y="83"/>
                    <a:pt x="161" y="83"/>
                    <a:pt x="161" y="84"/>
                  </a:cubicBezTo>
                  <a:cubicBezTo>
                    <a:pt x="161" y="93"/>
                    <a:pt x="159" y="102"/>
                    <a:pt x="156" y="110"/>
                  </a:cubicBezTo>
                  <a:cubicBezTo>
                    <a:pt x="156" y="111"/>
                    <a:pt x="155" y="112"/>
                    <a:pt x="154" y="112"/>
                  </a:cubicBezTo>
                  <a:cubicBezTo>
                    <a:pt x="142" y="109"/>
                    <a:pt x="142" y="109"/>
                    <a:pt x="142" y="109"/>
                  </a:cubicBezTo>
                  <a:cubicBezTo>
                    <a:pt x="139" y="117"/>
                    <a:pt x="135" y="123"/>
                    <a:pt x="130" y="129"/>
                  </a:cubicBezTo>
                  <a:cubicBezTo>
                    <a:pt x="136" y="139"/>
                    <a:pt x="136" y="139"/>
                    <a:pt x="136" y="139"/>
                  </a:cubicBezTo>
                  <a:cubicBezTo>
                    <a:pt x="137" y="139"/>
                    <a:pt x="137" y="140"/>
                    <a:pt x="136" y="141"/>
                  </a:cubicBezTo>
                  <a:cubicBezTo>
                    <a:pt x="129" y="147"/>
                    <a:pt x="122" y="152"/>
                    <a:pt x="114" y="156"/>
                  </a:cubicBezTo>
                  <a:cubicBezTo>
                    <a:pt x="113" y="156"/>
                    <a:pt x="112" y="156"/>
                    <a:pt x="112" y="155"/>
                  </a:cubicBezTo>
                  <a:cubicBezTo>
                    <a:pt x="105" y="145"/>
                    <a:pt x="105" y="145"/>
                    <a:pt x="105" y="145"/>
                  </a:cubicBezTo>
                  <a:cubicBezTo>
                    <a:pt x="98" y="148"/>
                    <a:pt x="90" y="150"/>
                    <a:pt x="82" y="150"/>
                  </a:cubicBezTo>
                  <a:cubicBezTo>
                    <a:pt x="80" y="162"/>
                    <a:pt x="80" y="162"/>
                    <a:pt x="80" y="162"/>
                  </a:cubicBezTo>
                  <a:cubicBezTo>
                    <a:pt x="80" y="162"/>
                    <a:pt x="79" y="163"/>
                    <a:pt x="78" y="163"/>
                  </a:cubicBezTo>
                  <a:close/>
                  <a:moveTo>
                    <a:pt x="55" y="155"/>
                  </a:moveTo>
                  <a:cubicBezTo>
                    <a:pt x="62" y="157"/>
                    <a:pt x="69" y="159"/>
                    <a:pt x="77" y="159"/>
                  </a:cubicBezTo>
                  <a:cubicBezTo>
                    <a:pt x="79" y="148"/>
                    <a:pt x="79" y="148"/>
                    <a:pt x="79" y="148"/>
                  </a:cubicBezTo>
                  <a:cubicBezTo>
                    <a:pt x="79" y="147"/>
                    <a:pt x="80" y="146"/>
                    <a:pt x="81" y="146"/>
                  </a:cubicBezTo>
                  <a:cubicBezTo>
                    <a:pt x="89" y="146"/>
                    <a:pt x="97" y="145"/>
                    <a:pt x="105" y="141"/>
                  </a:cubicBezTo>
                  <a:cubicBezTo>
                    <a:pt x="106" y="141"/>
                    <a:pt x="107" y="141"/>
                    <a:pt x="107" y="142"/>
                  </a:cubicBezTo>
                  <a:cubicBezTo>
                    <a:pt x="114" y="152"/>
                    <a:pt x="114" y="152"/>
                    <a:pt x="114" y="152"/>
                  </a:cubicBezTo>
                  <a:cubicBezTo>
                    <a:pt x="120" y="148"/>
                    <a:pt x="127" y="144"/>
                    <a:pt x="132" y="139"/>
                  </a:cubicBezTo>
                  <a:cubicBezTo>
                    <a:pt x="126" y="130"/>
                    <a:pt x="126" y="130"/>
                    <a:pt x="126" y="130"/>
                  </a:cubicBezTo>
                  <a:cubicBezTo>
                    <a:pt x="125" y="129"/>
                    <a:pt x="125" y="128"/>
                    <a:pt x="126" y="127"/>
                  </a:cubicBezTo>
                  <a:cubicBezTo>
                    <a:pt x="132" y="121"/>
                    <a:pt x="136" y="114"/>
                    <a:pt x="140" y="107"/>
                  </a:cubicBezTo>
                  <a:cubicBezTo>
                    <a:pt x="140" y="106"/>
                    <a:pt x="141" y="105"/>
                    <a:pt x="142" y="105"/>
                  </a:cubicBezTo>
                  <a:cubicBezTo>
                    <a:pt x="153" y="108"/>
                    <a:pt x="153" y="108"/>
                    <a:pt x="153" y="108"/>
                  </a:cubicBezTo>
                  <a:cubicBezTo>
                    <a:pt x="155" y="101"/>
                    <a:pt x="157" y="93"/>
                    <a:pt x="157" y="86"/>
                  </a:cubicBezTo>
                  <a:cubicBezTo>
                    <a:pt x="146" y="84"/>
                    <a:pt x="146" y="84"/>
                    <a:pt x="146" y="84"/>
                  </a:cubicBezTo>
                  <a:cubicBezTo>
                    <a:pt x="145" y="83"/>
                    <a:pt x="144" y="83"/>
                    <a:pt x="144" y="82"/>
                  </a:cubicBezTo>
                  <a:cubicBezTo>
                    <a:pt x="144" y="77"/>
                    <a:pt x="143" y="73"/>
                    <a:pt x="142" y="69"/>
                  </a:cubicBezTo>
                  <a:cubicBezTo>
                    <a:pt x="140" y="61"/>
                    <a:pt x="139" y="55"/>
                    <a:pt x="150" y="49"/>
                  </a:cubicBezTo>
                  <a:cubicBezTo>
                    <a:pt x="146" y="42"/>
                    <a:pt x="142" y="36"/>
                    <a:pt x="137" y="30"/>
                  </a:cubicBezTo>
                  <a:cubicBezTo>
                    <a:pt x="127" y="37"/>
                    <a:pt x="127" y="37"/>
                    <a:pt x="127" y="37"/>
                  </a:cubicBezTo>
                  <a:cubicBezTo>
                    <a:pt x="127" y="38"/>
                    <a:pt x="126" y="37"/>
                    <a:pt x="125" y="37"/>
                  </a:cubicBezTo>
                  <a:cubicBezTo>
                    <a:pt x="119" y="31"/>
                    <a:pt x="112" y="26"/>
                    <a:pt x="105" y="23"/>
                  </a:cubicBezTo>
                  <a:cubicBezTo>
                    <a:pt x="104" y="23"/>
                    <a:pt x="103" y="22"/>
                    <a:pt x="103" y="21"/>
                  </a:cubicBezTo>
                  <a:cubicBezTo>
                    <a:pt x="106" y="10"/>
                    <a:pt x="106" y="10"/>
                    <a:pt x="106" y="10"/>
                  </a:cubicBezTo>
                  <a:cubicBezTo>
                    <a:pt x="105" y="10"/>
                    <a:pt x="105" y="10"/>
                    <a:pt x="105" y="10"/>
                  </a:cubicBezTo>
                  <a:cubicBezTo>
                    <a:pt x="104" y="9"/>
                    <a:pt x="102" y="9"/>
                    <a:pt x="101" y="8"/>
                  </a:cubicBezTo>
                  <a:cubicBezTo>
                    <a:pt x="99" y="8"/>
                    <a:pt x="87" y="5"/>
                    <a:pt x="84" y="5"/>
                  </a:cubicBezTo>
                  <a:cubicBezTo>
                    <a:pt x="82" y="17"/>
                    <a:pt x="82" y="17"/>
                    <a:pt x="82" y="17"/>
                  </a:cubicBezTo>
                  <a:cubicBezTo>
                    <a:pt x="81" y="18"/>
                    <a:pt x="81" y="19"/>
                    <a:pt x="80" y="19"/>
                  </a:cubicBezTo>
                  <a:cubicBezTo>
                    <a:pt x="72" y="19"/>
                    <a:pt x="63" y="20"/>
                    <a:pt x="56" y="24"/>
                  </a:cubicBezTo>
                  <a:cubicBezTo>
                    <a:pt x="55" y="24"/>
                    <a:pt x="54" y="24"/>
                    <a:pt x="54" y="23"/>
                  </a:cubicBezTo>
                  <a:cubicBezTo>
                    <a:pt x="47" y="13"/>
                    <a:pt x="47" y="13"/>
                    <a:pt x="47" y="13"/>
                  </a:cubicBezTo>
                  <a:cubicBezTo>
                    <a:pt x="40" y="16"/>
                    <a:pt x="34" y="21"/>
                    <a:pt x="29" y="26"/>
                  </a:cubicBezTo>
                  <a:cubicBezTo>
                    <a:pt x="35" y="35"/>
                    <a:pt x="35" y="35"/>
                    <a:pt x="35" y="35"/>
                  </a:cubicBezTo>
                  <a:cubicBezTo>
                    <a:pt x="36" y="36"/>
                    <a:pt x="36" y="37"/>
                    <a:pt x="35" y="38"/>
                  </a:cubicBezTo>
                  <a:cubicBezTo>
                    <a:pt x="29" y="43"/>
                    <a:pt x="25" y="50"/>
                    <a:pt x="21" y="58"/>
                  </a:cubicBezTo>
                  <a:cubicBezTo>
                    <a:pt x="21" y="59"/>
                    <a:pt x="20" y="59"/>
                    <a:pt x="19" y="59"/>
                  </a:cubicBezTo>
                  <a:cubicBezTo>
                    <a:pt x="8" y="57"/>
                    <a:pt x="8" y="57"/>
                    <a:pt x="8" y="57"/>
                  </a:cubicBezTo>
                  <a:cubicBezTo>
                    <a:pt x="5" y="64"/>
                    <a:pt x="4" y="71"/>
                    <a:pt x="4" y="79"/>
                  </a:cubicBezTo>
                  <a:cubicBezTo>
                    <a:pt x="15" y="81"/>
                    <a:pt x="15" y="81"/>
                    <a:pt x="15" y="81"/>
                  </a:cubicBezTo>
                  <a:cubicBezTo>
                    <a:pt x="16" y="81"/>
                    <a:pt x="17" y="82"/>
                    <a:pt x="17" y="83"/>
                  </a:cubicBezTo>
                  <a:cubicBezTo>
                    <a:pt x="17" y="91"/>
                    <a:pt x="18" y="99"/>
                    <a:pt x="21" y="107"/>
                  </a:cubicBezTo>
                  <a:cubicBezTo>
                    <a:pt x="22" y="108"/>
                    <a:pt x="21" y="109"/>
                    <a:pt x="21" y="109"/>
                  </a:cubicBezTo>
                  <a:cubicBezTo>
                    <a:pt x="11" y="116"/>
                    <a:pt x="11" y="116"/>
                    <a:pt x="11" y="116"/>
                  </a:cubicBezTo>
                  <a:cubicBezTo>
                    <a:pt x="14" y="122"/>
                    <a:pt x="18" y="128"/>
                    <a:pt x="23" y="134"/>
                  </a:cubicBezTo>
                  <a:cubicBezTo>
                    <a:pt x="33" y="127"/>
                    <a:pt x="33" y="127"/>
                    <a:pt x="33" y="127"/>
                  </a:cubicBezTo>
                  <a:cubicBezTo>
                    <a:pt x="34" y="127"/>
                    <a:pt x="35" y="127"/>
                    <a:pt x="35" y="128"/>
                  </a:cubicBezTo>
                  <a:cubicBezTo>
                    <a:pt x="41" y="134"/>
                    <a:pt x="48" y="138"/>
                    <a:pt x="56" y="141"/>
                  </a:cubicBezTo>
                  <a:cubicBezTo>
                    <a:pt x="57" y="142"/>
                    <a:pt x="57" y="143"/>
                    <a:pt x="57" y="143"/>
                  </a:cubicBezTo>
                  <a:lnTo>
                    <a:pt x="55" y="155"/>
                  </a:lnTo>
                  <a:close/>
                  <a:moveTo>
                    <a:pt x="82" y="131"/>
                  </a:moveTo>
                  <a:cubicBezTo>
                    <a:pt x="78" y="131"/>
                    <a:pt x="75" y="131"/>
                    <a:pt x="71" y="130"/>
                  </a:cubicBezTo>
                  <a:cubicBezTo>
                    <a:pt x="47" y="126"/>
                    <a:pt x="25" y="106"/>
                    <a:pt x="31" y="73"/>
                  </a:cubicBezTo>
                  <a:cubicBezTo>
                    <a:pt x="37" y="40"/>
                    <a:pt x="66" y="30"/>
                    <a:pt x="90" y="34"/>
                  </a:cubicBezTo>
                  <a:cubicBezTo>
                    <a:pt x="113" y="39"/>
                    <a:pt x="134" y="57"/>
                    <a:pt x="131" y="88"/>
                  </a:cubicBezTo>
                  <a:cubicBezTo>
                    <a:pt x="131" y="88"/>
                    <a:pt x="131" y="88"/>
                    <a:pt x="130" y="89"/>
                  </a:cubicBezTo>
                  <a:cubicBezTo>
                    <a:pt x="131" y="89"/>
                    <a:pt x="131" y="89"/>
                    <a:pt x="131" y="89"/>
                  </a:cubicBezTo>
                  <a:cubicBezTo>
                    <a:pt x="131" y="89"/>
                    <a:pt x="130" y="89"/>
                    <a:pt x="130" y="90"/>
                  </a:cubicBezTo>
                  <a:cubicBezTo>
                    <a:pt x="130" y="91"/>
                    <a:pt x="130" y="91"/>
                    <a:pt x="130" y="92"/>
                  </a:cubicBezTo>
                  <a:cubicBezTo>
                    <a:pt x="130" y="92"/>
                    <a:pt x="130" y="92"/>
                    <a:pt x="130" y="92"/>
                  </a:cubicBezTo>
                  <a:cubicBezTo>
                    <a:pt x="130" y="92"/>
                    <a:pt x="130" y="92"/>
                    <a:pt x="130" y="92"/>
                  </a:cubicBezTo>
                  <a:cubicBezTo>
                    <a:pt x="130" y="92"/>
                    <a:pt x="130" y="92"/>
                    <a:pt x="130" y="92"/>
                  </a:cubicBezTo>
                  <a:cubicBezTo>
                    <a:pt x="130" y="92"/>
                    <a:pt x="130" y="92"/>
                    <a:pt x="130" y="92"/>
                  </a:cubicBezTo>
                  <a:cubicBezTo>
                    <a:pt x="130" y="93"/>
                    <a:pt x="130" y="93"/>
                    <a:pt x="130" y="94"/>
                  </a:cubicBezTo>
                  <a:cubicBezTo>
                    <a:pt x="129" y="95"/>
                    <a:pt x="129" y="95"/>
                    <a:pt x="129" y="96"/>
                  </a:cubicBezTo>
                  <a:cubicBezTo>
                    <a:pt x="129" y="96"/>
                    <a:pt x="129" y="96"/>
                    <a:pt x="129" y="96"/>
                  </a:cubicBezTo>
                  <a:cubicBezTo>
                    <a:pt x="129" y="96"/>
                    <a:pt x="129" y="96"/>
                    <a:pt x="129" y="96"/>
                  </a:cubicBezTo>
                  <a:cubicBezTo>
                    <a:pt x="122" y="121"/>
                    <a:pt x="102" y="131"/>
                    <a:pt x="82" y="131"/>
                  </a:cubicBezTo>
                  <a:close/>
                  <a:moveTo>
                    <a:pt x="79" y="37"/>
                  </a:moveTo>
                  <a:cubicBezTo>
                    <a:pt x="59" y="37"/>
                    <a:pt x="40" y="48"/>
                    <a:pt x="35" y="74"/>
                  </a:cubicBezTo>
                  <a:cubicBezTo>
                    <a:pt x="29" y="104"/>
                    <a:pt x="50" y="122"/>
                    <a:pt x="72" y="127"/>
                  </a:cubicBezTo>
                  <a:cubicBezTo>
                    <a:pt x="94" y="131"/>
                    <a:pt x="120" y="122"/>
                    <a:pt x="126" y="92"/>
                  </a:cubicBezTo>
                  <a:cubicBezTo>
                    <a:pt x="126" y="92"/>
                    <a:pt x="126" y="92"/>
                    <a:pt x="126" y="91"/>
                  </a:cubicBezTo>
                  <a:cubicBezTo>
                    <a:pt x="126" y="91"/>
                    <a:pt x="126" y="91"/>
                    <a:pt x="126" y="90"/>
                  </a:cubicBezTo>
                  <a:cubicBezTo>
                    <a:pt x="132" y="61"/>
                    <a:pt x="111" y="42"/>
                    <a:pt x="89" y="38"/>
                  </a:cubicBezTo>
                  <a:cubicBezTo>
                    <a:pt x="86" y="38"/>
                    <a:pt x="82" y="37"/>
                    <a:pt x="79"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1" name="Freeform 202"/>
            <p:cNvSpPr>
              <a:spLocks noEditPoints="1"/>
            </p:cNvSpPr>
            <p:nvPr/>
          </p:nvSpPr>
          <p:spPr bwMode="auto">
            <a:xfrm>
              <a:off x="8751888" y="4973638"/>
              <a:ext cx="1317625" cy="1044575"/>
            </a:xfrm>
            <a:custGeom>
              <a:avLst/>
              <a:gdLst>
                <a:gd name="T0" fmla="*/ 85 w 168"/>
                <a:gd name="T1" fmla="*/ 133 h 133"/>
                <a:gd name="T2" fmla="*/ 58 w 168"/>
                <a:gd name="T3" fmla="*/ 125 h 133"/>
                <a:gd name="T4" fmla="*/ 84 w 168"/>
                <a:gd name="T5" fmla="*/ 129 h 133"/>
                <a:gd name="T6" fmla="*/ 88 w 168"/>
                <a:gd name="T7" fmla="*/ 116 h 133"/>
                <a:gd name="T8" fmla="*/ 112 w 168"/>
                <a:gd name="T9" fmla="*/ 113 h 133"/>
                <a:gd name="T10" fmla="*/ 121 w 168"/>
                <a:gd name="T11" fmla="*/ 122 h 133"/>
                <a:gd name="T12" fmla="*/ 137 w 168"/>
                <a:gd name="T13" fmla="*/ 105 h 133"/>
                <a:gd name="T14" fmla="*/ 134 w 168"/>
                <a:gd name="T15" fmla="*/ 96 h 133"/>
                <a:gd name="T16" fmla="*/ 149 w 168"/>
                <a:gd name="T17" fmla="*/ 75 h 133"/>
                <a:gd name="T18" fmla="*/ 164 w 168"/>
                <a:gd name="T19" fmla="*/ 55 h 133"/>
                <a:gd name="T20" fmla="*/ 157 w 168"/>
                <a:gd name="T21" fmla="*/ 42 h 133"/>
                <a:gd name="T22" fmla="*/ 161 w 168"/>
                <a:gd name="T23" fmla="*/ 40 h 133"/>
                <a:gd name="T24" fmla="*/ 168 w 168"/>
                <a:gd name="T25" fmla="*/ 54 h 133"/>
                <a:gd name="T26" fmla="*/ 163 w 168"/>
                <a:gd name="T27" fmla="*/ 80 h 133"/>
                <a:gd name="T28" fmla="*/ 149 w 168"/>
                <a:gd name="T29" fmla="*/ 79 h 133"/>
                <a:gd name="T30" fmla="*/ 140 w 168"/>
                <a:gd name="T31" fmla="*/ 103 h 133"/>
                <a:gd name="T32" fmla="*/ 143 w 168"/>
                <a:gd name="T33" fmla="*/ 111 h 133"/>
                <a:gd name="T34" fmla="*/ 119 w 168"/>
                <a:gd name="T35" fmla="*/ 125 h 133"/>
                <a:gd name="T36" fmla="*/ 110 w 168"/>
                <a:gd name="T37" fmla="*/ 116 h 133"/>
                <a:gd name="T38" fmla="*/ 87 w 168"/>
                <a:gd name="T39" fmla="*/ 132 h 133"/>
                <a:gd name="T40" fmla="*/ 53 w 168"/>
                <a:gd name="T41" fmla="*/ 111 h 133"/>
                <a:gd name="T42" fmla="*/ 41 w 168"/>
                <a:gd name="T43" fmla="*/ 101 h 133"/>
                <a:gd name="T44" fmla="*/ 29 w 168"/>
                <a:gd name="T45" fmla="*/ 108 h 133"/>
                <a:gd name="T46" fmla="*/ 9 w 168"/>
                <a:gd name="T47" fmla="*/ 74 h 133"/>
                <a:gd name="T48" fmla="*/ 30 w 168"/>
                <a:gd name="T49" fmla="*/ 104 h 133"/>
                <a:gd name="T50" fmla="*/ 42 w 168"/>
                <a:gd name="T51" fmla="*/ 98 h 133"/>
                <a:gd name="T52" fmla="*/ 55 w 168"/>
                <a:gd name="T53" fmla="*/ 110 h 133"/>
                <a:gd name="T54" fmla="*/ 40 w 168"/>
                <a:gd name="T55" fmla="*/ 66 h 133"/>
                <a:gd name="T56" fmla="*/ 38 w 168"/>
                <a:gd name="T57" fmla="*/ 43 h 133"/>
                <a:gd name="T58" fmla="*/ 128 w 168"/>
                <a:gd name="T59" fmla="*/ 22 h 133"/>
                <a:gd name="T60" fmla="*/ 125 w 168"/>
                <a:gd name="T61" fmla="*/ 25 h 133"/>
                <a:gd name="T62" fmla="*/ 42 w 168"/>
                <a:gd name="T63" fmla="*/ 44 h 133"/>
                <a:gd name="T64" fmla="*/ 41 w 168"/>
                <a:gd name="T65" fmla="*/ 66 h 133"/>
                <a:gd name="T66" fmla="*/ 16 w 168"/>
                <a:gd name="T67" fmla="*/ 53 h 133"/>
                <a:gd name="T68" fmla="*/ 8 w 168"/>
                <a:gd name="T69" fmla="*/ 52 h 133"/>
                <a:gd name="T70" fmla="*/ 2 w 168"/>
                <a:gd name="T71" fmla="*/ 42 h 133"/>
                <a:gd name="T72" fmla="*/ 2 w 168"/>
                <a:gd name="T73" fmla="*/ 36 h 133"/>
                <a:gd name="T74" fmla="*/ 6 w 168"/>
                <a:gd name="T75" fmla="*/ 40 h 133"/>
                <a:gd name="T76" fmla="*/ 16 w 168"/>
                <a:gd name="T77" fmla="*/ 50 h 133"/>
                <a:gd name="T78" fmla="*/ 16 w 168"/>
                <a:gd name="T79" fmla="*/ 53 h 133"/>
                <a:gd name="T80" fmla="*/ 150 w 168"/>
                <a:gd name="T81" fmla="*/ 39 h 133"/>
                <a:gd name="T82" fmla="*/ 156 w 168"/>
                <a:gd name="T83" fmla="*/ 19 h 133"/>
                <a:gd name="T84" fmla="*/ 151 w 168"/>
                <a:gd name="T85" fmla="*/ 5 h 133"/>
                <a:gd name="T86" fmla="*/ 161 w 168"/>
                <a:gd name="T87" fmla="*/ 19 h 133"/>
                <a:gd name="T88" fmla="*/ 153 w 168"/>
                <a:gd name="T89" fmla="*/ 32 h 133"/>
                <a:gd name="T90" fmla="*/ 151 w 168"/>
                <a:gd name="T91" fmla="*/ 4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133">
                  <a:moveTo>
                    <a:pt x="85" y="133"/>
                  </a:moveTo>
                  <a:cubicBezTo>
                    <a:pt x="85" y="133"/>
                    <a:pt x="85" y="133"/>
                    <a:pt x="85" y="133"/>
                  </a:cubicBezTo>
                  <a:cubicBezTo>
                    <a:pt x="76" y="133"/>
                    <a:pt x="67" y="131"/>
                    <a:pt x="59" y="128"/>
                  </a:cubicBezTo>
                  <a:cubicBezTo>
                    <a:pt x="58" y="128"/>
                    <a:pt x="58" y="126"/>
                    <a:pt x="58" y="125"/>
                  </a:cubicBezTo>
                  <a:cubicBezTo>
                    <a:pt x="58" y="124"/>
                    <a:pt x="59" y="124"/>
                    <a:pt x="60" y="124"/>
                  </a:cubicBezTo>
                  <a:cubicBezTo>
                    <a:pt x="68" y="127"/>
                    <a:pt x="76" y="129"/>
                    <a:pt x="84" y="129"/>
                  </a:cubicBezTo>
                  <a:cubicBezTo>
                    <a:pt x="86" y="118"/>
                    <a:pt x="86" y="118"/>
                    <a:pt x="86" y="118"/>
                  </a:cubicBezTo>
                  <a:cubicBezTo>
                    <a:pt x="86" y="117"/>
                    <a:pt x="87" y="116"/>
                    <a:pt x="88" y="116"/>
                  </a:cubicBezTo>
                  <a:cubicBezTo>
                    <a:pt x="96" y="116"/>
                    <a:pt x="102" y="116"/>
                    <a:pt x="110" y="112"/>
                  </a:cubicBezTo>
                  <a:cubicBezTo>
                    <a:pt x="111" y="112"/>
                    <a:pt x="112" y="112"/>
                    <a:pt x="112" y="113"/>
                  </a:cubicBezTo>
                  <a:cubicBezTo>
                    <a:pt x="114" y="115"/>
                    <a:pt x="114" y="115"/>
                    <a:pt x="114" y="115"/>
                  </a:cubicBezTo>
                  <a:cubicBezTo>
                    <a:pt x="116" y="117"/>
                    <a:pt x="118" y="119"/>
                    <a:pt x="121" y="122"/>
                  </a:cubicBezTo>
                  <a:cubicBezTo>
                    <a:pt x="127" y="119"/>
                    <a:pt x="134" y="114"/>
                    <a:pt x="139" y="109"/>
                  </a:cubicBezTo>
                  <a:cubicBezTo>
                    <a:pt x="138" y="108"/>
                    <a:pt x="138" y="106"/>
                    <a:pt x="137" y="105"/>
                  </a:cubicBezTo>
                  <a:cubicBezTo>
                    <a:pt x="136" y="103"/>
                    <a:pt x="135" y="100"/>
                    <a:pt x="133" y="98"/>
                  </a:cubicBezTo>
                  <a:cubicBezTo>
                    <a:pt x="133" y="97"/>
                    <a:pt x="133" y="96"/>
                    <a:pt x="134" y="96"/>
                  </a:cubicBezTo>
                  <a:cubicBezTo>
                    <a:pt x="140" y="89"/>
                    <a:pt x="143" y="84"/>
                    <a:pt x="146" y="77"/>
                  </a:cubicBezTo>
                  <a:cubicBezTo>
                    <a:pt x="147" y="76"/>
                    <a:pt x="148" y="75"/>
                    <a:pt x="149" y="75"/>
                  </a:cubicBezTo>
                  <a:cubicBezTo>
                    <a:pt x="160" y="78"/>
                    <a:pt x="160" y="78"/>
                    <a:pt x="160" y="78"/>
                  </a:cubicBezTo>
                  <a:cubicBezTo>
                    <a:pt x="163" y="70"/>
                    <a:pt x="164" y="63"/>
                    <a:pt x="164" y="55"/>
                  </a:cubicBezTo>
                  <a:cubicBezTo>
                    <a:pt x="163" y="52"/>
                    <a:pt x="162" y="50"/>
                    <a:pt x="160" y="47"/>
                  </a:cubicBezTo>
                  <a:cubicBezTo>
                    <a:pt x="159" y="46"/>
                    <a:pt x="158" y="44"/>
                    <a:pt x="157" y="42"/>
                  </a:cubicBezTo>
                  <a:cubicBezTo>
                    <a:pt x="157" y="41"/>
                    <a:pt x="157" y="40"/>
                    <a:pt x="158" y="40"/>
                  </a:cubicBezTo>
                  <a:cubicBezTo>
                    <a:pt x="159" y="39"/>
                    <a:pt x="160" y="40"/>
                    <a:pt x="161" y="40"/>
                  </a:cubicBezTo>
                  <a:cubicBezTo>
                    <a:pt x="162" y="42"/>
                    <a:pt x="163" y="44"/>
                    <a:pt x="163" y="45"/>
                  </a:cubicBezTo>
                  <a:cubicBezTo>
                    <a:pt x="165" y="48"/>
                    <a:pt x="166" y="50"/>
                    <a:pt x="168" y="54"/>
                  </a:cubicBezTo>
                  <a:cubicBezTo>
                    <a:pt x="168" y="54"/>
                    <a:pt x="168" y="54"/>
                    <a:pt x="168" y="54"/>
                  </a:cubicBezTo>
                  <a:cubicBezTo>
                    <a:pt x="168" y="63"/>
                    <a:pt x="166" y="72"/>
                    <a:pt x="163" y="80"/>
                  </a:cubicBezTo>
                  <a:cubicBezTo>
                    <a:pt x="163" y="81"/>
                    <a:pt x="162" y="82"/>
                    <a:pt x="161" y="82"/>
                  </a:cubicBezTo>
                  <a:cubicBezTo>
                    <a:pt x="149" y="79"/>
                    <a:pt x="149" y="79"/>
                    <a:pt x="149" y="79"/>
                  </a:cubicBezTo>
                  <a:cubicBezTo>
                    <a:pt x="146" y="86"/>
                    <a:pt x="143" y="91"/>
                    <a:pt x="137" y="97"/>
                  </a:cubicBezTo>
                  <a:cubicBezTo>
                    <a:pt x="139" y="99"/>
                    <a:pt x="140" y="101"/>
                    <a:pt x="140" y="103"/>
                  </a:cubicBezTo>
                  <a:cubicBezTo>
                    <a:pt x="141" y="105"/>
                    <a:pt x="142" y="107"/>
                    <a:pt x="143" y="109"/>
                  </a:cubicBezTo>
                  <a:cubicBezTo>
                    <a:pt x="144" y="109"/>
                    <a:pt x="144" y="110"/>
                    <a:pt x="143" y="111"/>
                  </a:cubicBezTo>
                  <a:cubicBezTo>
                    <a:pt x="136" y="117"/>
                    <a:pt x="129" y="122"/>
                    <a:pt x="121" y="126"/>
                  </a:cubicBezTo>
                  <a:cubicBezTo>
                    <a:pt x="120" y="126"/>
                    <a:pt x="119" y="126"/>
                    <a:pt x="119" y="125"/>
                  </a:cubicBezTo>
                  <a:cubicBezTo>
                    <a:pt x="115" y="122"/>
                    <a:pt x="114" y="120"/>
                    <a:pt x="111" y="117"/>
                  </a:cubicBezTo>
                  <a:cubicBezTo>
                    <a:pt x="110" y="116"/>
                    <a:pt x="110" y="116"/>
                    <a:pt x="110" y="116"/>
                  </a:cubicBezTo>
                  <a:cubicBezTo>
                    <a:pt x="103" y="119"/>
                    <a:pt x="97" y="120"/>
                    <a:pt x="89" y="120"/>
                  </a:cubicBezTo>
                  <a:cubicBezTo>
                    <a:pt x="87" y="132"/>
                    <a:pt x="87" y="132"/>
                    <a:pt x="87" y="132"/>
                  </a:cubicBezTo>
                  <a:cubicBezTo>
                    <a:pt x="87" y="132"/>
                    <a:pt x="86" y="133"/>
                    <a:pt x="85" y="133"/>
                  </a:cubicBezTo>
                  <a:close/>
                  <a:moveTo>
                    <a:pt x="53" y="111"/>
                  </a:moveTo>
                  <a:cubicBezTo>
                    <a:pt x="53" y="111"/>
                    <a:pt x="53" y="110"/>
                    <a:pt x="52" y="110"/>
                  </a:cubicBezTo>
                  <a:cubicBezTo>
                    <a:pt x="48" y="108"/>
                    <a:pt x="44" y="105"/>
                    <a:pt x="41" y="101"/>
                  </a:cubicBezTo>
                  <a:cubicBezTo>
                    <a:pt x="31" y="108"/>
                    <a:pt x="31" y="108"/>
                    <a:pt x="31" y="108"/>
                  </a:cubicBezTo>
                  <a:cubicBezTo>
                    <a:pt x="30" y="109"/>
                    <a:pt x="29" y="108"/>
                    <a:pt x="29" y="108"/>
                  </a:cubicBezTo>
                  <a:cubicBezTo>
                    <a:pt x="22" y="101"/>
                    <a:pt x="12" y="84"/>
                    <a:pt x="8" y="76"/>
                  </a:cubicBezTo>
                  <a:cubicBezTo>
                    <a:pt x="8" y="75"/>
                    <a:pt x="8" y="74"/>
                    <a:pt x="9" y="74"/>
                  </a:cubicBezTo>
                  <a:cubicBezTo>
                    <a:pt x="10" y="73"/>
                    <a:pt x="11" y="74"/>
                    <a:pt x="11" y="75"/>
                  </a:cubicBezTo>
                  <a:cubicBezTo>
                    <a:pt x="15" y="82"/>
                    <a:pt x="24" y="97"/>
                    <a:pt x="30" y="104"/>
                  </a:cubicBezTo>
                  <a:cubicBezTo>
                    <a:pt x="40" y="97"/>
                    <a:pt x="40" y="97"/>
                    <a:pt x="40" y="97"/>
                  </a:cubicBezTo>
                  <a:cubicBezTo>
                    <a:pt x="41" y="97"/>
                    <a:pt x="42" y="97"/>
                    <a:pt x="42" y="98"/>
                  </a:cubicBezTo>
                  <a:cubicBezTo>
                    <a:pt x="46" y="101"/>
                    <a:pt x="50" y="104"/>
                    <a:pt x="54" y="107"/>
                  </a:cubicBezTo>
                  <a:cubicBezTo>
                    <a:pt x="55" y="108"/>
                    <a:pt x="55" y="109"/>
                    <a:pt x="55" y="110"/>
                  </a:cubicBezTo>
                  <a:cubicBezTo>
                    <a:pt x="55" y="110"/>
                    <a:pt x="54" y="111"/>
                    <a:pt x="53" y="111"/>
                  </a:cubicBezTo>
                  <a:close/>
                  <a:moveTo>
                    <a:pt x="40" y="66"/>
                  </a:moveTo>
                  <a:cubicBezTo>
                    <a:pt x="39" y="66"/>
                    <a:pt x="38" y="66"/>
                    <a:pt x="38" y="65"/>
                  </a:cubicBezTo>
                  <a:cubicBezTo>
                    <a:pt x="37" y="58"/>
                    <a:pt x="36" y="51"/>
                    <a:pt x="38" y="43"/>
                  </a:cubicBezTo>
                  <a:cubicBezTo>
                    <a:pt x="42" y="23"/>
                    <a:pt x="54" y="10"/>
                    <a:pt x="72" y="5"/>
                  </a:cubicBezTo>
                  <a:cubicBezTo>
                    <a:pt x="92" y="0"/>
                    <a:pt x="115" y="7"/>
                    <a:pt x="128" y="22"/>
                  </a:cubicBezTo>
                  <a:cubicBezTo>
                    <a:pt x="128" y="23"/>
                    <a:pt x="128" y="24"/>
                    <a:pt x="127" y="25"/>
                  </a:cubicBezTo>
                  <a:cubicBezTo>
                    <a:pt x="127" y="26"/>
                    <a:pt x="125" y="25"/>
                    <a:pt x="125" y="25"/>
                  </a:cubicBezTo>
                  <a:cubicBezTo>
                    <a:pt x="113" y="11"/>
                    <a:pt x="92" y="4"/>
                    <a:pt x="73" y="9"/>
                  </a:cubicBezTo>
                  <a:cubicBezTo>
                    <a:pt x="64" y="11"/>
                    <a:pt x="46" y="19"/>
                    <a:pt x="42" y="44"/>
                  </a:cubicBezTo>
                  <a:cubicBezTo>
                    <a:pt x="40" y="51"/>
                    <a:pt x="40" y="58"/>
                    <a:pt x="42" y="64"/>
                  </a:cubicBezTo>
                  <a:cubicBezTo>
                    <a:pt x="42" y="65"/>
                    <a:pt x="42" y="66"/>
                    <a:pt x="41" y="66"/>
                  </a:cubicBezTo>
                  <a:cubicBezTo>
                    <a:pt x="40" y="66"/>
                    <a:pt x="40" y="66"/>
                    <a:pt x="40" y="66"/>
                  </a:cubicBezTo>
                  <a:close/>
                  <a:moveTo>
                    <a:pt x="16" y="53"/>
                  </a:moveTo>
                  <a:cubicBezTo>
                    <a:pt x="16" y="53"/>
                    <a:pt x="16" y="53"/>
                    <a:pt x="16" y="53"/>
                  </a:cubicBezTo>
                  <a:cubicBezTo>
                    <a:pt x="8" y="52"/>
                    <a:pt x="8" y="52"/>
                    <a:pt x="8" y="52"/>
                  </a:cubicBezTo>
                  <a:cubicBezTo>
                    <a:pt x="8" y="52"/>
                    <a:pt x="7" y="51"/>
                    <a:pt x="7" y="51"/>
                  </a:cubicBezTo>
                  <a:cubicBezTo>
                    <a:pt x="5" y="47"/>
                    <a:pt x="4" y="44"/>
                    <a:pt x="2" y="42"/>
                  </a:cubicBezTo>
                  <a:cubicBezTo>
                    <a:pt x="2" y="41"/>
                    <a:pt x="1" y="40"/>
                    <a:pt x="1" y="39"/>
                  </a:cubicBezTo>
                  <a:cubicBezTo>
                    <a:pt x="0" y="38"/>
                    <a:pt x="1" y="37"/>
                    <a:pt x="2" y="36"/>
                  </a:cubicBezTo>
                  <a:cubicBezTo>
                    <a:pt x="3" y="36"/>
                    <a:pt x="4" y="36"/>
                    <a:pt x="4" y="37"/>
                  </a:cubicBezTo>
                  <a:cubicBezTo>
                    <a:pt x="5" y="38"/>
                    <a:pt x="5" y="39"/>
                    <a:pt x="6" y="40"/>
                  </a:cubicBezTo>
                  <a:cubicBezTo>
                    <a:pt x="7" y="43"/>
                    <a:pt x="9" y="45"/>
                    <a:pt x="10" y="49"/>
                  </a:cubicBezTo>
                  <a:cubicBezTo>
                    <a:pt x="16" y="50"/>
                    <a:pt x="16" y="50"/>
                    <a:pt x="16" y="50"/>
                  </a:cubicBezTo>
                  <a:cubicBezTo>
                    <a:pt x="17" y="50"/>
                    <a:pt x="18" y="51"/>
                    <a:pt x="18" y="52"/>
                  </a:cubicBezTo>
                  <a:cubicBezTo>
                    <a:pt x="18" y="53"/>
                    <a:pt x="17" y="53"/>
                    <a:pt x="16" y="53"/>
                  </a:cubicBezTo>
                  <a:close/>
                  <a:moveTo>
                    <a:pt x="151" y="41"/>
                  </a:moveTo>
                  <a:cubicBezTo>
                    <a:pt x="150" y="41"/>
                    <a:pt x="150" y="40"/>
                    <a:pt x="150" y="39"/>
                  </a:cubicBezTo>
                  <a:cubicBezTo>
                    <a:pt x="149" y="36"/>
                    <a:pt x="149" y="34"/>
                    <a:pt x="149" y="32"/>
                  </a:cubicBezTo>
                  <a:cubicBezTo>
                    <a:pt x="149" y="25"/>
                    <a:pt x="149" y="23"/>
                    <a:pt x="156" y="19"/>
                  </a:cubicBezTo>
                  <a:cubicBezTo>
                    <a:pt x="155" y="15"/>
                    <a:pt x="153" y="12"/>
                    <a:pt x="150" y="7"/>
                  </a:cubicBezTo>
                  <a:cubicBezTo>
                    <a:pt x="150" y="7"/>
                    <a:pt x="150" y="5"/>
                    <a:pt x="151" y="5"/>
                  </a:cubicBezTo>
                  <a:cubicBezTo>
                    <a:pt x="152" y="4"/>
                    <a:pt x="153" y="5"/>
                    <a:pt x="154" y="6"/>
                  </a:cubicBezTo>
                  <a:cubicBezTo>
                    <a:pt x="156" y="10"/>
                    <a:pt x="158" y="14"/>
                    <a:pt x="161" y="19"/>
                  </a:cubicBezTo>
                  <a:cubicBezTo>
                    <a:pt x="161" y="20"/>
                    <a:pt x="161" y="21"/>
                    <a:pt x="160" y="21"/>
                  </a:cubicBezTo>
                  <a:cubicBezTo>
                    <a:pt x="152" y="25"/>
                    <a:pt x="152" y="25"/>
                    <a:pt x="153" y="32"/>
                  </a:cubicBezTo>
                  <a:cubicBezTo>
                    <a:pt x="153" y="34"/>
                    <a:pt x="153" y="36"/>
                    <a:pt x="153" y="39"/>
                  </a:cubicBezTo>
                  <a:cubicBezTo>
                    <a:pt x="153" y="40"/>
                    <a:pt x="152" y="41"/>
                    <a:pt x="151" y="41"/>
                  </a:cubicBezTo>
                  <a:cubicBezTo>
                    <a:pt x="151" y="41"/>
                    <a:pt x="151" y="41"/>
                    <a:pt x="151"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2" name="Freeform 203"/>
            <p:cNvSpPr/>
            <p:nvPr/>
          </p:nvSpPr>
          <p:spPr bwMode="auto">
            <a:xfrm>
              <a:off x="9144000" y="5845175"/>
              <a:ext cx="93663" cy="141288"/>
            </a:xfrm>
            <a:custGeom>
              <a:avLst/>
              <a:gdLst>
                <a:gd name="T0" fmla="*/ 10 w 12"/>
                <a:gd name="T1" fmla="*/ 18 h 18"/>
                <a:gd name="T2" fmla="*/ 8 w 12"/>
                <a:gd name="T3" fmla="*/ 17 h 18"/>
                <a:gd name="T4" fmla="*/ 1 w 12"/>
                <a:gd name="T5" fmla="*/ 3 h 18"/>
                <a:gd name="T6" fmla="*/ 2 w 12"/>
                <a:gd name="T7" fmla="*/ 1 h 18"/>
                <a:gd name="T8" fmla="*/ 4 w 12"/>
                <a:gd name="T9" fmla="*/ 1 h 18"/>
                <a:gd name="T10" fmla="*/ 12 w 12"/>
                <a:gd name="T11" fmla="*/ 15 h 18"/>
                <a:gd name="T12" fmla="*/ 11 w 12"/>
                <a:gd name="T13" fmla="*/ 18 h 18"/>
                <a:gd name="T14" fmla="*/ 10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0" y="18"/>
                  </a:moveTo>
                  <a:cubicBezTo>
                    <a:pt x="9" y="18"/>
                    <a:pt x="9" y="17"/>
                    <a:pt x="8" y="17"/>
                  </a:cubicBezTo>
                  <a:cubicBezTo>
                    <a:pt x="6" y="12"/>
                    <a:pt x="4" y="7"/>
                    <a:pt x="1" y="3"/>
                  </a:cubicBezTo>
                  <a:cubicBezTo>
                    <a:pt x="0" y="2"/>
                    <a:pt x="1" y="1"/>
                    <a:pt x="2" y="1"/>
                  </a:cubicBezTo>
                  <a:cubicBezTo>
                    <a:pt x="2" y="0"/>
                    <a:pt x="4" y="0"/>
                    <a:pt x="4" y="1"/>
                  </a:cubicBezTo>
                  <a:cubicBezTo>
                    <a:pt x="7" y="6"/>
                    <a:pt x="10" y="10"/>
                    <a:pt x="12" y="15"/>
                  </a:cubicBezTo>
                  <a:cubicBezTo>
                    <a:pt x="12" y="16"/>
                    <a:pt x="12" y="17"/>
                    <a:pt x="11" y="18"/>
                  </a:cubicBezTo>
                  <a:cubicBezTo>
                    <a:pt x="11" y="18"/>
                    <a:pt x="10" y="18"/>
                    <a:pt x="1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3" name="Freeform 204"/>
            <p:cNvSpPr/>
            <p:nvPr/>
          </p:nvSpPr>
          <p:spPr bwMode="auto">
            <a:xfrm>
              <a:off x="9567863" y="4487863"/>
              <a:ext cx="15875" cy="109538"/>
            </a:xfrm>
            <a:custGeom>
              <a:avLst/>
              <a:gdLst>
                <a:gd name="T0" fmla="*/ 1 w 2"/>
                <a:gd name="T1" fmla="*/ 14 h 14"/>
                <a:gd name="T2" fmla="*/ 0 w 2"/>
                <a:gd name="T3" fmla="*/ 13 h 14"/>
                <a:gd name="T4" fmla="*/ 0 w 2"/>
                <a:gd name="T5" fmla="*/ 1 h 14"/>
                <a:gd name="T6" fmla="*/ 1 w 2"/>
                <a:gd name="T7" fmla="*/ 0 h 14"/>
                <a:gd name="T8" fmla="*/ 1 w 2"/>
                <a:gd name="T9" fmla="*/ 0 h 14"/>
                <a:gd name="T10" fmla="*/ 2 w 2"/>
                <a:gd name="T11" fmla="*/ 1 h 14"/>
                <a:gd name="T12" fmla="*/ 2 w 2"/>
                <a:gd name="T13" fmla="*/ 13 h 14"/>
                <a:gd name="T14" fmla="*/ 1 w 2"/>
                <a:gd name="T15" fmla="*/ 14 h 14"/>
                <a:gd name="T16" fmla="*/ 1 w 2"/>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4">
                  <a:moveTo>
                    <a:pt x="1" y="14"/>
                  </a:moveTo>
                  <a:cubicBezTo>
                    <a:pt x="0" y="14"/>
                    <a:pt x="0" y="14"/>
                    <a:pt x="0" y="13"/>
                  </a:cubicBezTo>
                  <a:cubicBezTo>
                    <a:pt x="0" y="1"/>
                    <a:pt x="0" y="1"/>
                    <a:pt x="0" y="1"/>
                  </a:cubicBezTo>
                  <a:cubicBezTo>
                    <a:pt x="0" y="0"/>
                    <a:pt x="0" y="0"/>
                    <a:pt x="1" y="0"/>
                  </a:cubicBezTo>
                  <a:cubicBezTo>
                    <a:pt x="1" y="0"/>
                    <a:pt x="1" y="0"/>
                    <a:pt x="1" y="0"/>
                  </a:cubicBezTo>
                  <a:cubicBezTo>
                    <a:pt x="1" y="0"/>
                    <a:pt x="2" y="0"/>
                    <a:pt x="2" y="1"/>
                  </a:cubicBezTo>
                  <a:cubicBezTo>
                    <a:pt x="2" y="13"/>
                    <a:pt x="2" y="13"/>
                    <a:pt x="2" y="13"/>
                  </a:cubicBezTo>
                  <a:cubicBezTo>
                    <a:pt x="2" y="14"/>
                    <a:pt x="2" y="14"/>
                    <a:pt x="1" y="14"/>
                  </a:cubicBezTo>
                  <a:cubicBezTo>
                    <a:pt x="1" y="14"/>
                    <a:pt x="1" y="14"/>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4" name="Freeform 205"/>
            <p:cNvSpPr/>
            <p:nvPr/>
          </p:nvSpPr>
          <p:spPr bwMode="auto">
            <a:xfrm>
              <a:off x="10077450" y="4676775"/>
              <a:ext cx="15875" cy="93663"/>
            </a:xfrm>
            <a:custGeom>
              <a:avLst/>
              <a:gdLst>
                <a:gd name="T0" fmla="*/ 1 w 2"/>
                <a:gd name="T1" fmla="*/ 12 h 12"/>
                <a:gd name="T2" fmla="*/ 0 w 2"/>
                <a:gd name="T3" fmla="*/ 11 h 12"/>
                <a:gd name="T4" fmla="*/ 0 w 2"/>
                <a:gd name="T5" fmla="*/ 1 h 12"/>
                <a:gd name="T6" fmla="*/ 1 w 2"/>
                <a:gd name="T7" fmla="*/ 0 h 12"/>
                <a:gd name="T8" fmla="*/ 2 w 2"/>
                <a:gd name="T9" fmla="*/ 1 h 12"/>
                <a:gd name="T10" fmla="*/ 2 w 2"/>
                <a:gd name="T11" fmla="*/ 11 h 12"/>
                <a:gd name="T12" fmla="*/ 1 w 2"/>
                <a:gd name="T13" fmla="*/ 12 h 12"/>
                <a:gd name="T14" fmla="*/ 1 w 2"/>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2">
                  <a:moveTo>
                    <a:pt x="1" y="12"/>
                  </a:moveTo>
                  <a:cubicBezTo>
                    <a:pt x="1" y="12"/>
                    <a:pt x="0" y="12"/>
                    <a:pt x="0" y="11"/>
                  </a:cubicBezTo>
                  <a:cubicBezTo>
                    <a:pt x="0" y="8"/>
                    <a:pt x="0" y="4"/>
                    <a:pt x="0" y="1"/>
                  </a:cubicBezTo>
                  <a:cubicBezTo>
                    <a:pt x="0" y="0"/>
                    <a:pt x="1" y="0"/>
                    <a:pt x="1" y="0"/>
                  </a:cubicBezTo>
                  <a:cubicBezTo>
                    <a:pt x="2" y="0"/>
                    <a:pt x="2" y="0"/>
                    <a:pt x="2" y="1"/>
                  </a:cubicBezTo>
                  <a:cubicBezTo>
                    <a:pt x="2" y="4"/>
                    <a:pt x="2" y="8"/>
                    <a:pt x="2" y="11"/>
                  </a:cubicBezTo>
                  <a:cubicBezTo>
                    <a:pt x="2" y="12"/>
                    <a:pt x="2" y="12"/>
                    <a:pt x="1" y="12"/>
                  </a:cubicBezTo>
                  <a:cubicBezTo>
                    <a:pt x="1" y="12"/>
                    <a:pt x="1" y="12"/>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5" name="Freeform 206"/>
            <p:cNvSpPr/>
            <p:nvPr/>
          </p:nvSpPr>
          <p:spPr bwMode="auto">
            <a:xfrm>
              <a:off x="10109200" y="4660900"/>
              <a:ext cx="15875" cy="101600"/>
            </a:xfrm>
            <a:custGeom>
              <a:avLst/>
              <a:gdLst>
                <a:gd name="T0" fmla="*/ 1 w 2"/>
                <a:gd name="T1" fmla="*/ 13 h 13"/>
                <a:gd name="T2" fmla="*/ 0 w 2"/>
                <a:gd name="T3" fmla="*/ 12 h 13"/>
                <a:gd name="T4" fmla="*/ 0 w 2"/>
                <a:gd name="T5" fmla="*/ 1 h 13"/>
                <a:gd name="T6" fmla="*/ 1 w 2"/>
                <a:gd name="T7" fmla="*/ 0 h 13"/>
                <a:gd name="T8" fmla="*/ 2 w 2"/>
                <a:gd name="T9" fmla="*/ 1 h 13"/>
                <a:gd name="T10" fmla="*/ 2 w 2"/>
                <a:gd name="T11" fmla="*/ 12 h 13"/>
                <a:gd name="T12" fmla="*/ 1 w 2"/>
                <a:gd name="T13" fmla="*/ 13 h 13"/>
                <a:gd name="T14" fmla="*/ 1 w 2"/>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3">
                  <a:moveTo>
                    <a:pt x="1" y="13"/>
                  </a:moveTo>
                  <a:cubicBezTo>
                    <a:pt x="1" y="13"/>
                    <a:pt x="0" y="13"/>
                    <a:pt x="0" y="12"/>
                  </a:cubicBezTo>
                  <a:cubicBezTo>
                    <a:pt x="0" y="9"/>
                    <a:pt x="0" y="5"/>
                    <a:pt x="0" y="1"/>
                  </a:cubicBezTo>
                  <a:cubicBezTo>
                    <a:pt x="0" y="1"/>
                    <a:pt x="0" y="0"/>
                    <a:pt x="1" y="0"/>
                  </a:cubicBezTo>
                  <a:cubicBezTo>
                    <a:pt x="1" y="0"/>
                    <a:pt x="2" y="1"/>
                    <a:pt x="2" y="1"/>
                  </a:cubicBezTo>
                  <a:cubicBezTo>
                    <a:pt x="2" y="5"/>
                    <a:pt x="2" y="9"/>
                    <a:pt x="2" y="12"/>
                  </a:cubicBezTo>
                  <a:cubicBezTo>
                    <a:pt x="2" y="13"/>
                    <a:pt x="2" y="13"/>
                    <a:pt x="1" y="13"/>
                  </a:cubicBezTo>
                  <a:cubicBezTo>
                    <a:pt x="1" y="13"/>
                    <a:pt x="1"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6" name="Freeform 207"/>
            <p:cNvSpPr/>
            <p:nvPr/>
          </p:nvSpPr>
          <p:spPr bwMode="auto">
            <a:xfrm>
              <a:off x="10140950" y="4645025"/>
              <a:ext cx="15875" cy="101600"/>
            </a:xfrm>
            <a:custGeom>
              <a:avLst/>
              <a:gdLst>
                <a:gd name="T0" fmla="*/ 1 w 2"/>
                <a:gd name="T1" fmla="*/ 13 h 13"/>
                <a:gd name="T2" fmla="*/ 0 w 2"/>
                <a:gd name="T3" fmla="*/ 13 h 13"/>
                <a:gd name="T4" fmla="*/ 0 w 2"/>
                <a:gd name="T5" fmla="*/ 12 h 13"/>
                <a:gd name="T6" fmla="*/ 0 w 2"/>
                <a:gd name="T7" fmla="*/ 11 h 13"/>
                <a:gd name="T8" fmla="*/ 0 w 2"/>
                <a:gd name="T9" fmla="*/ 1 h 13"/>
                <a:gd name="T10" fmla="*/ 1 w 2"/>
                <a:gd name="T11" fmla="*/ 0 h 13"/>
                <a:gd name="T12" fmla="*/ 2 w 2"/>
                <a:gd name="T13" fmla="*/ 1 h 13"/>
                <a:gd name="T14" fmla="*/ 2 w 2"/>
                <a:gd name="T15" fmla="*/ 12 h 13"/>
                <a:gd name="T16" fmla="*/ 2 w 2"/>
                <a:gd name="T17" fmla="*/ 13 h 13"/>
                <a:gd name="T18" fmla="*/ 1 w 2"/>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3">
                  <a:moveTo>
                    <a:pt x="1" y="13"/>
                  </a:moveTo>
                  <a:cubicBezTo>
                    <a:pt x="1" y="13"/>
                    <a:pt x="1" y="13"/>
                    <a:pt x="0" y="13"/>
                  </a:cubicBezTo>
                  <a:cubicBezTo>
                    <a:pt x="0" y="12"/>
                    <a:pt x="0" y="12"/>
                    <a:pt x="0" y="12"/>
                  </a:cubicBezTo>
                  <a:cubicBezTo>
                    <a:pt x="0" y="12"/>
                    <a:pt x="0" y="11"/>
                    <a:pt x="0" y="11"/>
                  </a:cubicBezTo>
                  <a:cubicBezTo>
                    <a:pt x="0" y="8"/>
                    <a:pt x="0" y="5"/>
                    <a:pt x="0" y="1"/>
                  </a:cubicBezTo>
                  <a:cubicBezTo>
                    <a:pt x="0" y="1"/>
                    <a:pt x="0" y="0"/>
                    <a:pt x="1" y="0"/>
                  </a:cubicBezTo>
                  <a:cubicBezTo>
                    <a:pt x="1" y="0"/>
                    <a:pt x="2" y="1"/>
                    <a:pt x="2" y="1"/>
                  </a:cubicBezTo>
                  <a:cubicBezTo>
                    <a:pt x="2" y="5"/>
                    <a:pt x="2" y="8"/>
                    <a:pt x="2" y="12"/>
                  </a:cubicBezTo>
                  <a:cubicBezTo>
                    <a:pt x="2" y="13"/>
                    <a:pt x="2" y="13"/>
                    <a:pt x="2" y="13"/>
                  </a:cubicBezTo>
                  <a:cubicBezTo>
                    <a:pt x="1" y="13"/>
                    <a:pt x="1"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7" name="Freeform 208"/>
            <p:cNvSpPr/>
            <p:nvPr/>
          </p:nvSpPr>
          <p:spPr bwMode="auto">
            <a:xfrm>
              <a:off x="10172700" y="4645025"/>
              <a:ext cx="15875" cy="85725"/>
            </a:xfrm>
            <a:custGeom>
              <a:avLst/>
              <a:gdLst>
                <a:gd name="T0" fmla="*/ 1 w 2"/>
                <a:gd name="T1" fmla="*/ 11 h 11"/>
                <a:gd name="T2" fmla="*/ 0 w 2"/>
                <a:gd name="T3" fmla="*/ 11 h 11"/>
                <a:gd name="T4" fmla="*/ 0 w 2"/>
                <a:gd name="T5" fmla="*/ 1 h 11"/>
                <a:gd name="T6" fmla="*/ 1 w 2"/>
                <a:gd name="T7" fmla="*/ 0 h 11"/>
                <a:gd name="T8" fmla="*/ 2 w 2"/>
                <a:gd name="T9" fmla="*/ 1 h 11"/>
                <a:gd name="T10" fmla="*/ 2 w 2"/>
                <a:gd name="T11" fmla="*/ 10 h 11"/>
                <a:gd name="T12" fmla="*/ 1 w 2"/>
                <a:gd name="T13" fmla="*/ 11 h 11"/>
                <a:gd name="T14" fmla="*/ 1 w 2"/>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1">
                  <a:moveTo>
                    <a:pt x="1" y="11"/>
                  </a:moveTo>
                  <a:cubicBezTo>
                    <a:pt x="0" y="11"/>
                    <a:pt x="0" y="11"/>
                    <a:pt x="0" y="11"/>
                  </a:cubicBezTo>
                  <a:cubicBezTo>
                    <a:pt x="0" y="7"/>
                    <a:pt x="0" y="4"/>
                    <a:pt x="0" y="1"/>
                  </a:cubicBezTo>
                  <a:cubicBezTo>
                    <a:pt x="0" y="0"/>
                    <a:pt x="0" y="0"/>
                    <a:pt x="1" y="0"/>
                  </a:cubicBezTo>
                  <a:cubicBezTo>
                    <a:pt x="1" y="0"/>
                    <a:pt x="2" y="0"/>
                    <a:pt x="2" y="1"/>
                  </a:cubicBezTo>
                  <a:cubicBezTo>
                    <a:pt x="1" y="4"/>
                    <a:pt x="1" y="7"/>
                    <a:pt x="2" y="10"/>
                  </a:cubicBezTo>
                  <a:cubicBezTo>
                    <a:pt x="2" y="11"/>
                    <a:pt x="1" y="11"/>
                    <a:pt x="1" y="11"/>
                  </a:cubicBezTo>
                  <a:cubicBezTo>
                    <a:pt x="1" y="11"/>
                    <a:pt x="1" y="11"/>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8" name="Freeform 209"/>
            <p:cNvSpPr/>
            <p:nvPr/>
          </p:nvSpPr>
          <p:spPr bwMode="auto">
            <a:xfrm>
              <a:off x="9818688" y="4684713"/>
              <a:ext cx="63500" cy="109538"/>
            </a:xfrm>
            <a:custGeom>
              <a:avLst/>
              <a:gdLst>
                <a:gd name="T0" fmla="*/ 6 w 8"/>
                <a:gd name="T1" fmla="*/ 14 h 14"/>
                <a:gd name="T2" fmla="*/ 4 w 8"/>
                <a:gd name="T3" fmla="*/ 14 h 14"/>
                <a:gd name="T4" fmla="*/ 2 w 8"/>
                <a:gd name="T5" fmla="*/ 7 h 14"/>
                <a:gd name="T6" fmla="*/ 1 w 8"/>
                <a:gd name="T7" fmla="*/ 2 h 14"/>
                <a:gd name="T8" fmla="*/ 2 w 8"/>
                <a:gd name="T9" fmla="*/ 0 h 14"/>
                <a:gd name="T10" fmla="*/ 4 w 8"/>
                <a:gd name="T11" fmla="*/ 1 h 14"/>
                <a:gd name="T12" fmla="*/ 5 w 8"/>
                <a:gd name="T13" fmla="*/ 6 h 14"/>
                <a:gd name="T14" fmla="*/ 7 w 8"/>
                <a:gd name="T15" fmla="*/ 11 h 14"/>
                <a:gd name="T16" fmla="*/ 7 w 8"/>
                <a:gd name="T17" fmla="*/ 14 h 14"/>
                <a:gd name="T18" fmla="*/ 6 w 8"/>
                <a:gd name="T1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4">
                  <a:moveTo>
                    <a:pt x="6" y="14"/>
                  </a:moveTo>
                  <a:cubicBezTo>
                    <a:pt x="5" y="14"/>
                    <a:pt x="5" y="14"/>
                    <a:pt x="4" y="14"/>
                  </a:cubicBezTo>
                  <a:cubicBezTo>
                    <a:pt x="3" y="11"/>
                    <a:pt x="2" y="9"/>
                    <a:pt x="2" y="7"/>
                  </a:cubicBezTo>
                  <a:cubicBezTo>
                    <a:pt x="1" y="5"/>
                    <a:pt x="1" y="4"/>
                    <a:pt x="1" y="2"/>
                  </a:cubicBezTo>
                  <a:cubicBezTo>
                    <a:pt x="0" y="1"/>
                    <a:pt x="1" y="0"/>
                    <a:pt x="2" y="0"/>
                  </a:cubicBezTo>
                  <a:cubicBezTo>
                    <a:pt x="2" y="0"/>
                    <a:pt x="4" y="0"/>
                    <a:pt x="4" y="1"/>
                  </a:cubicBezTo>
                  <a:cubicBezTo>
                    <a:pt x="5" y="3"/>
                    <a:pt x="5" y="4"/>
                    <a:pt x="5" y="6"/>
                  </a:cubicBezTo>
                  <a:cubicBezTo>
                    <a:pt x="6" y="8"/>
                    <a:pt x="6" y="10"/>
                    <a:pt x="7" y="11"/>
                  </a:cubicBezTo>
                  <a:cubicBezTo>
                    <a:pt x="8" y="12"/>
                    <a:pt x="8" y="13"/>
                    <a:pt x="7" y="14"/>
                  </a:cubicBezTo>
                  <a:cubicBezTo>
                    <a:pt x="6" y="14"/>
                    <a:pt x="6" y="14"/>
                    <a:pt x="6"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9" name="Freeform 210"/>
            <p:cNvSpPr/>
            <p:nvPr/>
          </p:nvSpPr>
          <p:spPr bwMode="auto">
            <a:xfrm>
              <a:off x="10031413" y="4676775"/>
              <a:ext cx="61913" cy="101600"/>
            </a:xfrm>
            <a:custGeom>
              <a:avLst/>
              <a:gdLst>
                <a:gd name="T0" fmla="*/ 6 w 8"/>
                <a:gd name="T1" fmla="*/ 13 h 13"/>
                <a:gd name="T2" fmla="*/ 4 w 8"/>
                <a:gd name="T3" fmla="*/ 12 h 13"/>
                <a:gd name="T4" fmla="*/ 2 w 8"/>
                <a:gd name="T5" fmla="*/ 7 h 13"/>
                <a:gd name="T6" fmla="*/ 0 w 8"/>
                <a:gd name="T7" fmla="*/ 3 h 13"/>
                <a:gd name="T8" fmla="*/ 1 w 8"/>
                <a:gd name="T9" fmla="*/ 0 h 13"/>
                <a:gd name="T10" fmla="*/ 4 w 8"/>
                <a:gd name="T11" fmla="*/ 1 h 13"/>
                <a:gd name="T12" fmla="*/ 6 w 8"/>
                <a:gd name="T13" fmla="*/ 6 h 13"/>
                <a:gd name="T14" fmla="*/ 7 w 8"/>
                <a:gd name="T15" fmla="*/ 10 h 13"/>
                <a:gd name="T16" fmla="*/ 6 w 8"/>
                <a:gd name="T17" fmla="*/ 13 h 13"/>
                <a:gd name="T18" fmla="*/ 6 w 8"/>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3">
                  <a:moveTo>
                    <a:pt x="6" y="13"/>
                  </a:moveTo>
                  <a:cubicBezTo>
                    <a:pt x="5" y="13"/>
                    <a:pt x="4" y="13"/>
                    <a:pt x="4" y="12"/>
                  </a:cubicBezTo>
                  <a:cubicBezTo>
                    <a:pt x="3" y="10"/>
                    <a:pt x="3" y="9"/>
                    <a:pt x="2" y="7"/>
                  </a:cubicBezTo>
                  <a:cubicBezTo>
                    <a:pt x="2" y="6"/>
                    <a:pt x="1" y="5"/>
                    <a:pt x="0" y="3"/>
                  </a:cubicBezTo>
                  <a:cubicBezTo>
                    <a:pt x="0" y="2"/>
                    <a:pt x="1" y="1"/>
                    <a:pt x="1" y="0"/>
                  </a:cubicBezTo>
                  <a:cubicBezTo>
                    <a:pt x="2" y="0"/>
                    <a:pt x="4" y="1"/>
                    <a:pt x="4" y="1"/>
                  </a:cubicBezTo>
                  <a:cubicBezTo>
                    <a:pt x="5" y="3"/>
                    <a:pt x="5" y="5"/>
                    <a:pt x="6" y="6"/>
                  </a:cubicBezTo>
                  <a:cubicBezTo>
                    <a:pt x="6" y="7"/>
                    <a:pt x="7" y="9"/>
                    <a:pt x="7" y="10"/>
                  </a:cubicBezTo>
                  <a:cubicBezTo>
                    <a:pt x="8" y="11"/>
                    <a:pt x="7" y="13"/>
                    <a:pt x="6" y="13"/>
                  </a:cubicBezTo>
                  <a:cubicBezTo>
                    <a:pt x="6" y="13"/>
                    <a:pt x="6" y="13"/>
                    <a:pt x="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0" name="Freeform 211"/>
            <p:cNvSpPr/>
            <p:nvPr/>
          </p:nvSpPr>
          <p:spPr bwMode="auto">
            <a:xfrm>
              <a:off x="10148888" y="3914775"/>
              <a:ext cx="55563" cy="63500"/>
            </a:xfrm>
            <a:custGeom>
              <a:avLst/>
              <a:gdLst>
                <a:gd name="T0" fmla="*/ 3 w 7"/>
                <a:gd name="T1" fmla="*/ 8 h 8"/>
                <a:gd name="T2" fmla="*/ 2 w 7"/>
                <a:gd name="T3" fmla="*/ 8 h 8"/>
                <a:gd name="T4" fmla="*/ 1 w 7"/>
                <a:gd name="T5" fmla="*/ 6 h 8"/>
                <a:gd name="T6" fmla="*/ 3 w 7"/>
                <a:gd name="T7" fmla="*/ 2 h 8"/>
                <a:gd name="T8" fmla="*/ 3 w 7"/>
                <a:gd name="T9" fmla="*/ 2 h 8"/>
                <a:gd name="T10" fmla="*/ 5 w 7"/>
                <a:gd name="T11" fmla="*/ 1 h 8"/>
                <a:gd name="T12" fmla="*/ 6 w 7"/>
                <a:gd name="T13" fmla="*/ 3 h 8"/>
                <a:gd name="T14" fmla="*/ 6 w 7"/>
                <a:gd name="T15" fmla="*/ 4 h 8"/>
                <a:gd name="T16" fmla="*/ 4 w 7"/>
                <a:gd name="T17" fmla="*/ 7 h 8"/>
                <a:gd name="T18" fmla="*/ 3 w 7"/>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
                  <a:moveTo>
                    <a:pt x="3" y="8"/>
                  </a:moveTo>
                  <a:cubicBezTo>
                    <a:pt x="2" y="8"/>
                    <a:pt x="2" y="8"/>
                    <a:pt x="2" y="8"/>
                  </a:cubicBezTo>
                  <a:cubicBezTo>
                    <a:pt x="1" y="8"/>
                    <a:pt x="0" y="7"/>
                    <a:pt x="1" y="6"/>
                  </a:cubicBezTo>
                  <a:cubicBezTo>
                    <a:pt x="1" y="4"/>
                    <a:pt x="2" y="3"/>
                    <a:pt x="3" y="2"/>
                  </a:cubicBezTo>
                  <a:cubicBezTo>
                    <a:pt x="3" y="2"/>
                    <a:pt x="3" y="2"/>
                    <a:pt x="3" y="2"/>
                  </a:cubicBezTo>
                  <a:cubicBezTo>
                    <a:pt x="3" y="1"/>
                    <a:pt x="4" y="0"/>
                    <a:pt x="5" y="1"/>
                  </a:cubicBezTo>
                  <a:cubicBezTo>
                    <a:pt x="6" y="1"/>
                    <a:pt x="7" y="2"/>
                    <a:pt x="6" y="3"/>
                  </a:cubicBezTo>
                  <a:cubicBezTo>
                    <a:pt x="6" y="4"/>
                    <a:pt x="6" y="4"/>
                    <a:pt x="6" y="4"/>
                  </a:cubicBezTo>
                  <a:cubicBezTo>
                    <a:pt x="5" y="5"/>
                    <a:pt x="5" y="6"/>
                    <a:pt x="4" y="7"/>
                  </a:cubicBezTo>
                  <a:cubicBezTo>
                    <a:pt x="4" y="8"/>
                    <a:pt x="3" y="8"/>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1" name="Freeform 212"/>
            <p:cNvSpPr/>
            <p:nvPr/>
          </p:nvSpPr>
          <p:spPr bwMode="auto">
            <a:xfrm>
              <a:off x="10298113" y="4464050"/>
              <a:ext cx="61913" cy="109538"/>
            </a:xfrm>
            <a:custGeom>
              <a:avLst/>
              <a:gdLst>
                <a:gd name="T0" fmla="*/ 6 w 8"/>
                <a:gd name="T1" fmla="*/ 14 h 14"/>
                <a:gd name="T2" fmla="*/ 4 w 8"/>
                <a:gd name="T3" fmla="*/ 13 h 14"/>
                <a:gd name="T4" fmla="*/ 1 w 8"/>
                <a:gd name="T5" fmla="*/ 2 h 14"/>
                <a:gd name="T6" fmla="*/ 2 w 8"/>
                <a:gd name="T7" fmla="*/ 0 h 14"/>
                <a:gd name="T8" fmla="*/ 4 w 8"/>
                <a:gd name="T9" fmla="*/ 2 h 14"/>
                <a:gd name="T10" fmla="*/ 8 w 8"/>
                <a:gd name="T11" fmla="*/ 11 h 14"/>
                <a:gd name="T12" fmla="*/ 7 w 8"/>
                <a:gd name="T13" fmla="*/ 14 h 14"/>
                <a:gd name="T14" fmla="*/ 6 w 8"/>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4">
                  <a:moveTo>
                    <a:pt x="6" y="14"/>
                  </a:moveTo>
                  <a:cubicBezTo>
                    <a:pt x="5" y="14"/>
                    <a:pt x="4" y="13"/>
                    <a:pt x="4" y="13"/>
                  </a:cubicBezTo>
                  <a:cubicBezTo>
                    <a:pt x="3" y="9"/>
                    <a:pt x="2" y="6"/>
                    <a:pt x="1" y="2"/>
                  </a:cubicBezTo>
                  <a:cubicBezTo>
                    <a:pt x="0" y="1"/>
                    <a:pt x="1" y="0"/>
                    <a:pt x="2" y="0"/>
                  </a:cubicBezTo>
                  <a:cubicBezTo>
                    <a:pt x="3" y="0"/>
                    <a:pt x="4" y="1"/>
                    <a:pt x="4" y="2"/>
                  </a:cubicBezTo>
                  <a:cubicBezTo>
                    <a:pt x="5" y="5"/>
                    <a:pt x="6" y="8"/>
                    <a:pt x="8" y="11"/>
                  </a:cubicBezTo>
                  <a:cubicBezTo>
                    <a:pt x="8" y="12"/>
                    <a:pt x="8" y="13"/>
                    <a:pt x="7" y="14"/>
                  </a:cubicBezTo>
                  <a:cubicBezTo>
                    <a:pt x="6" y="14"/>
                    <a:pt x="6" y="14"/>
                    <a:pt x="6"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2" name="Freeform 213"/>
            <p:cNvSpPr/>
            <p:nvPr/>
          </p:nvSpPr>
          <p:spPr bwMode="auto">
            <a:xfrm>
              <a:off x="10234613" y="4448175"/>
              <a:ext cx="63500" cy="103188"/>
            </a:xfrm>
            <a:custGeom>
              <a:avLst/>
              <a:gdLst>
                <a:gd name="T0" fmla="*/ 5 w 8"/>
                <a:gd name="T1" fmla="*/ 13 h 13"/>
                <a:gd name="T2" fmla="*/ 4 w 8"/>
                <a:gd name="T3" fmla="*/ 12 h 13"/>
                <a:gd name="T4" fmla="*/ 0 w 8"/>
                <a:gd name="T5" fmla="*/ 2 h 13"/>
                <a:gd name="T6" fmla="*/ 2 w 8"/>
                <a:gd name="T7" fmla="*/ 0 h 13"/>
                <a:gd name="T8" fmla="*/ 4 w 8"/>
                <a:gd name="T9" fmla="*/ 1 h 13"/>
                <a:gd name="T10" fmla="*/ 7 w 8"/>
                <a:gd name="T11" fmla="*/ 10 h 13"/>
                <a:gd name="T12" fmla="*/ 6 w 8"/>
                <a:gd name="T13" fmla="*/ 13 h 13"/>
                <a:gd name="T14" fmla="*/ 5 w 8"/>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3">
                  <a:moveTo>
                    <a:pt x="5" y="13"/>
                  </a:moveTo>
                  <a:cubicBezTo>
                    <a:pt x="5" y="13"/>
                    <a:pt x="4" y="12"/>
                    <a:pt x="4" y="12"/>
                  </a:cubicBezTo>
                  <a:cubicBezTo>
                    <a:pt x="3" y="9"/>
                    <a:pt x="1" y="6"/>
                    <a:pt x="0" y="2"/>
                  </a:cubicBezTo>
                  <a:cubicBezTo>
                    <a:pt x="0" y="1"/>
                    <a:pt x="1" y="0"/>
                    <a:pt x="2" y="0"/>
                  </a:cubicBezTo>
                  <a:cubicBezTo>
                    <a:pt x="3" y="0"/>
                    <a:pt x="4" y="0"/>
                    <a:pt x="4" y="1"/>
                  </a:cubicBezTo>
                  <a:cubicBezTo>
                    <a:pt x="5" y="4"/>
                    <a:pt x="6" y="7"/>
                    <a:pt x="7" y="10"/>
                  </a:cubicBezTo>
                  <a:cubicBezTo>
                    <a:pt x="8" y="11"/>
                    <a:pt x="7" y="12"/>
                    <a:pt x="6" y="13"/>
                  </a:cubicBezTo>
                  <a:cubicBezTo>
                    <a:pt x="6" y="13"/>
                    <a:pt x="6" y="13"/>
                    <a:pt x="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3" name="Freeform 214"/>
            <p:cNvSpPr/>
            <p:nvPr/>
          </p:nvSpPr>
          <p:spPr bwMode="auto">
            <a:xfrm>
              <a:off x="10290175" y="4165600"/>
              <a:ext cx="61913" cy="103188"/>
            </a:xfrm>
            <a:custGeom>
              <a:avLst/>
              <a:gdLst>
                <a:gd name="T0" fmla="*/ 6 w 8"/>
                <a:gd name="T1" fmla="*/ 13 h 13"/>
                <a:gd name="T2" fmla="*/ 4 w 8"/>
                <a:gd name="T3" fmla="*/ 12 h 13"/>
                <a:gd name="T4" fmla="*/ 0 w 8"/>
                <a:gd name="T5" fmla="*/ 3 h 13"/>
                <a:gd name="T6" fmla="*/ 1 w 8"/>
                <a:gd name="T7" fmla="*/ 1 h 13"/>
                <a:gd name="T8" fmla="*/ 4 w 8"/>
                <a:gd name="T9" fmla="*/ 2 h 13"/>
                <a:gd name="T10" fmla="*/ 8 w 8"/>
                <a:gd name="T11" fmla="*/ 11 h 13"/>
                <a:gd name="T12" fmla="*/ 6 w 8"/>
                <a:gd name="T13" fmla="*/ 13 h 13"/>
                <a:gd name="T14" fmla="*/ 6 w 8"/>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3">
                  <a:moveTo>
                    <a:pt x="6" y="13"/>
                  </a:moveTo>
                  <a:cubicBezTo>
                    <a:pt x="5" y="13"/>
                    <a:pt x="4" y="13"/>
                    <a:pt x="4" y="12"/>
                  </a:cubicBezTo>
                  <a:cubicBezTo>
                    <a:pt x="3" y="9"/>
                    <a:pt x="2" y="6"/>
                    <a:pt x="0" y="3"/>
                  </a:cubicBezTo>
                  <a:cubicBezTo>
                    <a:pt x="0" y="2"/>
                    <a:pt x="0" y="1"/>
                    <a:pt x="1" y="1"/>
                  </a:cubicBezTo>
                  <a:cubicBezTo>
                    <a:pt x="2" y="0"/>
                    <a:pt x="3" y="1"/>
                    <a:pt x="4" y="2"/>
                  </a:cubicBezTo>
                  <a:cubicBezTo>
                    <a:pt x="5" y="5"/>
                    <a:pt x="6" y="8"/>
                    <a:pt x="8" y="11"/>
                  </a:cubicBezTo>
                  <a:cubicBezTo>
                    <a:pt x="8" y="12"/>
                    <a:pt x="7" y="13"/>
                    <a:pt x="6" y="13"/>
                  </a:cubicBezTo>
                  <a:cubicBezTo>
                    <a:pt x="6" y="13"/>
                    <a:pt x="6" y="13"/>
                    <a:pt x="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4" name="Freeform 215"/>
            <p:cNvSpPr/>
            <p:nvPr/>
          </p:nvSpPr>
          <p:spPr bwMode="auto">
            <a:xfrm>
              <a:off x="9850438" y="4613275"/>
              <a:ext cx="63500" cy="109538"/>
            </a:xfrm>
            <a:custGeom>
              <a:avLst/>
              <a:gdLst>
                <a:gd name="T0" fmla="*/ 6 w 8"/>
                <a:gd name="T1" fmla="*/ 14 h 14"/>
                <a:gd name="T2" fmla="*/ 4 w 8"/>
                <a:gd name="T3" fmla="*/ 14 h 14"/>
                <a:gd name="T4" fmla="*/ 4 w 8"/>
                <a:gd name="T5" fmla="*/ 12 h 14"/>
                <a:gd name="T6" fmla="*/ 0 w 8"/>
                <a:gd name="T7" fmla="*/ 3 h 14"/>
                <a:gd name="T8" fmla="*/ 2 w 8"/>
                <a:gd name="T9" fmla="*/ 1 h 14"/>
                <a:gd name="T10" fmla="*/ 4 w 8"/>
                <a:gd name="T11" fmla="*/ 2 h 14"/>
                <a:gd name="T12" fmla="*/ 7 w 8"/>
                <a:gd name="T13" fmla="*/ 12 h 14"/>
                <a:gd name="T14" fmla="*/ 7 w 8"/>
                <a:gd name="T15" fmla="*/ 14 h 14"/>
                <a:gd name="T16" fmla="*/ 6 w 8"/>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4">
                  <a:moveTo>
                    <a:pt x="6" y="14"/>
                  </a:moveTo>
                  <a:cubicBezTo>
                    <a:pt x="5" y="14"/>
                    <a:pt x="5" y="14"/>
                    <a:pt x="4" y="14"/>
                  </a:cubicBezTo>
                  <a:cubicBezTo>
                    <a:pt x="4" y="13"/>
                    <a:pt x="4" y="13"/>
                    <a:pt x="4" y="12"/>
                  </a:cubicBezTo>
                  <a:cubicBezTo>
                    <a:pt x="3" y="9"/>
                    <a:pt x="1" y="6"/>
                    <a:pt x="0" y="3"/>
                  </a:cubicBezTo>
                  <a:cubicBezTo>
                    <a:pt x="0" y="2"/>
                    <a:pt x="1" y="1"/>
                    <a:pt x="2" y="1"/>
                  </a:cubicBezTo>
                  <a:cubicBezTo>
                    <a:pt x="3" y="0"/>
                    <a:pt x="4" y="1"/>
                    <a:pt x="4" y="2"/>
                  </a:cubicBezTo>
                  <a:cubicBezTo>
                    <a:pt x="5" y="5"/>
                    <a:pt x="6" y="8"/>
                    <a:pt x="7" y="12"/>
                  </a:cubicBezTo>
                  <a:cubicBezTo>
                    <a:pt x="8" y="12"/>
                    <a:pt x="8" y="13"/>
                    <a:pt x="7" y="14"/>
                  </a:cubicBezTo>
                  <a:cubicBezTo>
                    <a:pt x="6" y="14"/>
                    <a:pt x="6" y="14"/>
                    <a:pt x="6"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5" name="Freeform 216"/>
            <p:cNvSpPr/>
            <p:nvPr/>
          </p:nvSpPr>
          <p:spPr bwMode="auto">
            <a:xfrm>
              <a:off x="9599613" y="4464050"/>
              <a:ext cx="69850" cy="109538"/>
            </a:xfrm>
            <a:custGeom>
              <a:avLst/>
              <a:gdLst>
                <a:gd name="T0" fmla="*/ 6 w 9"/>
                <a:gd name="T1" fmla="*/ 14 h 14"/>
                <a:gd name="T2" fmla="*/ 5 w 9"/>
                <a:gd name="T3" fmla="*/ 13 h 14"/>
                <a:gd name="T4" fmla="*/ 1 w 9"/>
                <a:gd name="T5" fmla="*/ 3 h 14"/>
                <a:gd name="T6" fmla="*/ 2 w 9"/>
                <a:gd name="T7" fmla="*/ 1 h 14"/>
                <a:gd name="T8" fmla="*/ 4 w 9"/>
                <a:gd name="T9" fmla="*/ 2 h 14"/>
                <a:gd name="T10" fmla="*/ 8 w 9"/>
                <a:gd name="T11" fmla="*/ 11 h 14"/>
                <a:gd name="T12" fmla="*/ 7 w 9"/>
                <a:gd name="T13" fmla="*/ 14 h 14"/>
                <a:gd name="T14" fmla="*/ 6 w 9"/>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4">
                  <a:moveTo>
                    <a:pt x="6" y="14"/>
                  </a:moveTo>
                  <a:cubicBezTo>
                    <a:pt x="6" y="14"/>
                    <a:pt x="5" y="13"/>
                    <a:pt x="5" y="13"/>
                  </a:cubicBezTo>
                  <a:cubicBezTo>
                    <a:pt x="3" y="9"/>
                    <a:pt x="2" y="6"/>
                    <a:pt x="1" y="3"/>
                  </a:cubicBezTo>
                  <a:cubicBezTo>
                    <a:pt x="0" y="2"/>
                    <a:pt x="1" y="1"/>
                    <a:pt x="2" y="1"/>
                  </a:cubicBezTo>
                  <a:cubicBezTo>
                    <a:pt x="3" y="0"/>
                    <a:pt x="4" y="1"/>
                    <a:pt x="4" y="2"/>
                  </a:cubicBezTo>
                  <a:cubicBezTo>
                    <a:pt x="6" y="5"/>
                    <a:pt x="7" y="8"/>
                    <a:pt x="8" y="11"/>
                  </a:cubicBezTo>
                  <a:cubicBezTo>
                    <a:pt x="9" y="12"/>
                    <a:pt x="8" y="13"/>
                    <a:pt x="7" y="14"/>
                  </a:cubicBezTo>
                  <a:cubicBezTo>
                    <a:pt x="7" y="14"/>
                    <a:pt x="7" y="14"/>
                    <a:pt x="6"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6" name="Freeform 217"/>
            <p:cNvSpPr/>
            <p:nvPr/>
          </p:nvSpPr>
          <p:spPr bwMode="auto">
            <a:xfrm>
              <a:off x="9599613" y="4471988"/>
              <a:ext cx="15875" cy="101600"/>
            </a:xfrm>
            <a:custGeom>
              <a:avLst/>
              <a:gdLst>
                <a:gd name="T0" fmla="*/ 1 w 2"/>
                <a:gd name="T1" fmla="*/ 13 h 13"/>
                <a:gd name="T2" fmla="*/ 0 w 2"/>
                <a:gd name="T3" fmla="*/ 12 h 13"/>
                <a:gd name="T4" fmla="*/ 0 w 2"/>
                <a:gd name="T5" fmla="*/ 1 h 13"/>
                <a:gd name="T6" fmla="*/ 1 w 2"/>
                <a:gd name="T7" fmla="*/ 0 h 13"/>
                <a:gd name="T8" fmla="*/ 1 w 2"/>
                <a:gd name="T9" fmla="*/ 0 h 13"/>
                <a:gd name="T10" fmla="*/ 2 w 2"/>
                <a:gd name="T11" fmla="*/ 1 h 13"/>
                <a:gd name="T12" fmla="*/ 2 w 2"/>
                <a:gd name="T13" fmla="*/ 12 h 13"/>
                <a:gd name="T14" fmla="*/ 1 w 2"/>
                <a:gd name="T15" fmla="*/ 13 h 13"/>
                <a:gd name="T16" fmla="*/ 1 w 2"/>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3">
                  <a:moveTo>
                    <a:pt x="1" y="13"/>
                  </a:moveTo>
                  <a:cubicBezTo>
                    <a:pt x="1" y="13"/>
                    <a:pt x="0" y="13"/>
                    <a:pt x="0" y="12"/>
                  </a:cubicBezTo>
                  <a:cubicBezTo>
                    <a:pt x="0" y="8"/>
                    <a:pt x="0" y="5"/>
                    <a:pt x="0" y="1"/>
                  </a:cubicBezTo>
                  <a:cubicBezTo>
                    <a:pt x="0" y="0"/>
                    <a:pt x="0" y="0"/>
                    <a:pt x="1" y="0"/>
                  </a:cubicBezTo>
                  <a:cubicBezTo>
                    <a:pt x="1" y="0"/>
                    <a:pt x="1" y="0"/>
                    <a:pt x="1" y="0"/>
                  </a:cubicBezTo>
                  <a:cubicBezTo>
                    <a:pt x="1" y="0"/>
                    <a:pt x="2" y="0"/>
                    <a:pt x="2" y="1"/>
                  </a:cubicBezTo>
                  <a:cubicBezTo>
                    <a:pt x="2" y="5"/>
                    <a:pt x="2" y="8"/>
                    <a:pt x="2" y="12"/>
                  </a:cubicBezTo>
                  <a:cubicBezTo>
                    <a:pt x="2" y="13"/>
                    <a:pt x="2" y="13"/>
                    <a:pt x="1" y="13"/>
                  </a:cubicBezTo>
                  <a:cubicBezTo>
                    <a:pt x="1" y="13"/>
                    <a:pt x="1"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7" name="Freeform 218"/>
            <p:cNvSpPr/>
            <p:nvPr/>
          </p:nvSpPr>
          <p:spPr bwMode="auto">
            <a:xfrm>
              <a:off x="9623425" y="4495800"/>
              <a:ext cx="15875" cy="77788"/>
            </a:xfrm>
            <a:custGeom>
              <a:avLst/>
              <a:gdLst>
                <a:gd name="T0" fmla="*/ 1 w 2"/>
                <a:gd name="T1" fmla="*/ 10 h 10"/>
                <a:gd name="T2" fmla="*/ 0 w 2"/>
                <a:gd name="T3" fmla="*/ 9 h 10"/>
                <a:gd name="T4" fmla="*/ 0 w 2"/>
                <a:gd name="T5" fmla="*/ 9 h 10"/>
                <a:gd name="T6" fmla="*/ 0 w 2"/>
                <a:gd name="T7" fmla="*/ 1 h 10"/>
                <a:gd name="T8" fmla="*/ 0 w 2"/>
                <a:gd name="T9" fmla="*/ 0 h 10"/>
                <a:gd name="T10" fmla="*/ 1 w 2"/>
                <a:gd name="T11" fmla="*/ 1 h 10"/>
                <a:gd name="T12" fmla="*/ 2 w 2"/>
                <a:gd name="T13" fmla="*/ 8 h 10"/>
                <a:gd name="T14" fmla="*/ 2 w 2"/>
                <a:gd name="T15" fmla="*/ 9 h 10"/>
                <a:gd name="T16" fmla="*/ 2 w 2"/>
                <a:gd name="T17" fmla="*/ 10 h 10"/>
                <a:gd name="T18" fmla="*/ 1 w 2"/>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0">
                  <a:moveTo>
                    <a:pt x="1" y="10"/>
                  </a:moveTo>
                  <a:cubicBezTo>
                    <a:pt x="1" y="10"/>
                    <a:pt x="1" y="9"/>
                    <a:pt x="0" y="9"/>
                  </a:cubicBezTo>
                  <a:cubicBezTo>
                    <a:pt x="0" y="9"/>
                    <a:pt x="0" y="9"/>
                    <a:pt x="0" y="9"/>
                  </a:cubicBezTo>
                  <a:cubicBezTo>
                    <a:pt x="0" y="1"/>
                    <a:pt x="0" y="1"/>
                    <a:pt x="0" y="1"/>
                  </a:cubicBezTo>
                  <a:cubicBezTo>
                    <a:pt x="0" y="1"/>
                    <a:pt x="0" y="0"/>
                    <a:pt x="0" y="0"/>
                  </a:cubicBezTo>
                  <a:cubicBezTo>
                    <a:pt x="1" y="0"/>
                    <a:pt x="1" y="0"/>
                    <a:pt x="1" y="1"/>
                  </a:cubicBezTo>
                  <a:cubicBezTo>
                    <a:pt x="2" y="8"/>
                    <a:pt x="2" y="8"/>
                    <a:pt x="2" y="8"/>
                  </a:cubicBezTo>
                  <a:cubicBezTo>
                    <a:pt x="2" y="8"/>
                    <a:pt x="2" y="8"/>
                    <a:pt x="2" y="9"/>
                  </a:cubicBezTo>
                  <a:cubicBezTo>
                    <a:pt x="2" y="9"/>
                    <a:pt x="2" y="10"/>
                    <a:pt x="2" y="10"/>
                  </a:cubicBezTo>
                  <a:cubicBezTo>
                    <a:pt x="2" y="10"/>
                    <a:pt x="1" y="10"/>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8" name="Freeform 219"/>
            <p:cNvSpPr/>
            <p:nvPr/>
          </p:nvSpPr>
          <p:spPr bwMode="auto">
            <a:xfrm>
              <a:off x="9740900" y="4668838"/>
              <a:ext cx="23813" cy="77788"/>
            </a:xfrm>
            <a:custGeom>
              <a:avLst/>
              <a:gdLst>
                <a:gd name="T0" fmla="*/ 1 w 3"/>
                <a:gd name="T1" fmla="*/ 10 h 10"/>
                <a:gd name="T2" fmla="*/ 1 w 3"/>
                <a:gd name="T3" fmla="*/ 10 h 10"/>
                <a:gd name="T4" fmla="*/ 0 w 3"/>
                <a:gd name="T5" fmla="*/ 9 h 10"/>
                <a:gd name="T6" fmla="*/ 1 w 3"/>
                <a:gd name="T7" fmla="*/ 1 h 10"/>
                <a:gd name="T8" fmla="*/ 2 w 3"/>
                <a:gd name="T9" fmla="*/ 1 h 10"/>
                <a:gd name="T10" fmla="*/ 3 w 3"/>
                <a:gd name="T11" fmla="*/ 2 h 10"/>
                <a:gd name="T12" fmla="*/ 2 w 3"/>
                <a:gd name="T13" fmla="*/ 9 h 10"/>
                <a:gd name="T14" fmla="*/ 1 w 3"/>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0">
                  <a:moveTo>
                    <a:pt x="1" y="10"/>
                  </a:moveTo>
                  <a:cubicBezTo>
                    <a:pt x="1" y="10"/>
                    <a:pt x="1" y="10"/>
                    <a:pt x="1" y="10"/>
                  </a:cubicBezTo>
                  <a:cubicBezTo>
                    <a:pt x="0" y="10"/>
                    <a:pt x="0" y="9"/>
                    <a:pt x="0" y="9"/>
                  </a:cubicBezTo>
                  <a:cubicBezTo>
                    <a:pt x="1" y="1"/>
                    <a:pt x="1" y="1"/>
                    <a:pt x="1" y="1"/>
                  </a:cubicBezTo>
                  <a:cubicBezTo>
                    <a:pt x="1" y="1"/>
                    <a:pt x="2" y="0"/>
                    <a:pt x="2" y="1"/>
                  </a:cubicBezTo>
                  <a:cubicBezTo>
                    <a:pt x="3" y="1"/>
                    <a:pt x="3" y="1"/>
                    <a:pt x="3" y="2"/>
                  </a:cubicBezTo>
                  <a:cubicBezTo>
                    <a:pt x="2" y="9"/>
                    <a:pt x="2" y="9"/>
                    <a:pt x="2" y="9"/>
                  </a:cubicBezTo>
                  <a:cubicBezTo>
                    <a:pt x="2" y="10"/>
                    <a:pt x="2" y="10"/>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9" name="Freeform 220"/>
            <p:cNvSpPr/>
            <p:nvPr/>
          </p:nvSpPr>
          <p:spPr bwMode="auto">
            <a:xfrm>
              <a:off x="9756775" y="4684713"/>
              <a:ext cx="30163" cy="77788"/>
            </a:xfrm>
            <a:custGeom>
              <a:avLst/>
              <a:gdLst>
                <a:gd name="T0" fmla="*/ 1 w 4"/>
                <a:gd name="T1" fmla="*/ 10 h 10"/>
                <a:gd name="T2" fmla="*/ 1 w 4"/>
                <a:gd name="T3" fmla="*/ 10 h 10"/>
                <a:gd name="T4" fmla="*/ 1 w 4"/>
                <a:gd name="T5" fmla="*/ 9 h 10"/>
                <a:gd name="T6" fmla="*/ 2 w 4"/>
                <a:gd name="T7" fmla="*/ 0 h 10"/>
                <a:gd name="T8" fmla="*/ 3 w 4"/>
                <a:gd name="T9" fmla="*/ 0 h 10"/>
                <a:gd name="T10" fmla="*/ 4 w 4"/>
                <a:gd name="T11" fmla="*/ 1 h 10"/>
                <a:gd name="T12" fmla="*/ 3 w 4"/>
                <a:gd name="T13" fmla="*/ 8 h 10"/>
                <a:gd name="T14" fmla="*/ 3 w 4"/>
                <a:gd name="T15" fmla="*/ 9 h 10"/>
                <a:gd name="T16" fmla="*/ 2 w 4"/>
                <a:gd name="T17" fmla="*/ 9 h 10"/>
                <a:gd name="T18" fmla="*/ 1 w 4"/>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0">
                  <a:moveTo>
                    <a:pt x="1" y="10"/>
                  </a:moveTo>
                  <a:cubicBezTo>
                    <a:pt x="1" y="10"/>
                    <a:pt x="1" y="10"/>
                    <a:pt x="1" y="10"/>
                  </a:cubicBezTo>
                  <a:cubicBezTo>
                    <a:pt x="1" y="9"/>
                    <a:pt x="0" y="9"/>
                    <a:pt x="1" y="9"/>
                  </a:cubicBezTo>
                  <a:cubicBezTo>
                    <a:pt x="2" y="0"/>
                    <a:pt x="2" y="0"/>
                    <a:pt x="2" y="0"/>
                  </a:cubicBezTo>
                  <a:cubicBezTo>
                    <a:pt x="2" y="0"/>
                    <a:pt x="3" y="0"/>
                    <a:pt x="3" y="0"/>
                  </a:cubicBezTo>
                  <a:cubicBezTo>
                    <a:pt x="4" y="0"/>
                    <a:pt x="4" y="0"/>
                    <a:pt x="4" y="1"/>
                  </a:cubicBezTo>
                  <a:cubicBezTo>
                    <a:pt x="3" y="8"/>
                    <a:pt x="3" y="8"/>
                    <a:pt x="3" y="8"/>
                  </a:cubicBezTo>
                  <a:cubicBezTo>
                    <a:pt x="3" y="8"/>
                    <a:pt x="3" y="8"/>
                    <a:pt x="3" y="9"/>
                  </a:cubicBezTo>
                  <a:cubicBezTo>
                    <a:pt x="2" y="9"/>
                    <a:pt x="2" y="9"/>
                    <a:pt x="2" y="9"/>
                  </a:cubicBezTo>
                  <a:cubicBezTo>
                    <a:pt x="2" y="9"/>
                    <a:pt x="2" y="10"/>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0" name="Freeform 221"/>
            <p:cNvSpPr/>
            <p:nvPr/>
          </p:nvSpPr>
          <p:spPr bwMode="auto">
            <a:xfrm>
              <a:off x="9786938" y="4692650"/>
              <a:ext cx="23813" cy="69850"/>
            </a:xfrm>
            <a:custGeom>
              <a:avLst/>
              <a:gdLst>
                <a:gd name="T0" fmla="*/ 1 w 3"/>
                <a:gd name="T1" fmla="*/ 9 h 9"/>
                <a:gd name="T2" fmla="*/ 1 w 3"/>
                <a:gd name="T3" fmla="*/ 9 h 9"/>
                <a:gd name="T4" fmla="*/ 0 w 3"/>
                <a:gd name="T5" fmla="*/ 8 h 9"/>
                <a:gd name="T6" fmla="*/ 1 w 3"/>
                <a:gd name="T7" fmla="*/ 1 h 9"/>
                <a:gd name="T8" fmla="*/ 2 w 3"/>
                <a:gd name="T9" fmla="*/ 0 h 9"/>
                <a:gd name="T10" fmla="*/ 2 w 3"/>
                <a:gd name="T11" fmla="*/ 1 h 9"/>
                <a:gd name="T12" fmla="*/ 2 w 3"/>
                <a:gd name="T13" fmla="*/ 8 h 9"/>
                <a:gd name="T14" fmla="*/ 1 w 3"/>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9">
                  <a:moveTo>
                    <a:pt x="1" y="9"/>
                  </a:moveTo>
                  <a:cubicBezTo>
                    <a:pt x="1" y="9"/>
                    <a:pt x="1" y="9"/>
                    <a:pt x="1" y="9"/>
                  </a:cubicBezTo>
                  <a:cubicBezTo>
                    <a:pt x="0" y="9"/>
                    <a:pt x="0" y="9"/>
                    <a:pt x="0" y="8"/>
                  </a:cubicBezTo>
                  <a:cubicBezTo>
                    <a:pt x="0" y="6"/>
                    <a:pt x="0" y="3"/>
                    <a:pt x="1" y="1"/>
                  </a:cubicBezTo>
                  <a:cubicBezTo>
                    <a:pt x="1" y="0"/>
                    <a:pt x="1" y="0"/>
                    <a:pt x="2" y="0"/>
                  </a:cubicBezTo>
                  <a:cubicBezTo>
                    <a:pt x="2" y="0"/>
                    <a:pt x="3" y="0"/>
                    <a:pt x="2" y="1"/>
                  </a:cubicBezTo>
                  <a:cubicBezTo>
                    <a:pt x="2" y="3"/>
                    <a:pt x="2" y="6"/>
                    <a:pt x="2" y="8"/>
                  </a:cubicBezTo>
                  <a:cubicBezTo>
                    <a:pt x="2" y="9"/>
                    <a:pt x="1" y="9"/>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1" name="Freeform 222"/>
            <p:cNvSpPr/>
            <p:nvPr/>
          </p:nvSpPr>
          <p:spPr bwMode="auto">
            <a:xfrm>
              <a:off x="9810750" y="4692650"/>
              <a:ext cx="23813" cy="77788"/>
            </a:xfrm>
            <a:custGeom>
              <a:avLst/>
              <a:gdLst>
                <a:gd name="T0" fmla="*/ 1 w 3"/>
                <a:gd name="T1" fmla="*/ 10 h 10"/>
                <a:gd name="T2" fmla="*/ 1 w 3"/>
                <a:gd name="T3" fmla="*/ 10 h 10"/>
                <a:gd name="T4" fmla="*/ 0 w 3"/>
                <a:gd name="T5" fmla="*/ 9 h 10"/>
                <a:gd name="T6" fmla="*/ 1 w 3"/>
                <a:gd name="T7" fmla="*/ 1 h 10"/>
                <a:gd name="T8" fmla="*/ 2 w 3"/>
                <a:gd name="T9" fmla="*/ 0 h 10"/>
                <a:gd name="T10" fmla="*/ 3 w 3"/>
                <a:gd name="T11" fmla="*/ 1 h 10"/>
                <a:gd name="T12" fmla="*/ 2 w 3"/>
                <a:gd name="T13" fmla="*/ 9 h 10"/>
                <a:gd name="T14" fmla="*/ 1 w 3"/>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0">
                  <a:moveTo>
                    <a:pt x="1" y="10"/>
                  </a:moveTo>
                  <a:cubicBezTo>
                    <a:pt x="1" y="10"/>
                    <a:pt x="1" y="10"/>
                    <a:pt x="1" y="10"/>
                  </a:cubicBezTo>
                  <a:cubicBezTo>
                    <a:pt x="0" y="10"/>
                    <a:pt x="0" y="10"/>
                    <a:pt x="0" y="9"/>
                  </a:cubicBezTo>
                  <a:cubicBezTo>
                    <a:pt x="1" y="1"/>
                    <a:pt x="1" y="1"/>
                    <a:pt x="1" y="1"/>
                  </a:cubicBezTo>
                  <a:cubicBezTo>
                    <a:pt x="1" y="1"/>
                    <a:pt x="1" y="0"/>
                    <a:pt x="2" y="0"/>
                  </a:cubicBezTo>
                  <a:cubicBezTo>
                    <a:pt x="2" y="0"/>
                    <a:pt x="3" y="1"/>
                    <a:pt x="3" y="1"/>
                  </a:cubicBezTo>
                  <a:cubicBezTo>
                    <a:pt x="2" y="9"/>
                    <a:pt x="2" y="9"/>
                    <a:pt x="2" y="9"/>
                  </a:cubicBezTo>
                  <a:cubicBezTo>
                    <a:pt x="2" y="10"/>
                    <a:pt x="1" y="10"/>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2" name="Freeform 223"/>
            <p:cNvSpPr/>
            <p:nvPr/>
          </p:nvSpPr>
          <p:spPr bwMode="auto">
            <a:xfrm>
              <a:off x="9882188" y="4629150"/>
              <a:ext cx="23813" cy="55563"/>
            </a:xfrm>
            <a:custGeom>
              <a:avLst/>
              <a:gdLst>
                <a:gd name="T0" fmla="*/ 1 w 3"/>
                <a:gd name="T1" fmla="*/ 7 h 7"/>
                <a:gd name="T2" fmla="*/ 1 w 3"/>
                <a:gd name="T3" fmla="*/ 7 h 7"/>
                <a:gd name="T4" fmla="*/ 0 w 3"/>
                <a:gd name="T5" fmla="*/ 6 h 7"/>
                <a:gd name="T6" fmla="*/ 1 w 3"/>
                <a:gd name="T7" fmla="*/ 1 h 7"/>
                <a:gd name="T8" fmla="*/ 2 w 3"/>
                <a:gd name="T9" fmla="*/ 0 h 7"/>
                <a:gd name="T10" fmla="*/ 3 w 3"/>
                <a:gd name="T11" fmla="*/ 1 h 7"/>
                <a:gd name="T12" fmla="*/ 2 w 3"/>
                <a:gd name="T13" fmla="*/ 6 h 7"/>
                <a:gd name="T14" fmla="*/ 1 w 3"/>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7">
                  <a:moveTo>
                    <a:pt x="1" y="7"/>
                  </a:moveTo>
                  <a:cubicBezTo>
                    <a:pt x="1" y="7"/>
                    <a:pt x="1" y="7"/>
                    <a:pt x="1" y="7"/>
                  </a:cubicBezTo>
                  <a:cubicBezTo>
                    <a:pt x="0" y="7"/>
                    <a:pt x="0" y="7"/>
                    <a:pt x="0" y="6"/>
                  </a:cubicBezTo>
                  <a:cubicBezTo>
                    <a:pt x="0" y="4"/>
                    <a:pt x="1" y="3"/>
                    <a:pt x="1" y="1"/>
                  </a:cubicBezTo>
                  <a:cubicBezTo>
                    <a:pt x="1" y="0"/>
                    <a:pt x="2" y="0"/>
                    <a:pt x="2" y="0"/>
                  </a:cubicBezTo>
                  <a:cubicBezTo>
                    <a:pt x="3" y="0"/>
                    <a:pt x="3" y="1"/>
                    <a:pt x="3" y="1"/>
                  </a:cubicBezTo>
                  <a:cubicBezTo>
                    <a:pt x="3" y="3"/>
                    <a:pt x="2" y="5"/>
                    <a:pt x="2" y="6"/>
                  </a:cubicBezTo>
                  <a:cubicBezTo>
                    <a:pt x="2" y="7"/>
                    <a:pt x="1" y="7"/>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3" name="Freeform 224"/>
            <p:cNvSpPr/>
            <p:nvPr/>
          </p:nvSpPr>
          <p:spPr bwMode="auto">
            <a:xfrm>
              <a:off x="9898063" y="4637088"/>
              <a:ext cx="30163" cy="69850"/>
            </a:xfrm>
            <a:custGeom>
              <a:avLst/>
              <a:gdLst>
                <a:gd name="T0" fmla="*/ 2 w 4"/>
                <a:gd name="T1" fmla="*/ 9 h 9"/>
                <a:gd name="T2" fmla="*/ 1 w 4"/>
                <a:gd name="T3" fmla="*/ 9 h 9"/>
                <a:gd name="T4" fmla="*/ 1 w 4"/>
                <a:gd name="T5" fmla="*/ 8 h 9"/>
                <a:gd name="T6" fmla="*/ 2 w 4"/>
                <a:gd name="T7" fmla="*/ 1 h 9"/>
                <a:gd name="T8" fmla="*/ 3 w 4"/>
                <a:gd name="T9" fmla="*/ 0 h 9"/>
                <a:gd name="T10" fmla="*/ 4 w 4"/>
                <a:gd name="T11" fmla="*/ 1 h 9"/>
                <a:gd name="T12" fmla="*/ 2 w 4"/>
                <a:gd name="T13" fmla="*/ 9 h 9"/>
                <a:gd name="T14" fmla="*/ 2 w 4"/>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9">
                  <a:moveTo>
                    <a:pt x="2" y="9"/>
                  </a:moveTo>
                  <a:cubicBezTo>
                    <a:pt x="1" y="9"/>
                    <a:pt x="1" y="9"/>
                    <a:pt x="1" y="9"/>
                  </a:cubicBezTo>
                  <a:cubicBezTo>
                    <a:pt x="1" y="9"/>
                    <a:pt x="0" y="9"/>
                    <a:pt x="1" y="8"/>
                  </a:cubicBezTo>
                  <a:cubicBezTo>
                    <a:pt x="2" y="1"/>
                    <a:pt x="2" y="1"/>
                    <a:pt x="2" y="1"/>
                  </a:cubicBezTo>
                  <a:cubicBezTo>
                    <a:pt x="2" y="0"/>
                    <a:pt x="3" y="0"/>
                    <a:pt x="3" y="0"/>
                  </a:cubicBezTo>
                  <a:cubicBezTo>
                    <a:pt x="4" y="0"/>
                    <a:pt x="4" y="1"/>
                    <a:pt x="4" y="1"/>
                  </a:cubicBezTo>
                  <a:cubicBezTo>
                    <a:pt x="2" y="9"/>
                    <a:pt x="2" y="9"/>
                    <a:pt x="2" y="9"/>
                  </a:cubicBezTo>
                  <a:cubicBezTo>
                    <a:pt x="2" y="9"/>
                    <a:pt x="2" y="9"/>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4" name="Freeform 225"/>
            <p:cNvSpPr/>
            <p:nvPr/>
          </p:nvSpPr>
          <p:spPr bwMode="auto">
            <a:xfrm>
              <a:off x="9928225" y="4629150"/>
              <a:ext cx="31750" cy="85725"/>
            </a:xfrm>
            <a:custGeom>
              <a:avLst/>
              <a:gdLst>
                <a:gd name="T0" fmla="*/ 1 w 4"/>
                <a:gd name="T1" fmla="*/ 11 h 11"/>
                <a:gd name="T2" fmla="*/ 0 w 4"/>
                <a:gd name="T3" fmla="*/ 11 h 11"/>
                <a:gd name="T4" fmla="*/ 0 w 4"/>
                <a:gd name="T5" fmla="*/ 10 h 11"/>
                <a:gd name="T6" fmla="*/ 2 w 4"/>
                <a:gd name="T7" fmla="*/ 1 h 11"/>
                <a:gd name="T8" fmla="*/ 3 w 4"/>
                <a:gd name="T9" fmla="*/ 0 h 11"/>
                <a:gd name="T10" fmla="*/ 4 w 4"/>
                <a:gd name="T11" fmla="*/ 2 h 11"/>
                <a:gd name="T12" fmla="*/ 2 w 4"/>
                <a:gd name="T13" fmla="*/ 10 h 11"/>
                <a:gd name="T14" fmla="*/ 1 w 4"/>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1">
                  <a:moveTo>
                    <a:pt x="1" y="11"/>
                  </a:moveTo>
                  <a:cubicBezTo>
                    <a:pt x="1" y="11"/>
                    <a:pt x="1" y="11"/>
                    <a:pt x="0" y="11"/>
                  </a:cubicBezTo>
                  <a:cubicBezTo>
                    <a:pt x="0" y="11"/>
                    <a:pt x="0" y="10"/>
                    <a:pt x="0" y="10"/>
                  </a:cubicBezTo>
                  <a:cubicBezTo>
                    <a:pt x="0" y="7"/>
                    <a:pt x="1" y="4"/>
                    <a:pt x="2" y="1"/>
                  </a:cubicBezTo>
                  <a:cubicBezTo>
                    <a:pt x="2" y="0"/>
                    <a:pt x="3" y="0"/>
                    <a:pt x="3" y="0"/>
                  </a:cubicBezTo>
                  <a:cubicBezTo>
                    <a:pt x="4" y="1"/>
                    <a:pt x="4" y="1"/>
                    <a:pt x="4" y="2"/>
                  </a:cubicBezTo>
                  <a:cubicBezTo>
                    <a:pt x="3" y="4"/>
                    <a:pt x="2" y="7"/>
                    <a:pt x="2" y="10"/>
                  </a:cubicBezTo>
                  <a:cubicBezTo>
                    <a:pt x="1" y="10"/>
                    <a:pt x="1" y="11"/>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5" name="Freeform 226"/>
            <p:cNvSpPr/>
            <p:nvPr/>
          </p:nvSpPr>
          <p:spPr bwMode="auto">
            <a:xfrm>
              <a:off x="9952038" y="4629150"/>
              <a:ext cx="39688" cy="85725"/>
            </a:xfrm>
            <a:custGeom>
              <a:avLst/>
              <a:gdLst>
                <a:gd name="T0" fmla="*/ 1 w 5"/>
                <a:gd name="T1" fmla="*/ 11 h 11"/>
                <a:gd name="T2" fmla="*/ 1 w 5"/>
                <a:gd name="T3" fmla="*/ 11 h 11"/>
                <a:gd name="T4" fmla="*/ 0 w 5"/>
                <a:gd name="T5" fmla="*/ 10 h 11"/>
                <a:gd name="T6" fmla="*/ 3 w 5"/>
                <a:gd name="T7" fmla="*/ 0 h 11"/>
                <a:gd name="T8" fmla="*/ 4 w 5"/>
                <a:gd name="T9" fmla="*/ 0 h 11"/>
                <a:gd name="T10" fmla="*/ 4 w 5"/>
                <a:gd name="T11" fmla="*/ 1 h 11"/>
                <a:gd name="T12" fmla="*/ 2 w 5"/>
                <a:gd name="T13" fmla="*/ 10 h 11"/>
                <a:gd name="T14" fmla="*/ 1 w 5"/>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1">
                  <a:moveTo>
                    <a:pt x="1" y="11"/>
                  </a:moveTo>
                  <a:cubicBezTo>
                    <a:pt x="1" y="11"/>
                    <a:pt x="1" y="11"/>
                    <a:pt x="1" y="11"/>
                  </a:cubicBezTo>
                  <a:cubicBezTo>
                    <a:pt x="0" y="11"/>
                    <a:pt x="0" y="11"/>
                    <a:pt x="0" y="10"/>
                  </a:cubicBezTo>
                  <a:cubicBezTo>
                    <a:pt x="1" y="7"/>
                    <a:pt x="2" y="3"/>
                    <a:pt x="3" y="0"/>
                  </a:cubicBezTo>
                  <a:cubicBezTo>
                    <a:pt x="3" y="0"/>
                    <a:pt x="3" y="0"/>
                    <a:pt x="4" y="0"/>
                  </a:cubicBezTo>
                  <a:cubicBezTo>
                    <a:pt x="4" y="0"/>
                    <a:pt x="5" y="0"/>
                    <a:pt x="4" y="1"/>
                  </a:cubicBezTo>
                  <a:cubicBezTo>
                    <a:pt x="3" y="4"/>
                    <a:pt x="2" y="7"/>
                    <a:pt x="2" y="10"/>
                  </a:cubicBezTo>
                  <a:cubicBezTo>
                    <a:pt x="2" y="11"/>
                    <a:pt x="1" y="11"/>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6" name="Freeform 227"/>
            <p:cNvSpPr/>
            <p:nvPr/>
          </p:nvSpPr>
          <p:spPr bwMode="auto">
            <a:xfrm>
              <a:off x="9983788" y="4621213"/>
              <a:ext cx="31750" cy="93663"/>
            </a:xfrm>
            <a:custGeom>
              <a:avLst/>
              <a:gdLst>
                <a:gd name="T0" fmla="*/ 1 w 4"/>
                <a:gd name="T1" fmla="*/ 12 h 12"/>
                <a:gd name="T2" fmla="*/ 1 w 4"/>
                <a:gd name="T3" fmla="*/ 12 h 12"/>
                <a:gd name="T4" fmla="*/ 0 w 4"/>
                <a:gd name="T5" fmla="*/ 11 h 12"/>
                <a:gd name="T6" fmla="*/ 2 w 4"/>
                <a:gd name="T7" fmla="*/ 1 h 12"/>
                <a:gd name="T8" fmla="*/ 4 w 4"/>
                <a:gd name="T9" fmla="*/ 0 h 12"/>
                <a:gd name="T10" fmla="*/ 4 w 4"/>
                <a:gd name="T11" fmla="*/ 2 h 12"/>
                <a:gd name="T12" fmla="*/ 2 w 4"/>
                <a:gd name="T13" fmla="*/ 11 h 12"/>
                <a:gd name="T14" fmla="*/ 2 w 4"/>
                <a:gd name="T15" fmla="*/ 11 h 12"/>
                <a:gd name="T16" fmla="*/ 2 w 4"/>
                <a:gd name="T17" fmla="*/ 12 h 12"/>
                <a:gd name="T18" fmla="*/ 1 w 4"/>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2">
                  <a:moveTo>
                    <a:pt x="1" y="12"/>
                  </a:moveTo>
                  <a:cubicBezTo>
                    <a:pt x="1" y="12"/>
                    <a:pt x="1" y="12"/>
                    <a:pt x="1" y="12"/>
                  </a:cubicBezTo>
                  <a:cubicBezTo>
                    <a:pt x="0" y="12"/>
                    <a:pt x="0" y="12"/>
                    <a:pt x="0" y="11"/>
                  </a:cubicBezTo>
                  <a:cubicBezTo>
                    <a:pt x="2" y="1"/>
                    <a:pt x="2" y="1"/>
                    <a:pt x="2" y="1"/>
                  </a:cubicBezTo>
                  <a:cubicBezTo>
                    <a:pt x="3" y="1"/>
                    <a:pt x="3" y="0"/>
                    <a:pt x="4" y="0"/>
                  </a:cubicBezTo>
                  <a:cubicBezTo>
                    <a:pt x="4" y="1"/>
                    <a:pt x="4" y="1"/>
                    <a:pt x="4" y="2"/>
                  </a:cubicBezTo>
                  <a:cubicBezTo>
                    <a:pt x="2" y="11"/>
                    <a:pt x="2" y="11"/>
                    <a:pt x="2" y="11"/>
                  </a:cubicBezTo>
                  <a:cubicBezTo>
                    <a:pt x="2" y="11"/>
                    <a:pt x="2" y="11"/>
                    <a:pt x="2" y="11"/>
                  </a:cubicBezTo>
                  <a:cubicBezTo>
                    <a:pt x="2" y="11"/>
                    <a:pt x="2" y="12"/>
                    <a:pt x="2" y="12"/>
                  </a:cubicBezTo>
                  <a:cubicBezTo>
                    <a:pt x="2" y="12"/>
                    <a:pt x="1" y="12"/>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7" name="Freeform 228"/>
            <p:cNvSpPr/>
            <p:nvPr/>
          </p:nvSpPr>
          <p:spPr bwMode="auto">
            <a:xfrm>
              <a:off x="10164763" y="4527550"/>
              <a:ext cx="23813" cy="93663"/>
            </a:xfrm>
            <a:custGeom>
              <a:avLst/>
              <a:gdLst>
                <a:gd name="T0" fmla="*/ 1 w 3"/>
                <a:gd name="T1" fmla="*/ 12 h 12"/>
                <a:gd name="T2" fmla="*/ 1 w 3"/>
                <a:gd name="T3" fmla="*/ 12 h 12"/>
                <a:gd name="T4" fmla="*/ 0 w 3"/>
                <a:gd name="T5" fmla="*/ 11 h 12"/>
                <a:gd name="T6" fmla="*/ 1 w 3"/>
                <a:gd name="T7" fmla="*/ 1 h 12"/>
                <a:gd name="T8" fmla="*/ 2 w 3"/>
                <a:gd name="T9" fmla="*/ 0 h 12"/>
                <a:gd name="T10" fmla="*/ 3 w 3"/>
                <a:gd name="T11" fmla="*/ 2 h 12"/>
                <a:gd name="T12" fmla="*/ 2 w 3"/>
                <a:gd name="T13" fmla="*/ 11 h 12"/>
                <a:gd name="T14" fmla="*/ 1 w 3"/>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2">
                  <a:moveTo>
                    <a:pt x="1" y="12"/>
                  </a:moveTo>
                  <a:cubicBezTo>
                    <a:pt x="1" y="12"/>
                    <a:pt x="1" y="12"/>
                    <a:pt x="1" y="12"/>
                  </a:cubicBezTo>
                  <a:cubicBezTo>
                    <a:pt x="0" y="12"/>
                    <a:pt x="0" y="11"/>
                    <a:pt x="0" y="11"/>
                  </a:cubicBezTo>
                  <a:cubicBezTo>
                    <a:pt x="1" y="1"/>
                    <a:pt x="1" y="1"/>
                    <a:pt x="1" y="1"/>
                  </a:cubicBezTo>
                  <a:cubicBezTo>
                    <a:pt x="1" y="1"/>
                    <a:pt x="2" y="0"/>
                    <a:pt x="2" y="0"/>
                  </a:cubicBezTo>
                  <a:cubicBezTo>
                    <a:pt x="3" y="1"/>
                    <a:pt x="3" y="1"/>
                    <a:pt x="3" y="2"/>
                  </a:cubicBezTo>
                  <a:cubicBezTo>
                    <a:pt x="2" y="11"/>
                    <a:pt x="2" y="11"/>
                    <a:pt x="2" y="11"/>
                  </a:cubicBezTo>
                  <a:cubicBezTo>
                    <a:pt x="2" y="11"/>
                    <a:pt x="1" y="12"/>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8" name="Freeform 229"/>
            <p:cNvSpPr/>
            <p:nvPr/>
          </p:nvSpPr>
          <p:spPr bwMode="auto">
            <a:xfrm>
              <a:off x="10188575" y="4511675"/>
              <a:ext cx="22225" cy="109538"/>
            </a:xfrm>
            <a:custGeom>
              <a:avLst/>
              <a:gdLst>
                <a:gd name="T0" fmla="*/ 1 w 3"/>
                <a:gd name="T1" fmla="*/ 14 h 14"/>
                <a:gd name="T2" fmla="*/ 1 w 3"/>
                <a:gd name="T3" fmla="*/ 14 h 14"/>
                <a:gd name="T4" fmla="*/ 0 w 3"/>
                <a:gd name="T5" fmla="*/ 13 h 14"/>
                <a:gd name="T6" fmla="*/ 1 w 3"/>
                <a:gd name="T7" fmla="*/ 1 h 14"/>
                <a:gd name="T8" fmla="*/ 2 w 3"/>
                <a:gd name="T9" fmla="*/ 0 h 14"/>
                <a:gd name="T10" fmla="*/ 3 w 3"/>
                <a:gd name="T11" fmla="*/ 1 h 14"/>
                <a:gd name="T12" fmla="*/ 2 w 3"/>
                <a:gd name="T13" fmla="*/ 13 h 14"/>
                <a:gd name="T14" fmla="*/ 1 w 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4">
                  <a:moveTo>
                    <a:pt x="1" y="14"/>
                  </a:moveTo>
                  <a:cubicBezTo>
                    <a:pt x="1" y="14"/>
                    <a:pt x="1" y="14"/>
                    <a:pt x="1" y="14"/>
                  </a:cubicBezTo>
                  <a:cubicBezTo>
                    <a:pt x="1" y="14"/>
                    <a:pt x="0" y="14"/>
                    <a:pt x="0" y="13"/>
                  </a:cubicBezTo>
                  <a:cubicBezTo>
                    <a:pt x="0" y="9"/>
                    <a:pt x="1" y="5"/>
                    <a:pt x="1" y="1"/>
                  </a:cubicBezTo>
                  <a:cubicBezTo>
                    <a:pt x="1" y="1"/>
                    <a:pt x="1" y="0"/>
                    <a:pt x="2" y="0"/>
                  </a:cubicBezTo>
                  <a:cubicBezTo>
                    <a:pt x="3" y="0"/>
                    <a:pt x="3" y="1"/>
                    <a:pt x="3" y="1"/>
                  </a:cubicBezTo>
                  <a:cubicBezTo>
                    <a:pt x="3" y="5"/>
                    <a:pt x="2" y="9"/>
                    <a:pt x="2" y="13"/>
                  </a:cubicBezTo>
                  <a:cubicBezTo>
                    <a:pt x="2" y="14"/>
                    <a:pt x="2" y="14"/>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9" name="Freeform 230"/>
            <p:cNvSpPr/>
            <p:nvPr/>
          </p:nvSpPr>
          <p:spPr bwMode="auto">
            <a:xfrm>
              <a:off x="10218738" y="4479925"/>
              <a:ext cx="23813" cy="117475"/>
            </a:xfrm>
            <a:custGeom>
              <a:avLst/>
              <a:gdLst>
                <a:gd name="T0" fmla="*/ 2 w 3"/>
                <a:gd name="T1" fmla="*/ 15 h 15"/>
                <a:gd name="T2" fmla="*/ 2 w 3"/>
                <a:gd name="T3" fmla="*/ 15 h 15"/>
                <a:gd name="T4" fmla="*/ 1 w 3"/>
                <a:gd name="T5" fmla="*/ 15 h 15"/>
                <a:gd name="T6" fmla="*/ 0 w 3"/>
                <a:gd name="T7" fmla="*/ 1 h 15"/>
                <a:gd name="T8" fmla="*/ 1 w 3"/>
                <a:gd name="T9" fmla="*/ 0 h 15"/>
                <a:gd name="T10" fmla="*/ 2 w 3"/>
                <a:gd name="T11" fmla="*/ 1 h 15"/>
                <a:gd name="T12" fmla="*/ 3 w 3"/>
                <a:gd name="T13" fmla="*/ 13 h 15"/>
                <a:gd name="T14" fmla="*/ 3 w 3"/>
                <a:gd name="T15" fmla="*/ 14 h 15"/>
                <a:gd name="T16" fmla="*/ 3 w 3"/>
                <a:gd name="T17" fmla="*/ 15 h 15"/>
                <a:gd name="T18" fmla="*/ 2 w 3"/>
                <a:gd name="T1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5">
                  <a:moveTo>
                    <a:pt x="2" y="15"/>
                  </a:moveTo>
                  <a:cubicBezTo>
                    <a:pt x="2" y="15"/>
                    <a:pt x="2" y="15"/>
                    <a:pt x="2" y="15"/>
                  </a:cubicBezTo>
                  <a:cubicBezTo>
                    <a:pt x="1" y="15"/>
                    <a:pt x="1" y="15"/>
                    <a:pt x="1" y="15"/>
                  </a:cubicBezTo>
                  <a:cubicBezTo>
                    <a:pt x="0" y="1"/>
                    <a:pt x="0" y="1"/>
                    <a:pt x="0" y="1"/>
                  </a:cubicBezTo>
                  <a:cubicBezTo>
                    <a:pt x="0" y="1"/>
                    <a:pt x="1" y="0"/>
                    <a:pt x="1" y="0"/>
                  </a:cubicBezTo>
                  <a:cubicBezTo>
                    <a:pt x="2" y="0"/>
                    <a:pt x="2" y="1"/>
                    <a:pt x="2" y="1"/>
                  </a:cubicBezTo>
                  <a:cubicBezTo>
                    <a:pt x="3" y="13"/>
                    <a:pt x="3" y="13"/>
                    <a:pt x="3" y="13"/>
                  </a:cubicBezTo>
                  <a:cubicBezTo>
                    <a:pt x="3" y="13"/>
                    <a:pt x="3" y="14"/>
                    <a:pt x="3" y="14"/>
                  </a:cubicBezTo>
                  <a:cubicBezTo>
                    <a:pt x="3" y="15"/>
                    <a:pt x="3" y="15"/>
                    <a:pt x="3" y="15"/>
                  </a:cubicBezTo>
                  <a:cubicBezTo>
                    <a:pt x="3" y="15"/>
                    <a:pt x="2" y="15"/>
                    <a:pt x="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0" name="Freeform 231"/>
            <p:cNvSpPr/>
            <p:nvPr/>
          </p:nvSpPr>
          <p:spPr bwMode="auto">
            <a:xfrm>
              <a:off x="9490075" y="4173538"/>
              <a:ext cx="38100" cy="71438"/>
            </a:xfrm>
            <a:custGeom>
              <a:avLst/>
              <a:gdLst>
                <a:gd name="T0" fmla="*/ 2 w 5"/>
                <a:gd name="T1" fmla="*/ 9 h 9"/>
                <a:gd name="T2" fmla="*/ 1 w 5"/>
                <a:gd name="T3" fmla="*/ 9 h 9"/>
                <a:gd name="T4" fmla="*/ 1 w 5"/>
                <a:gd name="T5" fmla="*/ 8 h 9"/>
                <a:gd name="T6" fmla="*/ 3 w 5"/>
                <a:gd name="T7" fmla="*/ 1 h 9"/>
                <a:gd name="T8" fmla="*/ 4 w 5"/>
                <a:gd name="T9" fmla="*/ 0 h 9"/>
                <a:gd name="T10" fmla="*/ 5 w 5"/>
                <a:gd name="T11" fmla="*/ 1 h 9"/>
                <a:gd name="T12" fmla="*/ 3 w 5"/>
                <a:gd name="T13" fmla="*/ 8 h 9"/>
                <a:gd name="T14" fmla="*/ 3 w 5"/>
                <a:gd name="T15" fmla="*/ 8 h 9"/>
                <a:gd name="T16" fmla="*/ 2 w 5"/>
                <a:gd name="T17" fmla="*/ 9 h 9"/>
                <a:gd name="T18" fmla="*/ 2 w 5"/>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9">
                  <a:moveTo>
                    <a:pt x="2" y="9"/>
                  </a:moveTo>
                  <a:cubicBezTo>
                    <a:pt x="1" y="9"/>
                    <a:pt x="1" y="9"/>
                    <a:pt x="1" y="9"/>
                  </a:cubicBezTo>
                  <a:cubicBezTo>
                    <a:pt x="1" y="9"/>
                    <a:pt x="0" y="9"/>
                    <a:pt x="1" y="8"/>
                  </a:cubicBezTo>
                  <a:cubicBezTo>
                    <a:pt x="3" y="1"/>
                    <a:pt x="3" y="1"/>
                    <a:pt x="3" y="1"/>
                  </a:cubicBezTo>
                  <a:cubicBezTo>
                    <a:pt x="3" y="0"/>
                    <a:pt x="4" y="0"/>
                    <a:pt x="4" y="0"/>
                  </a:cubicBezTo>
                  <a:cubicBezTo>
                    <a:pt x="5" y="0"/>
                    <a:pt x="5" y="1"/>
                    <a:pt x="5" y="1"/>
                  </a:cubicBezTo>
                  <a:cubicBezTo>
                    <a:pt x="3" y="8"/>
                    <a:pt x="3" y="8"/>
                    <a:pt x="3" y="8"/>
                  </a:cubicBezTo>
                  <a:cubicBezTo>
                    <a:pt x="3" y="8"/>
                    <a:pt x="3" y="8"/>
                    <a:pt x="3" y="8"/>
                  </a:cubicBezTo>
                  <a:cubicBezTo>
                    <a:pt x="3" y="9"/>
                    <a:pt x="2" y="9"/>
                    <a:pt x="2" y="9"/>
                  </a:cubicBezTo>
                  <a:cubicBezTo>
                    <a:pt x="2" y="9"/>
                    <a:pt x="2" y="9"/>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1" name="Freeform 232"/>
            <p:cNvSpPr/>
            <p:nvPr/>
          </p:nvSpPr>
          <p:spPr bwMode="auto">
            <a:xfrm>
              <a:off x="9512300" y="4181475"/>
              <a:ext cx="31750" cy="79375"/>
            </a:xfrm>
            <a:custGeom>
              <a:avLst/>
              <a:gdLst>
                <a:gd name="T0" fmla="*/ 1 w 4"/>
                <a:gd name="T1" fmla="*/ 10 h 10"/>
                <a:gd name="T2" fmla="*/ 0 w 4"/>
                <a:gd name="T3" fmla="*/ 10 h 10"/>
                <a:gd name="T4" fmla="*/ 0 w 4"/>
                <a:gd name="T5" fmla="*/ 8 h 10"/>
                <a:gd name="T6" fmla="*/ 2 w 4"/>
                <a:gd name="T7" fmla="*/ 2 h 10"/>
                <a:gd name="T8" fmla="*/ 2 w 4"/>
                <a:gd name="T9" fmla="*/ 2 h 10"/>
                <a:gd name="T10" fmla="*/ 2 w 4"/>
                <a:gd name="T11" fmla="*/ 0 h 10"/>
                <a:gd name="T12" fmla="*/ 4 w 4"/>
                <a:gd name="T13" fmla="*/ 1 h 10"/>
                <a:gd name="T14" fmla="*/ 4 w 4"/>
                <a:gd name="T15" fmla="*/ 2 h 10"/>
                <a:gd name="T16" fmla="*/ 2 w 4"/>
                <a:gd name="T17" fmla="*/ 8 h 10"/>
                <a:gd name="T18" fmla="*/ 2 w 4"/>
                <a:gd name="T19" fmla="*/ 9 h 10"/>
                <a:gd name="T20" fmla="*/ 2 w 4"/>
                <a:gd name="T21" fmla="*/ 9 h 10"/>
                <a:gd name="T22" fmla="*/ 1 w 4"/>
                <a:gd name="T2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10">
                  <a:moveTo>
                    <a:pt x="1" y="10"/>
                  </a:moveTo>
                  <a:cubicBezTo>
                    <a:pt x="1" y="10"/>
                    <a:pt x="1" y="10"/>
                    <a:pt x="0" y="10"/>
                  </a:cubicBezTo>
                  <a:cubicBezTo>
                    <a:pt x="0" y="9"/>
                    <a:pt x="0" y="9"/>
                    <a:pt x="0" y="8"/>
                  </a:cubicBezTo>
                  <a:cubicBezTo>
                    <a:pt x="2" y="2"/>
                    <a:pt x="2" y="2"/>
                    <a:pt x="2" y="2"/>
                  </a:cubicBezTo>
                  <a:cubicBezTo>
                    <a:pt x="2" y="2"/>
                    <a:pt x="2" y="2"/>
                    <a:pt x="2" y="2"/>
                  </a:cubicBezTo>
                  <a:cubicBezTo>
                    <a:pt x="1" y="1"/>
                    <a:pt x="2" y="1"/>
                    <a:pt x="2" y="0"/>
                  </a:cubicBezTo>
                  <a:cubicBezTo>
                    <a:pt x="3" y="0"/>
                    <a:pt x="3" y="0"/>
                    <a:pt x="4" y="1"/>
                  </a:cubicBezTo>
                  <a:cubicBezTo>
                    <a:pt x="4" y="1"/>
                    <a:pt x="4" y="1"/>
                    <a:pt x="4" y="2"/>
                  </a:cubicBezTo>
                  <a:cubicBezTo>
                    <a:pt x="2" y="8"/>
                    <a:pt x="2" y="8"/>
                    <a:pt x="2" y="8"/>
                  </a:cubicBezTo>
                  <a:cubicBezTo>
                    <a:pt x="2" y="8"/>
                    <a:pt x="2" y="8"/>
                    <a:pt x="2" y="9"/>
                  </a:cubicBezTo>
                  <a:cubicBezTo>
                    <a:pt x="2" y="9"/>
                    <a:pt x="2" y="9"/>
                    <a:pt x="2" y="9"/>
                  </a:cubicBezTo>
                  <a:cubicBezTo>
                    <a:pt x="1" y="10"/>
                    <a:pt x="1" y="10"/>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2" name="Freeform 233"/>
            <p:cNvSpPr/>
            <p:nvPr/>
          </p:nvSpPr>
          <p:spPr bwMode="auto">
            <a:xfrm>
              <a:off x="9645650" y="4135438"/>
              <a:ext cx="39688" cy="163513"/>
            </a:xfrm>
            <a:custGeom>
              <a:avLst/>
              <a:gdLst>
                <a:gd name="T0" fmla="*/ 1 w 5"/>
                <a:gd name="T1" fmla="*/ 21 h 21"/>
                <a:gd name="T2" fmla="*/ 1 w 5"/>
                <a:gd name="T3" fmla="*/ 21 h 21"/>
                <a:gd name="T4" fmla="*/ 0 w 5"/>
                <a:gd name="T5" fmla="*/ 19 h 21"/>
                <a:gd name="T6" fmla="*/ 2 w 5"/>
                <a:gd name="T7" fmla="*/ 6 h 21"/>
                <a:gd name="T8" fmla="*/ 3 w 5"/>
                <a:gd name="T9" fmla="*/ 1 h 21"/>
                <a:gd name="T10" fmla="*/ 4 w 5"/>
                <a:gd name="T11" fmla="*/ 0 h 21"/>
                <a:gd name="T12" fmla="*/ 5 w 5"/>
                <a:gd name="T13" fmla="*/ 1 h 21"/>
                <a:gd name="T14" fmla="*/ 4 w 5"/>
                <a:gd name="T15" fmla="*/ 6 h 21"/>
                <a:gd name="T16" fmla="*/ 2 w 5"/>
                <a:gd name="T17" fmla="*/ 20 h 21"/>
                <a:gd name="T18" fmla="*/ 1 w 5"/>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21">
                  <a:moveTo>
                    <a:pt x="1" y="21"/>
                  </a:moveTo>
                  <a:cubicBezTo>
                    <a:pt x="1" y="21"/>
                    <a:pt x="1" y="21"/>
                    <a:pt x="1" y="21"/>
                  </a:cubicBezTo>
                  <a:cubicBezTo>
                    <a:pt x="1" y="20"/>
                    <a:pt x="0" y="20"/>
                    <a:pt x="0" y="19"/>
                  </a:cubicBezTo>
                  <a:cubicBezTo>
                    <a:pt x="1" y="15"/>
                    <a:pt x="2" y="10"/>
                    <a:pt x="2" y="6"/>
                  </a:cubicBezTo>
                  <a:cubicBezTo>
                    <a:pt x="3" y="1"/>
                    <a:pt x="3" y="1"/>
                    <a:pt x="3" y="1"/>
                  </a:cubicBezTo>
                  <a:cubicBezTo>
                    <a:pt x="3" y="0"/>
                    <a:pt x="4" y="0"/>
                    <a:pt x="4" y="0"/>
                  </a:cubicBezTo>
                  <a:cubicBezTo>
                    <a:pt x="5" y="0"/>
                    <a:pt x="5" y="0"/>
                    <a:pt x="5" y="1"/>
                  </a:cubicBezTo>
                  <a:cubicBezTo>
                    <a:pt x="4" y="6"/>
                    <a:pt x="4" y="6"/>
                    <a:pt x="4" y="6"/>
                  </a:cubicBezTo>
                  <a:cubicBezTo>
                    <a:pt x="4" y="11"/>
                    <a:pt x="3" y="15"/>
                    <a:pt x="2" y="20"/>
                  </a:cubicBezTo>
                  <a:cubicBezTo>
                    <a:pt x="2" y="20"/>
                    <a:pt x="2" y="21"/>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3" name="Freeform 234"/>
            <p:cNvSpPr/>
            <p:nvPr/>
          </p:nvSpPr>
          <p:spPr bwMode="auto">
            <a:xfrm>
              <a:off x="9677400" y="4079875"/>
              <a:ext cx="39688" cy="188913"/>
            </a:xfrm>
            <a:custGeom>
              <a:avLst/>
              <a:gdLst>
                <a:gd name="T0" fmla="*/ 0 w 5"/>
                <a:gd name="T1" fmla="*/ 24 h 24"/>
                <a:gd name="T2" fmla="*/ 0 w 5"/>
                <a:gd name="T3" fmla="*/ 24 h 24"/>
                <a:gd name="T4" fmla="*/ 0 w 5"/>
                <a:gd name="T5" fmla="*/ 23 h 24"/>
                <a:gd name="T6" fmla="*/ 3 w 5"/>
                <a:gd name="T7" fmla="*/ 0 h 24"/>
                <a:gd name="T8" fmla="*/ 4 w 5"/>
                <a:gd name="T9" fmla="*/ 0 h 24"/>
                <a:gd name="T10" fmla="*/ 4 w 5"/>
                <a:gd name="T11" fmla="*/ 1 h 24"/>
                <a:gd name="T12" fmla="*/ 1 w 5"/>
                <a:gd name="T13" fmla="*/ 23 h 24"/>
                <a:gd name="T14" fmla="*/ 0 w 5"/>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24">
                  <a:moveTo>
                    <a:pt x="0" y="24"/>
                  </a:moveTo>
                  <a:cubicBezTo>
                    <a:pt x="0" y="24"/>
                    <a:pt x="0" y="24"/>
                    <a:pt x="0" y="24"/>
                  </a:cubicBezTo>
                  <a:cubicBezTo>
                    <a:pt x="0" y="24"/>
                    <a:pt x="0" y="23"/>
                    <a:pt x="0" y="23"/>
                  </a:cubicBezTo>
                  <a:cubicBezTo>
                    <a:pt x="0" y="15"/>
                    <a:pt x="1" y="8"/>
                    <a:pt x="3" y="0"/>
                  </a:cubicBezTo>
                  <a:cubicBezTo>
                    <a:pt x="3" y="0"/>
                    <a:pt x="3" y="0"/>
                    <a:pt x="4" y="0"/>
                  </a:cubicBezTo>
                  <a:cubicBezTo>
                    <a:pt x="4" y="0"/>
                    <a:pt x="5" y="0"/>
                    <a:pt x="4" y="1"/>
                  </a:cubicBezTo>
                  <a:cubicBezTo>
                    <a:pt x="3" y="8"/>
                    <a:pt x="2" y="16"/>
                    <a:pt x="1" y="23"/>
                  </a:cubicBezTo>
                  <a:cubicBezTo>
                    <a:pt x="1" y="23"/>
                    <a:pt x="1" y="24"/>
                    <a:pt x="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4" name="Freeform 235"/>
            <p:cNvSpPr/>
            <p:nvPr/>
          </p:nvSpPr>
          <p:spPr bwMode="auto">
            <a:xfrm>
              <a:off x="9709150" y="4040188"/>
              <a:ext cx="39688" cy="149225"/>
            </a:xfrm>
            <a:custGeom>
              <a:avLst/>
              <a:gdLst>
                <a:gd name="T0" fmla="*/ 1 w 5"/>
                <a:gd name="T1" fmla="*/ 19 h 19"/>
                <a:gd name="T2" fmla="*/ 0 w 5"/>
                <a:gd name="T3" fmla="*/ 19 h 19"/>
                <a:gd name="T4" fmla="*/ 0 w 5"/>
                <a:gd name="T5" fmla="*/ 18 h 19"/>
                <a:gd name="T6" fmla="*/ 3 w 5"/>
                <a:gd name="T7" fmla="*/ 1 h 19"/>
                <a:gd name="T8" fmla="*/ 4 w 5"/>
                <a:gd name="T9" fmla="*/ 0 h 19"/>
                <a:gd name="T10" fmla="*/ 5 w 5"/>
                <a:gd name="T11" fmla="*/ 1 h 19"/>
                <a:gd name="T12" fmla="*/ 2 w 5"/>
                <a:gd name="T13" fmla="*/ 18 h 19"/>
                <a:gd name="T14" fmla="*/ 1 w 5"/>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9">
                  <a:moveTo>
                    <a:pt x="1" y="19"/>
                  </a:moveTo>
                  <a:cubicBezTo>
                    <a:pt x="1" y="19"/>
                    <a:pt x="0" y="19"/>
                    <a:pt x="0" y="19"/>
                  </a:cubicBezTo>
                  <a:cubicBezTo>
                    <a:pt x="0" y="19"/>
                    <a:pt x="0" y="18"/>
                    <a:pt x="0" y="18"/>
                  </a:cubicBezTo>
                  <a:cubicBezTo>
                    <a:pt x="3" y="1"/>
                    <a:pt x="3" y="1"/>
                    <a:pt x="3" y="1"/>
                  </a:cubicBezTo>
                  <a:cubicBezTo>
                    <a:pt x="3" y="0"/>
                    <a:pt x="4" y="0"/>
                    <a:pt x="4" y="0"/>
                  </a:cubicBezTo>
                  <a:cubicBezTo>
                    <a:pt x="5" y="0"/>
                    <a:pt x="5" y="1"/>
                    <a:pt x="5" y="1"/>
                  </a:cubicBezTo>
                  <a:cubicBezTo>
                    <a:pt x="2" y="18"/>
                    <a:pt x="2" y="18"/>
                    <a:pt x="2" y="18"/>
                  </a:cubicBezTo>
                  <a:cubicBezTo>
                    <a:pt x="1" y="19"/>
                    <a:pt x="1" y="19"/>
                    <a:pt x="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5" name="Freeform 236"/>
            <p:cNvSpPr/>
            <p:nvPr/>
          </p:nvSpPr>
          <p:spPr bwMode="auto">
            <a:xfrm>
              <a:off x="9732963" y="4016375"/>
              <a:ext cx="47625" cy="134938"/>
            </a:xfrm>
            <a:custGeom>
              <a:avLst/>
              <a:gdLst>
                <a:gd name="T0" fmla="*/ 1 w 6"/>
                <a:gd name="T1" fmla="*/ 17 h 17"/>
                <a:gd name="T2" fmla="*/ 1 w 6"/>
                <a:gd name="T3" fmla="*/ 17 h 17"/>
                <a:gd name="T4" fmla="*/ 0 w 6"/>
                <a:gd name="T5" fmla="*/ 16 h 17"/>
                <a:gd name="T6" fmla="*/ 4 w 6"/>
                <a:gd name="T7" fmla="*/ 0 h 17"/>
                <a:gd name="T8" fmla="*/ 5 w 6"/>
                <a:gd name="T9" fmla="*/ 0 h 17"/>
                <a:gd name="T10" fmla="*/ 6 w 6"/>
                <a:gd name="T11" fmla="*/ 1 h 17"/>
                <a:gd name="T12" fmla="*/ 2 w 6"/>
                <a:gd name="T13" fmla="*/ 16 h 17"/>
                <a:gd name="T14" fmla="*/ 1 w 6"/>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7">
                  <a:moveTo>
                    <a:pt x="1" y="17"/>
                  </a:moveTo>
                  <a:cubicBezTo>
                    <a:pt x="1" y="17"/>
                    <a:pt x="1" y="17"/>
                    <a:pt x="1" y="17"/>
                  </a:cubicBezTo>
                  <a:cubicBezTo>
                    <a:pt x="0" y="17"/>
                    <a:pt x="0" y="16"/>
                    <a:pt x="0" y="16"/>
                  </a:cubicBezTo>
                  <a:cubicBezTo>
                    <a:pt x="1" y="10"/>
                    <a:pt x="3" y="5"/>
                    <a:pt x="4" y="0"/>
                  </a:cubicBezTo>
                  <a:cubicBezTo>
                    <a:pt x="4" y="0"/>
                    <a:pt x="5" y="0"/>
                    <a:pt x="5" y="0"/>
                  </a:cubicBezTo>
                  <a:cubicBezTo>
                    <a:pt x="6" y="0"/>
                    <a:pt x="6" y="0"/>
                    <a:pt x="6" y="1"/>
                  </a:cubicBezTo>
                  <a:cubicBezTo>
                    <a:pt x="5" y="6"/>
                    <a:pt x="3" y="11"/>
                    <a:pt x="2" y="16"/>
                  </a:cubicBezTo>
                  <a:cubicBezTo>
                    <a:pt x="2" y="16"/>
                    <a:pt x="2" y="17"/>
                    <a:pt x="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6" name="Freeform 237"/>
            <p:cNvSpPr/>
            <p:nvPr/>
          </p:nvSpPr>
          <p:spPr bwMode="auto">
            <a:xfrm>
              <a:off x="9764713" y="3994150"/>
              <a:ext cx="46038" cy="133350"/>
            </a:xfrm>
            <a:custGeom>
              <a:avLst/>
              <a:gdLst>
                <a:gd name="T0" fmla="*/ 1 w 6"/>
                <a:gd name="T1" fmla="*/ 17 h 17"/>
                <a:gd name="T2" fmla="*/ 1 w 6"/>
                <a:gd name="T3" fmla="*/ 17 h 17"/>
                <a:gd name="T4" fmla="*/ 0 w 6"/>
                <a:gd name="T5" fmla="*/ 16 h 17"/>
                <a:gd name="T6" fmla="*/ 4 w 6"/>
                <a:gd name="T7" fmla="*/ 1 h 17"/>
                <a:gd name="T8" fmla="*/ 5 w 6"/>
                <a:gd name="T9" fmla="*/ 0 h 17"/>
                <a:gd name="T10" fmla="*/ 5 w 6"/>
                <a:gd name="T11" fmla="*/ 1 h 17"/>
                <a:gd name="T12" fmla="*/ 2 w 6"/>
                <a:gd name="T13" fmla="*/ 16 h 17"/>
                <a:gd name="T14" fmla="*/ 1 w 6"/>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7">
                  <a:moveTo>
                    <a:pt x="1" y="17"/>
                  </a:moveTo>
                  <a:cubicBezTo>
                    <a:pt x="1" y="17"/>
                    <a:pt x="1" y="17"/>
                    <a:pt x="1" y="17"/>
                  </a:cubicBezTo>
                  <a:cubicBezTo>
                    <a:pt x="1" y="17"/>
                    <a:pt x="0" y="16"/>
                    <a:pt x="0" y="16"/>
                  </a:cubicBezTo>
                  <a:cubicBezTo>
                    <a:pt x="1" y="11"/>
                    <a:pt x="2" y="6"/>
                    <a:pt x="4" y="1"/>
                  </a:cubicBezTo>
                  <a:cubicBezTo>
                    <a:pt x="4" y="0"/>
                    <a:pt x="4" y="0"/>
                    <a:pt x="5" y="0"/>
                  </a:cubicBezTo>
                  <a:cubicBezTo>
                    <a:pt x="5" y="0"/>
                    <a:pt x="6" y="1"/>
                    <a:pt x="5" y="1"/>
                  </a:cubicBezTo>
                  <a:cubicBezTo>
                    <a:pt x="4" y="6"/>
                    <a:pt x="3" y="11"/>
                    <a:pt x="2" y="16"/>
                  </a:cubicBezTo>
                  <a:cubicBezTo>
                    <a:pt x="2" y="16"/>
                    <a:pt x="2" y="17"/>
                    <a:pt x="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7" name="Freeform 238"/>
            <p:cNvSpPr/>
            <p:nvPr/>
          </p:nvSpPr>
          <p:spPr bwMode="auto">
            <a:xfrm>
              <a:off x="9802813" y="3986213"/>
              <a:ext cx="39688" cy="117475"/>
            </a:xfrm>
            <a:custGeom>
              <a:avLst/>
              <a:gdLst>
                <a:gd name="T0" fmla="*/ 1 w 5"/>
                <a:gd name="T1" fmla="*/ 15 h 15"/>
                <a:gd name="T2" fmla="*/ 1 w 5"/>
                <a:gd name="T3" fmla="*/ 15 h 15"/>
                <a:gd name="T4" fmla="*/ 0 w 5"/>
                <a:gd name="T5" fmla="*/ 14 h 15"/>
                <a:gd name="T6" fmla="*/ 3 w 5"/>
                <a:gd name="T7" fmla="*/ 0 h 15"/>
                <a:gd name="T8" fmla="*/ 5 w 5"/>
                <a:gd name="T9" fmla="*/ 0 h 15"/>
                <a:gd name="T10" fmla="*/ 5 w 5"/>
                <a:gd name="T11" fmla="*/ 1 h 15"/>
                <a:gd name="T12" fmla="*/ 2 w 5"/>
                <a:gd name="T13" fmla="*/ 14 h 15"/>
                <a:gd name="T14" fmla="*/ 1 w 5"/>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5">
                  <a:moveTo>
                    <a:pt x="1" y="15"/>
                  </a:moveTo>
                  <a:cubicBezTo>
                    <a:pt x="1" y="15"/>
                    <a:pt x="1" y="15"/>
                    <a:pt x="1" y="15"/>
                  </a:cubicBezTo>
                  <a:cubicBezTo>
                    <a:pt x="1" y="15"/>
                    <a:pt x="0" y="14"/>
                    <a:pt x="0" y="14"/>
                  </a:cubicBezTo>
                  <a:cubicBezTo>
                    <a:pt x="1" y="9"/>
                    <a:pt x="2" y="5"/>
                    <a:pt x="3" y="0"/>
                  </a:cubicBezTo>
                  <a:cubicBezTo>
                    <a:pt x="3" y="0"/>
                    <a:pt x="4" y="0"/>
                    <a:pt x="5" y="0"/>
                  </a:cubicBezTo>
                  <a:cubicBezTo>
                    <a:pt x="5" y="0"/>
                    <a:pt x="5" y="0"/>
                    <a:pt x="5" y="1"/>
                  </a:cubicBezTo>
                  <a:cubicBezTo>
                    <a:pt x="4" y="5"/>
                    <a:pt x="3" y="9"/>
                    <a:pt x="2" y="14"/>
                  </a:cubicBezTo>
                  <a:cubicBezTo>
                    <a:pt x="2" y="14"/>
                    <a:pt x="2" y="15"/>
                    <a:pt x="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8" name="Freeform 239"/>
            <p:cNvSpPr/>
            <p:nvPr/>
          </p:nvSpPr>
          <p:spPr bwMode="auto">
            <a:xfrm>
              <a:off x="9842500" y="3978275"/>
              <a:ext cx="31750" cy="101600"/>
            </a:xfrm>
            <a:custGeom>
              <a:avLst/>
              <a:gdLst>
                <a:gd name="T0" fmla="*/ 1 w 4"/>
                <a:gd name="T1" fmla="*/ 13 h 13"/>
                <a:gd name="T2" fmla="*/ 0 w 4"/>
                <a:gd name="T3" fmla="*/ 12 h 13"/>
                <a:gd name="T4" fmla="*/ 1 w 4"/>
                <a:gd name="T5" fmla="*/ 5 h 13"/>
                <a:gd name="T6" fmla="*/ 2 w 4"/>
                <a:gd name="T7" fmla="*/ 1 h 13"/>
                <a:gd name="T8" fmla="*/ 4 w 4"/>
                <a:gd name="T9" fmla="*/ 0 h 13"/>
                <a:gd name="T10" fmla="*/ 4 w 4"/>
                <a:gd name="T11" fmla="*/ 1 h 13"/>
                <a:gd name="T12" fmla="*/ 3 w 4"/>
                <a:gd name="T13" fmla="*/ 5 h 13"/>
                <a:gd name="T14" fmla="*/ 2 w 4"/>
                <a:gd name="T15" fmla="*/ 12 h 13"/>
                <a:gd name="T16" fmla="*/ 1 w 4"/>
                <a:gd name="T17" fmla="*/ 13 h 13"/>
                <a:gd name="T18" fmla="*/ 1 w 4"/>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3">
                  <a:moveTo>
                    <a:pt x="1" y="13"/>
                  </a:moveTo>
                  <a:cubicBezTo>
                    <a:pt x="0" y="13"/>
                    <a:pt x="0" y="12"/>
                    <a:pt x="0" y="12"/>
                  </a:cubicBezTo>
                  <a:cubicBezTo>
                    <a:pt x="0" y="9"/>
                    <a:pt x="0" y="7"/>
                    <a:pt x="1" y="5"/>
                  </a:cubicBezTo>
                  <a:cubicBezTo>
                    <a:pt x="2" y="1"/>
                    <a:pt x="2" y="1"/>
                    <a:pt x="2" y="1"/>
                  </a:cubicBezTo>
                  <a:cubicBezTo>
                    <a:pt x="3" y="0"/>
                    <a:pt x="3" y="0"/>
                    <a:pt x="4" y="0"/>
                  </a:cubicBezTo>
                  <a:cubicBezTo>
                    <a:pt x="4" y="0"/>
                    <a:pt x="4" y="1"/>
                    <a:pt x="4" y="1"/>
                  </a:cubicBezTo>
                  <a:cubicBezTo>
                    <a:pt x="3" y="5"/>
                    <a:pt x="3" y="5"/>
                    <a:pt x="3" y="5"/>
                  </a:cubicBezTo>
                  <a:cubicBezTo>
                    <a:pt x="2" y="7"/>
                    <a:pt x="1" y="10"/>
                    <a:pt x="2" y="12"/>
                  </a:cubicBezTo>
                  <a:cubicBezTo>
                    <a:pt x="2" y="12"/>
                    <a:pt x="1" y="13"/>
                    <a:pt x="1" y="13"/>
                  </a:cubicBezTo>
                  <a:cubicBezTo>
                    <a:pt x="1" y="13"/>
                    <a:pt x="1"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9" name="Freeform 240"/>
            <p:cNvSpPr/>
            <p:nvPr/>
          </p:nvSpPr>
          <p:spPr bwMode="auto">
            <a:xfrm>
              <a:off x="9874250" y="3978275"/>
              <a:ext cx="39688" cy="101600"/>
            </a:xfrm>
            <a:custGeom>
              <a:avLst/>
              <a:gdLst>
                <a:gd name="T0" fmla="*/ 1 w 5"/>
                <a:gd name="T1" fmla="*/ 13 h 13"/>
                <a:gd name="T2" fmla="*/ 1 w 5"/>
                <a:gd name="T3" fmla="*/ 13 h 13"/>
                <a:gd name="T4" fmla="*/ 0 w 5"/>
                <a:gd name="T5" fmla="*/ 11 h 13"/>
                <a:gd name="T6" fmla="*/ 3 w 5"/>
                <a:gd name="T7" fmla="*/ 0 h 13"/>
                <a:gd name="T8" fmla="*/ 5 w 5"/>
                <a:gd name="T9" fmla="*/ 0 h 13"/>
                <a:gd name="T10" fmla="*/ 5 w 5"/>
                <a:gd name="T11" fmla="*/ 1 h 13"/>
                <a:gd name="T12" fmla="*/ 2 w 5"/>
                <a:gd name="T13" fmla="*/ 11 h 13"/>
                <a:gd name="T14" fmla="*/ 2 w 5"/>
                <a:gd name="T15" fmla="*/ 12 h 13"/>
                <a:gd name="T16" fmla="*/ 2 w 5"/>
                <a:gd name="T17" fmla="*/ 13 h 13"/>
                <a:gd name="T18" fmla="*/ 1 w 5"/>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3">
                  <a:moveTo>
                    <a:pt x="1" y="13"/>
                  </a:moveTo>
                  <a:cubicBezTo>
                    <a:pt x="1" y="13"/>
                    <a:pt x="1" y="13"/>
                    <a:pt x="1" y="13"/>
                  </a:cubicBezTo>
                  <a:cubicBezTo>
                    <a:pt x="0" y="13"/>
                    <a:pt x="0" y="12"/>
                    <a:pt x="0" y="11"/>
                  </a:cubicBezTo>
                  <a:cubicBezTo>
                    <a:pt x="1" y="8"/>
                    <a:pt x="2" y="4"/>
                    <a:pt x="3" y="0"/>
                  </a:cubicBezTo>
                  <a:cubicBezTo>
                    <a:pt x="4" y="0"/>
                    <a:pt x="4" y="0"/>
                    <a:pt x="5" y="0"/>
                  </a:cubicBezTo>
                  <a:cubicBezTo>
                    <a:pt x="5" y="0"/>
                    <a:pt x="5" y="1"/>
                    <a:pt x="5" y="1"/>
                  </a:cubicBezTo>
                  <a:cubicBezTo>
                    <a:pt x="4" y="4"/>
                    <a:pt x="3" y="8"/>
                    <a:pt x="2" y="11"/>
                  </a:cubicBezTo>
                  <a:cubicBezTo>
                    <a:pt x="2" y="11"/>
                    <a:pt x="2" y="11"/>
                    <a:pt x="2" y="12"/>
                  </a:cubicBezTo>
                  <a:cubicBezTo>
                    <a:pt x="2" y="12"/>
                    <a:pt x="2" y="13"/>
                    <a:pt x="2" y="13"/>
                  </a:cubicBezTo>
                  <a:cubicBezTo>
                    <a:pt x="2" y="13"/>
                    <a:pt x="1"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0" name="Freeform 241"/>
            <p:cNvSpPr/>
            <p:nvPr/>
          </p:nvSpPr>
          <p:spPr bwMode="auto">
            <a:xfrm>
              <a:off x="9898063" y="3978275"/>
              <a:ext cx="53975" cy="85725"/>
            </a:xfrm>
            <a:custGeom>
              <a:avLst/>
              <a:gdLst>
                <a:gd name="T0" fmla="*/ 1 w 7"/>
                <a:gd name="T1" fmla="*/ 11 h 11"/>
                <a:gd name="T2" fmla="*/ 1 w 7"/>
                <a:gd name="T3" fmla="*/ 11 h 11"/>
                <a:gd name="T4" fmla="*/ 1 w 7"/>
                <a:gd name="T5" fmla="*/ 10 h 11"/>
                <a:gd name="T6" fmla="*/ 4 w 7"/>
                <a:gd name="T7" fmla="*/ 2 h 11"/>
                <a:gd name="T8" fmla="*/ 5 w 7"/>
                <a:gd name="T9" fmla="*/ 0 h 11"/>
                <a:gd name="T10" fmla="*/ 7 w 7"/>
                <a:gd name="T11" fmla="*/ 1 h 11"/>
                <a:gd name="T12" fmla="*/ 6 w 7"/>
                <a:gd name="T13" fmla="*/ 2 h 11"/>
                <a:gd name="T14" fmla="*/ 5 w 7"/>
                <a:gd name="T15" fmla="*/ 3 h 11"/>
                <a:gd name="T16" fmla="*/ 2 w 7"/>
                <a:gd name="T17" fmla="*/ 11 h 11"/>
                <a:gd name="T18" fmla="*/ 1 w 7"/>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1">
                  <a:moveTo>
                    <a:pt x="1" y="11"/>
                  </a:moveTo>
                  <a:cubicBezTo>
                    <a:pt x="1" y="11"/>
                    <a:pt x="1" y="11"/>
                    <a:pt x="1" y="11"/>
                  </a:cubicBezTo>
                  <a:cubicBezTo>
                    <a:pt x="1" y="11"/>
                    <a:pt x="0" y="10"/>
                    <a:pt x="1" y="10"/>
                  </a:cubicBezTo>
                  <a:cubicBezTo>
                    <a:pt x="4" y="2"/>
                    <a:pt x="4" y="2"/>
                    <a:pt x="4" y="2"/>
                  </a:cubicBezTo>
                  <a:cubicBezTo>
                    <a:pt x="4" y="2"/>
                    <a:pt x="4" y="0"/>
                    <a:pt x="5" y="0"/>
                  </a:cubicBezTo>
                  <a:cubicBezTo>
                    <a:pt x="6" y="0"/>
                    <a:pt x="6" y="0"/>
                    <a:pt x="7" y="1"/>
                  </a:cubicBezTo>
                  <a:cubicBezTo>
                    <a:pt x="7" y="1"/>
                    <a:pt x="6" y="2"/>
                    <a:pt x="6" y="2"/>
                  </a:cubicBezTo>
                  <a:cubicBezTo>
                    <a:pt x="6" y="2"/>
                    <a:pt x="5" y="3"/>
                    <a:pt x="5" y="3"/>
                  </a:cubicBezTo>
                  <a:cubicBezTo>
                    <a:pt x="2" y="11"/>
                    <a:pt x="2" y="11"/>
                    <a:pt x="2" y="11"/>
                  </a:cubicBezTo>
                  <a:cubicBezTo>
                    <a:pt x="2" y="11"/>
                    <a:pt x="2" y="11"/>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1" name="Freeform 242"/>
            <p:cNvSpPr/>
            <p:nvPr/>
          </p:nvSpPr>
          <p:spPr bwMode="auto">
            <a:xfrm>
              <a:off x="9928225" y="3978275"/>
              <a:ext cx="55563" cy="93663"/>
            </a:xfrm>
            <a:custGeom>
              <a:avLst/>
              <a:gdLst>
                <a:gd name="T0" fmla="*/ 2 w 7"/>
                <a:gd name="T1" fmla="*/ 12 h 12"/>
                <a:gd name="T2" fmla="*/ 1 w 7"/>
                <a:gd name="T3" fmla="*/ 12 h 12"/>
                <a:gd name="T4" fmla="*/ 1 w 7"/>
                <a:gd name="T5" fmla="*/ 10 h 12"/>
                <a:gd name="T6" fmla="*/ 5 w 7"/>
                <a:gd name="T7" fmla="*/ 1 h 12"/>
                <a:gd name="T8" fmla="*/ 6 w 7"/>
                <a:gd name="T9" fmla="*/ 0 h 12"/>
                <a:gd name="T10" fmla="*/ 7 w 7"/>
                <a:gd name="T11" fmla="*/ 2 h 12"/>
                <a:gd name="T12" fmla="*/ 3 w 7"/>
                <a:gd name="T13" fmla="*/ 10 h 12"/>
                <a:gd name="T14" fmla="*/ 3 w 7"/>
                <a:gd name="T15" fmla="*/ 11 h 12"/>
                <a:gd name="T16" fmla="*/ 2 w 7"/>
                <a:gd name="T17" fmla="*/ 12 h 12"/>
                <a:gd name="T18" fmla="*/ 2 w 7"/>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2">
                  <a:moveTo>
                    <a:pt x="2" y="12"/>
                  </a:moveTo>
                  <a:cubicBezTo>
                    <a:pt x="2" y="12"/>
                    <a:pt x="1" y="12"/>
                    <a:pt x="1" y="12"/>
                  </a:cubicBezTo>
                  <a:cubicBezTo>
                    <a:pt x="1" y="11"/>
                    <a:pt x="0" y="11"/>
                    <a:pt x="1" y="10"/>
                  </a:cubicBezTo>
                  <a:cubicBezTo>
                    <a:pt x="5" y="1"/>
                    <a:pt x="5" y="1"/>
                    <a:pt x="5" y="1"/>
                  </a:cubicBezTo>
                  <a:cubicBezTo>
                    <a:pt x="5" y="0"/>
                    <a:pt x="6" y="0"/>
                    <a:pt x="6" y="0"/>
                  </a:cubicBezTo>
                  <a:cubicBezTo>
                    <a:pt x="7" y="1"/>
                    <a:pt x="7" y="1"/>
                    <a:pt x="7" y="2"/>
                  </a:cubicBezTo>
                  <a:cubicBezTo>
                    <a:pt x="3" y="10"/>
                    <a:pt x="3" y="10"/>
                    <a:pt x="3" y="10"/>
                  </a:cubicBezTo>
                  <a:cubicBezTo>
                    <a:pt x="3" y="10"/>
                    <a:pt x="3" y="11"/>
                    <a:pt x="3" y="11"/>
                  </a:cubicBezTo>
                  <a:cubicBezTo>
                    <a:pt x="3" y="11"/>
                    <a:pt x="3" y="12"/>
                    <a:pt x="2" y="12"/>
                  </a:cubicBezTo>
                  <a:cubicBezTo>
                    <a:pt x="2" y="12"/>
                    <a:pt x="2" y="12"/>
                    <a:pt x="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2" name="Freeform 243"/>
            <p:cNvSpPr/>
            <p:nvPr/>
          </p:nvSpPr>
          <p:spPr bwMode="auto">
            <a:xfrm>
              <a:off x="9975850" y="3986213"/>
              <a:ext cx="47625" cy="93663"/>
            </a:xfrm>
            <a:custGeom>
              <a:avLst/>
              <a:gdLst>
                <a:gd name="T0" fmla="*/ 1 w 6"/>
                <a:gd name="T1" fmla="*/ 12 h 12"/>
                <a:gd name="T2" fmla="*/ 0 w 6"/>
                <a:gd name="T3" fmla="*/ 11 h 12"/>
                <a:gd name="T4" fmla="*/ 0 w 6"/>
                <a:gd name="T5" fmla="*/ 10 h 12"/>
                <a:gd name="T6" fmla="*/ 4 w 6"/>
                <a:gd name="T7" fmla="*/ 1 h 12"/>
                <a:gd name="T8" fmla="*/ 6 w 6"/>
                <a:gd name="T9" fmla="*/ 1 h 12"/>
                <a:gd name="T10" fmla="*/ 6 w 6"/>
                <a:gd name="T11" fmla="*/ 2 h 12"/>
                <a:gd name="T12" fmla="*/ 2 w 6"/>
                <a:gd name="T13" fmla="*/ 10 h 12"/>
                <a:gd name="T14" fmla="*/ 2 w 6"/>
                <a:gd name="T15" fmla="*/ 11 h 12"/>
                <a:gd name="T16" fmla="*/ 1 w 6"/>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
                  <a:moveTo>
                    <a:pt x="1" y="12"/>
                  </a:moveTo>
                  <a:cubicBezTo>
                    <a:pt x="1" y="12"/>
                    <a:pt x="0" y="12"/>
                    <a:pt x="0" y="11"/>
                  </a:cubicBezTo>
                  <a:cubicBezTo>
                    <a:pt x="0" y="11"/>
                    <a:pt x="0" y="11"/>
                    <a:pt x="0" y="10"/>
                  </a:cubicBezTo>
                  <a:cubicBezTo>
                    <a:pt x="1" y="7"/>
                    <a:pt x="2" y="4"/>
                    <a:pt x="4" y="1"/>
                  </a:cubicBezTo>
                  <a:cubicBezTo>
                    <a:pt x="5" y="1"/>
                    <a:pt x="5" y="0"/>
                    <a:pt x="6" y="1"/>
                  </a:cubicBezTo>
                  <a:cubicBezTo>
                    <a:pt x="6" y="1"/>
                    <a:pt x="6" y="2"/>
                    <a:pt x="6" y="2"/>
                  </a:cubicBezTo>
                  <a:cubicBezTo>
                    <a:pt x="4" y="5"/>
                    <a:pt x="3" y="7"/>
                    <a:pt x="2" y="10"/>
                  </a:cubicBezTo>
                  <a:cubicBezTo>
                    <a:pt x="2" y="11"/>
                    <a:pt x="2" y="11"/>
                    <a:pt x="2" y="11"/>
                  </a:cubicBezTo>
                  <a:cubicBezTo>
                    <a:pt x="1" y="12"/>
                    <a:pt x="1" y="12"/>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3" name="Freeform 244"/>
            <p:cNvSpPr/>
            <p:nvPr/>
          </p:nvSpPr>
          <p:spPr bwMode="auto">
            <a:xfrm>
              <a:off x="10007600" y="4002088"/>
              <a:ext cx="47625" cy="77788"/>
            </a:xfrm>
            <a:custGeom>
              <a:avLst/>
              <a:gdLst>
                <a:gd name="T0" fmla="*/ 1 w 6"/>
                <a:gd name="T1" fmla="*/ 10 h 10"/>
                <a:gd name="T2" fmla="*/ 1 w 6"/>
                <a:gd name="T3" fmla="*/ 10 h 10"/>
                <a:gd name="T4" fmla="*/ 0 w 6"/>
                <a:gd name="T5" fmla="*/ 8 h 10"/>
                <a:gd name="T6" fmla="*/ 4 w 6"/>
                <a:gd name="T7" fmla="*/ 1 h 10"/>
                <a:gd name="T8" fmla="*/ 6 w 6"/>
                <a:gd name="T9" fmla="*/ 0 h 10"/>
                <a:gd name="T10" fmla="*/ 6 w 6"/>
                <a:gd name="T11" fmla="*/ 2 h 10"/>
                <a:gd name="T12" fmla="*/ 2 w 6"/>
                <a:gd name="T13" fmla="*/ 9 h 10"/>
                <a:gd name="T14" fmla="*/ 1 w 6"/>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0">
                  <a:moveTo>
                    <a:pt x="1" y="10"/>
                  </a:moveTo>
                  <a:cubicBezTo>
                    <a:pt x="1" y="10"/>
                    <a:pt x="1" y="10"/>
                    <a:pt x="1" y="10"/>
                  </a:cubicBezTo>
                  <a:cubicBezTo>
                    <a:pt x="0" y="9"/>
                    <a:pt x="0" y="9"/>
                    <a:pt x="0" y="8"/>
                  </a:cubicBezTo>
                  <a:cubicBezTo>
                    <a:pt x="4" y="1"/>
                    <a:pt x="4" y="1"/>
                    <a:pt x="4" y="1"/>
                  </a:cubicBezTo>
                  <a:cubicBezTo>
                    <a:pt x="5" y="0"/>
                    <a:pt x="5" y="0"/>
                    <a:pt x="6" y="0"/>
                  </a:cubicBezTo>
                  <a:cubicBezTo>
                    <a:pt x="6" y="1"/>
                    <a:pt x="6" y="1"/>
                    <a:pt x="6" y="2"/>
                  </a:cubicBezTo>
                  <a:cubicBezTo>
                    <a:pt x="2" y="9"/>
                    <a:pt x="2" y="9"/>
                    <a:pt x="2" y="9"/>
                  </a:cubicBezTo>
                  <a:cubicBezTo>
                    <a:pt x="2" y="10"/>
                    <a:pt x="1" y="10"/>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4" name="Freeform 245"/>
            <p:cNvSpPr/>
            <p:nvPr/>
          </p:nvSpPr>
          <p:spPr bwMode="auto">
            <a:xfrm>
              <a:off x="10039350" y="4016375"/>
              <a:ext cx="38100" cy="63500"/>
            </a:xfrm>
            <a:custGeom>
              <a:avLst/>
              <a:gdLst>
                <a:gd name="T0" fmla="*/ 1 w 5"/>
                <a:gd name="T1" fmla="*/ 8 h 8"/>
                <a:gd name="T2" fmla="*/ 1 w 5"/>
                <a:gd name="T3" fmla="*/ 8 h 8"/>
                <a:gd name="T4" fmla="*/ 0 w 5"/>
                <a:gd name="T5" fmla="*/ 7 h 8"/>
                <a:gd name="T6" fmla="*/ 3 w 5"/>
                <a:gd name="T7" fmla="*/ 1 h 8"/>
                <a:gd name="T8" fmla="*/ 5 w 5"/>
                <a:gd name="T9" fmla="*/ 0 h 8"/>
                <a:gd name="T10" fmla="*/ 5 w 5"/>
                <a:gd name="T11" fmla="*/ 2 h 8"/>
                <a:gd name="T12" fmla="*/ 2 w 5"/>
                <a:gd name="T13" fmla="*/ 8 h 8"/>
                <a:gd name="T14" fmla="*/ 1 w 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1" y="8"/>
                  </a:moveTo>
                  <a:cubicBezTo>
                    <a:pt x="1" y="8"/>
                    <a:pt x="1" y="8"/>
                    <a:pt x="1" y="8"/>
                  </a:cubicBezTo>
                  <a:cubicBezTo>
                    <a:pt x="0" y="8"/>
                    <a:pt x="0" y="7"/>
                    <a:pt x="0" y="7"/>
                  </a:cubicBezTo>
                  <a:cubicBezTo>
                    <a:pt x="1" y="5"/>
                    <a:pt x="2" y="3"/>
                    <a:pt x="3" y="1"/>
                  </a:cubicBezTo>
                  <a:cubicBezTo>
                    <a:pt x="4" y="0"/>
                    <a:pt x="4" y="0"/>
                    <a:pt x="5" y="0"/>
                  </a:cubicBezTo>
                  <a:cubicBezTo>
                    <a:pt x="5" y="1"/>
                    <a:pt x="5" y="1"/>
                    <a:pt x="5" y="2"/>
                  </a:cubicBezTo>
                  <a:cubicBezTo>
                    <a:pt x="4" y="4"/>
                    <a:pt x="3" y="6"/>
                    <a:pt x="2" y="8"/>
                  </a:cubicBezTo>
                  <a:cubicBezTo>
                    <a:pt x="2" y="8"/>
                    <a:pt x="2" y="8"/>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5" name="Freeform 246"/>
            <p:cNvSpPr/>
            <p:nvPr/>
          </p:nvSpPr>
          <p:spPr bwMode="auto">
            <a:xfrm>
              <a:off x="10055225" y="4024313"/>
              <a:ext cx="46038" cy="71438"/>
            </a:xfrm>
            <a:custGeom>
              <a:avLst/>
              <a:gdLst>
                <a:gd name="T0" fmla="*/ 1 w 6"/>
                <a:gd name="T1" fmla="*/ 9 h 9"/>
                <a:gd name="T2" fmla="*/ 1 w 6"/>
                <a:gd name="T3" fmla="*/ 9 h 9"/>
                <a:gd name="T4" fmla="*/ 0 w 6"/>
                <a:gd name="T5" fmla="*/ 8 h 9"/>
                <a:gd name="T6" fmla="*/ 4 w 6"/>
                <a:gd name="T7" fmla="*/ 0 h 9"/>
                <a:gd name="T8" fmla="*/ 5 w 6"/>
                <a:gd name="T9" fmla="*/ 0 h 9"/>
                <a:gd name="T10" fmla="*/ 5 w 6"/>
                <a:gd name="T11" fmla="*/ 1 h 9"/>
                <a:gd name="T12" fmla="*/ 2 w 6"/>
                <a:gd name="T13" fmla="*/ 8 h 9"/>
                <a:gd name="T14" fmla="*/ 1 w 6"/>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9">
                  <a:moveTo>
                    <a:pt x="1" y="9"/>
                  </a:moveTo>
                  <a:cubicBezTo>
                    <a:pt x="1" y="9"/>
                    <a:pt x="1" y="9"/>
                    <a:pt x="1" y="9"/>
                  </a:cubicBezTo>
                  <a:cubicBezTo>
                    <a:pt x="1" y="9"/>
                    <a:pt x="0" y="8"/>
                    <a:pt x="0" y="8"/>
                  </a:cubicBezTo>
                  <a:cubicBezTo>
                    <a:pt x="1" y="5"/>
                    <a:pt x="2" y="3"/>
                    <a:pt x="4" y="0"/>
                  </a:cubicBezTo>
                  <a:cubicBezTo>
                    <a:pt x="4" y="0"/>
                    <a:pt x="5" y="0"/>
                    <a:pt x="5" y="0"/>
                  </a:cubicBezTo>
                  <a:cubicBezTo>
                    <a:pt x="5" y="0"/>
                    <a:pt x="6" y="1"/>
                    <a:pt x="5" y="1"/>
                  </a:cubicBezTo>
                  <a:cubicBezTo>
                    <a:pt x="4" y="4"/>
                    <a:pt x="3" y="6"/>
                    <a:pt x="2" y="8"/>
                  </a:cubicBezTo>
                  <a:cubicBezTo>
                    <a:pt x="2" y="9"/>
                    <a:pt x="2" y="9"/>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6" name="Freeform 247"/>
            <p:cNvSpPr/>
            <p:nvPr/>
          </p:nvSpPr>
          <p:spPr bwMode="auto">
            <a:xfrm>
              <a:off x="10085388" y="4048125"/>
              <a:ext cx="39688" cy="63500"/>
            </a:xfrm>
            <a:custGeom>
              <a:avLst/>
              <a:gdLst>
                <a:gd name="T0" fmla="*/ 1 w 5"/>
                <a:gd name="T1" fmla="*/ 8 h 8"/>
                <a:gd name="T2" fmla="*/ 1 w 5"/>
                <a:gd name="T3" fmla="*/ 8 h 8"/>
                <a:gd name="T4" fmla="*/ 0 w 5"/>
                <a:gd name="T5" fmla="*/ 7 h 8"/>
                <a:gd name="T6" fmla="*/ 3 w 5"/>
                <a:gd name="T7" fmla="*/ 1 h 8"/>
                <a:gd name="T8" fmla="*/ 4 w 5"/>
                <a:gd name="T9" fmla="*/ 0 h 8"/>
                <a:gd name="T10" fmla="*/ 4 w 5"/>
                <a:gd name="T11" fmla="*/ 1 h 8"/>
                <a:gd name="T12" fmla="*/ 2 w 5"/>
                <a:gd name="T13" fmla="*/ 7 h 8"/>
                <a:gd name="T14" fmla="*/ 1 w 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1" y="8"/>
                  </a:moveTo>
                  <a:cubicBezTo>
                    <a:pt x="1" y="8"/>
                    <a:pt x="1" y="8"/>
                    <a:pt x="1" y="8"/>
                  </a:cubicBezTo>
                  <a:cubicBezTo>
                    <a:pt x="0" y="8"/>
                    <a:pt x="0" y="7"/>
                    <a:pt x="0" y="7"/>
                  </a:cubicBezTo>
                  <a:cubicBezTo>
                    <a:pt x="3" y="1"/>
                    <a:pt x="3" y="1"/>
                    <a:pt x="3" y="1"/>
                  </a:cubicBezTo>
                  <a:cubicBezTo>
                    <a:pt x="3" y="0"/>
                    <a:pt x="4" y="0"/>
                    <a:pt x="4" y="0"/>
                  </a:cubicBezTo>
                  <a:cubicBezTo>
                    <a:pt x="4" y="0"/>
                    <a:pt x="5" y="1"/>
                    <a:pt x="4" y="1"/>
                  </a:cubicBezTo>
                  <a:cubicBezTo>
                    <a:pt x="2" y="7"/>
                    <a:pt x="2" y="7"/>
                    <a:pt x="2" y="7"/>
                  </a:cubicBezTo>
                  <a:cubicBezTo>
                    <a:pt x="2" y="8"/>
                    <a:pt x="1" y="8"/>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7" name="Freeform 248"/>
            <p:cNvSpPr/>
            <p:nvPr/>
          </p:nvSpPr>
          <p:spPr bwMode="auto">
            <a:xfrm>
              <a:off x="10101263" y="4064000"/>
              <a:ext cx="39688" cy="63500"/>
            </a:xfrm>
            <a:custGeom>
              <a:avLst/>
              <a:gdLst>
                <a:gd name="T0" fmla="*/ 1 w 5"/>
                <a:gd name="T1" fmla="*/ 8 h 8"/>
                <a:gd name="T2" fmla="*/ 1 w 5"/>
                <a:gd name="T3" fmla="*/ 8 h 8"/>
                <a:gd name="T4" fmla="*/ 0 w 5"/>
                <a:gd name="T5" fmla="*/ 6 h 8"/>
                <a:gd name="T6" fmla="*/ 3 w 5"/>
                <a:gd name="T7" fmla="*/ 1 h 8"/>
                <a:gd name="T8" fmla="*/ 4 w 5"/>
                <a:gd name="T9" fmla="*/ 0 h 8"/>
                <a:gd name="T10" fmla="*/ 5 w 5"/>
                <a:gd name="T11" fmla="*/ 2 h 8"/>
                <a:gd name="T12" fmla="*/ 3 w 5"/>
                <a:gd name="T13" fmla="*/ 6 h 8"/>
                <a:gd name="T14" fmla="*/ 3 w 5"/>
                <a:gd name="T15" fmla="*/ 7 h 8"/>
                <a:gd name="T16" fmla="*/ 2 w 5"/>
                <a:gd name="T17" fmla="*/ 7 h 8"/>
                <a:gd name="T18" fmla="*/ 1 w 5"/>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8">
                  <a:moveTo>
                    <a:pt x="1" y="8"/>
                  </a:moveTo>
                  <a:cubicBezTo>
                    <a:pt x="1" y="8"/>
                    <a:pt x="1" y="8"/>
                    <a:pt x="1" y="8"/>
                  </a:cubicBezTo>
                  <a:cubicBezTo>
                    <a:pt x="0" y="7"/>
                    <a:pt x="0" y="7"/>
                    <a:pt x="0" y="6"/>
                  </a:cubicBezTo>
                  <a:cubicBezTo>
                    <a:pt x="3" y="1"/>
                    <a:pt x="3" y="1"/>
                    <a:pt x="3" y="1"/>
                  </a:cubicBezTo>
                  <a:cubicBezTo>
                    <a:pt x="3" y="0"/>
                    <a:pt x="4" y="0"/>
                    <a:pt x="4" y="0"/>
                  </a:cubicBezTo>
                  <a:cubicBezTo>
                    <a:pt x="5" y="1"/>
                    <a:pt x="5" y="1"/>
                    <a:pt x="5" y="2"/>
                  </a:cubicBezTo>
                  <a:cubicBezTo>
                    <a:pt x="3" y="6"/>
                    <a:pt x="3" y="6"/>
                    <a:pt x="3" y="6"/>
                  </a:cubicBezTo>
                  <a:cubicBezTo>
                    <a:pt x="3" y="6"/>
                    <a:pt x="3" y="7"/>
                    <a:pt x="3" y="7"/>
                  </a:cubicBezTo>
                  <a:cubicBezTo>
                    <a:pt x="2" y="7"/>
                    <a:pt x="2" y="7"/>
                    <a:pt x="2" y="7"/>
                  </a:cubicBezTo>
                  <a:cubicBezTo>
                    <a:pt x="2" y="8"/>
                    <a:pt x="2" y="8"/>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8" name="Freeform 249"/>
            <p:cNvSpPr/>
            <p:nvPr/>
          </p:nvSpPr>
          <p:spPr bwMode="auto">
            <a:xfrm>
              <a:off x="10125075" y="4095750"/>
              <a:ext cx="31750" cy="47625"/>
            </a:xfrm>
            <a:custGeom>
              <a:avLst/>
              <a:gdLst>
                <a:gd name="T0" fmla="*/ 1 w 4"/>
                <a:gd name="T1" fmla="*/ 6 h 6"/>
                <a:gd name="T2" fmla="*/ 0 w 4"/>
                <a:gd name="T3" fmla="*/ 6 h 6"/>
                <a:gd name="T4" fmla="*/ 0 w 4"/>
                <a:gd name="T5" fmla="*/ 4 h 6"/>
                <a:gd name="T6" fmla="*/ 1 w 4"/>
                <a:gd name="T7" fmla="*/ 2 h 6"/>
                <a:gd name="T8" fmla="*/ 2 w 4"/>
                <a:gd name="T9" fmla="*/ 0 h 6"/>
                <a:gd name="T10" fmla="*/ 3 w 4"/>
                <a:gd name="T11" fmla="*/ 0 h 6"/>
                <a:gd name="T12" fmla="*/ 4 w 4"/>
                <a:gd name="T13" fmla="*/ 1 h 6"/>
                <a:gd name="T14" fmla="*/ 3 w 4"/>
                <a:gd name="T15" fmla="*/ 3 h 6"/>
                <a:gd name="T16" fmla="*/ 3 w 4"/>
                <a:gd name="T17" fmla="*/ 3 h 6"/>
                <a:gd name="T18" fmla="*/ 2 w 4"/>
                <a:gd name="T19" fmla="*/ 5 h 6"/>
                <a:gd name="T20" fmla="*/ 1 w 4"/>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6">
                  <a:moveTo>
                    <a:pt x="1" y="6"/>
                  </a:moveTo>
                  <a:cubicBezTo>
                    <a:pt x="1" y="6"/>
                    <a:pt x="1" y="6"/>
                    <a:pt x="0" y="6"/>
                  </a:cubicBezTo>
                  <a:cubicBezTo>
                    <a:pt x="0" y="5"/>
                    <a:pt x="0" y="5"/>
                    <a:pt x="0" y="4"/>
                  </a:cubicBezTo>
                  <a:cubicBezTo>
                    <a:pt x="1" y="2"/>
                    <a:pt x="1" y="2"/>
                    <a:pt x="1" y="2"/>
                  </a:cubicBezTo>
                  <a:cubicBezTo>
                    <a:pt x="1" y="1"/>
                    <a:pt x="2" y="1"/>
                    <a:pt x="2" y="0"/>
                  </a:cubicBezTo>
                  <a:cubicBezTo>
                    <a:pt x="2" y="0"/>
                    <a:pt x="3" y="0"/>
                    <a:pt x="3" y="0"/>
                  </a:cubicBezTo>
                  <a:cubicBezTo>
                    <a:pt x="4" y="0"/>
                    <a:pt x="4" y="1"/>
                    <a:pt x="4" y="1"/>
                  </a:cubicBezTo>
                  <a:cubicBezTo>
                    <a:pt x="3" y="3"/>
                    <a:pt x="3" y="3"/>
                    <a:pt x="3" y="3"/>
                  </a:cubicBezTo>
                  <a:cubicBezTo>
                    <a:pt x="3" y="3"/>
                    <a:pt x="3" y="3"/>
                    <a:pt x="3" y="3"/>
                  </a:cubicBezTo>
                  <a:cubicBezTo>
                    <a:pt x="2" y="4"/>
                    <a:pt x="2" y="5"/>
                    <a:pt x="2" y="5"/>
                  </a:cubicBezTo>
                  <a:cubicBezTo>
                    <a:pt x="2"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9" name="Freeform 250"/>
            <p:cNvSpPr/>
            <p:nvPr/>
          </p:nvSpPr>
          <p:spPr bwMode="auto">
            <a:xfrm>
              <a:off x="10321925" y="4157663"/>
              <a:ext cx="15875" cy="71438"/>
            </a:xfrm>
            <a:custGeom>
              <a:avLst/>
              <a:gdLst>
                <a:gd name="T0" fmla="*/ 1 w 2"/>
                <a:gd name="T1" fmla="*/ 9 h 9"/>
                <a:gd name="T2" fmla="*/ 1 w 2"/>
                <a:gd name="T3" fmla="*/ 9 h 9"/>
                <a:gd name="T4" fmla="*/ 0 w 2"/>
                <a:gd name="T5" fmla="*/ 8 h 9"/>
                <a:gd name="T6" fmla="*/ 0 w 2"/>
                <a:gd name="T7" fmla="*/ 1 h 9"/>
                <a:gd name="T8" fmla="*/ 0 w 2"/>
                <a:gd name="T9" fmla="*/ 0 h 9"/>
                <a:gd name="T10" fmla="*/ 2 w 2"/>
                <a:gd name="T11" fmla="*/ 0 h 9"/>
                <a:gd name="T12" fmla="*/ 2 w 2"/>
                <a:gd name="T13" fmla="*/ 8 h 9"/>
                <a:gd name="T14" fmla="*/ 1 w 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9">
                  <a:moveTo>
                    <a:pt x="1" y="9"/>
                  </a:moveTo>
                  <a:cubicBezTo>
                    <a:pt x="1" y="9"/>
                    <a:pt x="1" y="9"/>
                    <a:pt x="1" y="9"/>
                  </a:cubicBezTo>
                  <a:cubicBezTo>
                    <a:pt x="0" y="9"/>
                    <a:pt x="0" y="8"/>
                    <a:pt x="0" y="8"/>
                  </a:cubicBezTo>
                  <a:cubicBezTo>
                    <a:pt x="0" y="5"/>
                    <a:pt x="0" y="3"/>
                    <a:pt x="0" y="1"/>
                  </a:cubicBezTo>
                  <a:cubicBezTo>
                    <a:pt x="0" y="0"/>
                    <a:pt x="0" y="0"/>
                    <a:pt x="0" y="0"/>
                  </a:cubicBezTo>
                  <a:cubicBezTo>
                    <a:pt x="1" y="0"/>
                    <a:pt x="1" y="0"/>
                    <a:pt x="2" y="0"/>
                  </a:cubicBezTo>
                  <a:cubicBezTo>
                    <a:pt x="2" y="3"/>
                    <a:pt x="2" y="5"/>
                    <a:pt x="2" y="8"/>
                  </a:cubicBezTo>
                  <a:cubicBezTo>
                    <a:pt x="2" y="8"/>
                    <a:pt x="1" y="9"/>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0" name="Freeform 251"/>
            <p:cNvSpPr/>
            <p:nvPr/>
          </p:nvSpPr>
          <p:spPr bwMode="auto">
            <a:xfrm>
              <a:off x="10345738" y="4143375"/>
              <a:ext cx="14288" cy="93663"/>
            </a:xfrm>
            <a:custGeom>
              <a:avLst/>
              <a:gdLst>
                <a:gd name="T0" fmla="*/ 1 w 2"/>
                <a:gd name="T1" fmla="*/ 12 h 12"/>
                <a:gd name="T2" fmla="*/ 0 w 2"/>
                <a:gd name="T3" fmla="*/ 11 h 12"/>
                <a:gd name="T4" fmla="*/ 0 w 2"/>
                <a:gd name="T5" fmla="*/ 1 h 12"/>
                <a:gd name="T6" fmla="*/ 1 w 2"/>
                <a:gd name="T7" fmla="*/ 0 h 12"/>
                <a:gd name="T8" fmla="*/ 1 w 2"/>
                <a:gd name="T9" fmla="*/ 0 h 12"/>
                <a:gd name="T10" fmla="*/ 2 w 2"/>
                <a:gd name="T11" fmla="*/ 1 h 12"/>
                <a:gd name="T12" fmla="*/ 2 w 2"/>
                <a:gd name="T13" fmla="*/ 11 h 12"/>
                <a:gd name="T14" fmla="*/ 1 w 2"/>
                <a:gd name="T15" fmla="*/ 12 h 12"/>
                <a:gd name="T16" fmla="*/ 1 w 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2">
                  <a:moveTo>
                    <a:pt x="1" y="12"/>
                  </a:moveTo>
                  <a:cubicBezTo>
                    <a:pt x="1" y="12"/>
                    <a:pt x="0" y="11"/>
                    <a:pt x="0" y="11"/>
                  </a:cubicBezTo>
                  <a:cubicBezTo>
                    <a:pt x="0" y="8"/>
                    <a:pt x="0" y="4"/>
                    <a:pt x="0" y="1"/>
                  </a:cubicBezTo>
                  <a:cubicBezTo>
                    <a:pt x="0" y="1"/>
                    <a:pt x="0" y="0"/>
                    <a:pt x="1" y="0"/>
                  </a:cubicBezTo>
                  <a:cubicBezTo>
                    <a:pt x="1" y="0"/>
                    <a:pt x="1" y="0"/>
                    <a:pt x="1" y="0"/>
                  </a:cubicBezTo>
                  <a:cubicBezTo>
                    <a:pt x="1" y="0"/>
                    <a:pt x="2" y="1"/>
                    <a:pt x="2" y="1"/>
                  </a:cubicBezTo>
                  <a:cubicBezTo>
                    <a:pt x="2" y="4"/>
                    <a:pt x="2" y="8"/>
                    <a:pt x="2" y="11"/>
                  </a:cubicBezTo>
                  <a:cubicBezTo>
                    <a:pt x="2" y="11"/>
                    <a:pt x="2" y="12"/>
                    <a:pt x="1" y="12"/>
                  </a:cubicBezTo>
                  <a:cubicBezTo>
                    <a:pt x="1" y="12"/>
                    <a:pt x="1" y="12"/>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1" name="Freeform 252"/>
            <p:cNvSpPr/>
            <p:nvPr/>
          </p:nvSpPr>
          <p:spPr bwMode="auto">
            <a:xfrm>
              <a:off x="10290175" y="4471988"/>
              <a:ext cx="15875" cy="71438"/>
            </a:xfrm>
            <a:custGeom>
              <a:avLst/>
              <a:gdLst>
                <a:gd name="T0" fmla="*/ 1 w 2"/>
                <a:gd name="T1" fmla="*/ 9 h 9"/>
                <a:gd name="T2" fmla="*/ 1 w 2"/>
                <a:gd name="T3" fmla="*/ 9 h 9"/>
                <a:gd name="T4" fmla="*/ 0 w 2"/>
                <a:gd name="T5" fmla="*/ 8 h 9"/>
                <a:gd name="T6" fmla="*/ 0 w 2"/>
                <a:gd name="T7" fmla="*/ 1 h 9"/>
                <a:gd name="T8" fmla="*/ 1 w 2"/>
                <a:gd name="T9" fmla="*/ 0 h 9"/>
                <a:gd name="T10" fmla="*/ 2 w 2"/>
                <a:gd name="T11" fmla="*/ 1 h 9"/>
                <a:gd name="T12" fmla="*/ 2 w 2"/>
                <a:gd name="T13" fmla="*/ 8 h 9"/>
                <a:gd name="T14" fmla="*/ 1 w 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9">
                  <a:moveTo>
                    <a:pt x="1" y="9"/>
                  </a:moveTo>
                  <a:cubicBezTo>
                    <a:pt x="1" y="9"/>
                    <a:pt x="1" y="9"/>
                    <a:pt x="1" y="9"/>
                  </a:cubicBezTo>
                  <a:cubicBezTo>
                    <a:pt x="1" y="9"/>
                    <a:pt x="0" y="9"/>
                    <a:pt x="0" y="8"/>
                  </a:cubicBezTo>
                  <a:cubicBezTo>
                    <a:pt x="0" y="1"/>
                    <a:pt x="0" y="1"/>
                    <a:pt x="0" y="1"/>
                  </a:cubicBezTo>
                  <a:cubicBezTo>
                    <a:pt x="0" y="0"/>
                    <a:pt x="1" y="0"/>
                    <a:pt x="1" y="0"/>
                  </a:cubicBezTo>
                  <a:cubicBezTo>
                    <a:pt x="2" y="0"/>
                    <a:pt x="2" y="0"/>
                    <a:pt x="2" y="1"/>
                  </a:cubicBezTo>
                  <a:cubicBezTo>
                    <a:pt x="2" y="8"/>
                    <a:pt x="2" y="8"/>
                    <a:pt x="2" y="8"/>
                  </a:cubicBezTo>
                  <a:cubicBezTo>
                    <a:pt x="2" y="9"/>
                    <a:pt x="2" y="9"/>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2" name="Freeform 253"/>
            <p:cNvSpPr/>
            <p:nvPr/>
          </p:nvSpPr>
          <p:spPr bwMode="auto">
            <a:xfrm>
              <a:off x="10337800" y="4424363"/>
              <a:ext cx="22225" cy="119063"/>
            </a:xfrm>
            <a:custGeom>
              <a:avLst/>
              <a:gdLst>
                <a:gd name="T0" fmla="*/ 2 w 3"/>
                <a:gd name="T1" fmla="*/ 15 h 15"/>
                <a:gd name="T2" fmla="*/ 2 w 3"/>
                <a:gd name="T3" fmla="*/ 14 h 15"/>
                <a:gd name="T4" fmla="*/ 0 w 3"/>
                <a:gd name="T5" fmla="*/ 1 h 15"/>
                <a:gd name="T6" fmla="*/ 1 w 3"/>
                <a:gd name="T7" fmla="*/ 0 h 15"/>
                <a:gd name="T8" fmla="*/ 2 w 3"/>
                <a:gd name="T9" fmla="*/ 1 h 15"/>
                <a:gd name="T10" fmla="*/ 3 w 3"/>
                <a:gd name="T11" fmla="*/ 14 h 15"/>
                <a:gd name="T12" fmla="*/ 3 w 3"/>
                <a:gd name="T13" fmla="*/ 15 h 15"/>
                <a:gd name="T14" fmla="*/ 2 w 3"/>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5">
                  <a:moveTo>
                    <a:pt x="2" y="15"/>
                  </a:moveTo>
                  <a:cubicBezTo>
                    <a:pt x="2" y="15"/>
                    <a:pt x="2" y="14"/>
                    <a:pt x="2" y="14"/>
                  </a:cubicBezTo>
                  <a:cubicBezTo>
                    <a:pt x="0" y="1"/>
                    <a:pt x="0" y="1"/>
                    <a:pt x="0" y="1"/>
                  </a:cubicBezTo>
                  <a:cubicBezTo>
                    <a:pt x="0" y="1"/>
                    <a:pt x="1" y="0"/>
                    <a:pt x="1" y="0"/>
                  </a:cubicBezTo>
                  <a:cubicBezTo>
                    <a:pt x="2" y="0"/>
                    <a:pt x="2" y="1"/>
                    <a:pt x="2" y="1"/>
                  </a:cubicBezTo>
                  <a:cubicBezTo>
                    <a:pt x="3" y="14"/>
                    <a:pt x="3" y="14"/>
                    <a:pt x="3" y="14"/>
                  </a:cubicBezTo>
                  <a:cubicBezTo>
                    <a:pt x="3" y="14"/>
                    <a:pt x="3" y="15"/>
                    <a:pt x="3" y="15"/>
                  </a:cubicBezTo>
                  <a:cubicBezTo>
                    <a:pt x="3" y="15"/>
                    <a:pt x="2" y="15"/>
                    <a:pt x="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3" name="Freeform 254"/>
            <p:cNvSpPr/>
            <p:nvPr/>
          </p:nvSpPr>
          <p:spPr bwMode="auto">
            <a:xfrm>
              <a:off x="10352088" y="4370388"/>
              <a:ext cx="39688" cy="133350"/>
            </a:xfrm>
            <a:custGeom>
              <a:avLst/>
              <a:gdLst>
                <a:gd name="T0" fmla="*/ 3 w 5"/>
                <a:gd name="T1" fmla="*/ 17 h 17"/>
                <a:gd name="T2" fmla="*/ 2 w 5"/>
                <a:gd name="T3" fmla="*/ 17 h 17"/>
                <a:gd name="T4" fmla="*/ 2 w 5"/>
                <a:gd name="T5" fmla="*/ 16 h 17"/>
                <a:gd name="T6" fmla="*/ 1 w 5"/>
                <a:gd name="T7" fmla="*/ 1 h 17"/>
                <a:gd name="T8" fmla="*/ 1 w 5"/>
                <a:gd name="T9" fmla="*/ 0 h 17"/>
                <a:gd name="T10" fmla="*/ 2 w 5"/>
                <a:gd name="T11" fmla="*/ 1 h 17"/>
                <a:gd name="T12" fmla="*/ 4 w 5"/>
                <a:gd name="T13" fmla="*/ 16 h 17"/>
                <a:gd name="T14" fmla="*/ 4 w 5"/>
                <a:gd name="T15" fmla="*/ 17 h 17"/>
                <a:gd name="T16" fmla="*/ 3 w 5"/>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7">
                  <a:moveTo>
                    <a:pt x="3" y="17"/>
                  </a:moveTo>
                  <a:cubicBezTo>
                    <a:pt x="3" y="17"/>
                    <a:pt x="2" y="17"/>
                    <a:pt x="2" y="17"/>
                  </a:cubicBezTo>
                  <a:cubicBezTo>
                    <a:pt x="2" y="16"/>
                    <a:pt x="2" y="16"/>
                    <a:pt x="2" y="16"/>
                  </a:cubicBezTo>
                  <a:cubicBezTo>
                    <a:pt x="2" y="11"/>
                    <a:pt x="1" y="6"/>
                    <a:pt x="1" y="1"/>
                  </a:cubicBezTo>
                  <a:cubicBezTo>
                    <a:pt x="0" y="0"/>
                    <a:pt x="1" y="0"/>
                    <a:pt x="1" y="0"/>
                  </a:cubicBezTo>
                  <a:cubicBezTo>
                    <a:pt x="2" y="0"/>
                    <a:pt x="2" y="0"/>
                    <a:pt x="2" y="1"/>
                  </a:cubicBezTo>
                  <a:cubicBezTo>
                    <a:pt x="3" y="6"/>
                    <a:pt x="4" y="11"/>
                    <a:pt x="4" y="16"/>
                  </a:cubicBezTo>
                  <a:cubicBezTo>
                    <a:pt x="5" y="17"/>
                    <a:pt x="4" y="17"/>
                    <a:pt x="4" y="17"/>
                  </a:cubicBezTo>
                  <a:cubicBezTo>
                    <a:pt x="3" y="17"/>
                    <a:pt x="3" y="17"/>
                    <a:pt x="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4" name="Freeform 255"/>
            <p:cNvSpPr/>
            <p:nvPr/>
          </p:nvSpPr>
          <p:spPr bwMode="auto">
            <a:xfrm>
              <a:off x="9661525" y="4519613"/>
              <a:ext cx="23813" cy="85725"/>
            </a:xfrm>
            <a:custGeom>
              <a:avLst/>
              <a:gdLst>
                <a:gd name="T0" fmla="*/ 2 w 3"/>
                <a:gd name="T1" fmla="*/ 11 h 11"/>
                <a:gd name="T2" fmla="*/ 2 w 3"/>
                <a:gd name="T3" fmla="*/ 11 h 11"/>
                <a:gd name="T4" fmla="*/ 1 w 3"/>
                <a:gd name="T5" fmla="*/ 10 h 11"/>
                <a:gd name="T6" fmla="*/ 0 w 3"/>
                <a:gd name="T7" fmla="*/ 2 h 11"/>
                <a:gd name="T8" fmla="*/ 0 w 3"/>
                <a:gd name="T9" fmla="*/ 2 h 11"/>
                <a:gd name="T10" fmla="*/ 1 w 3"/>
                <a:gd name="T11" fmla="*/ 0 h 11"/>
                <a:gd name="T12" fmla="*/ 2 w 3"/>
                <a:gd name="T13" fmla="*/ 1 h 11"/>
                <a:gd name="T14" fmla="*/ 2 w 3"/>
                <a:gd name="T15" fmla="*/ 2 h 11"/>
                <a:gd name="T16" fmla="*/ 2 w 3"/>
                <a:gd name="T17" fmla="*/ 2 h 11"/>
                <a:gd name="T18" fmla="*/ 3 w 3"/>
                <a:gd name="T19" fmla="*/ 9 h 11"/>
                <a:gd name="T20" fmla="*/ 3 w 3"/>
                <a:gd name="T21" fmla="*/ 10 h 11"/>
                <a:gd name="T22" fmla="*/ 3 w 3"/>
                <a:gd name="T23" fmla="*/ 11 h 11"/>
                <a:gd name="T24" fmla="*/ 2 w 3"/>
                <a:gd name="T2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1">
                  <a:moveTo>
                    <a:pt x="2" y="11"/>
                  </a:moveTo>
                  <a:cubicBezTo>
                    <a:pt x="2" y="11"/>
                    <a:pt x="2" y="11"/>
                    <a:pt x="2" y="11"/>
                  </a:cubicBezTo>
                  <a:cubicBezTo>
                    <a:pt x="1" y="11"/>
                    <a:pt x="1" y="10"/>
                    <a:pt x="1" y="10"/>
                  </a:cubicBezTo>
                  <a:cubicBezTo>
                    <a:pt x="0" y="2"/>
                    <a:pt x="0" y="2"/>
                    <a:pt x="0" y="2"/>
                  </a:cubicBezTo>
                  <a:cubicBezTo>
                    <a:pt x="0" y="2"/>
                    <a:pt x="0" y="2"/>
                    <a:pt x="0" y="2"/>
                  </a:cubicBezTo>
                  <a:cubicBezTo>
                    <a:pt x="0" y="1"/>
                    <a:pt x="0" y="1"/>
                    <a:pt x="1" y="0"/>
                  </a:cubicBezTo>
                  <a:cubicBezTo>
                    <a:pt x="1" y="0"/>
                    <a:pt x="2" y="1"/>
                    <a:pt x="2" y="1"/>
                  </a:cubicBezTo>
                  <a:cubicBezTo>
                    <a:pt x="2" y="1"/>
                    <a:pt x="2" y="2"/>
                    <a:pt x="2" y="2"/>
                  </a:cubicBezTo>
                  <a:cubicBezTo>
                    <a:pt x="2" y="2"/>
                    <a:pt x="2" y="2"/>
                    <a:pt x="2" y="2"/>
                  </a:cubicBezTo>
                  <a:cubicBezTo>
                    <a:pt x="3" y="9"/>
                    <a:pt x="3" y="9"/>
                    <a:pt x="3" y="9"/>
                  </a:cubicBezTo>
                  <a:cubicBezTo>
                    <a:pt x="3" y="10"/>
                    <a:pt x="3" y="10"/>
                    <a:pt x="3" y="10"/>
                  </a:cubicBezTo>
                  <a:cubicBezTo>
                    <a:pt x="3" y="10"/>
                    <a:pt x="3" y="11"/>
                    <a:pt x="3" y="11"/>
                  </a:cubicBezTo>
                  <a:cubicBezTo>
                    <a:pt x="3" y="11"/>
                    <a:pt x="2" y="11"/>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5" name="Freeform 256"/>
            <p:cNvSpPr/>
            <p:nvPr/>
          </p:nvSpPr>
          <p:spPr bwMode="auto">
            <a:xfrm>
              <a:off x="9693275" y="4551363"/>
              <a:ext cx="23813" cy="69850"/>
            </a:xfrm>
            <a:custGeom>
              <a:avLst/>
              <a:gdLst>
                <a:gd name="T0" fmla="*/ 2 w 3"/>
                <a:gd name="T1" fmla="*/ 9 h 9"/>
                <a:gd name="T2" fmla="*/ 1 w 3"/>
                <a:gd name="T3" fmla="*/ 9 h 9"/>
                <a:gd name="T4" fmla="*/ 0 w 3"/>
                <a:gd name="T5" fmla="*/ 1 h 9"/>
                <a:gd name="T6" fmla="*/ 1 w 3"/>
                <a:gd name="T7" fmla="*/ 0 h 9"/>
                <a:gd name="T8" fmla="*/ 2 w 3"/>
                <a:gd name="T9" fmla="*/ 1 h 9"/>
                <a:gd name="T10" fmla="*/ 2 w 3"/>
                <a:gd name="T11" fmla="*/ 8 h 9"/>
                <a:gd name="T12" fmla="*/ 2 w 3"/>
                <a:gd name="T13" fmla="*/ 9 h 9"/>
                <a:gd name="T14" fmla="*/ 2 w 3"/>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9">
                  <a:moveTo>
                    <a:pt x="2" y="9"/>
                  </a:moveTo>
                  <a:cubicBezTo>
                    <a:pt x="1" y="9"/>
                    <a:pt x="1" y="9"/>
                    <a:pt x="1" y="9"/>
                  </a:cubicBezTo>
                  <a:cubicBezTo>
                    <a:pt x="0" y="1"/>
                    <a:pt x="0" y="1"/>
                    <a:pt x="0" y="1"/>
                  </a:cubicBezTo>
                  <a:cubicBezTo>
                    <a:pt x="0" y="0"/>
                    <a:pt x="0" y="0"/>
                    <a:pt x="1" y="0"/>
                  </a:cubicBezTo>
                  <a:cubicBezTo>
                    <a:pt x="1" y="0"/>
                    <a:pt x="2" y="0"/>
                    <a:pt x="2" y="1"/>
                  </a:cubicBezTo>
                  <a:cubicBezTo>
                    <a:pt x="2" y="8"/>
                    <a:pt x="2" y="8"/>
                    <a:pt x="2" y="8"/>
                  </a:cubicBezTo>
                  <a:cubicBezTo>
                    <a:pt x="3" y="9"/>
                    <a:pt x="2" y="9"/>
                    <a:pt x="2" y="9"/>
                  </a:cubicBezTo>
                  <a:cubicBezTo>
                    <a:pt x="2" y="9"/>
                    <a:pt x="2" y="9"/>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6" name="Freeform 257"/>
            <p:cNvSpPr>
              <a:spLocks noEditPoints="1"/>
            </p:cNvSpPr>
            <p:nvPr/>
          </p:nvSpPr>
          <p:spPr bwMode="auto">
            <a:xfrm>
              <a:off x="9466263" y="3789363"/>
              <a:ext cx="925513" cy="925513"/>
            </a:xfrm>
            <a:custGeom>
              <a:avLst/>
              <a:gdLst>
                <a:gd name="T0" fmla="*/ 29 w 118"/>
                <a:gd name="T1" fmla="*/ 111 h 118"/>
                <a:gd name="T2" fmla="*/ 19 w 118"/>
                <a:gd name="T3" fmla="*/ 90 h 118"/>
                <a:gd name="T4" fmla="*/ 1 w 118"/>
                <a:gd name="T5" fmla="*/ 75 h 118"/>
                <a:gd name="T6" fmla="*/ 9 w 118"/>
                <a:gd name="T7" fmla="*/ 53 h 118"/>
                <a:gd name="T8" fmla="*/ 7 w 118"/>
                <a:gd name="T9" fmla="*/ 29 h 118"/>
                <a:gd name="T10" fmla="*/ 28 w 118"/>
                <a:gd name="T11" fmla="*/ 20 h 118"/>
                <a:gd name="T12" fmla="*/ 44 w 118"/>
                <a:gd name="T13" fmla="*/ 2 h 118"/>
                <a:gd name="T14" fmla="*/ 65 w 118"/>
                <a:gd name="T15" fmla="*/ 10 h 118"/>
                <a:gd name="T16" fmla="*/ 84 w 118"/>
                <a:gd name="T17" fmla="*/ 5 h 118"/>
                <a:gd name="T18" fmla="*/ 89 w 118"/>
                <a:gd name="T19" fmla="*/ 8 h 118"/>
                <a:gd name="T20" fmla="*/ 93 w 118"/>
                <a:gd name="T21" fmla="*/ 18 h 118"/>
                <a:gd name="T22" fmla="*/ 88 w 118"/>
                <a:gd name="T23" fmla="*/ 15 h 118"/>
                <a:gd name="T24" fmla="*/ 106 w 118"/>
                <a:gd name="T25" fmla="*/ 25 h 118"/>
                <a:gd name="T26" fmla="*/ 115 w 118"/>
                <a:gd name="T27" fmla="*/ 46 h 118"/>
                <a:gd name="T28" fmla="*/ 116 w 118"/>
                <a:gd name="T29" fmla="*/ 69 h 118"/>
                <a:gd name="T30" fmla="*/ 108 w 118"/>
                <a:gd name="T31" fmla="*/ 90 h 118"/>
                <a:gd name="T32" fmla="*/ 93 w 118"/>
                <a:gd name="T33" fmla="*/ 107 h 118"/>
                <a:gd name="T34" fmla="*/ 72 w 118"/>
                <a:gd name="T35" fmla="*/ 116 h 118"/>
                <a:gd name="T36" fmla="*/ 49 w 118"/>
                <a:gd name="T37" fmla="*/ 117 h 118"/>
                <a:gd name="T38" fmla="*/ 46 w 118"/>
                <a:gd name="T39" fmla="*/ 114 h 118"/>
                <a:gd name="T40" fmla="*/ 69 w 118"/>
                <a:gd name="T41" fmla="*/ 105 h 118"/>
                <a:gd name="T42" fmla="*/ 89 w 118"/>
                <a:gd name="T43" fmla="*/ 107 h 118"/>
                <a:gd name="T44" fmla="*/ 98 w 118"/>
                <a:gd name="T45" fmla="*/ 84 h 118"/>
                <a:gd name="T46" fmla="*/ 113 w 118"/>
                <a:gd name="T47" fmla="*/ 72 h 118"/>
                <a:gd name="T48" fmla="*/ 105 w 118"/>
                <a:gd name="T49" fmla="*/ 57 h 118"/>
                <a:gd name="T50" fmla="*/ 99 w 118"/>
                <a:gd name="T51" fmla="*/ 33 h 118"/>
                <a:gd name="T52" fmla="*/ 83 w 118"/>
                <a:gd name="T53" fmla="*/ 18 h 118"/>
                <a:gd name="T54" fmla="*/ 83 w 118"/>
                <a:gd name="T55" fmla="*/ 9 h 118"/>
                <a:gd name="T56" fmla="*/ 66 w 118"/>
                <a:gd name="T57" fmla="*/ 14 h 118"/>
                <a:gd name="T58" fmla="*/ 43 w 118"/>
                <a:gd name="T59" fmla="*/ 6 h 118"/>
                <a:gd name="T60" fmla="*/ 32 w 118"/>
                <a:gd name="T61" fmla="*/ 22 h 118"/>
                <a:gd name="T62" fmla="*/ 10 w 118"/>
                <a:gd name="T63" fmla="*/ 33 h 118"/>
                <a:gd name="T64" fmla="*/ 13 w 118"/>
                <a:gd name="T65" fmla="*/ 52 h 118"/>
                <a:gd name="T66" fmla="*/ 5 w 118"/>
                <a:gd name="T67" fmla="*/ 75 h 118"/>
                <a:gd name="T68" fmla="*/ 21 w 118"/>
                <a:gd name="T69" fmla="*/ 86 h 118"/>
                <a:gd name="T70" fmla="*/ 32 w 118"/>
                <a:gd name="T71" fmla="*/ 109 h 118"/>
                <a:gd name="T72" fmla="*/ 24 w 118"/>
                <a:gd name="T73" fmla="*/ 46 h 118"/>
                <a:gd name="T74" fmla="*/ 95 w 118"/>
                <a:gd name="T75" fmla="*/ 70 h 118"/>
                <a:gd name="T76" fmla="*/ 94 w 118"/>
                <a:gd name="T77" fmla="*/ 73 h 118"/>
                <a:gd name="T78" fmla="*/ 94 w 118"/>
                <a:gd name="T79" fmla="*/ 73 h 118"/>
                <a:gd name="T80" fmla="*/ 93 w 118"/>
                <a:gd name="T81" fmla="*/ 75 h 118"/>
                <a:gd name="T82" fmla="*/ 57 w 118"/>
                <a:gd name="T83" fmla="*/ 27 h 118"/>
                <a:gd name="T84" fmla="*/ 90 w 118"/>
                <a:gd name="T85" fmla="*/ 72 h 118"/>
                <a:gd name="T86" fmla="*/ 70 w 118"/>
                <a:gd name="T87" fmla="*/ 2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8" h="118">
                  <a:moveTo>
                    <a:pt x="48" y="118"/>
                  </a:moveTo>
                  <a:cubicBezTo>
                    <a:pt x="48" y="118"/>
                    <a:pt x="47" y="118"/>
                    <a:pt x="47" y="118"/>
                  </a:cubicBezTo>
                  <a:cubicBezTo>
                    <a:pt x="41" y="117"/>
                    <a:pt x="35" y="114"/>
                    <a:pt x="29" y="111"/>
                  </a:cubicBezTo>
                  <a:cubicBezTo>
                    <a:pt x="28" y="111"/>
                    <a:pt x="28" y="110"/>
                    <a:pt x="28" y="109"/>
                  </a:cubicBezTo>
                  <a:cubicBezTo>
                    <a:pt x="31" y="101"/>
                    <a:pt x="31" y="101"/>
                    <a:pt x="31" y="101"/>
                  </a:cubicBezTo>
                  <a:cubicBezTo>
                    <a:pt x="26" y="98"/>
                    <a:pt x="22" y="94"/>
                    <a:pt x="19" y="90"/>
                  </a:cubicBezTo>
                  <a:cubicBezTo>
                    <a:pt x="12" y="93"/>
                    <a:pt x="12" y="93"/>
                    <a:pt x="12" y="93"/>
                  </a:cubicBezTo>
                  <a:cubicBezTo>
                    <a:pt x="11" y="94"/>
                    <a:pt x="10" y="93"/>
                    <a:pt x="9" y="93"/>
                  </a:cubicBezTo>
                  <a:cubicBezTo>
                    <a:pt x="6" y="87"/>
                    <a:pt x="3" y="81"/>
                    <a:pt x="1" y="75"/>
                  </a:cubicBezTo>
                  <a:cubicBezTo>
                    <a:pt x="1" y="74"/>
                    <a:pt x="1" y="73"/>
                    <a:pt x="2" y="72"/>
                  </a:cubicBezTo>
                  <a:cubicBezTo>
                    <a:pt x="10" y="69"/>
                    <a:pt x="10" y="69"/>
                    <a:pt x="10" y="69"/>
                  </a:cubicBezTo>
                  <a:cubicBezTo>
                    <a:pt x="9" y="64"/>
                    <a:pt x="9" y="58"/>
                    <a:pt x="9" y="53"/>
                  </a:cubicBezTo>
                  <a:cubicBezTo>
                    <a:pt x="2" y="50"/>
                    <a:pt x="2" y="50"/>
                    <a:pt x="2" y="50"/>
                  </a:cubicBezTo>
                  <a:cubicBezTo>
                    <a:pt x="1" y="50"/>
                    <a:pt x="0" y="49"/>
                    <a:pt x="1" y="48"/>
                  </a:cubicBezTo>
                  <a:cubicBezTo>
                    <a:pt x="2" y="41"/>
                    <a:pt x="4" y="35"/>
                    <a:pt x="7" y="29"/>
                  </a:cubicBezTo>
                  <a:cubicBezTo>
                    <a:pt x="8" y="29"/>
                    <a:pt x="9" y="28"/>
                    <a:pt x="10" y="29"/>
                  </a:cubicBezTo>
                  <a:cubicBezTo>
                    <a:pt x="17" y="32"/>
                    <a:pt x="17" y="32"/>
                    <a:pt x="17" y="32"/>
                  </a:cubicBezTo>
                  <a:cubicBezTo>
                    <a:pt x="20" y="27"/>
                    <a:pt x="24" y="23"/>
                    <a:pt x="28" y="20"/>
                  </a:cubicBezTo>
                  <a:cubicBezTo>
                    <a:pt x="25" y="12"/>
                    <a:pt x="25" y="12"/>
                    <a:pt x="25" y="12"/>
                  </a:cubicBezTo>
                  <a:cubicBezTo>
                    <a:pt x="25" y="11"/>
                    <a:pt x="25" y="10"/>
                    <a:pt x="26" y="10"/>
                  </a:cubicBezTo>
                  <a:cubicBezTo>
                    <a:pt x="31" y="6"/>
                    <a:pt x="37" y="4"/>
                    <a:pt x="44" y="2"/>
                  </a:cubicBezTo>
                  <a:cubicBezTo>
                    <a:pt x="45" y="2"/>
                    <a:pt x="45" y="2"/>
                    <a:pt x="46" y="3"/>
                  </a:cubicBezTo>
                  <a:cubicBezTo>
                    <a:pt x="49" y="10"/>
                    <a:pt x="49" y="10"/>
                    <a:pt x="49" y="10"/>
                  </a:cubicBezTo>
                  <a:cubicBezTo>
                    <a:pt x="55" y="9"/>
                    <a:pt x="60" y="9"/>
                    <a:pt x="65" y="10"/>
                  </a:cubicBezTo>
                  <a:cubicBezTo>
                    <a:pt x="68" y="2"/>
                    <a:pt x="68" y="2"/>
                    <a:pt x="68" y="2"/>
                  </a:cubicBezTo>
                  <a:cubicBezTo>
                    <a:pt x="68" y="2"/>
                    <a:pt x="69" y="1"/>
                    <a:pt x="69" y="1"/>
                  </a:cubicBezTo>
                  <a:cubicBezTo>
                    <a:pt x="72" y="0"/>
                    <a:pt x="84" y="5"/>
                    <a:pt x="84" y="5"/>
                  </a:cubicBezTo>
                  <a:cubicBezTo>
                    <a:pt x="85" y="6"/>
                    <a:pt x="86" y="6"/>
                    <a:pt x="87" y="7"/>
                  </a:cubicBezTo>
                  <a:cubicBezTo>
                    <a:pt x="88" y="7"/>
                    <a:pt x="88" y="7"/>
                    <a:pt x="88" y="8"/>
                  </a:cubicBezTo>
                  <a:cubicBezTo>
                    <a:pt x="88" y="8"/>
                    <a:pt x="88" y="8"/>
                    <a:pt x="89" y="8"/>
                  </a:cubicBezTo>
                  <a:cubicBezTo>
                    <a:pt x="89" y="8"/>
                    <a:pt x="90" y="9"/>
                    <a:pt x="90" y="9"/>
                  </a:cubicBezTo>
                  <a:cubicBezTo>
                    <a:pt x="90" y="10"/>
                    <a:pt x="90" y="10"/>
                    <a:pt x="90" y="11"/>
                  </a:cubicBezTo>
                  <a:cubicBezTo>
                    <a:pt x="91" y="13"/>
                    <a:pt x="92" y="15"/>
                    <a:pt x="93" y="18"/>
                  </a:cubicBezTo>
                  <a:cubicBezTo>
                    <a:pt x="94" y="19"/>
                    <a:pt x="93" y="20"/>
                    <a:pt x="93" y="20"/>
                  </a:cubicBezTo>
                  <a:cubicBezTo>
                    <a:pt x="92" y="21"/>
                    <a:pt x="91" y="20"/>
                    <a:pt x="90" y="19"/>
                  </a:cubicBezTo>
                  <a:cubicBezTo>
                    <a:pt x="89" y="18"/>
                    <a:pt x="89" y="16"/>
                    <a:pt x="88" y="15"/>
                  </a:cubicBezTo>
                  <a:cubicBezTo>
                    <a:pt x="87" y="18"/>
                    <a:pt x="87" y="18"/>
                    <a:pt x="87" y="18"/>
                  </a:cubicBezTo>
                  <a:cubicBezTo>
                    <a:pt x="91" y="21"/>
                    <a:pt x="95" y="25"/>
                    <a:pt x="99" y="29"/>
                  </a:cubicBezTo>
                  <a:cubicBezTo>
                    <a:pt x="106" y="25"/>
                    <a:pt x="106" y="25"/>
                    <a:pt x="106" y="25"/>
                  </a:cubicBezTo>
                  <a:cubicBezTo>
                    <a:pt x="107" y="25"/>
                    <a:pt x="108" y="25"/>
                    <a:pt x="108" y="26"/>
                  </a:cubicBezTo>
                  <a:cubicBezTo>
                    <a:pt x="112" y="32"/>
                    <a:pt x="115" y="38"/>
                    <a:pt x="117" y="44"/>
                  </a:cubicBezTo>
                  <a:cubicBezTo>
                    <a:pt x="117" y="45"/>
                    <a:pt x="116" y="46"/>
                    <a:pt x="115" y="46"/>
                  </a:cubicBezTo>
                  <a:cubicBezTo>
                    <a:pt x="108" y="49"/>
                    <a:pt x="108" y="51"/>
                    <a:pt x="109" y="57"/>
                  </a:cubicBezTo>
                  <a:cubicBezTo>
                    <a:pt x="109" y="59"/>
                    <a:pt x="109" y="62"/>
                    <a:pt x="109" y="66"/>
                  </a:cubicBezTo>
                  <a:cubicBezTo>
                    <a:pt x="116" y="69"/>
                    <a:pt x="116" y="69"/>
                    <a:pt x="116" y="69"/>
                  </a:cubicBezTo>
                  <a:cubicBezTo>
                    <a:pt x="117" y="69"/>
                    <a:pt x="118" y="70"/>
                    <a:pt x="117" y="71"/>
                  </a:cubicBezTo>
                  <a:cubicBezTo>
                    <a:pt x="116" y="77"/>
                    <a:pt x="114" y="84"/>
                    <a:pt x="111" y="89"/>
                  </a:cubicBezTo>
                  <a:cubicBezTo>
                    <a:pt x="110" y="90"/>
                    <a:pt x="109" y="90"/>
                    <a:pt x="108" y="90"/>
                  </a:cubicBezTo>
                  <a:cubicBezTo>
                    <a:pt x="101" y="87"/>
                    <a:pt x="101" y="87"/>
                    <a:pt x="101" y="87"/>
                  </a:cubicBezTo>
                  <a:cubicBezTo>
                    <a:pt x="98" y="92"/>
                    <a:pt x="94" y="96"/>
                    <a:pt x="89" y="99"/>
                  </a:cubicBezTo>
                  <a:cubicBezTo>
                    <a:pt x="93" y="107"/>
                    <a:pt x="93" y="107"/>
                    <a:pt x="93" y="107"/>
                  </a:cubicBezTo>
                  <a:cubicBezTo>
                    <a:pt x="93" y="108"/>
                    <a:pt x="93" y="109"/>
                    <a:pt x="92" y="109"/>
                  </a:cubicBezTo>
                  <a:cubicBezTo>
                    <a:pt x="87" y="113"/>
                    <a:pt x="81" y="115"/>
                    <a:pt x="74" y="117"/>
                  </a:cubicBezTo>
                  <a:cubicBezTo>
                    <a:pt x="73" y="117"/>
                    <a:pt x="72" y="117"/>
                    <a:pt x="72" y="116"/>
                  </a:cubicBezTo>
                  <a:cubicBezTo>
                    <a:pt x="69" y="109"/>
                    <a:pt x="69" y="109"/>
                    <a:pt x="69" y="109"/>
                  </a:cubicBezTo>
                  <a:cubicBezTo>
                    <a:pt x="63" y="110"/>
                    <a:pt x="58" y="110"/>
                    <a:pt x="52" y="109"/>
                  </a:cubicBezTo>
                  <a:cubicBezTo>
                    <a:pt x="49" y="117"/>
                    <a:pt x="49" y="117"/>
                    <a:pt x="49" y="117"/>
                  </a:cubicBezTo>
                  <a:cubicBezTo>
                    <a:pt x="49" y="118"/>
                    <a:pt x="48" y="118"/>
                    <a:pt x="48" y="118"/>
                  </a:cubicBezTo>
                  <a:close/>
                  <a:moveTo>
                    <a:pt x="32" y="109"/>
                  </a:moveTo>
                  <a:cubicBezTo>
                    <a:pt x="37" y="111"/>
                    <a:pt x="41" y="113"/>
                    <a:pt x="46" y="114"/>
                  </a:cubicBezTo>
                  <a:cubicBezTo>
                    <a:pt x="49" y="106"/>
                    <a:pt x="49" y="106"/>
                    <a:pt x="49" y="106"/>
                  </a:cubicBezTo>
                  <a:cubicBezTo>
                    <a:pt x="50" y="106"/>
                    <a:pt x="51" y="105"/>
                    <a:pt x="51" y="105"/>
                  </a:cubicBezTo>
                  <a:cubicBezTo>
                    <a:pt x="57" y="106"/>
                    <a:pt x="63" y="106"/>
                    <a:pt x="69" y="105"/>
                  </a:cubicBezTo>
                  <a:cubicBezTo>
                    <a:pt x="70" y="104"/>
                    <a:pt x="71" y="105"/>
                    <a:pt x="72" y="106"/>
                  </a:cubicBezTo>
                  <a:cubicBezTo>
                    <a:pt x="75" y="113"/>
                    <a:pt x="75" y="113"/>
                    <a:pt x="75" y="113"/>
                  </a:cubicBezTo>
                  <a:cubicBezTo>
                    <a:pt x="80" y="112"/>
                    <a:pt x="84" y="110"/>
                    <a:pt x="89" y="107"/>
                  </a:cubicBezTo>
                  <a:cubicBezTo>
                    <a:pt x="85" y="99"/>
                    <a:pt x="85" y="99"/>
                    <a:pt x="85" y="99"/>
                  </a:cubicBezTo>
                  <a:cubicBezTo>
                    <a:pt x="85" y="99"/>
                    <a:pt x="85" y="98"/>
                    <a:pt x="86" y="97"/>
                  </a:cubicBezTo>
                  <a:cubicBezTo>
                    <a:pt x="91" y="94"/>
                    <a:pt x="95" y="89"/>
                    <a:pt x="98" y="84"/>
                  </a:cubicBezTo>
                  <a:cubicBezTo>
                    <a:pt x="99" y="83"/>
                    <a:pt x="100" y="83"/>
                    <a:pt x="101" y="83"/>
                  </a:cubicBezTo>
                  <a:cubicBezTo>
                    <a:pt x="108" y="86"/>
                    <a:pt x="108" y="86"/>
                    <a:pt x="108" y="86"/>
                  </a:cubicBezTo>
                  <a:cubicBezTo>
                    <a:pt x="111" y="82"/>
                    <a:pt x="112" y="77"/>
                    <a:pt x="113" y="72"/>
                  </a:cubicBezTo>
                  <a:cubicBezTo>
                    <a:pt x="106" y="69"/>
                    <a:pt x="106" y="69"/>
                    <a:pt x="106" y="69"/>
                  </a:cubicBezTo>
                  <a:cubicBezTo>
                    <a:pt x="105" y="69"/>
                    <a:pt x="105" y="68"/>
                    <a:pt x="105" y="67"/>
                  </a:cubicBezTo>
                  <a:cubicBezTo>
                    <a:pt x="105" y="63"/>
                    <a:pt x="105" y="60"/>
                    <a:pt x="105" y="57"/>
                  </a:cubicBezTo>
                  <a:cubicBezTo>
                    <a:pt x="104" y="52"/>
                    <a:pt x="104" y="47"/>
                    <a:pt x="112" y="43"/>
                  </a:cubicBezTo>
                  <a:cubicBezTo>
                    <a:pt x="111" y="38"/>
                    <a:pt x="109" y="34"/>
                    <a:pt x="106" y="30"/>
                  </a:cubicBezTo>
                  <a:cubicBezTo>
                    <a:pt x="99" y="33"/>
                    <a:pt x="99" y="33"/>
                    <a:pt x="99" y="33"/>
                  </a:cubicBezTo>
                  <a:cubicBezTo>
                    <a:pt x="98" y="33"/>
                    <a:pt x="97" y="33"/>
                    <a:pt x="96" y="32"/>
                  </a:cubicBezTo>
                  <a:cubicBezTo>
                    <a:pt x="93" y="27"/>
                    <a:pt x="89" y="23"/>
                    <a:pt x="83" y="20"/>
                  </a:cubicBezTo>
                  <a:cubicBezTo>
                    <a:pt x="83" y="20"/>
                    <a:pt x="82" y="19"/>
                    <a:pt x="83" y="18"/>
                  </a:cubicBezTo>
                  <a:cubicBezTo>
                    <a:pt x="86" y="10"/>
                    <a:pt x="86" y="10"/>
                    <a:pt x="86" y="10"/>
                  </a:cubicBezTo>
                  <a:cubicBezTo>
                    <a:pt x="86" y="10"/>
                    <a:pt x="86" y="10"/>
                    <a:pt x="85" y="10"/>
                  </a:cubicBezTo>
                  <a:cubicBezTo>
                    <a:pt x="85" y="10"/>
                    <a:pt x="84" y="9"/>
                    <a:pt x="83" y="9"/>
                  </a:cubicBezTo>
                  <a:cubicBezTo>
                    <a:pt x="81" y="8"/>
                    <a:pt x="74" y="5"/>
                    <a:pt x="71" y="5"/>
                  </a:cubicBezTo>
                  <a:cubicBezTo>
                    <a:pt x="68" y="13"/>
                    <a:pt x="68" y="13"/>
                    <a:pt x="68" y="13"/>
                  </a:cubicBezTo>
                  <a:cubicBezTo>
                    <a:pt x="68" y="13"/>
                    <a:pt x="67" y="14"/>
                    <a:pt x="66" y="14"/>
                  </a:cubicBezTo>
                  <a:cubicBezTo>
                    <a:pt x="60" y="13"/>
                    <a:pt x="54" y="13"/>
                    <a:pt x="49" y="14"/>
                  </a:cubicBezTo>
                  <a:cubicBezTo>
                    <a:pt x="48" y="15"/>
                    <a:pt x="47" y="14"/>
                    <a:pt x="46" y="13"/>
                  </a:cubicBezTo>
                  <a:cubicBezTo>
                    <a:pt x="43" y="6"/>
                    <a:pt x="43" y="6"/>
                    <a:pt x="43" y="6"/>
                  </a:cubicBezTo>
                  <a:cubicBezTo>
                    <a:pt x="38" y="7"/>
                    <a:pt x="34" y="9"/>
                    <a:pt x="29" y="12"/>
                  </a:cubicBezTo>
                  <a:cubicBezTo>
                    <a:pt x="33" y="20"/>
                    <a:pt x="33" y="20"/>
                    <a:pt x="33" y="20"/>
                  </a:cubicBezTo>
                  <a:cubicBezTo>
                    <a:pt x="33" y="20"/>
                    <a:pt x="33" y="21"/>
                    <a:pt x="32" y="22"/>
                  </a:cubicBezTo>
                  <a:cubicBezTo>
                    <a:pt x="27" y="25"/>
                    <a:pt x="23" y="30"/>
                    <a:pt x="20" y="35"/>
                  </a:cubicBezTo>
                  <a:cubicBezTo>
                    <a:pt x="19" y="36"/>
                    <a:pt x="18" y="36"/>
                    <a:pt x="18" y="36"/>
                  </a:cubicBezTo>
                  <a:cubicBezTo>
                    <a:pt x="10" y="33"/>
                    <a:pt x="10" y="33"/>
                    <a:pt x="10" y="33"/>
                  </a:cubicBezTo>
                  <a:cubicBezTo>
                    <a:pt x="7" y="37"/>
                    <a:pt x="6" y="42"/>
                    <a:pt x="5" y="47"/>
                  </a:cubicBezTo>
                  <a:cubicBezTo>
                    <a:pt x="12" y="50"/>
                    <a:pt x="12" y="50"/>
                    <a:pt x="12" y="50"/>
                  </a:cubicBezTo>
                  <a:cubicBezTo>
                    <a:pt x="13" y="50"/>
                    <a:pt x="13" y="51"/>
                    <a:pt x="13" y="52"/>
                  </a:cubicBezTo>
                  <a:cubicBezTo>
                    <a:pt x="12" y="58"/>
                    <a:pt x="12" y="64"/>
                    <a:pt x="14" y="70"/>
                  </a:cubicBezTo>
                  <a:cubicBezTo>
                    <a:pt x="14" y="71"/>
                    <a:pt x="14" y="71"/>
                    <a:pt x="13" y="72"/>
                  </a:cubicBezTo>
                  <a:cubicBezTo>
                    <a:pt x="5" y="75"/>
                    <a:pt x="5" y="75"/>
                    <a:pt x="5" y="75"/>
                  </a:cubicBezTo>
                  <a:cubicBezTo>
                    <a:pt x="7" y="80"/>
                    <a:pt x="9" y="85"/>
                    <a:pt x="12" y="89"/>
                  </a:cubicBezTo>
                  <a:cubicBezTo>
                    <a:pt x="19" y="86"/>
                    <a:pt x="19" y="86"/>
                    <a:pt x="19" y="86"/>
                  </a:cubicBezTo>
                  <a:cubicBezTo>
                    <a:pt x="20" y="85"/>
                    <a:pt x="21" y="86"/>
                    <a:pt x="21" y="86"/>
                  </a:cubicBezTo>
                  <a:cubicBezTo>
                    <a:pt x="25" y="91"/>
                    <a:pt x="29" y="95"/>
                    <a:pt x="34" y="99"/>
                  </a:cubicBezTo>
                  <a:cubicBezTo>
                    <a:pt x="35" y="99"/>
                    <a:pt x="35" y="100"/>
                    <a:pt x="35" y="101"/>
                  </a:cubicBezTo>
                  <a:lnTo>
                    <a:pt x="32" y="109"/>
                  </a:lnTo>
                  <a:close/>
                  <a:moveTo>
                    <a:pt x="61" y="96"/>
                  </a:moveTo>
                  <a:cubicBezTo>
                    <a:pt x="56" y="96"/>
                    <a:pt x="51" y="95"/>
                    <a:pt x="46" y="93"/>
                  </a:cubicBezTo>
                  <a:cubicBezTo>
                    <a:pt x="29" y="87"/>
                    <a:pt x="15" y="70"/>
                    <a:pt x="24" y="46"/>
                  </a:cubicBezTo>
                  <a:cubicBezTo>
                    <a:pt x="33" y="23"/>
                    <a:pt x="55" y="19"/>
                    <a:pt x="72" y="25"/>
                  </a:cubicBezTo>
                  <a:cubicBezTo>
                    <a:pt x="88" y="32"/>
                    <a:pt x="102" y="48"/>
                    <a:pt x="95" y="70"/>
                  </a:cubicBezTo>
                  <a:cubicBezTo>
                    <a:pt x="95" y="70"/>
                    <a:pt x="95" y="70"/>
                    <a:pt x="95" y="70"/>
                  </a:cubicBezTo>
                  <a:cubicBezTo>
                    <a:pt x="95" y="70"/>
                    <a:pt x="95" y="70"/>
                    <a:pt x="95" y="70"/>
                  </a:cubicBezTo>
                  <a:cubicBezTo>
                    <a:pt x="95" y="70"/>
                    <a:pt x="95" y="71"/>
                    <a:pt x="94" y="71"/>
                  </a:cubicBezTo>
                  <a:cubicBezTo>
                    <a:pt x="94" y="72"/>
                    <a:pt x="94" y="72"/>
                    <a:pt x="94" y="73"/>
                  </a:cubicBezTo>
                  <a:cubicBezTo>
                    <a:pt x="94" y="73"/>
                    <a:pt x="94" y="73"/>
                    <a:pt x="94" y="73"/>
                  </a:cubicBezTo>
                  <a:cubicBezTo>
                    <a:pt x="94" y="73"/>
                    <a:pt x="94" y="73"/>
                    <a:pt x="94" y="73"/>
                  </a:cubicBezTo>
                  <a:cubicBezTo>
                    <a:pt x="94" y="73"/>
                    <a:pt x="94" y="73"/>
                    <a:pt x="94" y="73"/>
                  </a:cubicBezTo>
                  <a:cubicBezTo>
                    <a:pt x="94" y="73"/>
                    <a:pt x="94" y="74"/>
                    <a:pt x="94" y="74"/>
                  </a:cubicBezTo>
                  <a:cubicBezTo>
                    <a:pt x="93" y="75"/>
                    <a:pt x="93" y="75"/>
                    <a:pt x="93" y="75"/>
                  </a:cubicBezTo>
                  <a:cubicBezTo>
                    <a:pt x="93" y="75"/>
                    <a:pt x="93" y="75"/>
                    <a:pt x="93" y="75"/>
                  </a:cubicBezTo>
                  <a:cubicBezTo>
                    <a:pt x="93" y="75"/>
                    <a:pt x="93" y="75"/>
                    <a:pt x="93" y="75"/>
                  </a:cubicBezTo>
                  <a:cubicBezTo>
                    <a:pt x="86" y="90"/>
                    <a:pt x="74" y="96"/>
                    <a:pt x="61" y="96"/>
                  </a:cubicBezTo>
                  <a:close/>
                  <a:moveTo>
                    <a:pt x="57" y="27"/>
                  </a:moveTo>
                  <a:cubicBezTo>
                    <a:pt x="45" y="27"/>
                    <a:pt x="33" y="32"/>
                    <a:pt x="27" y="48"/>
                  </a:cubicBezTo>
                  <a:cubicBezTo>
                    <a:pt x="20" y="69"/>
                    <a:pt x="32" y="84"/>
                    <a:pt x="47" y="90"/>
                  </a:cubicBezTo>
                  <a:cubicBezTo>
                    <a:pt x="63" y="96"/>
                    <a:pt x="82" y="92"/>
                    <a:pt x="90" y="72"/>
                  </a:cubicBezTo>
                  <a:cubicBezTo>
                    <a:pt x="90" y="72"/>
                    <a:pt x="90" y="72"/>
                    <a:pt x="91" y="71"/>
                  </a:cubicBezTo>
                  <a:cubicBezTo>
                    <a:pt x="91" y="71"/>
                    <a:pt x="91" y="71"/>
                    <a:pt x="91" y="71"/>
                  </a:cubicBezTo>
                  <a:cubicBezTo>
                    <a:pt x="98" y="50"/>
                    <a:pt x="85" y="35"/>
                    <a:pt x="70" y="29"/>
                  </a:cubicBezTo>
                  <a:cubicBezTo>
                    <a:pt x="66" y="27"/>
                    <a:pt x="62" y="27"/>
                    <a:pt x="5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7" name="Freeform 258"/>
            <p:cNvSpPr>
              <a:spLocks noEditPoints="1"/>
            </p:cNvSpPr>
            <p:nvPr/>
          </p:nvSpPr>
          <p:spPr bwMode="auto">
            <a:xfrm>
              <a:off x="9474200" y="4040188"/>
              <a:ext cx="941388" cy="754063"/>
            </a:xfrm>
            <a:custGeom>
              <a:avLst/>
              <a:gdLst>
                <a:gd name="T0" fmla="*/ 50 w 120"/>
                <a:gd name="T1" fmla="*/ 96 h 96"/>
                <a:gd name="T2" fmla="*/ 31 w 120"/>
                <a:gd name="T3" fmla="*/ 87 h 96"/>
                <a:gd name="T4" fmla="*/ 49 w 120"/>
                <a:gd name="T5" fmla="*/ 92 h 96"/>
                <a:gd name="T6" fmla="*/ 54 w 120"/>
                <a:gd name="T7" fmla="*/ 83 h 96"/>
                <a:gd name="T8" fmla="*/ 72 w 120"/>
                <a:gd name="T9" fmla="*/ 84 h 96"/>
                <a:gd name="T10" fmla="*/ 77 w 120"/>
                <a:gd name="T11" fmla="*/ 91 h 96"/>
                <a:gd name="T12" fmla="*/ 90 w 120"/>
                <a:gd name="T13" fmla="*/ 82 h 96"/>
                <a:gd name="T14" fmla="*/ 89 w 120"/>
                <a:gd name="T15" fmla="*/ 74 h 96"/>
                <a:gd name="T16" fmla="*/ 103 w 120"/>
                <a:gd name="T17" fmla="*/ 61 h 96"/>
                <a:gd name="T18" fmla="*/ 116 w 120"/>
                <a:gd name="T19" fmla="*/ 49 h 96"/>
                <a:gd name="T20" fmla="*/ 113 w 120"/>
                <a:gd name="T21" fmla="*/ 39 h 96"/>
                <a:gd name="T22" fmla="*/ 116 w 120"/>
                <a:gd name="T23" fmla="*/ 38 h 96"/>
                <a:gd name="T24" fmla="*/ 120 w 120"/>
                <a:gd name="T25" fmla="*/ 48 h 96"/>
                <a:gd name="T26" fmla="*/ 113 w 120"/>
                <a:gd name="T27" fmla="*/ 68 h 96"/>
                <a:gd name="T28" fmla="*/ 103 w 120"/>
                <a:gd name="T29" fmla="*/ 65 h 96"/>
                <a:gd name="T30" fmla="*/ 94 w 120"/>
                <a:gd name="T31" fmla="*/ 81 h 96"/>
                <a:gd name="T32" fmla="*/ 95 w 120"/>
                <a:gd name="T33" fmla="*/ 87 h 96"/>
                <a:gd name="T34" fmla="*/ 75 w 120"/>
                <a:gd name="T35" fmla="*/ 95 h 96"/>
                <a:gd name="T36" fmla="*/ 70 w 120"/>
                <a:gd name="T37" fmla="*/ 87 h 96"/>
                <a:gd name="T38" fmla="*/ 52 w 120"/>
                <a:gd name="T39" fmla="*/ 95 h 96"/>
                <a:gd name="T40" fmla="*/ 30 w 120"/>
                <a:gd name="T41" fmla="*/ 76 h 96"/>
                <a:gd name="T42" fmla="*/ 22 w 120"/>
                <a:gd name="T43" fmla="*/ 68 h 96"/>
                <a:gd name="T44" fmla="*/ 12 w 120"/>
                <a:gd name="T45" fmla="*/ 71 h 96"/>
                <a:gd name="T46" fmla="*/ 2 w 120"/>
                <a:gd name="T47" fmla="*/ 43 h 96"/>
                <a:gd name="T48" fmla="*/ 14 w 120"/>
                <a:gd name="T49" fmla="*/ 67 h 96"/>
                <a:gd name="T50" fmla="*/ 24 w 120"/>
                <a:gd name="T51" fmla="*/ 65 h 96"/>
                <a:gd name="T52" fmla="*/ 31 w 120"/>
                <a:gd name="T53" fmla="*/ 75 h 96"/>
                <a:gd name="T54" fmla="*/ 26 w 120"/>
                <a:gd name="T55" fmla="*/ 43 h 96"/>
                <a:gd name="T56" fmla="*/ 26 w 120"/>
                <a:gd name="T57" fmla="*/ 25 h 96"/>
                <a:gd name="T58" fmla="*/ 95 w 120"/>
                <a:gd name="T59" fmla="*/ 21 h 96"/>
                <a:gd name="T60" fmla="*/ 91 w 120"/>
                <a:gd name="T61" fmla="*/ 23 h 96"/>
                <a:gd name="T62" fmla="*/ 30 w 120"/>
                <a:gd name="T63" fmla="*/ 26 h 96"/>
                <a:gd name="T64" fmla="*/ 26 w 120"/>
                <a:gd name="T65" fmla="*/ 43 h 96"/>
                <a:gd name="T66" fmla="*/ 109 w 120"/>
                <a:gd name="T67" fmla="*/ 38 h 96"/>
                <a:gd name="T68" fmla="*/ 108 w 120"/>
                <a:gd name="T69" fmla="*/ 36 h 96"/>
                <a:gd name="T70" fmla="*/ 115 w 120"/>
                <a:gd name="T71" fmla="*/ 22 h 96"/>
                <a:gd name="T72" fmla="*/ 113 w 120"/>
                <a:gd name="T73" fmla="*/ 11 h 96"/>
                <a:gd name="T74" fmla="*/ 119 w 120"/>
                <a:gd name="T75" fmla="*/ 22 h 96"/>
                <a:gd name="T76" fmla="*/ 112 w 120"/>
                <a:gd name="T77" fmla="*/ 31 h 96"/>
                <a:gd name="T78" fmla="*/ 109 w 120"/>
                <a:gd name="T79" fmla="*/ 38 h 96"/>
                <a:gd name="T80" fmla="*/ 9 w 120"/>
                <a:gd name="T81" fmla="*/ 30 h 96"/>
                <a:gd name="T82" fmla="*/ 3 w 120"/>
                <a:gd name="T83" fmla="*/ 27 h 96"/>
                <a:gd name="T84" fmla="*/ 0 w 120"/>
                <a:gd name="T85" fmla="*/ 17 h 96"/>
                <a:gd name="T86" fmla="*/ 4 w 120"/>
                <a:gd name="T87" fmla="*/ 16 h 96"/>
                <a:gd name="T88" fmla="*/ 6 w 120"/>
                <a:gd name="T89" fmla="*/ 25 h 96"/>
                <a:gd name="T90" fmla="*/ 12 w 120"/>
                <a:gd name="T91"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 h="96">
                  <a:moveTo>
                    <a:pt x="50" y="96"/>
                  </a:moveTo>
                  <a:cubicBezTo>
                    <a:pt x="50" y="96"/>
                    <a:pt x="50" y="96"/>
                    <a:pt x="50" y="96"/>
                  </a:cubicBezTo>
                  <a:cubicBezTo>
                    <a:pt x="43" y="95"/>
                    <a:pt x="37" y="93"/>
                    <a:pt x="31" y="89"/>
                  </a:cubicBezTo>
                  <a:cubicBezTo>
                    <a:pt x="30" y="89"/>
                    <a:pt x="30" y="88"/>
                    <a:pt x="31" y="87"/>
                  </a:cubicBezTo>
                  <a:cubicBezTo>
                    <a:pt x="31" y="86"/>
                    <a:pt x="32" y="85"/>
                    <a:pt x="33" y="86"/>
                  </a:cubicBezTo>
                  <a:cubicBezTo>
                    <a:pt x="38" y="89"/>
                    <a:pt x="43" y="91"/>
                    <a:pt x="49" y="92"/>
                  </a:cubicBezTo>
                  <a:cubicBezTo>
                    <a:pt x="52" y="85"/>
                    <a:pt x="52" y="85"/>
                    <a:pt x="52" y="85"/>
                  </a:cubicBezTo>
                  <a:cubicBezTo>
                    <a:pt x="52" y="84"/>
                    <a:pt x="53" y="83"/>
                    <a:pt x="54" y="83"/>
                  </a:cubicBezTo>
                  <a:cubicBezTo>
                    <a:pt x="60" y="84"/>
                    <a:pt x="64" y="85"/>
                    <a:pt x="70" y="83"/>
                  </a:cubicBezTo>
                  <a:cubicBezTo>
                    <a:pt x="71" y="83"/>
                    <a:pt x="72" y="83"/>
                    <a:pt x="72" y="84"/>
                  </a:cubicBezTo>
                  <a:cubicBezTo>
                    <a:pt x="73" y="86"/>
                    <a:pt x="73" y="86"/>
                    <a:pt x="73" y="86"/>
                  </a:cubicBezTo>
                  <a:cubicBezTo>
                    <a:pt x="75" y="88"/>
                    <a:pt x="76" y="89"/>
                    <a:pt x="77" y="91"/>
                  </a:cubicBezTo>
                  <a:cubicBezTo>
                    <a:pt x="82" y="90"/>
                    <a:pt x="87" y="88"/>
                    <a:pt x="91" y="85"/>
                  </a:cubicBezTo>
                  <a:cubicBezTo>
                    <a:pt x="91" y="84"/>
                    <a:pt x="91" y="83"/>
                    <a:pt x="90" y="82"/>
                  </a:cubicBezTo>
                  <a:cubicBezTo>
                    <a:pt x="90" y="80"/>
                    <a:pt x="89" y="78"/>
                    <a:pt x="89" y="77"/>
                  </a:cubicBezTo>
                  <a:cubicBezTo>
                    <a:pt x="88" y="76"/>
                    <a:pt x="88" y="75"/>
                    <a:pt x="89" y="74"/>
                  </a:cubicBezTo>
                  <a:cubicBezTo>
                    <a:pt x="94" y="70"/>
                    <a:pt x="98" y="67"/>
                    <a:pt x="101" y="62"/>
                  </a:cubicBezTo>
                  <a:cubicBezTo>
                    <a:pt x="101" y="61"/>
                    <a:pt x="102" y="61"/>
                    <a:pt x="103" y="61"/>
                  </a:cubicBezTo>
                  <a:cubicBezTo>
                    <a:pt x="111" y="64"/>
                    <a:pt x="111" y="64"/>
                    <a:pt x="111" y="64"/>
                  </a:cubicBezTo>
                  <a:cubicBezTo>
                    <a:pt x="113" y="59"/>
                    <a:pt x="115" y="54"/>
                    <a:pt x="116" y="49"/>
                  </a:cubicBezTo>
                  <a:cubicBezTo>
                    <a:pt x="116" y="47"/>
                    <a:pt x="115" y="45"/>
                    <a:pt x="114" y="43"/>
                  </a:cubicBezTo>
                  <a:cubicBezTo>
                    <a:pt x="114" y="42"/>
                    <a:pt x="113" y="41"/>
                    <a:pt x="113" y="39"/>
                  </a:cubicBezTo>
                  <a:cubicBezTo>
                    <a:pt x="113" y="38"/>
                    <a:pt x="113" y="37"/>
                    <a:pt x="114" y="37"/>
                  </a:cubicBezTo>
                  <a:cubicBezTo>
                    <a:pt x="115" y="36"/>
                    <a:pt x="116" y="37"/>
                    <a:pt x="116" y="38"/>
                  </a:cubicBezTo>
                  <a:cubicBezTo>
                    <a:pt x="117" y="39"/>
                    <a:pt x="117" y="40"/>
                    <a:pt x="118" y="42"/>
                  </a:cubicBezTo>
                  <a:cubicBezTo>
                    <a:pt x="119" y="44"/>
                    <a:pt x="119" y="46"/>
                    <a:pt x="120" y="48"/>
                  </a:cubicBezTo>
                  <a:cubicBezTo>
                    <a:pt x="120" y="49"/>
                    <a:pt x="120" y="49"/>
                    <a:pt x="120" y="49"/>
                  </a:cubicBezTo>
                  <a:cubicBezTo>
                    <a:pt x="119" y="56"/>
                    <a:pt x="116" y="62"/>
                    <a:pt x="113" y="68"/>
                  </a:cubicBezTo>
                  <a:cubicBezTo>
                    <a:pt x="113" y="68"/>
                    <a:pt x="112" y="69"/>
                    <a:pt x="111" y="68"/>
                  </a:cubicBezTo>
                  <a:cubicBezTo>
                    <a:pt x="103" y="65"/>
                    <a:pt x="103" y="65"/>
                    <a:pt x="103" y="65"/>
                  </a:cubicBezTo>
                  <a:cubicBezTo>
                    <a:pt x="100" y="70"/>
                    <a:pt x="97" y="73"/>
                    <a:pt x="93" y="76"/>
                  </a:cubicBezTo>
                  <a:cubicBezTo>
                    <a:pt x="93" y="78"/>
                    <a:pt x="94" y="79"/>
                    <a:pt x="94" y="81"/>
                  </a:cubicBezTo>
                  <a:cubicBezTo>
                    <a:pt x="94" y="82"/>
                    <a:pt x="95" y="84"/>
                    <a:pt x="95" y="85"/>
                  </a:cubicBezTo>
                  <a:cubicBezTo>
                    <a:pt x="96" y="86"/>
                    <a:pt x="95" y="87"/>
                    <a:pt x="95" y="87"/>
                  </a:cubicBezTo>
                  <a:cubicBezTo>
                    <a:pt x="89" y="91"/>
                    <a:pt x="83" y="94"/>
                    <a:pt x="77" y="95"/>
                  </a:cubicBezTo>
                  <a:cubicBezTo>
                    <a:pt x="76" y="96"/>
                    <a:pt x="75" y="95"/>
                    <a:pt x="75" y="95"/>
                  </a:cubicBezTo>
                  <a:cubicBezTo>
                    <a:pt x="73" y="92"/>
                    <a:pt x="72" y="90"/>
                    <a:pt x="70" y="88"/>
                  </a:cubicBezTo>
                  <a:cubicBezTo>
                    <a:pt x="70" y="87"/>
                    <a:pt x="70" y="87"/>
                    <a:pt x="70" y="87"/>
                  </a:cubicBezTo>
                  <a:cubicBezTo>
                    <a:pt x="64" y="88"/>
                    <a:pt x="60" y="88"/>
                    <a:pt x="55" y="87"/>
                  </a:cubicBezTo>
                  <a:cubicBezTo>
                    <a:pt x="52" y="95"/>
                    <a:pt x="52" y="95"/>
                    <a:pt x="52" y="95"/>
                  </a:cubicBezTo>
                  <a:cubicBezTo>
                    <a:pt x="52" y="96"/>
                    <a:pt x="51" y="96"/>
                    <a:pt x="50" y="96"/>
                  </a:cubicBezTo>
                  <a:close/>
                  <a:moveTo>
                    <a:pt x="30" y="76"/>
                  </a:moveTo>
                  <a:cubicBezTo>
                    <a:pt x="29" y="76"/>
                    <a:pt x="29" y="76"/>
                    <a:pt x="29" y="76"/>
                  </a:cubicBezTo>
                  <a:cubicBezTo>
                    <a:pt x="26" y="73"/>
                    <a:pt x="24" y="71"/>
                    <a:pt x="22" y="68"/>
                  </a:cubicBezTo>
                  <a:cubicBezTo>
                    <a:pt x="14" y="71"/>
                    <a:pt x="14" y="71"/>
                    <a:pt x="14" y="71"/>
                  </a:cubicBezTo>
                  <a:cubicBezTo>
                    <a:pt x="13" y="72"/>
                    <a:pt x="12" y="72"/>
                    <a:pt x="12" y="71"/>
                  </a:cubicBezTo>
                  <a:cubicBezTo>
                    <a:pt x="8" y="65"/>
                    <a:pt x="2" y="52"/>
                    <a:pt x="1" y="45"/>
                  </a:cubicBezTo>
                  <a:cubicBezTo>
                    <a:pt x="0" y="44"/>
                    <a:pt x="1" y="43"/>
                    <a:pt x="2" y="43"/>
                  </a:cubicBezTo>
                  <a:cubicBezTo>
                    <a:pt x="3" y="43"/>
                    <a:pt x="4" y="43"/>
                    <a:pt x="4" y="44"/>
                  </a:cubicBezTo>
                  <a:cubicBezTo>
                    <a:pt x="6" y="50"/>
                    <a:pt x="11" y="61"/>
                    <a:pt x="14" y="67"/>
                  </a:cubicBezTo>
                  <a:cubicBezTo>
                    <a:pt x="21" y="64"/>
                    <a:pt x="21" y="64"/>
                    <a:pt x="21" y="64"/>
                  </a:cubicBezTo>
                  <a:cubicBezTo>
                    <a:pt x="22" y="64"/>
                    <a:pt x="23" y="64"/>
                    <a:pt x="24" y="65"/>
                  </a:cubicBezTo>
                  <a:cubicBezTo>
                    <a:pt x="26" y="68"/>
                    <a:pt x="28" y="70"/>
                    <a:pt x="31" y="73"/>
                  </a:cubicBezTo>
                  <a:cubicBezTo>
                    <a:pt x="32" y="73"/>
                    <a:pt x="32" y="75"/>
                    <a:pt x="31" y="75"/>
                  </a:cubicBezTo>
                  <a:cubicBezTo>
                    <a:pt x="31" y="76"/>
                    <a:pt x="30" y="76"/>
                    <a:pt x="30" y="76"/>
                  </a:cubicBezTo>
                  <a:close/>
                  <a:moveTo>
                    <a:pt x="26" y="43"/>
                  </a:moveTo>
                  <a:cubicBezTo>
                    <a:pt x="25" y="43"/>
                    <a:pt x="24" y="42"/>
                    <a:pt x="24" y="41"/>
                  </a:cubicBezTo>
                  <a:cubicBezTo>
                    <a:pt x="23" y="36"/>
                    <a:pt x="24" y="30"/>
                    <a:pt x="26" y="25"/>
                  </a:cubicBezTo>
                  <a:cubicBezTo>
                    <a:pt x="32" y="11"/>
                    <a:pt x="42" y="2"/>
                    <a:pt x="56" y="1"/>
                  </a:cubicBezTo>
                  <a:cubicBezTo>
                    <a:pt x="72" y="0"/>
                    <a:pt x="87" y="8"/>
                    <a:pt x="95" y="21"/>
                  </a:cubicBezTo>
                  <a:cubicBezTo>
                    <a:pt x="95" y="22"/>
                    <a:pt x="95" y="23"/>
                    <a:pt x="94" y="23"/>
                  </a:cubicBezTo>
                  <a:cubicBezTo>
                    <a:pt x="93" y="24"/>
                    <a:pt x="92" y="23"/>
                    <a:pt x="91" y="23"/>
                  </a:cubicBezTo>
                  <a:cubicBezTo>
                    <a:pt x="85" y="11"/>
                    <a:pt x="71" y="4"/>
                    <a:pt x="57" y="5"/>
                  </a:cubicBezTo>
                  <a:cubicBezTo>
                    <a:pt x="49" y="5"/>
                    <a:pt x="36" y="9"/>
                    <a:pt x="30" y="26"/>
                  </a:cubicBezTo>
                  <a:cubicBezTo>
                    <a:pt x="28" y="31"/>
                    <a:pt x="27" y="36"/>
                    <a:pt x="28" y="41"/>
                  </a:cubicBezTo>
                  <a:cubicBezTo>
                    <a:pt x="28" y="42"/>
                    <a:pt x="27" y="43"/>
                    <a:pt x="26" y="43"/>
                  </a:cubicBezTo>
                  <a:cubicBezTo>
                    <a:pt x="26" y="43"/>
                    <a:pt x="26" y="43"/>
                    <a:pt x="26" y="43"/>
                  </a:cubicBezTo>
                  <a:close/>
                  <a:moveTo>
                    <a:pt x="109" y="38"/>
                  </a:moveTo>
                  <a:cubicBezTo>
                    <a:pt x="109" y="38"/>
                    <a:pt x="109" y="38"/>
                    <a:pt x="109" y="38"/>
                  </a:cubicBezTo>
                  <a:cubicBezTo>
                    <a:pt x="108" y="38"/>
                    <a:pt x="107" y="37"/>
                    <a:pt x="108" y="36"/>
                  </a:cubicBezTo>
                  <a:cubicBezTo>
                    <a:pt x="108" y="34"/>
                    <a:pt x="108" y="32"/>
                    <a:pt x="108" y="31"/>
                  </a:cubicBezTo>
                  <a:cubicBezTo>
                    <a:pt x="109" y="25"/>
                    <a:pt x="109" y="24"/>
                    <a:pt x="115" y="22"/>
                  </a:cubicBezTo>
                  <a:cubicBezTo>
                    <a:pt x="114" y="19"/>
                    <a:pt x="113" y="16"/>
                    <a:pt x="112" y="13"/>
                  </a:cubicBezTo>
                  <a:cubicBezTo>
                    <a:pt x="112" y="12"/>
                    <a:pt x="112" y="11"/>
                    <a:pt x="113" y="11"/>
                  </a:cubicBezTo>
                  <a:cubicBezTo>
                    <a:pt x="114" y="10"/>
                    <a:pt x="115" y="11"/>
                    <a:pt x="116" y="12"/>
                  </a:cubicBezTo>
                  <a:cubicBezTo>
                    <a:pt x="117" y="16"/>
                    <a:pt x="118" y="19"/>
                    <a:pt x="119" y="22"/>
                  </a:cubicBezTo>
                  <a:cubicBezTo>
                    <a:pt x="119" y="23"/>
                    <a:pt x="119" y="24"/>
                    <a:pt x="118" y="24"/>
                  </a:cubicBezTo>
                  <a:cubicBezTo>
                    <a:pt x="112" y="27"/>
                    <a:pt x="112" y="27"/>
                    <a:pt x="112" y="31"/>
                  </a:cubicBezTo>
                  <a:cubicBezTo>
                    <a:pt x="112" y="32"/>
                    <a:pt x="112" y="34"/>
                    <a:pt x="111" y="36"/>
                  </a:cubicBezTo>
                  <a:cubicBezTo>
                    <a:pt x="111" y="37"/>
                    <a:pt x="110" y="38"/>
                    <a:pt x="109" y="38"/>
                  </a:cubicBezTo>
                  <a:close/>
                  <a:moveTo>
                    <a:pt x="10" y="30"/>
                  </a:moveTo>
                  <a:cubicBezTo>
                    <a:pt x="10" y="30"/>
                    <a:pt x="9" y="30"/>
                    <a:pt x="9" y="30"/>
                  </a:cubicBezTo>
                  <a:cubicBezTo>
                    <a:pt x="4" y="28"/>
                    <a:pt x="4" y="28"/>
                    <a:pt x="4" y="28"/>
                  </a:cubicBezTo>
                  <a:cubicBezTo>
                    <a:pt x="4" y="28"/>
                    <a:pt x="3" y="27"/>
                    <a:pt x="3" y="27"/>
                  </a:cubicBezTo>
                  <a:cubicBezTo>
                    <a:pt x="2" y="24"/>
                    <a:pt x="2" y="22"/>
                    <a:pt x="1" y="20"/>
                  </a:cubicBezTo>
                  <a:cubicBezTo>
                    <a:pt x="0" y="17"/>
                    <a:pt x="0" y="17"/>
                    <a:pt x="0" y="17"/>
                  </a:cubicBezTo>
                  <a:cubicBezTo>
                    <a:pt x="0" y="16"/>
                    <a:pt x="0" y="15"/>
                    <a:pt x="1" y="15"/>
                  </a:cubicBezTo>
                  <a:cubicBezTo>
                    <a:pt x="2" y="15"/>
                    <a:pt x="3" y="15"/>
                    <a:pt x="4" y="16"/>
                  </a:cubicBezTo>
                  <a:cubicBezTo>
                    <a:pt x="4" y="18"/>
                    <a:pt x="4" y="18"/>
                    <a:pt x="4" y="18"/>
                  </a:cubicBezTo>
                  <a:cubicBezTo>
                    <a:pt x="5" y="21"/>
                    <a:pt x="6" y="23"/>
                    <a:pt x="6" y="25"/>
                  </a:cubicBezTo>
                  <a:cubicBezTo>
                    <a:pt x="11" y="27"/>
                    <a:pt x="11" y="27"/>
                    <a:pt x="11" y="27"/>
                  </a:cubicBezTo>
                  <a:cubicBezTo>
                    <a:pt x="12" y="27"/>
                    <a:pt x="12" y="28"/>
                    <a:pt x="12" y="29"/>
                  </a:cubicBezTo>
                  <a:cubicBezTo>
                    <a:pt x="11" y="30"/>
                    <a:pt x="11" y="30"/>
                    <a:pt x="1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8" name="Freeform 259"/>
            <p:cNvSpPr/>
            <p:nvPr/>
          </p:nvSpPr>
          <p:spPr bwMode="auto">
            <a:xfrm>
              <a:off x="9685338" y="4629150"/>
              <a:ext cx="63500" cy="117475"/>
            </a:xfrm>
            <a:custGeom>
              <a:avLst/>
              <a:gdLst>
                <a:gd name="T0" fmla="*/ 5 w 8"/>
                <a:gd name="T1" fmla="*/ 15 h 15"/>
                <a:gd name="T2" fmla="*/ 4 w 8"/>
                <a:gd name="T3" fmla="*/ 14 h 15"/>
                <a:gd name="T4" fmla="*/ 0 w 8"/>
                <a:gd name="T5" fmla="*/ 3 h 15"/>
                <a:gd name="T6" fmla="*/ 1 w 8"/>
                <a:gd name="T7" fmla="*/ 1 h 15"/>
                <a:gd name="T8" fmla="*/ 3 w 8"/>
                <a:gd name="T9" fmla="*/ 2 h 15"/>
                <a:gd name="T10" fmla="*/ 7 w 8"/>
                <a:gd name="T11" fmla="*/ 13 h 15"/>
                <a:gd name="T12" fmla="*/ 6 w 8"/>
                <a:gd name="T13" fmla="*/ 15 h 15"/>
                <a:gd name="T14" fmla="*/ 5 w 8"/>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5">
                  <a:moveTo>
                    <a:pt x="5" y="15"/>
                  </a:moveTo>
                  <a:cubicBezTo>
                    <a:pt x="5" y="15"/>
                    <a:pt x="4" y="15"/>
                    <a:pt x="4" y="14"/>
                  </a:cubicBezTo>
                  <a:cubicBezTo>
                    <a:pt x="3" y="10"/>
                    <a:pt x="2" y="7"/>
                    <a:pt x="0" y="3"/>
                  </a:cubicBezTo>
                  <a:cubicBezTo>
                    <a:pt x="0" y="2"/>
                    <a:pt x="0" y="1"/>
                    <a:pt x="1" y="1"/>
                  </a:cubicBezTo>
                  <a:cubicBezTo>
                    <a:pt x="2" y="0"/>
                    <a:pt x="3" y="1"/>
                    <a:pt x="3" y="2"/>
                  </a:cubicBezTo>
                  <a:cubicBezTo>
                    <a:pt x="5" y="5"/>
                    <a:pt x="6" y="9"/>
                    <a:pt x="7" y="13"/>
                  </a:cubicBezTo>
                  <a:cubicBezTo>
                    <a:pt x="8" y="14"/>
                    <a:pt x="7" y="15"/>
                    <a:pt x="6" y="15"/>
                  </a:cubicBezTo>
                  <a:cubicBezTo>
                    <a:pt x="6" y="15"/>
                    <a:pt x="6" y="15"/>
                    <a:pt x="5"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9" name="Freeform 260"/>
            <p:cNvSpPr/>
            <p:nvPr/>
          </p:nvSpPr>
          <p:spPr bwMode="auto">
            <a:xfrm>
              <a:off x="10117138" y="5256213"/>
              <a:ext cx="15875" cy="95250"/>
            </a:xfrm>
            <a:custGeom>
              <a:avLst/>
              <a:gdLst>
                <a:gd name="T0" fmla="*/ 0 w 2"/>
                <a:gd name="T1" fmla="*/ 12 h 12"/>
                <a:gd name="T2" fmla="*/ 0 w 2"/>
                <a:gd name="T3" fmla="*/ 12 h 12"/>
                <a:gd name="T4" fmla="*/ 0 w 2"/>
                <a:gd name="T5" fmla="*/ 12 h 12"/>
                <a:gd name="T6" fmla="*/ 0 w 2"/>
                <a:gd name="T7" fmla="*/ 1 h 12"/>
                <a:gd name="T8" fmla="*/ 1 w 2"/>
                <a:gd name="T9" fmla="*/ 0 h 12"/>
                <a:gd name="T10" fmla="*/ 2 w 2"/>
                <a:gd name="T11" fmla="*/ 1 h 12"/>
                <a:gd name="T12" fmla="*/ 1 w 2"/>
                <a:gd name="T13" fmla="*/ 12 h 12"/>
                <a:gd name="T14" fmla="*/ 0 w 2"/>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2">
                  <a:moveTo>
                    <a:pt x="0" y="12"/>
                  </a:moveTo>
                  <a:cubicBezTo>
                    <a:pt x="0" y="12"/>
                    <a:pt x="0" y="12"/>
                    <a:pt x="0" y="12"/>
                  </a:cubicBezTo>
                  <a:cubicBezTo>
                    <a:pt x="0" y="12"/>
                    <a:pt x="0" y="12"/>
                    <a:pt x="0" y="12"/>
                  </a:cubicBezTo>
                  <a:cubicBezTo>
                    <a:pt x="0" y="1"/>
                    <a:pt x="0" y="1"/>
                    <a:pt x="0" y="1"/>
                  </a:cubicBezTo>
                  <a:cubicBezTo>
                    <a:pt x="0" y="1"/>
                    <a:pt x="1" y="0"/>
                    <a:pt x="1" y="0"/>
                  </a:cubicBezTo>
                  <a:cubicBezTo>
                    <a:pt x="2" y="0"/>
                    <a:pt x="2" y="1"/>
                    <a:pt x="2" y="1"/>
                  </a:cubicBezTo>
                  <a:cubicBezTo>
                    <a:pt x="1" y="12"/>
                    <a:pt x="1" y="12"/>
                    <a:pt x="1" y="12"/>
                  </a:cubicBezTo>
                  <a:cubicBezTo>
                    <a:pt x="1" y="12"/>
                    <a:pt x="1" y="12"/>
                    <a:pt x="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0" name="Freeform 261"/>
            <p:cNvSpPr/>
            <p:nvPr/>
          </p:nvSpPr>
          <p:spPr bwMode="auto">
            <a:xfrm>
              <a:off x="10525125" y="5445125"/>
              <a:ext cx="23813" cy="85725"/>
            </a:xfrm>
            <a:custGeom>
              <a:avLst/>
              <a:gdLst>
                <a:gd name="T0" fmla="*/ 1 w 3"/>
                <a:gd name="T1" fmla="*/ 11 h 11"/>
                <a:gd name="T2" fmla="*/ 1 w 3"/>
                <a:gd name="T3" fmla="*/ 11 h 11"/>
                <a:gd name="T4" fmla="*/ 0 w 3"/>
                <a:gd name="T5" fmla="*/ 10 h 11"/>
                <a:gd name="T6" fmla="*/ 1 w 3"/>
                <a:gd name="T7" fmla="*/ 1 h 11"/>
                <a:gd name="T8" fmla="*/ 2 w 3"/>
                <a:gd name="T9" fmla="*/ 0 h 11"/>
                <a:gd name="T10" fmla="*/ 3 w 3"/>
                <a:gd name="T11" fmla="*/ 1 h 11"/>
                <a:gd name="T12" fmla="*/ 2 w 3"/>
                <a:gd name="T13" fmla="*/ 10 h 11"/>
                <a:gd name="T14" fmla="*/ 1 w 3"/>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1">
                  <a:moveTo>
                    <a:pt x="1" y="11"/>
                  </a:moveTo>
                  <a:cubicBezTo>
                    <a:pt x="1" y="11"/>
                    <a:pt x="1" y="11"/>
                    <a:pt x="1" y="11"/>
                  </a:cubicBezTo>
                  <a:cubicBezTo>
                    <a:pt x="1" y="11"/>
                    <a:pt x="0" y="10"/>
                    <a:pt x="0" y="10"/>
                  </a:cubicBezTo>
                  <a:cubicBezTo>
                    <a:pt x="0" y="7"/>
                    <a:pt x="1" y="4"/>
                    <a:pt x="1" y="1"/>
                  </a:cubicBezTo>
                  <a:cubicBezTo>
                    <a:pt x="1" y="0"/>
                    <a:pt x="1" y="0"/>
                    <a:pt x="2" y="0"/>
                  </a:cubicBezTo>
                  <a:cubicBezTo>
                    <a:pt x="2" y="0"/>
                    <a:pt x="3" y="1"/>
                    <a:pt x="3" y="1"/>
                  </a:cubicBezTo>
                  <a:cubicBezTo>
                    <a:pt x="2" y="4"/>
                    <a:pt x="2" y="7"/>
                    <a:pt x="2" y="10"/>
                  </a:cubicBezTo>
                  <a:cubicBezTo>
                    <a:pt x="2" y="10"/>
                    <a:pt x="2" y="11"/>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1" name="Freeform 262"/>
            <p:cNvSpPr/>
            <p:nvPr/>
          </p:nvSpPr>
          <p:spPr bwMode="auto">
            <a:xfrm>
              <a:off x="10548938" y="5437188"/>
              <a:ext cx="23813" cy="85725"/>
            </a:xfrm>
            <a:custGeom>
              <a:avLst/>
              <a:gdLst>
                <a:gd name="T0" fmla="*/ 1 w 3"/>
                <a:gd name="T1" fmla="*/ 11 h 11"/>
                <a:gd name="T2" fmla="*/ 1 w 3"/>
                <a:gd name="T3" fmla="*/ 10 h 11"/>
                <a:gd name="T4" fmla="*/ 1 w 3"/>
                <a:gd name="T5" fmla="*/ 1 h 11"/>
                <a:gd name="T6" fmla="*/ 2 w 3"/>
                <a:gd name="T7" fmla="*/ 0 h 11"/>
                <a:gd name="T8" fmla="*/ 3 w 3"/>
                <a:gd name="T9" fmla="*/ 1 h 11"/>
                <a:gd name="T10" fmla="*/ 2 w 3"/>
                <a:gd name="T11" fmla="*/ 10 h 11"/>
                <a:gd name="T12" fmla="*/ 2 w 3"/>
                <a:gd name="T13" fmla="*/ 11 h 11"/>
                <a:gd name="T14" fmla="*/ 1 w 3"/>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1">
                  <a:moveTo>
                    <a:pt x="1" y="11"/>
                  </a:moveTo>
                  <a:cubicBezTo>
                    <a:pt x="1" y="11"/>
                    <a:pt x="1" y="11"/>
                    <a:pt x="1" y="10"/>
                  </a:cubicBezTo>
                  <a:cubicBezTo>
                    <a:pt x="0" y="7"/>
                    <a:pt x="1" y="4"/>
                    <a:pt x="1" y="1"/>
                  </a:cubicBezTo>
                  <a:cubicBezTo>
                    <a:pt x="1" y="0"/>
                    <a:pt x="1" y="0"/>
                    <a:pt x="2" y="0"/>
                  </a:cubicBezTo>
                  <a:cubicBezTo>
                    <a:pt x="2" y="0"/>
                    <a:pt x="3" y="0"/>
                    <a:pt x="3" y="1"/>
                  </a:cubicBezTo>
                  <a:cubicBezTo>
                    <a:pt x="2" y="4"/>
                    <a:pt x="2" y="7"/>
                    <a:pt x="2" y="10"/>
                  </a:cubicBezTo>
                  <a:cubicBezTo>
                    <a:pt x="2" y="10"/>
                    <a:pt x="2" y="11"/>
                    <a:pt x="2" y="11"/>
                  </a:cubicBezTo>
                  <a:cubicBezTo>
                    <a:pt x="1" y="11"/>
                    <a:pt x="1" y="11"/>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2" name="Freeform 263"/>
            <p:cNvSpPr/>
            <p:nvPr/>
          </p:nvSpPr>
          <p:spPr bwMode="auto">
            <a:xfrm>
              <a:off x="10580688" y="5421313"/>
              <a:ext cx="15875" cy="87313"/>
            </a:xfrm>
            <a:custGeom>
              <a:avLst/>
              <a:gdLst>
                <a:gd name="T0" fmla="*/ 1 w 2"/>
                <a:gd name="T1" fmla="*/ 11 h 11"/>
                <a:gd name="T2" fmla="*/ 0 w 2"/>
                <a:gd name="T3" fmla="*/ 11 h 11"/>
                <a:gd name="T4" fmla="*/ 0 w 2"/>
                <a:gd name="T5" fmla="*/ 10 h 11"/>
                <a:gd name="T6" fmla="*/ 0 w 2"/>
                <a:gd name="T7" fmla="*/ 10 h 11"/>
                <a:gd name="T8" fmla="*/ 0 w 2"/>
                <a:gd name="T9" fmla="*/ 1 h 11"/>
                <a:gd name="T10" fmla="*/ 1 w 2"/>
                <a:gd name="T11" fmla="*/ 1 h 11"/>
                <a:gd name="T12" fmla="*/ 2 w 2"/>
                <a:gd name="T13" fmla="*/ 2 h 11"/>
                <a:gd name="T14" fmla="*/ 2 w 2"/>
                <a:gd name="T15" fmla="*/ 10 h 11"/>
                <a:gd name="T16" fmla="*/ 1 w 2"/>
                <a:gd name="T17" fmla="*/ 11 h 11"/>
                <a:gd name="T18" fmla="*/ 1 w 2"/>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1">
                  <a:moveTo>
                    <a:pt x="1" y="11"/>
                  </a:moveTo>
                  <a:cubicBezTo>
                    <a:pt x="1" y="11"/>
                    <a:pt x="0" y="11"/>
                    <a:pt x="0" y="11"/>
                  </a:cubicBezTo>
                  <a:cubicBezTo>
                    <a:pt x="0" y="11"/>
                    <a:pt x="0" y="10"/>
                    <a:pt x="0" y="10"/>
                  </a:cubicBezTo>
                  <a:cubicBezTo>
                    <a:pt x="0" y="10"/>
                    <a:pt x="0" y="10"/>
                    <a:pt x="0" y="10"/>
                  </a:cubicBezTo>
                  <a:cubicBezTo>
                    <a:pt x="0" y="7"/>
                    <a:pt x="0" y="4"/>
                    <a:pt x="0" y="1"/>
                  </a:cubicBezTo>
                  <a:cubicBezTo>
                    <a:pt x="0" y="1"/>
                    <a:pt x="1" y="0"/>
                    <a:pt x="1" y="1"/>
                  </a:cubicBezTo>
                  <a:cubicBezTo>
                    <a:pt x="2" y="1"/>
                    <a:pt x="2" y="1"/>
                    <a:pt x="2" y="2"/>
                  </a:cubicBezTo>
                  <a:cubicBezTo>
                    <a:pt x="2" y="4"/>
                    <a:pt x="2" y="7"/>
                    <a:pt x="2" y="10"/>
                  </a:cubicBezTo>
                  <a:cubicBezTo>
                    <a:pt x="2" y="11"/>
                    <a:pt x="2" y="11"/>
                    <a:pt x="1" y="11"/>
                  </a:cubicBezTo>
                  <a:cubicBezTo>
                    <a:pt x="1" y="11"/>
                    <a:pt x="1" y="11"/>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3" name="Freeform 264"/>
            <p:cNvSpPr/>
            <p:nvPr/>
          </p:nvSpPr>
          <p:spPr bwMode="auto">
            <a:xfrm>
              <a:off x="10604500" y="5421313"/>
              <a:ext cx="15875" cy="79375"/>
            </a:xfrm>
            <a:custGeom>
              <a:avLst/>
              <a:gdLst>
                <a:gd name="T0" fmla="*/ 1 w 2"/>
                <a:gd name="T1" fmla="*/ 10 h 10"/>
                <a:gd name="T2" fmla="*/ 1 w 2"/>
                <a:gd name="T3" fmla="*/ 10 h 10"/>
                <a:gd name="T4" fmla="*/ 0 w 2"/>
                <a:gd name="T5" fmla="*/ 9 h 10"/>
                <a:gd name="T6" fmla="*/ 0 w 2"/>
                <a:gd name="T7" fmla="*/ 1 h 10"/>
                <a:gd name="T8" fmla="*/ 2 w 2"/>
                <a:gd name="T9" fmla="*/ 0 h 10"/>
                <a:gd name="T10" fmla="*/ 2 w 2"/>
                <a:gd name="T11" fmla="*/ 1 h 10"/>
                <a:gd name="T12" fmla="*/ 2 w 2"/>
                <a:gd name="T13" fmla="*/ 9 h 10"/>
                <a:gd name="T14" fmla="*/ 1 w 2"/>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0">
                  <a:moveTo>
                    <a:pt x="1" y="10"/>
                  </a:moveTo>
                  <a:cubicBezTo>
                    <a:pt x="1" y="10"/>
                    <a:pt x="1" y="10"/>
                    <a:pt x="1" y="10"/>
                  </a:cubicBezTo>
                  <a:cubicBezTo>
                    <a:pt x="0" y="10"/>
                    <a:pt x="0" y="10"/>
                    <a:pt x="0" y="9"/>
                  </a:cubicBezTo>
                  <a:cubicBezTo>
                    <a:pt x="0" y="7"/>
                    <a:pt x="0" y="4"/>
                    <a:pt x="0" y="1"/>
                  </a:cubicBezTo>
                  <a:cubicBezTo>
                    <a:pt x="1" y="1"/>
                    <a:pt x="1" y="0"/>
                    <a:pt x="2" y="0"/>
                  </a:cubicBezTo>
                  <a:cubicBezTo>
                    <a:pt x="2" y="0"/>
                    <a:pt x="2" y="1"/>
                    <a:pt x="2" y="1"/>
                  </a:cubicBezTo>
                  <a:cubicBezTo>
                    <a:pt x="2" y="4"/>
                    <a:pt x="2" y="7"/>
                    <a:pt x="2" y="9"/>
                  </a:cubicBezTo>
                  <a:cubicBezTo>
                    <a:pt x="2" y="10"/>
                    <a:pt x="1" y="10"/>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4" name="Freeform 265"/>
            <p:cNvSpPr/>
            <p:nvPr/>
          </p:nvSpPr>
          <p:spPr bwMode="auto">
            <a:xfrm>
              <a:off x="10313988" y="5429250"/>
              <a:ext cx="53975" cy="109538"/>
            </a:xfrm>
            <a:custGeom>
              <a:avLst/>
              <a:gdLst>
                <a:gd name="T0" fmla="*/ 4 w 7"/>
                <a:gd name="T1" fmla="*/ 14 h 14"/>
                <a:gd name="T2" fmla="*/ 3 w 7"/>
                <a:gd name="T3" fmla="*/ 13 h 14"/>
                <a:gd name="T4" fmla="*/ 1 w 7"/>
                <a:gd name="T5" fmla="*/ 7 h 14"/>
                <a:gd name="T6" fmla="*/ 0 w 7"/>
                <a:gd name="T7" fmla="*/ 3 h 14"/>
                <a:gd name="T8" fmla="*/ 2 w 7"/>
                <a:gd name="T9" fmla="*/ 1 h 14"/>
                <a:gd name="T10" fmla="*/ 4 w 7"/>
                <a:gd name="T11" fmla="*/ 2 h 14"/>
                <a:gd name="T12" fmla="*/ 5 w 7"/>
                <a:gd name="T13" fmla="*/ 6 h 14"/>
                <a:gd name="T14" fmla="*/ 6 w 7"/>
                <a:gd name="T15" fmla="*/ 11 h 14"/>
                <a:gd name="T16" fmla="*/ 5 w 7"/>
                <a:gd name="T17" fmla="*/ 13 h 14"/>
                <a:gd name="T18" fmla="*/ 4 w 7"/>
                <a:gd name="T1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4">
                  <a:moveTo>
                    <a:pt x="4" y="14"/>
                  </a:moveTo>
                  <a:cubicBezTo>
                    <a:pt x="4" y="14"/>
                    <a:pt x="3" y="13"/>
                    <a:pt x="3" y="13"/>
                  </a:cubicBezTo>
                  <a:cubicBezTo>
                    <a:pt x="2" y="11"/>
                    <a:pt x="1" y="9"/>
                    <a:pt x="1" y="7"/>
                  </a:cubicBezTo>
                  <a:cubicBezTo>
                    <a:pt x="1" y="5"/>
                    <a:pt x="1" y="4"/>
                    <a:pt x="0" y="3"/>
                  </a:cubicBezTo>
                  <a:cubicBezTo>
                    <a:pt x="0" y="2"/>
                    <a:pt x="1" y="1"/>
                    <a:pt x="2" y="1"/>
                  </a:cubicBezTo>
                  <a:cubicBezTo>
                    <a:pt x="3" y="0"/>
                    <a:pt x="4" y="1"/>
                    <a:pt x="4" y="2"/>
                  </a:cubicBezTo>
                  <a:cubicBezTo>
                    <a:pt x="4" y="3"/>
                    <a:pt x="5" y="5"/>
                    <a:pt x="5" y="6"/>
                  </a:cubicBezTo>
                  <a:cubicBezTo>
                    <a:pt x="5" y="8"/>
                    <a:pt x="5" y="9"/>
                    <a:pt x="6" y="11"/>
                  </a:cubicBezTo>
                  <a:cubicBezTo>
                    <a:pt x="7" y="12"/>
                    <a:pt x="6" y="13"/>
                    <a:pt x="5" y="13"/>
                  </a:cubicBezTo>
                  <a:cubicBezTo>
                    <a:pt x="5" y="13"/>
                    <a:pt x="5" y="14"/>
                    <a:pt x="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5" name="Freeform 266"/>
            <p:cNvSpPr/>
            <p:nvPr/>
          </p:nvSpPr>
          <p:spPr bwMode="auto">
            <a:xfrm>
              <a:off x="10487025" y="5445125"/>
              <a:ext cx="53975" cy="85725"/>
            </a:xfrm>
            <a:custGeom>
              <a:avLst/>
              <a:gdLst>
                <a:gd name="T0" fmla="*/ 5 w 7"/>
                <a:gd name="T1" fmla="*/ 11 h 11"/>
                <a:gd name="T2" fmla="*/ 3 w 7"/>
                <a:gd name="T3" fmla="*/ 10 h 11"/>
                <a:gd name="T4" fmla="*/ 2 w 7"/>
                <a:gd name="T5" fmla="*/ 6 h 11"/>
                <a:gd name="T6" fmla="*/ 1 w 7"/>
                <a:gd name="T7" fmla="*/ 2 h 11"/>
                <a:gd name="T8" fmla="*/ 2 w 7"/>
                <a:gd name="T9" fmla="*/ 0 h 11"/>
                <a:gd name="T10" fmla="*/ 4 w 7"/>
                <a:gd name="T11" fmla="*/ 1 h 11"/>
                <a:gd name="T12" fmla="*/ 5 w 7"/>
                <a:gd name="T13" fmla="*/ 5 h 11"/>
                <a:gd name="T14" fmla="*/ 7 w 7"/>
                <a:gd name="T15" fmla="*/ 9 h 11"/>
                <a:gd name="T16" fmla="*/ 5 w 7"/>
                <a:gd name="T17" fmla="*/ 11 h 11"/>
                <a:gd name="T18" fmla="*/ 5 w 7"/>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1">
                  <a:moveTo>
                    <a:pt x="5" y="11"/>
                  </a:moveTo>
                  <a:cubicBezTo>
                    <a:pt x="4" y="11"/>
                    <a:pt x="3" y="11"/>
                    <a:pt x="3" y="10"/>
                  </a:cubicBezTo>
                  <a:cubicBezTo>
                    <a:pt x="3" y="8"/>
                    <a:pt x="2" y="7"/>
                    <a:pt x="2" y="6"/>
                  </a:cubicBezTo>
                  <a:cubicBezTo>
                    <a:pt x="2" y="5"/>
                    <a:pt x="1" y="4"/>
                    <a:pt x="1" y="2"/>
                  </a:cubicBezTo>
                  <a:cubicBezTo>
                    <a:pt x="0" y="1"/>
                    <a:pt x="1" y="0"/>
                    <a:pt x="2" y="0"/>
                  </a:cubicBezTo>
                  <a:cubicBezTo>
                    <a:pt x="3" y="0"/>
                    <a:pt x="4" y="0"/>
                    <a:pt x="4" y="1"/>
                  </a:cubicBezTo>
                  <a:cubicBezTo>
                    <a:pt x="5" y="3"/>
                    <a:pt x="5" y="4"/>
                    <a:pt x="5" y="5"/>
                  </a:cubicBezTo>
                  <a:cubicBezTo>
                    <a:pt x="6" y="6"/>
                    <a:pt x="6" y="7"/>
                    <a:pt x="7" y="9"/>
                  </a:cubicBezTo>
                  <a:cubicBezTo>
                    <a:pt x="7" y="10"/>
                    <a:pt x="6" y="11"/>
                    <a:pt x="5" y="11"/>
                  </a:cubicBezTo>
                  <a:cubicBezTo>
                    <a:pt x="5" y="11"/>
                    <a:pt x="5" y="11"/>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6" name="Freeform 267"/>
            <p:cNvSpPr/>
            <p:nvPr/>
          </p:nvSpPr>
          <p:spPr bwMode="auto">
            <a:xfrm>
              <a:off x="10634663" y="4826000"/>
              <a:ext cx="47625" cy="53975"/>
            </a:xfrm>
            <a:custGeom>
              <a:avLst/>
              <a:gdLst>
                <a:gd name="T0" fmla="*/ 2 w 6"/>
                <a:gd name="T1" fmla="*/ 7 h 7"/>
                <a:gd name="T2" fmla="*/ 1 w 6"/>
                <a:gd name="T3" fmla="*/ 7 h 7"/>
                <a:gd name="T4" fmla="*/ 0 w 6"/>
                <a:gd name="T5" fmla="*/ 4 h 7"/>
                <a:gd name="T6" fmla="*/ 2 w 6"/>
                <a:gd name="T7" fmla="*/ 1 h 7"/>
                <a:gd name="T8" fmla="*/ 2 w 6"/>
                <a:gd name="T9" fmla="*/ 1 h 7"/>
                <a:gd name="T10" fmla="*/ 5 w 6"/>
                <a:gd name="T11" fmla="*/ 0 h 7"/>
                <a:gd name="T12" fmla="*/ 5 w 6"/>
                <a:gd name="T13" fmla="*/ 3 h 7"/>
                <a:gd name="T14" fmla="*/ 5 w 6"/>
                <a:gd name="T15" fmla="*/ 3 h 7"/>
                <a:gd name="T16" fmla="*/ 3 w 6"/>
                <a:gd name="T17" fmla="*/ 6 h 7"/>
                <a:gd name="T18" fmla="*/ 2 w 6"/>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7">
                  <a:moveTo>
                    <a:pt x="2" y="7"/>
                  </a:moveTo>
                  <a:cubicBezTo>
                    <a:pt x="1" y="7"/>
                    <a:pt x="1" y="7"/>
                    <a:pt x="1" y="7"/>
                  </a:cubicBezTo>
                  <a:cubicBezTo>
                    <a:pt x="0" y="6"/>
                    <a:pt x="0" y="5"/>
                    <a:pt x="0" y="4"/>
                  </a:cubicBezTo>
                  <a:cubicBezTo>
                    <a:pt x="1" y="3"/>
                    <a:pt x="1" y="2"/>
                    <a:pt x="2" y="1"/>
                  </a:cubicBezTo>
                  <a:cubicBezTo>
                    <a:pt x="2" y="1"/>
                    <a:pt x="2" y="1"/>
                    <a:pt x="2" y="1"/>
                  </a:cubicBezTo>
                  <a:cubicBezTo>
                    <a:pt x="3" y="0"/>
                    <a:pt x="4" y="0"/>
                    <a:pt x="5" y="0"/>
                  </a:cubicBezTo>
                  <a:cubicBezTo>
                    <a:pt x="5" y="1"/>
                    <a:pt x="6" y="2"/>
                    <a:pt x="5" y="3"/>
                  </a:cubicBezTo>
                  <a:cubicBezTo>
                    <a:pt x="5" y="3"/>
                    <a:pt x="5" y="3"/>
                    <a:pt x="5" y="3"/>
                  </a:cubicBezTo>
                  <a:cubicBezTo>
                    <a:pt x="4" y="4"/>
                    <a:pt x="4" y="5"/>
                    <a:pt x="3" y="6"/>
                  </a:cubicBezTo>
                  <a:cubicBezTo>
                    <a:pt x="3" y="6"/>
                    <a:pt x="2" y="7"/>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7" name="Freeform 268"/>
            <p:cNvSpPr/>
            <p:nvPr/>
          </p:nvSpPr>
          <p:spPr bwMode="auto">
            <a:xfrm>
              <a:off x="10721975" y="5280025"/>
              <a:ext cx="53975" cy="101600"/>
            </a:xfrm>
            <a:custGeom>
              <a:avLst/>
              <a:gdLst>
                <a:gd name="T0" fmla="*/ 5 w 7"/>
                <a:gd name="T1" fmla="*/ 13 h 13"/>
                <a:gd name="T2" fmla="*/ 3 w 7"/>
                <a:gd name="T3" fmla="*/ 11 h 13"/>
                <a:gd name="T4" fmla="*/ 1 w 7"/>
                <a:gd name="T5" fmla="*/ 3 h 13"/>
                <a:gd name="T6" fmla="*/ 2 w 7"/>
                <a:gd name="T7" fmla="*/ 0 h 13"/>
                <a:gd name="T8" fmla="*/ 4 w 7"/>
                <a:gd name="T9" fmla="*/ 2 h 13"/>
                <a:gd name="T10" fmla="*/ 6 w 7"/>
                <a:gd name="T11" fmla="*/ 10 h 13"/>
                <a:gd name="T12" fmla="*/ 5 w 7"/>
                <a:gd name="T13" fmla="*/ 12 h 13"/>
                <a:gd name="T14" fmla="*/ 5 w 7"/>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3">
                  <a:moveTo>
                    <a:pt x="5" y="13"/>
                  </a:moveTo>
                  <a:cubicBezTo>
                    <a:pt x="4" y="13"/>
                    <a:pt x="3" y="12"/>
                    <a:pt x="3" y="11"/>
                  </a:cubicBezTo>
                  <a:cubicBezTo>
                    <a:pt x="2" y="8"/>
                    <a:pt x="1" y="6"/>
                    <a:pt x="1" y="3"/>
                  </a:cubicBezTo>
                  <a:cubicBezTo>
                    <a:pt x="0" y="2"/>
                    <a:pt x="1" y="1"/>
                    <a:pt x="2" y="0"/>
                  </a:cubicBezTo>
                  <a:cubicBezTo>
                    <a:pt x="3" y="0"/>
                    <a:pt x="4" y="1"/>
                    <a:pt x="4" y="2"/>
                  </a:cubicBezTo>
                  <a:cubicBezTo>
                    <a:pt x="5" y="5"/>
                    <a:pt x="6" y="7"/>
                    <a:pt x="6" y="10"/>
                  </a:cubicBezTo>
                  <a:cubicBezTo>
                    <a:pt x="7" y="11"/>
                    <a:pt x="6" y="12"/>
                    <a:pt x="5" y="12"/>
                  </a:cubicBezTo>
                  <a:cubicBezTo>
                    <a:pt x="5" y="13"/>
                    <a:pt x="5" y="13"/>
                    <a:pt x="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8" name="Freeform 269"/>
            <p:cNvSpPr/>
            <p:nvPr/>
          </p:nvSpPr>
          <p:spPr bwMode="auto">
            <a:xfrm>
              <a:off x="10674350" y="5264150"/>
              <a:ext cx="47625" cy="95250"/>
            </a:xfrm>
            <a:custGeom>
              <a:avLst/>
              <a:gdLst>
                <a:gd name="T0" fmla="*/ 4 w 6"/>
                <a:gd name="T1" fmla="*/ 12 h 12"/>
                <a:gd name="T2" fmla="*/ 2 w 6"/>
                <a:gd name="T3" fmla="*/ 10 h 12"/>
                <a:gd name="T4" fmla="*/ 0 w 6"/>
                <a:gd name="T5" fmla="*/ 2 h 12"/>
                <a:gd name="T6" fmla="*/ 1 w 6"/>
                <a:gd name="T7" fmla="*/ 0 h 12"/>
                <a:gd name="T8" fmla="*/ 4 w 6"/>
                <a:gd name="T9" fmla="*/ 2 h 12"/>
                <a:gd name="T10" fmla="*/ 6 w 6"/>
                <a:gd name="T11" fmla="*/ 9 h 12"/>
                <a:gd name="T12" fmla="*/ 4 w 6"/>
                <a:gd name="T13" fmla="*/ 12 h 12"/>
                <a:gd name="T14" fmla="*/ 4 w 6"/>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4" y="12"/>
                  </a:moveTo>
                  <a:cubicBezTo>
                    <a:pt x="3" y="12"/>
                    <a:pt x="2" y="11"/>
                    <a:pt x="2" y="10"/>
                  </a:cubicBezTo>
                  <a:cubicBezTo>
                    <a:pt x="1" y="8"/>
                    <a:pt x="1" y="5"/>
                    <a:pt x="0" y="2"/>
                  </a:cubicBezTo>
                  <a:cubicBezTo>
                    <a:pt x="0" y="1"/>
                    <a:pt x="0" y="0"/>
                    <a:pt x="1" y="0"/>
                  </a:cubicBezTo>
                  <a:cubicBezTo>
                    <a:pt x="2" y="0"/>
                    <a:pt x="3" y="1"/>
                    <a:pt x="4" y="2"/>
                  </a:cubicBezTo>
                  <a:cubicBezTo>
                    <a:pt x="4" y="4"/>
                    <a:pt x="5" y="7"/>
                    <a:pt x="6" y="9"/>
                  </a:cubicBezTo>
                  <a:cubicBezTo>
                    <a:pt x="6" y="10"/>
                    <a:pt x="5" y="11"/>
                    <a:pt x="4" y="12"/>
                  </a:cubicBezTo>
                  <a:cubicBezTo>
                    <a:pt x="4" y="12"/>
                    <a:pt x="4" y="12"/>
                    <a:pt x="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9" name="Freeform 270"/>
            <p:cNvSpPr/>
            <p:nvPr/>
          </p:nvSpPr>
          <p:spPr bwMode="auto">
            <a:xfrm>
              <a:off x="10345738" y="5381625"/>
              <a:ext cx="46038" cy="95250"/>
            </a:xfrm>
            <a:custGeom>
              <a:avLst/>
              <a:gdLst>
                <a:gd name="T0" fmla="*/ 4 w 6"/>
                <a:gd name="T1" fmla="*/ 12 h 12"/>
                <a:gd name="T2" fmla="*/ 3 w 6"/>
                <a:gd name="T3" fmla="*/ 12 h 12"/>
                <a:gd name="T4" fmla="*/ 2 w 6"/>
                <a:gd name="T5" fmla="*/ 10 h 12"/>
                <a:gd name="T6" fmla="*/ 0 w 6"/>
                <a:gd name="T7" fmla="*/ 2 h 12"/>
                <a:gd name="T8" fmla="*/ 2 w 6"/>
                <a:gd name="T9" fmla="*/ 0 h 12"/>
                <a:gd name="T10" fmla="*/ 4 w 6"/>
                <a:gd name="T11" fmla="*/ 2 h 12"/>
                <a:gd name="T12" fmla="*/ 6 w 6"/>
                <a:gd name="T13" fmla="*/ 10 h 12"/>
                <a:gd name="T14" fmla="*/ 5 w 6"/>
                <a:gd name="T15" fmla="*/ 12 h 12"/>
                <a:gd name="T16" fmla="*/ 4 w 6"/>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
                  <a:moveTo>
                    <a:pt x="4" y="12"/>
                  </a:moveTo>
                  <a:cubicBezTo>
                    <a:pt x="4" y="12"/>
                    <a:pt x="3" y="12"/>
                    <a:pt x="3" y="12"/>
                  </a:cubicBezTo>
                  <a:cubicBezTo>
                    <a:pt x="3" y="11"/>
                    <a:pt x="2" y="11"/>
                    <a:pt x="2" y="10"/>
                  </a:cubicBezTo>
                  <a:cubicBezTo>
                    <a:pt x="2" y="8"/>
                    <a:pt x="1" y="5"/>
                    <a:pt x="0" y="2"/>
                  </a:cubicBezTo>
                  <a:cubicBezTo>
                    <a:pt x="0" y="1"/>
                    <a:pt x="1" y="0"/>
                    <a:pt x="2" y="0"/>
                  </a:cubicBezTo>
                  <a:cubicBezTo>
                    <a:pt x="3" y="0"/>
                    <a:pt x="4" y="1"/>
                    <a:pt x="4" y="2"/>
                  </a:cubicBezTo>
                  <a:cubicBezTo>
                    <a:pt x="4" y="4"/>
                    <a:pt x="5" y="7"/>
                    <a:pt x="6" y="10"/>
                  </a:cubicBezTo>
                  <a:cubicBezTo>
                    <a:pt x="6" y="11"/>
                    <a:pt x="6" y="12"/>
                    <a:pt x="5" y="12"/>
                  </a:cubicBezTo>
                  <a:cubicBezTo>
                    <a:pt x="5" y="12"/>
                    <a:pt x="5" y="12"/>
                    <a:pt x="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0" name="Freeform 271"/>
            <p:cNvSpPr/>
            <p:nvPr/>
          </p:nvSpPr>
          <p:spPr bwMode="auto">
            <a:xfrm>
              <a:off x="10148888" y="5241925"/>
              <a:ext cx="55563" cy="93663"/>
            </a:xfrm>
            <a:custGeom>
              <a:avLst/>
              <a:gdLst>
                <a:gd name="T0" fmla="*/ 5 w 7"/>
                <a:gd name="T1" fmla="*/ 12 h 12"/>
                <a:gd name="T2" fmla="*/ 3 w 7"/>
                <a:gd name="T3" fmla="*/ 11 h 12"/>
                <a:gd name="T4" fmla="*/ 0 w 7"/>
                <a:gd name="T5" fmla="*/ 3 h 12"/>
                <a:gd name="T6" fmla="*/ 1 w 7"/>
                <a:gd name="T7" fmla="*/ 1 h 12"/>
                <a:gd name="T8" fmla="*/ 4 w 7"/>
                <a:gd name="T9" fmla="*/ 2 h 12"/>
                <a:gd name="T10" fmla="*/ 6 w 7"/>
                <a:gd name="T11" fmla="*/ 10 h 12"/>
                <a:gd name="T12" fmla="*/ 5 w 7"/>
                <a:gd name="T13" fmla="*/ 12 h 12"/>
                <a:gd name="T14" fmla="*/ 5 w 7"/>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2">
                  <a:moveTo>
                    <a:pt x="5" y="12"/>
                  </a:moveTo>
                  <a:cubicBezTo>
                    <a:pt x="4" y="12"/>
                    <a:pt x="3" y="12"/>
                    <a:pt x="3" y="11"/>
                  </a:cubicBezTo>
                  <a:cubicBezTo>
                    <a:pt x="2" y="8"/>
                    <a:pt x="1" y="6"/>
                    <a:pt x="0" y="3"/>
                  </a:cubicBezTo>
                  <a:cubicBezTo>
                    <a:pt x="0" y="2"/>
                    <a:pt x="0" y="1"/>
                    <a:pt x="1" y="1"/>
                  </a:cubicBezTo>
                  <a:cubicBezTo>
                    <a:pt x="2" y="0"/>
                    <a:pt x="3" y="1"/>
                    <a:pt x="4" y="2"/>
                  </a:cubicBezTo>
                  <a:cubicBezTo>
                    <a:pt x="5" y="4"/>
                    <a:pt x="5" y="7"/>
                    <a:pt x="6" y="10"/>
                  </a:cubicBezTo>
                  <a:cubicBezTo>
                    <a:pt x="7" y="11"/>
                    <a:pt x="6" y="12"/>
                    <a:pt x="5" y="12"/>
                  </a:cubicBezTo>
                  <a:cubicBezTo>
                    <a:pt x="5" y="12"/>
                    <a:pt x="5" y="12"/>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1" name="Freeform 272"/>
            <p:cNvSpPr/>
            <p:nvPr/>
          </p:nvSpPr>
          <p:spPr bwMode="auto">
            <a:xfrm>
              <a:off x="10140950" y="5248275"/>
              <a:ext cx="15875" cy="87313"/>
            </a:xfrm>
            <a:custGeom>
              <a:avLst/>
              <a:gdLst>
                <a:gd name="T0" fmla="*/ 1 w 2"/>
                <a:gd name="T1" fmla="*/ 11 h 11"/>
                <a:gd name="T2" fmla="*/ 0 w 2"/>
                <a:gd name="T3" fmla="*/ 10 h 11"/>
                <a:gd name="T4" fmla="*/ 1 w 2"/>
                <a:gd name="T5" fmla="*/ 1 h 11"/>
                <a:gd name="T6" fmla="*/ 2 w 2"/>
                <a:gd name="T7" fmla="*/ 0 h 11"/>
                <a:gd name="T8" fmla="*/ 2 w 2"/>
                <a:gd name="T9" fmla="*/ 1 h 11"/>
                <a:gd name="T10" fmla="*/ 2 w 2"/>
                <a:gd name="T11" fmla="*/ 10 h 11"/>
                <a:gd name="T12" fmla="*/ 1 w 2"/>
                <a:gd name="T13" fmla="*/ 11 h 11"/>
                <a:gd name="T14" fmla="*/ 1 w 2"/>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1">
                  <a:moveTo>
                    <a:pt x="1" y="11"/>
                  </a:moveTo>
                  <a:cubicBezTo>
                    <a:pt x="1" y="11"/>
                    <a:pt x="0" y="11"/>
                    <a:pt x="0" y="10"/>
                  </a:cubicBezTo>
                  <a:cubicBezTo>
                    <a:pt x="0" y="7"/>
                    <a:pt x="0" y="4"/>
                    <a:pt x="1" y="1"/>
                  </a:cubicBezTo>
                  <a:cubicBezTo>
                    <a:pt x="1" y="0"/>
                    <a:pt x="1" y="0"/>
                    <a:pt x="2" y="0"/>
                  </a:cubicBezTo>
                  <a:cubicBezTo>
                    <a:pt x="2" y="0"/>
                    <a:pt x="2" y="0"/>
                    <a:pt x="2" y="1"/>
                  </a:cubicBezTo>
                  <a:cubicBezTo>
                    <a:pt x="2" y="4"/>
                    <a:pt x="2" y="7"/>
                    <a:pt x="2" y="10"/>
                  </a:cubicBezTo>
                  <a:cubicBezTo>
                    <a:pt x="2" y="11"/>
                    <a:pt x="2" y="11"/>
                    <a:pt x="1" y="11"/>
                  </a:cubicBezTo>
                  <a:cubicBezTo>
                    <a:pt x="1" y="11"/>
                    <a:pt x="1" y="11"/>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2" name="Freeform 273"/>
            <p:cNvSpPr/>
            <p:nvPr/>
          </p:nvSpPr>
          <p:spPr bwMode="auto">
            <a:xfrm>
              <a:off x="10164763" y="5272088"/>
              <a:ext cx="15875" cy="63500"/>
            </a:xfrm>
            <a:custGeom>
              <a:avLst/>
              <a:gdLst>
                <a:gd name="T0" fmla="*/ 1 w 2"/>
                <a:gd name="T1" fmla="*/ 8 h 8"/>
                <a:gd name="T2" fmla="*/ 0 w 2"/>
                <a:gd name="T3" fmla="*/ 7 h 8"/>
                <a:gd name="T4" fmla="*/ 0 w 2"/>
                <a:gd name="T5" fmla="*/ 7 h 8"/>
                <a:gd name="T6" fmla="*/ 0 w 2"/>
                <a:gd name="T7" fmla="*/ 1 h 8"/>
                <a:gd name="T8" fmla="*/ 1 w 2"/>
                <a:gd name="T9" fmla="*/ 0 h 8"/>
                <a:gd name="T10" fmla="*/ 2 w 2"/>
                <a:gd name="T11" fmla="*/ 1 h 8"/>
                <a:gd name="T12" fmla="*/ 2 w 2"/>
                <a:gd name="T13" fmla="*/ 7 h 8"/>
                <a:gd name="T14" fmla="*/ 2 w 2"/>
                <a:gd name="T15" fmla="*/ 7 h 8"/>
                <a:gd name="T16" fmla="*/ 1 w 2"/>
                <a:gd name="T17" fmla="*/ 8 h 8"/>
                <a:gd name="T18" fmla="*/ 1 w 2"/>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8">
                  <a:moveTo>
                    <a:pt x="1" y="8"/>
                  </a:moveTo>
                  <a:cubicBezTo>
                    <a:pt x="0" y="8"/>
                    <a:pt x="0" y="8"/>
                    <a:pt x="0" y="7"/>
                  </a:cubicBezTo>
                  <a:cubicBezTo>
                    <a:pt x="0" y="7"/>
                    <a:pt x="0" y="7"/>
                    <a:pt x="0" y="7"/>
                  </a:cubicBezTo>
                  <a:cubicBezTo>
                    <a:pt x="0" y="1"/>
                    <a:pt x="0" y="1"/>
                    <a:pt x="0" y="1"/>
                  </a:cubicBezTo>
                  <a:cubicBezTo>
                    <a:pt x="0" y="0"/>
                    <a:pt x="0" y="0"/>
                    <a:pt x="1" y="0"/>
                  </a:cubicBezTo>
                  <a:cubicBezTo>
                    <a:pt x="1" y="0"/>
                    <a:pt x="2" y="0"/>
                    <a:pt x="2" y="1"/>
                  </a:cubicBezTo>
                  <a:cubicBezTo>
                    <a:pt x="2" y="7"/>
                    <a:pt x="2" y="7"/>
                    <a:pt x="2" y="7"/>
                  </a:cubicBezTo>
                  <a:cubicBezTo>
                    <a:pt x="2" y="7"/>
                    <a:pt x="2" y="7"/>
                    <a:pt x="2" y="7"/>
                  </a:cubicBezTo>
                  <a:cubicBezTo>
                    <a:pt x="2" y="7"/>
                    <a:pt x="1" y="8"/>
                    <a:pt x="1" y="8"/>
                  </a:cubicBezTo>
                  <a:cubicBezTo>
                    <a:pt x="1" y="8"/>
                    <a:pt x="1" y="8"/>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3" name="Freeform 274"/>
            <p:cNvSpPr/>
            <p:nvPr/>
          </p:nvSpPr>
          <p:spPr bwMode="auto">
            <a:xfrm>
              <a:off x="10250488" y="5421313"/>
              <a:ext cx="23813" cy="63500"/>
            </a:xfrm>
            <a:custGeom>
              <a:avLst/>
              <a:gdLst>
                <a:gd name="T0" fmla="*/ 1 w 3"/>
                <a:gd name="T1" fmla="*/ 8 h 8"/>
                <a:gd name="T2" fmla="*/ 0 w 3"/>
                <a:gd name="T3" fmla="*/ 8 h 8"/>
                <a:gd name="T4" fmla="*/ 0 w 3"/>
                <a:gd name="T5" fmla="*/ 7 h 8"/>
                <a:gd name="T6" fmla="*/ 1 w 3"/>
                <a:gd name="T7" fmla="*/ 1 h 8"/>
                <a:gd name="T8" fmla="*/ 2 w 3"/>
                <a:gd name="T9" fmla="*/ 0 h 8"/>
                <a:gd name="T10" fmla="*/ 3 w 3"/>
                <a:gd name="T11" fmla="*/ 1 h 8"/>
                <a:gd name="T12" fmla="*/ 2 w 3"/>
                <a:gd name="T13" fmla="*/ 7 h 8"/>
                <a:gd name="T14" fmla="*/ 1 w 3"/>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8">
                  <a:moveTo>
                    <a:pt x="1" y="8"/>
                  </a:moveTo>
                  <a:cubicBezTo>
                    <a:pt x="1" y="8"/>
                    <a:pt x="0" y="8"/>
                    <a:pt x="0" y="8"/>
                  </a:cubicBezTo>
                  <a:cubicBezTo>
                    <a:pt x="0" y="8"/>
                    <a:pt x="0" y="8"/>
                    <a:pt x="0" y="7"/>
                  </a:cubicBezTo>
                  <a:cubicBezTo>
                    <a:pt x="1" y="1"/>
                    <a:pt x="1" y="1"/>
                    <a:pt x="1" y="1"/>
                  </a:cubicBezTo>
                  <a:cubicBezTo>
                    <a:pt x="1" y="0"/>
                    <a:pt x="2" y="0"/>
                    <a:pt x="2" y="0"/>
                  </a:cubicBezTo>
                  <a:cubicBezTo>
                    <a:pt x="3" y="0"/>
                    <a:pt x="3" y="1"/>
                    <a:pt x="3" y="1"/>
                  </a:cubicBezTo>
                  <a:cubicBezTo>
                    <a:pt x="2" y="7"/>
                    <a:pt x="2" y="7"/>
                    <a:pt x="2" y="7"/>
                  </a:cubicBezTo>
                  <a:cubicBezTo>
                    <a:pt x="1" y="8"/>
                    <a:pt x="1" y="8"/>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4" name="Freeform 275"/>
            <p:cNvSpPr/>
            <p:nvPr/>
          </p:nvSpPr>
          <p:spPr bwMode="auto">
            <a:xfrm>
              <a:off x="10282238" y="5437188"/>
              <a:ext cx="23813" cy="63500"/>
            </a:xfrm>
            <a:custGeom>
              <a:avLst/>
              <a:gdLst>
                <a:gd name="T0" fmla="*/ 1 w 3"/>
                <a:gd name="T1" fmla="*/ 8 h 8"/>
                <a:gd name="T2" fmla="*/ 1 w 3"/>
                <a:gd name="T3" fmla="*/ 8 h 8"/>
                <a:gd name="T4" fmla="*/ 0 w 3"/>
                <a:gd name="T5" fmla="*/ 7 h 8"/>
                <a:gd name="T6" fmla="*/ 1 w 3"/>
                <a:gd name="T7" fmla="*/ 1 h 8"/>
                <a:gd name="T8" fmla="*/ 2 w 3"/>
                <a:gd name="T9" fmla="*/ 0 h 8"/>
                <a:gd name="T10" fmla="*/ 3 w 3"/>
                <a:gd name="T11" fmla="*/ 2 h 8"/>
                <a:gd name="T12" fmla="*/ 2 w 3"/>
                <a:gd name="T13" fmla="*/ 8 h 8"/>
                <a:gd name="T14" fmla="*/ 1 w 3"/>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8">
                  <a:moveTo>
                    <a:pt x="1" y="8"/>
                  </a:moveTo>
                  <a:cubicBezTo>
                    <a:pt x="1" y="8"/>
                    <a:pt x="1" y="8"/>
                    <a:pt x="1" y="8"/>
                  </a:cubicBezTo>
                  <a:cubicBezTo>
                    <a:pt x="0" y="8"/>
                    <a:pt x="0" y="8"/>
                    <a:pt x="0" y="7"/>
                  </a:cubicBezTo>
                  <a:cubicBezTo>
                    <a:pt x="0" y="5"/>
                    <a:pt x="1" y="3"/>
                    <a:pt x="1" y="1"/>
                  </a:cubicBezTo>
                  <a:cubicBezTo>
                    <a:pt x="1" y="1"/>
                    <a:pt x="2" y="0"/>
                    <a:pt x="2" y="0"/>
                  </a:cubicBezTo>
                  <a:cubicBezTo>
                    <a:pt x="3" y="1"/>
                    <a:pt x="3" y="1"/>
                    <a:pt x="3" y="2"/>
                  </a:cubicBezTo>
                  <a:cubicBezTo>
                    <a:pt x="3" y="4"/>
                    <a:pt x="2" y="6"/>
                    <a:pt x="2" y="8"/>
                  </a:cubicBezTo>
                  <a:cubicBezTo>
                    <a:pt x="2" y="8"/>
                    <a:pt x="2" y="8"/>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5" name="Freeform 276"/>
            <p:cNvSpPr/>
            <p:nvPr/>
          </p:nvSpPr>
          <p:spPr bwMode="auto">
            <a:xfrm>
              <a:off x="10367963" y="5397500"/>
              <a:ext cx="23813" cy="47625"/>
            </a:xfrm>
            <a:custGeom>
              <a:avLst/>
              <a:gdLst>
                <a:gd name="T0" fmla="*/ 1 w 3"/>
                <a:gd name="T1" fmla="*/ 6 h 6"/>
                <a:gd name="T2" fmla="*/ 1 w 3"/>
                <a:gd name="T3" fmla="*/ 6 h 6"/>
                <a:gd name="T4" fmla="*/ 0 w 3"/>
                <a:gd name="T5" fmla="*/ 5 h 6"/>
                <a:gd name="T6" fmla="*/ 1 w 3"/>
                <a:gd name="T7" fmla="*/ 0 h 6"/>
                <a:gd name="T8" fmla="*/ 3 w 3"/>
                <a:gd name="T9" fmla="*/ 0 h 6"/>
                <a:gd name="T10" fmla="*/ 3 w 3"/>
                <a:gd name="T11" fmla="*/ 1 h 6"/>
                <a:gd name="T12" fmla="*/ 2 w 3"/>
                <a:gd name="T13" fmla="*/ 5 h 6"/>
                <a:gd name="T14" fmla="*/ 1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1" y="6"/>
                  </a:moveTo>
                  <a:cubicBezTo>
                    <a:pt x="1" y="6"/>
                    <a:pt x="1" y="6"/>
                    <a:pt x="1" y="6"/>
                  </a:cubicBezTo>
                  <a:cubicBezTo>
                    <a:pt x="0" y="6"/>
                    <a:pt x="0" y="5"/>
                    <a:pt x="0" y="5"/>
                  </a:cubicBezTo>
                  <a:cubicBezTo>
                    <a:pt x="0" y="3"/>
                    <a:pt x="1" y="2"/>
                    <a:pt x="1" y="0"/>
                  </a:cubicBezTo>
                  <a:cubicBezTo>
                    <a:pt x="2" y="0"/>
                    <a:pt x="2" y="0"/>
                    <a:pt x="3" y="0"/>
                  </a:cubicBezTo>
                  <a:cubicBezTo>
                    <a:pt x="3" y="0"/>
                    <a:pt x="3" y="1"/>
                    <a:pt x="3" y="1"/>
                  </a:cubicBezTo>
                  <a:cubicBezTo>
                    <a:pt x="3" y="2"/>
                    <a:pt x="2" y="4"/>
                    <a:pt x="2" y="5"/>
                  </a:cubicBezTo>
                  <a:cubicBezTo>
                    <a:pt x="2"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6" name="Freeform 277"/>
            <p:cNvSpPr/>
            <p:nvPr/>
          </p:nvSpPr>
          <p:spPr bwMode="auto">
            <a:xfrm>
              <a:off x="10391775" y="5397500"/>
              <a:ext cx="39688" cy="71438"/>
            </a:xfrm>
            <a:custGeom>
              <a:avLst/>
              <a:gdLst>
                <a:gd name="T0" fmla="*/ 2 w 5"/>
                <a:gd name="T1" fmla="*/ 9 h 9"/>
                <a:gd name="T2" fmla="*/ 1 w 5"/>
                <a:gd name="T3" fmla="*/ 9 h 9"/>
                <a:gd name="T4" fmla="*/ 1 w 5"/>
                <a:gd name="T5" fmla="*/ 8 h 9"/>
                <a:gd name="T6" fmla="*/ 3 w 5"/>
                <a:gd name="T7" fmla="*/ 1 h 9"/>
                <a:gd name="T8" fmla="*/ 4 w 5"/>
                <a:gd name="T9" fmla="*/ 1 h 9"/>
                <a:gd name="T10" fmla="*/ 5 w 5"/>
                <a:gd name="T11" fmla="*/ 2 h 9"/>
                <a:gd name="T12" fmla="*/ 2 w 5"/>
                <a:gd name="T13" fmla="*/ 9 h 9"/>
                <a:gd name="T14" fmla="*/ 2 w 5"/>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9">
                  <a:moveTo>
                    <a:pt x="2" y="9"/>
                  </a:moveTo>
                  <a:cubicBezTo>
                    <a:pt x="1" y="9"/>
                    <a:pt x="1" y="9"/>
                    <a:pt x="1" y="9"/>
                  </a:cubicBezTo>
                  <a:cubicBezTo>
                    <a:pt x="1" y="9"/>
                    <a:pt x="0" y="9"/>
                    <a:pt x="1" y="8"/>
                  </a:cubicBezTo>
                  <a:cubicBezTo>
                    <a:pt x="1" y="6"/>
                    <a:pt x="2" y="3"/>
                    <a:pt x="3" y="1"/>
                  </a:cubicBezTo>
                  <a:cubicBezTo>
                    <a:pt x="3" y="1"/>
                    <a:pt x="4" y="0"/>
                    <a:pt x="4" y="1"/>
                  </a:cubicBezTo>
                  <a:cubicBezTo>
                    <a:pt x="5" y="1"/>
                    <a:pt x="5" y="1"/>
                    <a:pt x="5" y="2"/>
                  </a:cubicBezTo>
                  <a:cubicBezTo>
                    <a:pt x="4" y="4"/>
                    <a:pt x="3" y="6"/>
                    <a:pt x="2" y="9"/>
                  </a:cubicBezTo>
                  <a:cubicBezTo>
                    <a:pt x="2" y="9"/>
                    <a:pt x="2" y="9"/>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7" name="Freeform 278"/>
            <p:cNvSpPr/>
            <p:nvPr/>
          </p:nvSpPr>
          <p:spPr bwMode="auto">
            <a:xfrm>
              <a:off x="10431463" y="5397500"/>
              <a:ext cx="31750" cy="79375"/>
            </a:xfrm>
            <a:custGeom>
              <a:avLst/>
              <a:gdLst>
                <a:gd name="T0" fmla="*/ 1 w 4"/>
                <a:gd name="T1" fmla="*/ 10 h 10"/>
                <a:gd name="T2" fmla="*/ 0 w 4"/>
                <a:gd name="T3" fmla="*/ 10 h 10"/>
                <a:gd name="T4" fmla="*/ 0 w 4"/>
                <a:gd name="T5" fmla="*/ 8 h 10"/>
                <a:gd name="T6" fmla="*/ 2 w 4"/>
                <a:gd name="T7" fmla="*/ 1 h 10"/>
                <a:gd name="T8" fmla="*/ 3 w 4"/>
                <a:gd name="T9" fmla="*/ 0 h 10"/>
                <a:gd name="T10" fmla="*/ 4 w 4"/>
                <a:gd name="T11" fmla="*/ 1 h 10"/>
                <a:gd name="T12" fmla="*/ 2 w 4"/>
                <a:gd name="T13" fmla="*/ 9 h 10"/>
                <a:gd name="T14" fmla="*/ 2 w 4"/>
                <a:gd name="T15" fmla="*/ 9 h 10"/>
                <a:gd name="T16" fmla="*/ 1 w 4"/>
                <a:gd name="T17" fmla="*/ 10 h 10"/>
                <a:gd name="T18" fmla="*/ 1 w 4"/>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0">
                  <a:moveTo>
                    <a:pt x="1" y="10"/>
                  </a:moveTo>
                  <a:cubicBezTo>
                    <a:pt x="1" y="10"/>
                    <a:pt x="0" y="10"/>
                    <a:pt x="0" y="10"/>
                  </a:cubicBezTo>
                  <a:cubicBezTo>
                    <a:pt x="0" y="10"/>
                    <a:pt x="0" y="9"/>
                    <a:pt x="0" y="8"/>
                  </a:cubicBezTo>
                  <a:cubicBezTo>
                    <a:pt x="2" y="1"/>
                    <a:pt x="2" y="1"/>
                    <a:pt x="2" y="1"/>
                  </a:cubicBezTo>
                  <a:cubicBezTo>
                    <a:pt x="2" y="0"/>
                    <a:pt x="3" y="0"/>
                    <a:pt x="3" y="0"/>
                  </a:cubicBezTo>
                  <a:cubicBezTo>
                    <a:pt x="4" y="0"/>
                    <a:pt x="4" y="1"/>
                    <a:pt x="4" y="1"/>
                  </a:cubicBezTo>
                  <a:cubicBezTo>
                    <a:pt x="2" y="9"/>
                    <a:pt x="2" y="9"/>
                    <a:pt x="2" y="9"/>
                  </a:cubicBezTo>
                  <a:cubicBezTo>
                    <a:pt x="2" y="9"/>
                    <a:pt x="2" y="9"/>
                    <a:pt x="2" y="9"/>
                  </a:cubicBezTo>
                  <a:cubicBezTo>
                    <a:pt x="2" y="9"/>
                    <a:pt x="2" y="10"/>
                    <a:pt x="1" y="10"/>
                  </a:cubicBezTo>
                  <a:cubicBezTo>
                    <a:pt x="1" y="10"/>
                    <a:pt x="1" y="10"/>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8" name="Freeform 279"/>
            <p:cNvSpPr/>
            <p:nvPr/>
          </p:nvSpPr>
          <p:spPr bwMode="auto">
            <a:xfrm>
              <a:off x="10628313" y="5319713"/>
              <a:ext cx="22225" cy="85725"/>
            </a:xfrm>
            <a:custGeom>
              <a:avLst/>
              <a:gdLst>
                <a:gd name="T0" fmla="*/ 1 w 3"/>
                <a:gd name="T1" fmla="*/ 11 h 11"/>
                <a:gd name="T2" fmla="*/ 1 w 3"/>
                <a:gd name="T3" fmla="*/ 11 h 11"/>
                <a:gd name="T4" fmla="*/ 0 w 3"/>
                <a:gd name="T5" fmla="*/ 10 h 11"/>
                <a:gd name="T6" fmla="*/ 1 w 3"/>
                <a:gd name="T7" fmla="*/ 1 h 11"/>
                <a:gd name="T8" fmla="*/ 2 w 3"/>
                <a:gd name="T9" fmla="*/ 0 h 11"/>
                <a:gd name="T10" fmla="*/ 3 w 3"/>
                <a:gd name="T11" fmla="*/ 1 h 11"/>
                <a:gd name="T12" fmla="*/ 2 w 3"/>
                <a:gd name="T13" fmla="*/ 11 h 11"/>
                <a:gd name="T14" fmla="*/ 1 w 3"/>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1">
                  <a:moveTo>
                    <a:pt x="1" y="11"/>
                  </a:moveTo>
                  <a:cubicBezTo>
                    <a:pt x="1" y="11"/>
                    <a:pt x="1" y="11"/>
                    <a:pt x="1" y="11"/>
                  </a:cubicBezTo>
                  <a:cubicBezTo>
                    <a:pt x="0" y="11"/>
                    <a:pt x="0" y="11"/>
                    <a:pt x="0" y="10"/>
                  </a:cubicBezTo>
                  <a:cubicBezTo>
                    <a:pt x="0" y="7"/>
                    <a:pt x="1" y="4"/>
                    <a:pt x="1" y="1"/>
                  </a:cubicBezTo>
                  <a:cubicBezTo>
                    <a:pt x="1" y="0"/>
                    <a:pt x="2" y="0"/>
                    <a:pt x="2" y="0"/>
                  </a:cubicBezTo>
                  <a:cubicBezTo>
                    <a:pt x="3" y="0"/>
                    <a:pt x="3" y="0"/>
                    <a:pt x="3" y="1"/>
                  </a:cubicBezTo>
                  <a:cubicBezTo>
                    <a:pt x="3" y="4"/>
                    <a:pt x="2" y="7"/>
                    <a:pt x="2" y="11"/>
                  </a:cubicBezTo>
                  <a:cubicBezTo>
                    <a:pt x="2" y="11"/>
                    <a:pt x="2" y="11"/>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9" name="Freeform 280"/>
            <p:cNvSpPr/>
            <p:nvPr/>
          </p:nvSpPr>
          <p:spPr bwMode="auto">
            <a:xfrm>
              <a:off x="10658475" y="5295900"/>
              <a:ext cx="15875" cy="101600"/>
            </a:xfrm>
            <a:custGeom>
              <a:avLst/>
              <a:gdLst>
                <a:gd name="T0" fmla="*/ 1 w 2"/>
                <a:gd name="T1" fmla="*/ 13 h 13"/>
                <a:gd name="T2" fmla="*/ 1 w 2"/>
                <a:gd name="T3" fmla="*/ 13 h 13"/>
                <a:gd name="T4" fmla="*/ 0 w 2"/>
                <a:gd name="T5" fmla="*/ 12 h 13"/>
                <a:gd name="T6" fmla="*/ 0 w 2"/>
                <a:gd name="T7" fmla="*/ 1 h 13"/>
                <a:gd name="T8" fmla="*/ 1 w 2"/>
                <a:gd name="T9" fmla="*/ 0 h 13"/>
                <a:gd name="T10" fmla="*/ 1 w 2"/>
                <a:gd name="T11" fmla="*/ 0 h 13"/>
                <a:gd name="T12" fmla="*/ 2 w 2"/>
                <a:gd name="T13" fmla="*/ 1 h 13"/>
                <a:gd name="T14" fmla="*/ 2 w 2"/>
                <a:gd name="T15" fmla="*/ 11 h 13"/>
                <a:gd name="T16" fmla="*/ 2 w 2"/>
                <a:gd name="T17" fmla="*/ 11 h 13"/>
                <a:gd name="T18" fmla="*/ 2 w 2"/>
                <a:gd name="T19" fmla="*/ 12 h 13"/>
                <a:gd name="T20" fmla="*/ 1 w 2"/>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13">
                  <a:moveTo>
                    <a:pt x="1" y="13"/>
                  </a:moveTo>
                  <a:cubicBezTo>
                    <a:pt x="1" y="13"/>
                    <a:pt x="1" y="13"/>
                    <a:pt x="1" y="13"/>
                  </a:cubicBezTo>
                  <a:cubicBezTo>
                    <a:pt x="0" y="13"/>
                    <a:pt x="0" y="12"/>
                    <a:pt x="0" y="12"/>
                  </a:cubicBezTo>
                  <a:cubicBezTo>
                    <a:pt x="0" y="1"/>
                    <a:pt x="0" y="1"/>
                    <a:pt x="0" y="1"/>
                  </a:cubicBezTo>
                  <a:cubicBezTo>
                    <a:pt x="0" y="0"/>
                    <a:pt x="1" y="0"/>
                    <a:pt x="1" y="0"/>
                  </a:cubicBezTo>
                  <a:cubicBezTo>
                    <a:pt x="1" y="0"/>
                    <a:pt x="1" y="0"/>
                    <a:pt x="1" y="0"/>
                  </a:cubicBezTo>
                  <a:cubicBezTo>
                    <a:pt x="2" y="0"/>
                    <a:pt x="2" y="0"/>
                    <a:pt x="2" y="1"/>
                  </a:cubicBezTo>
                  <a:cubicBezTo>
                    <a:pt x="2" y="11"/>
                    <a:pt x="2" y="11"/>
                    <a:pt x="2" y="11"/>
                  </a:cubicBezTo>
                  <a:cubicBezTo>
                    <a:pt x="2" y="11"/>
                    <a:pt x="2" y="11"/>
                    <a:pt x="2" y="11"/>
                  </a:cubicBezTo>
                  <a:cubicBezTo>
                    <a:pt x="2" y="12"/>
                    <a:pt x="2" y="12"/>
                    <a:pt x="2" y="12"/>
                  </a:cubicBezTo>
                  <a:cubicBezTo>
                    <a:pt x="2" y="12"/>
                    <a:pt x="1"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0" name="Freeform 281"/>
            <p:cNvSpPr/>
            <p:nvPr/>
          </p:nvSpPr>
          <p:spPr bwMode="auto">
            <a:xfrm>
              <a:off x="10218738" y="4927600"/>
              <a:ext cx="47625" cy="157163"/>
            </a:xfrm>
            <a:custGeom>
              <a:avLst/>
              <a:gdLst>
                <a:gd name="T0" fmla="*/ 1 w 6"/>
                <a:gd name="T1" fmla="*/ 20 h 20"/>
                <a:gd name="T2" fmla="*/ 1 w 6"/>
                <a:gd name="T3" fmla="*/ 20 h 20"/>
                <a:gd name="T4" fmla="*/ 0 w 6"/>
                <a:gd name="T5" fmla="*/ 19 h 20"/>
                <a:gd name="T6" fmla="*/ 4 w 6"/>
                <a:gd name="T7" fmla="*/ 1 h 20"/>
                <a:gd name="T8" fmla="*/ 5 w 6"/>
                <a:gd name="T9" fmla="*/ 0 h 20"/>
                <a:gd name="T10" fmla="*/ 6 w 6"/>
                <a:gd name="T11" fmla="*/ 1 h 20"/>
                <a:gd name="T12" fmla="*/ 2 w 6"/>
                <a:gd name="T13" fmla="*/ 19 h 20"/>
                <a:gd name="T14" fmla="*/ 1 w 6"/>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0">
                  <a:moveTo>
                    <a:pt x="1" y="20"/>
                  </a:moveTo>
                  <a:cubicBezTo>
                    <a:pt x="1" y="20"/>
                    <a:pt x="1" y="20"/>
                    <a:pt x="1" y="20"/>
                  </a:cubicBezTo>
                  <a:cubicBezTo>
                    <a:pt x="1" y="20"/>
                    <a:pt x="0" y="20"/>
                    <a:pt x="0" y="19"/>
                  </a:cubicBezTo>
                  <a:cubicBezTo>
                    <a:pt x="1" y="13"/>
                    <a:pt x="2" y="7"/>
                    <a:pt x="4" y="1"/>
                  </a:cubicBezTo>
                  <a:cubicBezTo>
                    <a:pt x="4" y="0"/>
                    <a:pt x="5" y="0"/>
                    <a:pt x="5" y="0"/>
                  </a:cubicBezTo>
                  <a:cubicBezTo>
                    <a:pt x="6" y="0"/>
                    <a:pt x="6" y="1"/>
                    <a:pt x="6" y="1"/>
                  </a:cubicBezTo>
                  <a:cubicBezTo>
                    <a:pt x="4" y="7"/>
                    <a:pt x="3" y="13"/>
                    <a:pt x="2" y="19"/>
                  </a:cubicBezTo>
                  <a:cubicBezTo>
                    <a:pt x="2" y="20"/>
                    <a:pt x="2" y="20"/>
                    <a:pt x="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1" name="Freeform 282"/>
            <p:cNvSpPr/>
            <p:nvPr/>
          </p:nvSpPr>
          <p:spPr bwMode="auto">
            <a:xfrm>
              <a:off x="10250488" y="4895850"/>
              <a:ext cx="47625" cy="125413"/>
            </a:xfrm>
            <a:custGeom>
              <a:avLst/>
              <a:gdLst>
                <a:gd name="T0" fmla="*/ 1 w 6"/>
                <a:gd name="T1" fmla="*/ 16 h 16"/>
                <a:gd name="T2" fmla="*/ 1 w 6"/>
                <a:gd name="T3" fmla="*/ 16 h 16"/>
                <a:gd name="T4" fmla="*/ 0 w 6"/>
                <a:gd name="T5" fmla="*/ 15 h 16"/>
                <a:gd name="T6" fmla="*/ 4 w 6"/>
                <a:gd name="T7" fmla="*/ 1 h 16"/>
                <a:gd name="T8" fmla="*/ 5 w 6"/>
                <a:gd name="T9" fmla="*/ 0 h 16"/>
                <a:gd name="T10" fmla="*/ 6 w 6"/>
                <a:gd name="T11" fmla="*/ 2 h 16"/>
                <a:gd name="T12" fmla="*/ 2 w 6"/>
                <a:gd name="T13" fmla="*/ 16 h 16"/>
                <a:gd name="T14" fmla="*/ 1 w 6"/>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6">
                  <a:moveTo>
                    <a:pt x="1" y="16"/>
                  </a:moveTo>
                  <a:cubicBezTo>
                    <a:pt x="1" y="16"/>
                    <a:pt x="1" y="16"/>
                    <a:pt x="1" y="16"/>
                  </a:cubicBezTo>
                  <a:cubicBezTo>
                    <a:pt x="0" y="16"/>
                    <a:pt x="0" y="16"/>
                    <a:pt x="0" y="15"/>
                  </a:cubicBezTo>
                  <a:cubicBezTo>
                    <a:pt x="4" y="1"/>
                    <a:pt x="4" y="1"/>
                    <a:pt x="4" y="1"/>
                  </a:cubicBezTo>
                  <a:cubicBezTo>
                    <a:pt x="4" y="1"/>
                    <a:pt x="5" y="0"/>
                    <a:pt x="5" y="0"/>
                  </a:cubicBezTo>
                  <a:cubicBezTo>
                    <a:pt x="6" y="1"/>
                    <a:pt x="6" y="1"/>
                    <a:pt x="6" y="2"/>
                  </a:cubicBezTo>
                  <a:cubicBezTo>
                    <a:pt x="2" y="16"/>
                    <a:pt x="2" y="16"/>
                    <a:pt x="2" y="16"/>
                  </a:cubicBezTo>
                  <a:cubicBezTo>
                    <a:pt x="2" y="16"/>
                    <a:pt x="2" y="16"/>
                    <a:pt x="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2" name="Freeform 283"/>
            <p:cNvSpPr/>
            <p:nvPr/>
          </p:nvSpPr>
          <p:spPr bwMode="auto">
            <a:xfrm>
              <a:off x="10306050" y="4864100"/>
              <a:ext cx="46038" cy="109538"/>
            </a:xfrm>
            <a:custGeom>
              <a:avLst/>
              <a:gdLst>
                <a:gd name="T0" fmla="*/ 1 w 6"/>
                <a:gd name="T1" fmla="*/ 14 h 14"/>
                <a:gd name="T2" fmla="*/ 1 w 6"/>
                <a:gd name="T3" fmla="*/ 14 h 14"/>
                <a:gd name="T4" fmla="*/ 0 w 6"/>
                <a:gd name="T5" fmla="*/ 13 h 14"/>
                <a:gd name="T6" fmla="*/ 4 w 6"/>
                <a:gd name="T7" fmla="*/ 1 h 14"/>
                <a:gd name="T8" fmla="*/ 5 w 6"/>
                <a:gd name="T9" fmla="*/ 0 h 14"/>
                <a:gd name="T10" fmla="*/ 5 w 6"/>
                <a:gd name="T11" fmla="*/ 1 h 14"/>
                <a:gd name="T12" fmla="*/ 2 w 6"/>
                <a:gd name="T13" fmla="*/ 13 h 14"/>
                <a:gd name="T14" fmla="*/ 1 w 6"/>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4">
                  <a:moveTo>
                    <a:pt x="1" y="14"/>
                  </a:moveTo>
                  <a:cubicBezTo>
                    <a:pt x="1" y="14"/>
                    <a:pt x="1" y="14"/>
                    <a:pt x="1" y="14"/>
                  </a:cubicBezTo>
                  <a:cubicBezTo>
                    <a:pt x="0" y="14"/>
                    <a:pt x="0" y="13"/>
                    <a:pt x="0" y="13"/>
                  </a:cubicBezTo>
                  <a:cubicBezTo>
                    <a:pt x="1" y="9"/>
                    <a:pt x="2" y="5"/>
                    <a:pt x="4" y="1"/>
                  </a:cubicBezTo>
                  <a:cubicBezTo>
                    <a:pt x="4" y="0"/>
                    <a:pt x="4" y="0"/>
                    <a:pt x="5" y="0"/>
                  </a:cubicBezTo>
                  <a:cubicBezTo>
                    <a:pt x="5" y="0"/>
                    <a:pt x="6" y="1"/>
                    <a:pt x="5" y="1"/>
                  </a:cubicBezTo>
                  <a:cubicBezTo>
                    <a:pt x="4" y="5"/>
                    <a:pt x="3" y="9"/>
                    <a:pt x="2" y="13"/>
                  </a:cubicBezTo>
                  <a:cubicBezTo>
                    <a:pt x="2" y="14"/>
                    <a:pt x="1" y="14"/>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3" name="Freeform 284"/>
            <p:cNvSpPr/>
            <p:nvPr/>
          </p:nvSpPr>
          <p:spPr bwMode="auto">
            <a:xfrm>
              <a:off x="10367963" y="4856163"/>
              <a:ext cx="39688" cy="79375"/>
            </a:xfrm>
            <a:custGeom>
              <a:avLst/>
              <a:gdLst>
                <a:gd name="T0" fmla="*/ 1 w 5"/>
                <a:gd name="T1" fmla="*/ 10 h 10"/>
                <a:gd name="T2" fmla="*/ 1 w 5"/>
                <a:gd name="T3" fmla="*/ 10 h 10"/>
                <a:gd name="T4" fmla="*/ 0 w 5"/>
                <a:gd name="T5" fmla="*/ 9 h 10"/>
                <a:gd name="T6" fmla="*/ 2 w 5"/>
                <a:gd name="T7" fmla="*/ 4 h 10"/>
                <a:gd name="T8" fmla="*/ 3 w 5"/>
                <a:gd name="T9" fmla="*/ 0 h 10"/>
                <a:gd name="T10" fmla="*/ 4 w 5"/>
                <a:gd name="T11" fmla="*/ 0 h 10"/>
                <a:gd name="T12" fmla="*/ 5 w 5"/>
                <a:gd name="T13" fmla="*/ 1 h 10"/>
                <a:gd name="T14" fmla="*/ 3 w 5"/>
                <a:gd name="T15" fmla="*/ 4 h 10"/>
                <a:gd name="T16" fmla="*/ 2 w 5"/>
                <a:gd name="T17" fmla="*/ 9 h 10"/>
                <a:gd name="T18" fmla="*/ 1 w 5"/>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0">
                  <a:moveTo>
                    <a:pt x="1" y="10"/>
                  </a:moveTo>
                  <a:cubicBezTo>
                    <a:pt x="1" y="10"/>
                    <a:pt x="1" y="10"/>
                    <a:pt x="1" y="10"/>
                  </a:cubicBezTo>
                  <a:cubicBezTo>
                    <a:pt x="1" y="10"/>
                    <a:pt x="0" y="10"/>
                    <a:pt x="0" y="9"/>
                  </a:cubicBezTo>
                  <a:cubicBezTo>
                    <a:pt x="0" y="7"/>
                    <a:pt x="1" y="5"/>
                    <a:pt x="2" y="4"/>
                  </a:cubicBezTo>
                  <a:cubicBezTo>
                    <a:pt x="3" y="0"/>
                    <a:pt x="3" y="0"/>
                    <a:pt x="3" y="0"/>
                  </a:cubicBezTo>
                  <a:cubicBezTo>
                    <a:pt x="3" y="0"/>
                    <a:pt x="4" y="0"/>
                    <a:pt x="4" y="0"/>
                  </a:cubicBezTo>
                  <a:cubicBezTo>
                    <a:pt x="5" y="0"/>
                    <a:pt x="5" y="1"/>
                    <a:pt x="5" y="1"/>
                  </a:cubicBezTo>
                  <a:cubicBezTo>
                    <a:pt x="3" y="4"/>
                    <a:pt x="3" y="4"/>
                    <a:pt x="3" y="4"/>
                  </a:cubicBezTo>
                  <a:cubicBezTo>
                    <a:pt x="3" y="6"/>
                    <a:pt x="2" y="8"/>
                    <a:pt x="2" y="9"/>
                  </a:cubicBezTo>
                  <a:cubicBezTo>
                    <a:pt x="2" y="10"/>
                    <a:pt x="2" y="10"/>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4" name="Freeform 285"/>
            <p:cNvSpPr/>
            <p:nvPr/>
          </p:nvSpPr>
          <p:spPr bwMode="auto">
            <a:xfrm>
              <a:off x="10423525" y="4856163"/>
              <a:ext cx="47625" cy="79375"/>
            </a:xfrm>
            <a:custGeom>
              <a:avLst/>
              <a:gdLst>
                <a:gd name="T0" fmla="*/ 1 w 6"/>
                <a:gd name="T1" fmla="*/ 10 h 10"/>
                <a:gd name="T2" fmla="*/ 0 w 6"/>
                <a:gd name="T3" fmla="*/ 10 h 10"/>
                <a:gd name="T4" fmla="*/ 0 w 6"/>
                <a:gd name="T5" fmla="*/ 8 h 10"/>
                <a:gd name="T6" fmla="*/ 3 w 6"/>
                <a:gd name="T7" fmla="*/ 2 h 10"/>
                <a:gd name="T8" fmla="*/ 4 w 6"/>
                <a:gd name="T9" fmla="*/ 0 h 10"/>
                <a:gd name="T10" fmla="*/ 6 w 6"/>
                <a:gd name="T11" fmla="*/ 1 h 10"/>
                <a:gd name="T12" fmla="*/ 5 w 6"/>
                <a:gd name="T13" fmla="*/ 2 h 10"/>
                <a:gd name="T14" fmla="*/ 4 w 6"/>
                <a:gd name="T15" fmla="*/ 3 h 10"/>
                <a:gd name="T16" fmla="*/ 1 w 6"/>
                <a:gd name="T17" fmla="*/ 9 h 10"/>
                <a:gd name="T18" fmla="*/ 1 w 6"/>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0">
                  <a:moveTo>
                    <a:pt x="1" y="10"/>
                  </a:moveTo>
                  <a:cubicBezTo>
                    <a:pt x="0" y="10"/>
                    <a:pt x="0" y="10"/>
                    <a:pt x="0" y="10"/>
                  </a:cubicBezTo>
                  <a:cubicBezTo>
                    <a:pt x="0" y="9"/>
                    <a:pt x="0" y="9"/>
                    <a:pt x="0" y="8"/>
                  </a:cubicBezTo>
                  <a:cubicBezTo>
                    <a:pt x="3" y="2"/>
                    <a:pt x="3" y="2"/>
                    <a:pt x="3" y="2"/>
                  </a:cubicBezTo>
                  <a:cubicBezTo>
                    <a:pt x="3" y="2"/>
                    <a:pt x="3" y="1"/>
                    <a:pt x="4" y="0"/>
                  </a:cubicBezTo>
                  <a:cubicBezTo>
                    <a:pt x="5" y="0"/>
                    <a:pt x="5" y="1"/>
                    <a:pt x="6" y="1"/>
                  </a:cubicBezTo>
                  <a:cubicBezTo>
                    <a:pt x="6" y="2"/>
                    <a:pt x="5" y="2"/>
                    <a:pt x="5" y="2"/>
                  </a:cubicBezTo>
                  <a:cubicBezTo>
                    <a:pt x="5" y="2"/>
                    <a:pt x="5" y="2"/>
                    <a:pt x="4" y="3"/>
                  </a:cubicBezTo>
                  <a:cubicBezTo>
                    <a:pt x="1" y="9"/>
                    <a:pt x="1" y="9"/>
                    <a:pt x="1" y="9"/>
                  </a:cubicBezTo>
                  <a:cubicBezTo>
                    <a:pt x="1" y="9"/>
                    <a:pt x="1" y="10"/>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5" name="Freeform 286"/>
            <p:cNvSpPr/>
            <p:nvPr/>
          </p:nvSpPr>
          <p:spPr bwMode="auto">
            <a:xfrm>
              <a:off x="10479088" y="4872038"/>
              <a:ext cx="46038" cy="71438"/>
            </a:xfrm>
            <a:custGeom>
              <a:avLst/>
              <a:gdLst>
                <a:gd name="T0" fmla="*/ 1 w 6"/>
                <a:gd name="T1" fmla="*/ 9 h 9"/>
                <a:gd name="T2" fmla="*/ 1 w 6"/>
                <a:gd name="T3" fmla="*/ 9 h 9"/>
                <a:gd name="T4" fmla="*/ 0 w 6"/>
                <a:gd name="T5" fmla="*/ 8 h 9"/>
                <a:gd name="T6" fmla="*/ 5 w 6"/>
                <a:gd name="T7" fmla="*/ 1 h 9"/>
                <a:gd name="T8" fmla="*/ 6 w 6"/>
                <a:gd name="T9" fmla="*/ 0 h 9"/>
                <a:gd name="T10" fmla="*/ 6 w 6"/>
                <a:gd name="T11" fmla="*/ 2 h 9"/>
                <a:gd name="T12" fmla="*/ 2 w 6"/>
                <a:gd name="T13" fmla="*/ 8 h 9"/>
                <a:gd name="T14" fmla="*/ 2 w 6"/>
                <a:gd name="T15" fmla="*/ 9 h 9"/>
                <a:gd name="T16" fmla="*/ 1 w 6"/>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9">
                  <a:moveTo>
                    <a:pt x="1" y="9"/>
                  </a:moveTo>
                  <a:cubicBezTo>
                    <a:pt x="1" y="9"/>
                    <a:pt x="1" y="9"/>
                    <a:pt x="1" y="9"/>
                  </a:cubicBezTo>
                  <a:cubicBezTo>
                    <a:pt x="0" y="9"/>
                    <a:pt x="0" y="8"/>
                    <a:pt x="0" y="8"/>
                  </a:cubicBezTo>
                  <a:cubicBezTo>
                    <a:pt x="2" y="5"/>
                    <a:pt x="3" y="3"/>
                    <a:pt x="5" y="1"/>
                  </a:cubicBezTo>
                  <a:cubicBezTo>
                    <a:pt x="5" y="0"/>
                    <a:pt x="5" y="0"/>
                    <a:pt x="6" y="0"/>
                  </a:cubicBezTo>
                  <a:cubicBezTo>
                    <a:pt x="6" y="1"/>
                    <a:pt x="6" y="1"/>
                    <a:pt x="6" y="2"/>
                  </a:cubicBezTo>
                  <a:cubicBezTo>
                    <a:pt x="5" y="4"/>
                    <a:pt x="3" y="6"/>
                    <a:pt x="2" y="8"/>
                  </a:cubicBezTo>
                  <a:cubicBezTo>
                    <a:pt x="3" y="9"/>
                    <a:pt x="2" y="9"/>
                    <a:pt x="2" y="9"/>
                  </a:cubicBezTo>
                  <a:cubicBezTo>
                    <a:pt x="2" y="9"/>
                    <a:pt x="2" y="9"/>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6" name="Freeform 287"/>
            <p:cNvSpPr/>
            <p:nvPr/>
          </p:nvSpPr>
          <p:spPr bwMode="auto">
            <a:xfrm>
              <a:off x="10533063" y="4903788"/>
              <a:ext cx="39688" cy="47625"/>
            </a:xfrm>
            <a:custGeom>
              <a:avLst/>
              <a:gdLst>
                <a:gd name="T0" fmla="*/ 1 w 5"/>
                <a:gd name="T1" fmla="*/ 6 h 6"/>
                <a:gd name="T2" fmla="*/ 1 w 5"/>
                <a:gd name="T3" fmla="*/ 6 h 6"/>
                <a:gd name="T4" fmla="*/ 0 w 5"/>
                <a:gd name="T5" fmla="*/ 5 h 6"/>
                <a:gd name="T6" fmla="*/ 3 w 5"/>
                <a:gd name="T7" fmla="*/ 0 h 6"/>
                <a:gd name="T8" fmla="*/ 4 w 5"/>
                <a:gd name="T9" fmla="*/ 0 h 6"/>
                <a:gd name="T10" fmla="*/ 5 w 5"/>
                <a:gd name="T11" fmla="*/ 1 h 6"/>
                <a:gd name="T12" fmla="*/ 2 w 5"/>
                <a:gd name="T13" fmla="*/ 6 h 6"/>
                <a:gd name="T14" fmla="*/ 1 w 5"/>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1" y="6"/>
                  </a:moveTo>
                  <a:cubicBezTo>
                    <a:pt x="1" y="6"/>
                    <a:pt x="1" y="6"/>
                    <a:pt x="1" y="6"/>
                  </a:cubicBezTo>
                  <a:cubicBezTo>
                    <a:pt x="0" y="6"/>
                    <a:pt x="0" y="5"/>
                    <a:pt x="0" y="5"/>
                  </a:cubicBezTo>
                  <a:cubicBezTo>
                    <a:pt x="1" y="3"/>
                    <a:pt x="2" y="2"/>
                    <a:pt x="3" y="0"/>
                  </a:cubicBezTo>
                  <a:cubicBezTo>
                    <a:pt x="3" y="0"/>
                    <a:pt x="4" y="0"/>
                    <a:pt x="4" y="0"/>
                  </a:cubicBezTo>
                  <a:cubicBezTo>
                    <a:pt x="5" y="0"/>
                    <a:pt x="5" y="1"/>
                    <a:pt x="5" y="1"/>
                  </a:cubicBezTo>
                  <a:cubicBezTo>
                    <a:pt x="4" y="3"/>
                    <a:pt x="3" y="4"/>
                    <a:pt x="2" y="6"/>
                  </a:cubicBezTo>
                  <a:cubicBezTo>
                    <a:pt x="2" y="6"/>
                    <a:pt x="2"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7" name="Freeform 288"/>
            <p:cNvSpPr/>
            <p:nvPr/>
          </p:nvSpPr>
          <p:spPr bwMode="auto">
            <a:xfrm>
              <a:off x="10572750" y="4927600"/>
              <a:ext cx="31750" cy="53975"/>
            </a:xfrm>
            <a:custGeom>
              <a:avLst/>
              <a:gdLst>
                <a:gd name="T0" fmla="*/ 1 w 4"/>
                <a:gd name="T1" fmla="*/ 7 h 7"/>
                <a:gd name="T2" fmla="*/ 0 w 4"/>
                <a:gd name="T3" fmla="*/ 7 h 7"/>
                <a:gd name="T4" fmla="*/ 0 w 4"/>
                <a:gd name="T5" fmla="*/ 5 h 7"/>
                <a:gd name="T6" fmla="*/ 2 w 4"/>
                <a:gd name="T7" fmla="*/ 1 h 7"/>
                <a:gd name="T8" fmla="*/ 4 w 4"/>
                <a:gd name="T9" fmla="*/ 0 h 7"/>
                <a:gd name="T10" fmla="*/ 4 w 4"/>
                <a:gd name="T11" fmla="*/ 1 h 7"/>
                <a:gd name="T12" fmla="*/ 2 w 4"/>
                <a:gd name="T13" fmla="*/ 6 h 7"/>
                <a:gd name="T14" fmla="*/ 1 w 4"/>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1" y="7"/>
                  </a:moveTo>
                  <a:cubicBezTo>
                    <a:pt x="1" y="7"/>
                    <a:pt x="0" y="7"/>
                    <a:pt x="0" y="7"/>
                  </a:cubicBezTo>
                  <a:cubicBezTo>
                    <a:pt x="0" y="6"/>
                    <a:pt x="0" y="6"/>
                    <a:pt x="0" y="5"/>
                  </a:cubicBezTo>
                  <a:cubicBezTo>
                    <a:pt x="2" y="1"/>
                    <a:pt x="2" y="1"/>
                    <a:pt x="2" y="1"/>
                  </a:cubicBezTo>
                  <a:cubicBezTo>
                    <a:pt x="3" y="0"/>
                    <a:pt x="3" y="0"/>
                    <a:pt x="4" y="0"/>
                  </a:cubicBezTo>
                  <a:cubicBezTo>
                    <a:pt x="4" y="0"/>
                    <a:pt x="4" y="1"/>
                    <a:pt x="4" y="1"/>
                  </a:cubicBezTo>
                  <a:cubicBezTo>
                    <a:pt x="2" y="6"/>
                    <a:pt x="2" y="6"/>
                    <a:pt x="2" y="6"/>
                  </a:cubicBezTo>
                  <a:cubicBezTo>
                    <a:pt x="1" y="7"/>
                    <a:pt x="1" y="7"/>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8" name="Freeform 289"/>
            <p:cNvSpPr/>
            <p:nvPr/>
          </p:nvSpPr>
          <p:spPr bwMode="auto">
            <a:xfrm>
              <a:off x="10588625" y="4943475"/>
              <a:ext cx="31750" cy="46038"/>
            </a:xfrm>
            <a:custGeom>
              <a:avLst/>
              <a:gdLst>
                <a:gd name="T0" fmla="*/ 1 w 4"/>
                <a:gd name="T1" fmla="*/ 6 h 6"/>
                <a:gd name="T2" fmla="*/ 0 w 4"/>
                <a:gd name="T3" fmla="*/ 6 h 6"/>
                <a:gd name="T4" fmla="*/ 0 w 4"/>
                <a:gd name="T5" fmla="*/ 5 h 6"/>
                <a:gd name="T6" fmla="*/ 2 w 4"/>
                <a:gd name="T7" fmla="*/ 1 h 6"/>
                <a:gd name="T8" fmla="*/ 4 w 4"/>
                <a:gd name="T9" fmla="*/ 0 h 6"/>
                <a:gd name="T10" fmla="*/ 4 w 4"/>
                <a:gd name="T11" fmla="*/ 2 h 6"/>
                <a:gd name="T12" fmla="*/ 2 w 4"/>
                <a:gd name="T13" fmla="*/ 5 h 6"/>
                <a:gd name="T14" fmla="*/ 2 w 4"/>
                <a:gd name="T15" fmla="*/ 6 h 6"/>
                <a:gd name="T16" fmla="*/ 1 w 4"/>
                <a:gd name="T17" fmla="*/ 6 h 6"/>
                <a:gd name="T18" fmla="*/ 1 w 4"/>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1" y="6"/>
                  </a:moveTo>
                  <a:cubicBezTo>
                    <a:pt x="0" y="6"/>
                    <a:pt x="0" y="6"/>
                    <a:pt x="0" y="6"/>
                  </a:cubicBezTo>
                  <a:cubicBezTo>
                    <a:pt x="0" y="6"/>
                    <a:pt x="0" y="5"/>
                    <a:pt x="0" y="5"/>
                  </a:cubicBezTo>
                  <a:cubicBezTo>
                    <a:pt x="2" y="1"/>
                    <a:pt x="2" y="1"/>
                    <a:pt x="2" y="1"/>
                  </a:cubicBezTo>
                  <a:cubicBezTo>
                    <a:pt x="3" y="0"/>
                    <a:pt x="3" y="0"/>
                    <a:pt x="4" y="0"/>
                  </a:cubicBezTo>
                  <a:cubicBezTo>
                    <a:pt x="4" y="0"/>
                    <a:pt x="4" y="1"/>
                    <a:pt x="4" y="2"/>
                  </a:cubicBezTo>
                  <a:cubicBezTo>
                    <a:pt x="2" y="5"/>
                    <a:pt x="2" y="5"/>
                    <a:pt x="2" y="5"/>
                  </a:cubicBezTo>
                  <a:cubicBezTo>
                    <a:pt x="2" y="5"/>
                    <a:pt x="2" y="5"/>
                    <a:pt x="2" y="6"/>
                  </a:cubicBezTo>
                  <a:cubicBezTo>
                    <a:pt x="1" y="6"/>
                    <a:pt x="1" y="6"/>
                    <a:pt x="1"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9" name="Freeform 290"/>
            <p:cNvSpPr/>
            <p:nvPr/>
          </p:nvSpPr>
          <p:spPr bwMode="auto">
            <a:xfrm>
              <a:off x="10604500" y="4967288"/>
              <a:ext cx="23813" cy="38100"/>
            </a:xfrm>
            <a:custGeom>
              <a:avLst/>
              <a:gdLst>
                <a:gd name="T0" fmla="*/ 1 w 3"/>
                <a:gd name="T1" fmla="*/ 5 h 5"/>
                <a:gd name="T2" fmla="*/ 0 w 3"/>
                <a:gd name="T3" fmla="*/ 5 h 5"/>
                <a:gd name="T4" fmla="*/ 0 w 3"/>
                <a:gd name="T5" fmla="*/ 4 h 5"/>
                <a:gd name="T6" fmla="*/ 1 w 3"/>
                <a:gd name="T7" fmla="*/ 2 h 5"/>
                <a:gd name="T8" fmla="*/ 2 w 3"/>
                <a:gd name="T9" fmla="*/ 1 h 5"/>
                <a:gd name="T10" fmla="*/ 3 w 3"/>
                <a:gd name="T11" fmla="*/ 0 h 5"/>
                <a:gd name="T12" fmla="*/ 3 w 3"/>
                <a:gd name="T13" fmla="*/ 2 h 5"/>
                <a:gd name="T14" fmla="*/ 2 w 3"/>
                <a:gd name="T15" fmla="*/ 3 h 5"/>
                <a:gd name="T16" fmla="*/ 2 w 3"/>
                <a:gd name="T17" fmla="*/ 3 h 5"/>
                <a:gd name="T18" fmla="*/ 1 w 3"/>
                <a:gd name="T19" fmla="*/ 5 h 5"/>
                <a:gd name="T20" fmla="*/ 1 w 3"/>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5">
                  <a:moveTo>
                    <a:pt x="1" y="5"/>
                  </a:moveTo>
                  <a:cubicBezTo>
                    <a:pt x="0" y="5"/>
                    <a:pt x="0" y="5"/>
                    <a:pt x="0" y="5"/>
                  </a:cubicBezTo>
                  <a:cubicBezTo>
                    <a:pt x="0" y="5"/>
                    <a:pt x="0" y="4"/>
                    <a:pt x="0" y="4"/>
                  </a:cubicBezTo>
                  <a:cubicBezTo>
                    <a:pt x="1" y="2"/>
                    <a:pt x="1" y="2"/>
                    <a:pt x="1" y="2"/>
                  </a:cubicBezTo>
                  <a:cubicBezTo>
                    <a:pt x="1" y="1"/>
                    <a:pt x="2" y="1"/>
                    <a:pt x="2" y="1"/>
                  </a:cubicBezTo>
                  <a:cubicBezTo>
                    <a:pt x="2" y="0"/>
                    <a:pt x="2" y="0"/>
                    <a:pt x="3" y="0"/>
                  </a:cubicBezTo>
                  <a:cubicBezTo>
                    <a:pt x="3" y="1"/>
                    <a:pt x="3" y="1"/>
                    <a:pt x="3" y="2"/>
                  </a:cubicBezTo>
                  <a:cubicBezTo>
                    <a:pt x="2" y="3"/>
                    <a:pt x="2" y="3"/>
                    <a:pt x="2" y="3"/>
                  </a:cubicBezTo>
                  <a:cubicBezTo>
                    <a:pt x="2" y="3"/>
                    <a:pt x="2" y="3"/>
                    <a:pt x="2" y="3"/>
                  </a:cubicBezTo>
                  <a:cubicBezTo>
                    <a:pt x="2" y="4"/>
                    <a:pt x="1" y="5"/>
                    <a:pt x="1" y="5"/>
                  </a:cubicBezTo>
                  <a:cubicBezTo>
                    <a:pt x="1" y="5"/>
                    <a:pt x="1"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50" name="Freeform 291"/>
            <p:cNvSpPr/>
            <p:nvPr/>
          </p:nvSpPr>
          <p:spPr bwMode="auto">
            <a:xfrm>
              <a:off x="10775950" y="5021263"/>
              <a:ext cx="15875" cy="79375"/>
            </a:xfrm>
            <a:custGeom>
              <a:avLst/>
              <a:gdLst>
                <a:gd name="T0" fmla="*/ 1 w 2"/>
                <a:gd name="T1" fmla="*/ 10 h 10"/>
                <a:gd name="T2" fmla="*/ 0 w 2"/>
                <a:gd name="T3" fmla="*/ 9 h 10"/>
                <a:gd name="T4" fmla="*/ 1 w 2"/>
                <a:gd name="T5" fmla="*/ 1 h 10"/>
                <a:gd name="T6" fmla="*/ 2 w 2"/>
                <a:gd name="T7" fmla="*/ 0 h 10"/>
                <a:gd name="T8" fmla="*/ 2 w 2"/>
                <a:gd name="T9" fmla="*/ 1 h 10"/>
                <a:gd name="T10" fmla="*/ 2 w 2"/>
                <a:gd name="T11" fmla="*/ 9 h 10"/>
                <a:gd name="T12" fmla="*/ 1 w 2"/>
                <a:gd name="T13" fmla="*/ 10 h 10"/>
                <a:gd name="T14" fmla="*/ 1 w 2"/>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0">
                  <a:moveTo>
                    <a:pt x="1" y="10"/>
                  </a:moveTo>
                  <a:cubicBezTo>
                    <a:pt x="1" y="10"/>
                    <a:pt x="0" y="9"/>
                    <a:pt x="0" y="9"/>
                  </a:cubicBezTo>
                  <a:cubicBezTo>
                    <a:pt x="0" y="6"/>
                    <a:pt x="0" y="4"/>
                    <a:pt x="1" y="1"/>
                  </a:cubicBezTo>
                  <a:cubicBezTo>
                    <a:pt x="1" y="0"/>
                    <a:pt x="1" y="0"/>
                    <a:pt x="2" y="0"/>
                  </a:cubicBezTo>
                  <a:cubicBezTo>
                    <a:pt x="2" y="0"/>
                    <a:pt x="2" y="1"/>
                    <a:pt x="2" y="1"/>
                  </a:cubicBezTo>
                  <a:cubicBezTo>
                    <a:pt x="2" y="4"/>
                    <a:pt x="2" y="6"/>
                    <a:pt x="2" y="9"/>
                  </a:cubicBezTo>
                  <a:cubicBezTo>
                    <a:pt x="2" y="9"/>
                    <a:pt x="2" y="10"/>
                    <a:pt x="1" y="10"/>
                  </a:cubicBezTo>
                  <a:cubicBezTo>
                    <a:pt x="1" y="10"/>
                    <a:pt x="1" y="10"/>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51" name="Freeform 292"/>
            <p:cNvSpPr/>
            <p:nvPr/>
          </p:nvSpPr>
          <p:spPr bwMode="auto">
            <a:xfrm>
              <a:off x="10769600" y="5226050"/>
              <a:ext cx="22225" cy="117475"/>
            </a:xfrm>
            <a:custGeom>
              <a:avLst/>
              <a:gdLst>
                <a:gd name="T0" fmla="*/ 2 w 3"/>
                <a:gd name="T1" fmla="*/ 15 h 15"/>
                <a:gd name="T2" fmla="*/ 1 w 3"/>
                <a:gd name="T3" fmla="*/ 14 h 15"/>
                <a:gd name="T4" fmla="*/ 1 w 3"/>
                <a:gd name="T5" fmla="*/ 13 h 15"/>
                <a:gd name="T6" fmla="*/ 0 w 3"/>
                <a:gd name="T7" fmla="*/ 1 h 15"/>
                <a:gd name="T8" fmla="*/ 1 w 3"/>
                <a:gd name="T9" fmla="*/ 0 h 15"/>
                <a:gd name="T10" fmla="*/ 1 w 3"/>
                <a:gd name="T11" fmla="*/ 0 h 15"/>
                <a:gd name="T12" fmla="*/ 2 w 3"/>
                <a:gd name="T13" fmla="*/ 0 h 15"/>
                <a:gd name="T14" fmla="*/ 3 w 3"/>
                <a:gd name="T15" fmla="*/ 13 h 15"/>
                <a:gd name="T16" fmla="*/ 2 w 3"/>
                <a:gd name="T17" fmla="*/ 15 h 15"/>
                <a:gd name="T18" fmla="*/ 2 w 3"/>
                <a:gd name="T1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5">
                  <a:moveTo>
                    <a:pt x="2" y="15"/>
                  </a:moveTo>
                  <a:cubicBezTo>
                    <a:pt x="1" y="15"/>
                    <a:pt x="1" y="14"/>
                    <a:pt x="1" y="14"/>
                  </a:cubicBezTo>
                  <a:cubicBezTo>
                    <a:pt x="1" y="14"/>
                    <a:pt x="1" y="13"/>
                    <a:pt x="1" y="13"/>
                  </a:cubicBezTo>
                  <a:cubicBezTo>
                    <a:pt x="0" y="9"/>
                    <a:pt x="0" y="5"/>
                    <a:pt x="0" y="1"/>
                  </a:cubicBezTo>
                  <a:cubicBezTo>
                    <a:pt x="0" y="0"/>
                    <a:pt x="1" y="0"/>
                    <a:pt x="1" y="0"/>
                  </a:cubicBezTo>
                  <a:cubicBezTo>
                    <a:pt x="1" y="0"/>
                    <a:pt x="1" y="0"/>
                    <a:pt x="1" y="0"/>
                  </a:cubicBezTo>
                  <a:cubicBezTo>
                    <a:pt x="2" y="0"/>
                    <a:pt x="2" y="0"/>
                    <a:pt x="2" y="0"/>
                  </a:cubicBezTo>
                  <a:cubicBezTo>
                    <a:pt x="2" y="5"/>
                    <a:pt x="2" y="9"/>
                    <a:pt x="3" y="13"/>
                  </a:cubicBezTo>
                  <a:cubicBezTo>
                    <a:pt x="3" y="14"/>
                    <a:pt x="2" y="14"/>
                    <a:pt x="2" y="15"/>
                  </a:cubicBezTo>
                  <a:cubicBezTo>
                    <a:pt x="2" y="15"/>
                    <a:pt x="2" y="15"/>
                    <a:pt x="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52" name="Freeform 293"/>
            <p:cNvSpPr/>
            <p:nvPr/>
          </p:nvSpPr>
          <p:spPr bwMode="auto">
            <a:xfrm>
              <a:off x="10196513" y="5295900"/>
              <a:ext cx="14288" cy="71438"/>
            </a:xfrm>
            <a:custGeom>
              <a:avLst/>
              <a:gdLst>
                <a:gd name="T0" fmla="*/ 1 w 2"/>
                <a:gd name="T1" fmla="*/ 9 h 9"/>
                <a:gd name="T2" fmla="*/ 1 w 2"/>
                <a:gd name="T3" fmla="*/ 9 h 9"/>
                <a:gd name="T4" fmla="*/ 0 w 2"/>
                <a:gd name="T5" fmla="*/ 8 h 9"/>
                <a:gd name="T6" fmla="*/ 0 w 2"/>
                <a:gd name="T7" fmla="*/ 1 h 9"/>
                <a:gd name="T8" fmla="*/ 0 w 2"/>
                <a:gd name="T9" fmla="*/ 1 h 9"/>
                <a:gd name="T10" fmla="*/ 1 w 2"/>
                <a:gd name="T11" fmla="*/ 0 h 9"/>
                <a:gd name="T12" fmla="*/ 1 w 2"/>
                <a:gd name="T13" fmla="*/ 0 h 9"/>
                <a:gd name="T14" fmla="*/ 2 w 2"/>
                <a:gd name="T15" fmla="*/ 1 h 9"/>
                <a:gd name="T16" fmla="*/ 2 w 2"/>
                <a:gd name="T17" fmla="*/ 1 h 9"/>
                <a:gd name="T18" fmla="*/ 2 w 2"/>
                <a:gd name="T19" fmla="*/ 1 h 9"/>
                <a:gd name="T20" fmla="*/ 2 w 2"/>
                <a:gd name="T21" fmla="*/ 7 h 9"/>
                <a:gd name="T22" fmla="*/ 2 w 2"/>
                <a:gd name="T23" fmla="*/ 8 h 9"/>
                <a:gd name="T24" fmla="*/ 2 w 2"/>
                <a:gd name="T25" fmla="*/ 9 h 9"/>
                <a:gd name="T26" fmla="*/ 1 w 2"/>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9">
                  <a:moveTo>
                    <a:pt x="1" y="9"/>
                  </a:moveTo>
                  <a:cubicBezTo>
                    <a:pt x="1" y="9"/>
                    <a:pt x="1" y="9"/>
                    <a:pt x="1" y="9"/>
                  </a:cubicBezTo>
                  <a:cubicBezTo>
                    <a:pt x="0" y="9"/>
                    <a:pt x="0" y="8"/>
                    <a:pt x="0" y="8"/>
                  </a:cubicBezTo>
                  <a:cubicBezTo>
                    <a:pt x="0" y="1"/>
                    <a:pt x="0" y="1"/>
                    <a:pt x="0" y="1"/>
                  </a:cubicBezTo>
                  <a:cubicBezTo>
                    <a:pt x="0" y="1"/>
                    <a:pt x="0" y="1"/>
                    <a:pt x="0" y="1"/>
                  </a:cubicBezTo>
                  <a:cubicBezTo>
                    <a:pt x="0" y="0"/>
                    <a:pt x="0" y="0"/>
                    <a:pt x="1" y="0"/>
                  </a:cubicBezTo>
                  <a:cubicBezTo>
                    <a:pt x="1" y="0"/>
                    <a:pt x="1" y="0"/>
                    <a:pt x="1" y="0"/>
                  </a:cubicBezTo>
                  <a:cubicBezTo>
                    <a:pt x="1" y="0"/>
                    <a:pt x="2" y="0"/>
                    <a:pt x="2" y="1"/>
                  </a:cubicBezTo>
                  <a:cubicBezTo>
                    <a:pt x="2" y="1"/>
                    <a:pt x="2" y="1"/>
                    <a:pt x="2" y="1"/>
                  </a:cubicBezTo>
                  <a:cubicBezTo>
                    <a:pt x="2" y="1"/>
                    <a:pt x="2" y="1"/>
                    <a:pt x="2" y="1"/>
                  </a:cubicBezTo>
                  <a:cubicBezTo>
                    <a:pt x="2" y="7"/>
                    <a:pt x="2" y="7"/>
                    <a:pt x="2" y="7"/>
                  </a:cubicBezTo>
                  <a:cubicBezTo>
                    <a:pt x="2" y="7"/>
                    <a:pt x="2" y="8"/>
                    <a:pt x="2" y="8"/>
                  </a:cubicBezTo>
                  <a:cubicBezTo>
                    <a:pt x="2" y="8"/>
                    <a:pt x="2" y="9"/>
                    <a:pt x="2" y="9"/>
                  </a:cubicBezTo>
                  <a:cubicBezTo>
                    <a:pt x="2" y="9"/>
                    <a:pt x="2" y="9"/>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53" name="Freeform 294"/>
            <p:cNvSpPr/>
            <p:nvPr/>
          </p:nvSpPr>
          <p:spPr bwMode="auto">
            <a:xfrm>
              <a:off x="10218738" y="5319713"/>
              <a:ext cx="15875" cy="61913"/>
            </a:xfrm>
            <a:custGeom>
              <a:avLst/>
              <a:gdLst>
                <a:gd name="T0" fmla="*/ 1 w 2"/>
                <a:gd name="T1" fmla="*/ 8 h 8"/>
                <a:gd name="T2" fmla="*/ 0 w 2"/>
                <a:gd name="T3" fmla="*/ 7 h 8"/>
                <a:gd name="T4" fmla="*/ 0 w 2"/>
                <a:gd name="T5" fmla="*/ 1 h 8"/>
                <a:gd name="T6" fmla="*/ 1 w 2"/>
                <a:gd name="T7" fmla="*/ 0 h 8"/>
                <a:gd name="T8" fmla="*/ 2 w 2"/>
                <a:gd name="T9" fmla="*/ 1 h 8"/>
                <a:gd name="T10" fmla="*/ 2 w 2"/>
                <a:gd name="T11" fmla="*/ 7 h 8"/>
                <a:gd name="T12" fmla="*/ 1 w 2"/>
                <a:gd name="T13" fmla="*/ 8 h 8"/>
                <a:gd name="T14" fmla="*/ 1 w 2"/>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8">
                  <a:moveTo>
                    <a:pt x="1" y="8"/>
                  </a:moveTo>
                  <a:cubicBezTo>
                    <a:pt x="0" y="8"/>
                    <a:pt x="0" y="8"/>
                    <a:pt x="0" y="7"/>
                  </a:cubicBezTo>
                  <a:cubicBezTo>
                    <a:pt x="0" y="1"/>
                    <a:pt x="0" y="1"/>
                    <a:pt x="0" y="1"/>
                  </a:cubicBezTo>
                  <a:cubicBezTo>
                    <a:pt x="0" y="0"/>
                    <a:pt x="0" y="0"/>
                    <a:pt x="1" y="0"/>
                  </a:cubicBezTo>
                  <a:cubicBezTo>
                    <a:pt x="1" y="0"/>
                    <a:pt x="2" y="0"/>
                    <a:pt x="2" y="1"/>
                  </a:cubicBezTo>
                  <a:cubicBezTo>
                    <a:pt x="2" y="7"/>
                    <a:pt x="2" y="7"/>
                    <a:pt x="2" y="7"/>
                  </a:cubicBezTo>
                  <a:cubicBezTo>
                    <a:pt x="2" y="8"/>
                    <a:pt x="2" y="8"/>
                    <a:pt x="1" y="8"/>
                  </a:cubicBezTo>
                  <a:cubicBezTo>
                    <a:pt x="1" y="8"/>
                    <a:pt x="1" y="8"/>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54" name="Freeform 295"/>
            <p:cNvSpPr>
              <a:spLocks noEditPoints="1"/>
            </p:cNvSpPr>
            <p:nvPr/>
          </p:nvSpPr>
          <p:spPr bwMode="auto">
            <a:xfrm>
              <a:off x="10047288" y="4706938"/>
              <a:ext cx="768350" cy="769938"/>
            </a:xfrm>
            <a:custGeom>
              <a:avLst/>
              <a:gdLst>
                <a:gd name="T0" fmla="*/ 54 w 98"/>
                <a:gd name="T1" fmla="*/ 90 h 98"/>
                <a:gd name="T2" fmla="*/ 36 w 98"/>
                <a:gd name="T3" fmla="*/ 97 h 98"/>
                <a:gd name="T4" fmla="*/ 23 w 98"/>
                <a:gd name="T5" fmla="*/ 82 h 98"/>
                <a:gd name="T6" fmla="*/ 6 w 98"/>
                <a:gd name="T7" fmla="*/ 73 h 98"/>
                <a:gd name="T8" fmla="*/ 8 w 98"/>
                <a:gd name="T9" fmla="*/ 54 h 98"/>
                <a:gd name="T10" fmla="*/ 1 w 98"/>
                <a:gd name="T11" fmla="*/ 36 h 98"/>
                <a:gd name="T12" fmla="*/ 16 w 98"/>
                <a:gd name="T13" fmla="*/ 23 h 98"/>
                <a:gd name="T14" fmla="*/ 25 w 98"/>
                <a:gd name="T15" fmla="*/ 6 h 98"/>
                <a:gd name="T16" fmla="*/ 44 w 98"/>
                <a:gd name="T17" fmla="*/ 7 h 98"/>
                <a:gd name="T18" fmla="*/ 61 w 98"/>
                <a:gd name="T19" fmla="*/ 1 h 98"/>
                <a:gd name="T20" fmla="*/ 77 w 98"/>
                <a:gd name="T21" fmla="*/ 7 h 98"/>
                <a:gd name="T22" fmla="*/ 78 w 98"/>
                <a:gd name="T23" fmla="*/ 10 h 98"/>
                <a:gd name="T24" fmla="*/ 78 w 98"/>
                <a:gd name="T25" fmla="*/ 19 h 98"/>
                <a:gd name="T26" fmla="*/ 92 w 98"/>
                <a:gd name="T27" fmla="*/ 24 h 98"/>
                <a:gd name="T28" fmla="*/ 91 w 98"/>
                <a:gd name="T29" fmla="*/ 50 h 98"/>
                <a:gd name="T30" fmla="*/ 97 w 98"/>
                <a:gd name="T31" fmla="*/ 62 h 98"/>
                <a:gd name="T32" fmla="*/ 82 w 98"/>
                <a:gd name="T33" fmla="*/ 75 h 98"/>
                <a:gd name="T34" fmla="*/ 74 w 98"/>
                <a:gd name="T35" fmla="*/ 92 h 98"/>
                <a:gd name="T36" fmla="*/ 55 w 98"/>
                <a:gd name="T37" fmla="*/ 86 h 98"/>
                <a:gd name="T38" fmla="*/ 71 w 98"/>
                <a:gd name="T39" fmla="*/ 89 h 98"/>
                <a:gd name="T40" fmla="*/ 80 w 98"/>
                <a:gd name="T41" fmla="*/ 71 h 98"/>
                <a:gd name="T42" fmla="*/ 93 w 98"/>
                <a:gd name="T43" fmla="*/ 62 h 98"/>
                <a:gd name="T44" fmla="*/ 87 w 98"/>
                <a:gd name="T45" fmla="*/ 50 h 98"/>
                <a:gd name="T46" fmla="*/ 84 w 98"/>
                <a:gd name="T47" fmla="*/ 29 h 98"/>
                <a:gd name="T48" fmla="*/ 71 w 98"/>
                <a:gd name="T49" fmla="*/ 16 h 98"/>
                <a:gd name="T50" fmla="*/ 63 w 98"/>
                <a:gd name="T51" fmla="*/ 5 h 98"/>
                <a:gd name="T52" fmla="*/ 43 w 98"/>
                <a:gd name="T53" fmla="*/ 11 h 98"/>
                <a:gd name="T54" fmla="*/ 28 w 98"/>
                <a:gd name="T55" fmla="*/ 8 h 98"/>
                <a:gd name="T56" fmla="*/ 19 w 98"/>
                <a:gd name="T57" fmla="*/ 26 h 98"/>
                <a:gd name="T58" fmla="*/ 5 w 98"/>
                <a:gd name="T59" fmla="*/ 35 h 98"/>
                <a:gd name="T60" fmla="*/ 12 w 98"/>
                <a:gd name="T61" fmla="*/ 54 h 98"/>
                <a:gd name="T62" fmla="*/ 8 w 98"/>
                <a:gd name="T63" fmla="*/ 70 h 98"/>
                <a:gd name="T64" fmla="*/ 27 w 98"/>
                <a:gd name="T65" fmla="*/ 79 h 98"/>
                <a:gd name="T66" fmla="*/ 35 w 98"/>
                <a:gd name="T67" fmla="*/ 93 h 98"/>
                <a:gd name="T68" fmla="*/ 55 w 98"/>
                <a:gd name="T69" fmla="*/ 86 h 98"/>
                <a:gd name="T70" fmla="*/ 77 w 98"/>
                <a:gd name="T71" fmla="*/ 17 h 98"/>
                <a:gd name="T72" fmla="*/ 51 w 98"/>
                <a:gd name="T73" fmla="*/ 80 h 98"/>
                <a:gd name="T74" fmla="*/ 62 w 98"/>
                <a:gd name="T75" fmla="*/ 21 h 98"/>
                <a:gd name="T76" fmla="*/ 79 w 98"/>
                <a:gd name="T77" fmla="*/ 60 h 98"/>
                <a:gd name="T78" fmla="*/ 78 w 98"/>
                <a:gd name="T79" fmla="*/ 62 h 98"/>
                <a:gd name="T80" fmla="*/ 77 w 98"/>
                <a:gd name="T81" fmla="*/ 64 h 98"/>
                <a:gd name="T82" fmla="*/ 51 w 98"/>
                <a:gd name="T83" fmla="*/ 80 h 98"/>
                <a:gd name="T84" fmla="*/ 38 w 98"/>
                <a:gd name="T85" fmla="*/ 73 h 98"/>
                <a:gd name="T86" fmla="*/ 75 w 98"/>
                <a:gd name="T87" fmla="*/ 6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 h="98">
                  <a:moveTo>
                    <a:pt x="58" y="98"/>
                  </a:moveTo>
                  <a:cubicBezTo>
                    <a:pt x="57" y="98"/>
                    <a:pt x="57" y="97"/>
                    <a:pt x="56" y="96"/>
                  </a:cubicBezTo>
                  <a:cubicBezTo>
                    <a:pt x="54" y="90"/>
                    <a:pt x="54" y="90"/>
                    <a:pt x="54" y="90"/>
                  </a:cubicBezTo>
                  <a:cubicBezTo>
                    <a:pt x="50" y="91"/>
                    <a:pt x="45" y="91"/>
                    <a:pt x="41" y="90"/>
                  </a:cubicBezTo>
                  <a:cubicBezTo>
                    <a:pt x="38" y="96"/>
                    <a:pt x="38" y="96"/>
                    <a:pt x="38" y="96"/>
                  </a:cubicBezTo>
                  <a:cubicBezTo>
                    <a:pt x="38" y="97"/>
                    <a:pt x="37" y="97"/>
                    <a:pt x="36" y="97"/>
                  </a:cubicBezTo>
                  <a:cubicBezTo>
                    <a:pt x="31" y="95"/>
                    <a:pt x="26" y="93"/>
                    <a:pt x="21" y="90"/>
                  </a:cubicBezTo>
                  <a:cubicBezTo>
                    <a:pt x="20" y="89"/>
                    <a:pt x="20" y="88"/>
                    <a:pt x="20" y="88"/>
                  </a:cubicBezTo>
                  <a:cubicBezTo>
                    <a:pt x="23" y="82"/>
                    <a:pt x="23" y="82"/>
                    <a:pt x="23" y="82"/>
                  </a:cubicBezTo>
                  <a:cubicBezTo>
                    <a:pt x="20" y="79"/>
                    <a:pt x="17" y="76"/>
                    <a:pt x="14" y="72"/>
                  </a:cubicBezTo>
                  <a:cubicBezTo>
                    <a:pt x="8" y="74"/>
                    <a:pt x="8" y="74"/>
                    <a:pt x="8" y="74"/>
                  </a:cubicBezTo>
                  <a:cubicBezTo>
                    <a:pt x="7" y="74"/>
                    <a:pt x="6" y="74"/>
                    <a:pt x="6" y="73"/>
                  </a:cubicBezTo>
                  <a:cubicBezTo>
                    <a:pt x="3" y="69"/>
                    <a:pt x="1" y="63"/>
                    <a:pt x="0" y="58"/>
                  </a:cubicBezTo>
                  <a:cubicBezTo>
                    <a:pt x="0" y="57"/>
                    <a:pt x="1" y="56"/>
                    <a:pt x="1" y="56"/>
                  </a:cubicBezTo>
                  <a:cubicBezTo>
                    <a:pt x="8" y="54"/>
                    <a:pt x="8" y="54"/>
                    <a:pt x="8" y="54"/>
                  </a:cubicBezTo>
                  <a:cubicBezTo>
                    <a:pt x="7" y="49"/>
                    <a:pt x="7" y="45"/>
                    <a:pt x="8" y="40"/>
                  </a:cubicBezTo>
                  <a:cubicBezTo>
                    <a:pt x="2" y="38"/>
                    <a:pt x="2" y="38"/>
                    <a:pt x="2" y="38"/>
                  </a:cubicBezTo>
                  <a:cubicBezTo>
                    <a:pt x="1" y="37"/>
                    <a:pt x="1" y="36"/>
                    <a:pt x="1" y="36"/>
                  </a:cubicBezTo>
                  <a:cubicBezTo>
                    <a:pt x="3" y="30"/>
                    <a:pt x="5" y="25"/>
                    <a:pt x="8" y="21"/>
                  </a:cubicBezTo>
                  <a:cubicBezTo>
                    <a:pt x="9" y="20"/>
                    <a:pt x="10" y="20"/>
                    <a:pt x="10" y="20"/>
                  </a:cubicBezTo>
                  <a:cubicBezTo>
                    <a:pt x="16" y="23"/>
                    <a:pt x="16" y="23"/>
                    <a:pt x="16" y="23"/>
                  </a:cubicBezTo>
                  <a:cubicBezTo>
                    <a:pt x="19" y="19"/>
                    <a:pt x="22" y="16"/>
                    <a:pt x="26" y="14"/>
                  </a:cubicBezTo>
                  <a:cubicBezTo>
                    <a:pt x="24" y="8"/>
                    <a:pt x="24" y="8"/>
                    <a:pt x="24" y="8"/>
                  </a:cubicBezTo>
                  <a:cubicBezTo>
                    <a:pt x="23" y="7"/>
                    <a:pt x="24" y="6"/>
                    <a:pt x="25" y="6"/>
                  </a:cubicBezTo>
                  <a:cubicBezTo>
                    <a:pt x="29" y="3"/>
                    <a:pt x="35" y="1"/>
                    <a:pt x="40" y="0"/>
                  </a:cubicBezTo>
                  <a:cubicBezTo>
                    <a:pt x="41" y="0"/>
                    <a:pt x="42" y="0"/>
                    <a:pt x="42" y="1"/>
                  </a:cubicBezTo>
                  <a:cubicBezTo>
                    <a:pt x="44" y="7"/>
                    <a:pt x="44" y="7"/>
                    <a:pt x="44" y="7"/>
                  </a:cubicBezTo>
                  <a:cubicBezTo>
                    <a:pt x="49" y="7"/>
                    <a:pt x="53" y="7"/>
                    <a:pt x="57" y="8"/>
                  </a:cubicBezTo>
                  <a:cubicBezTo>
                    <a:pt x="60" y="2"/>
                    <a:pt x="60" y="2"/>
                    <a:pt x="60" y="2"/>
                  </a:cubicBezTo>
                  <a:cubicBezTo>
                    <a:pt x="60" y="1"/>
                    <a:pt x="61" y="1"/>
                    <a:pt x="61" y="1"/>
                  </a:cubicBezTo>
                  <a:cubicBezTo>
                    <a:pt x="63" y="0"/>
                    <a:pt x="73" y="5"/>
                    <a:pt x="73" y="5"/>
                  </a:cubicBezTo>
                  <a:cubicBezTo>
                    <a:pt x="74" y="6"/>
                    <a:pt x="75" y="6"/>
                    <a:pt x="76" y="7"/>
                  </a:cubicBezTo>
                  <a:cubicBezTo>
                    <a:pt x="76" y="7"/>
                    <a:pt x="77" y="7"/>
                    <a:pt x="77" y="7"/>
                  </a:cubicBezTo>
                  <a:cubicBezTo>
                    <a:pt x="77" y="7"/>
                    <a:pt x="77" y="7"/>
                    <a:pt x="77" y="7"/>
                  </a:cubicBezTo>
                  <a:cubicBezTo>
                    <a:pt x="77" y="8"/>
                    <a:pt x="78" y="8"/>
                    <a:pt x="78" y="9"/>
                  </a:cubicBezTo>
                  <a:cubicBezTo>
                    <a:pt x="78" y="9"/>
                    <a:pt x="78" y="10"/>
                    <a:pt x="78" y="10"/>
                  </a:cubicBezTo>
                  <a:cubicBezTo>
                    <a:pt x="79" y="12"/>
                    <a:pt x="80" y="14"/>
                    <a:pt x="80" y="16"/>
                  </a:cubicBezTo>
                  <a:cubicBezTo>
                    <a:pt x="81" y="17"/>
                    <a:pt x="80" y="18"/>
                    <a:pt x="79" y="19"/>
                  </a:cubicBezTo>
                  <a:cubicBezTo>
                    <a:pt x="79" y="19"/>
                    <a:pt x="79" y="19"/>
                    <a:pt x="78" y="19"/>
                  </a:cubicBezTo>
                  <a:cubicBezTo>
                    <a:pt x="80" y="21"/>
                    <a:pt x="82" y="23"/>
                    <a:pt x="84" y="25"/>
                  </a:cubicBezTo>
                  <a:cubicBezTo>
                    <a:pt x="90" y="23"/>
                    <a:pt x="90" y="23"/>
                    <a:pt x="90" y="23"/>
                  </a:cubicBezTo>
                  <a:cubicBezTo>
                    <a:pt x="91" y="23"/>
                    <a:pt x="92" y="23"/>
                    <a:pt x="92" y="24"/>
                  </a:cubicBezTo>
                  <a:cubicBezTo>
                    <a:pt x="95" y="29"/>
                    <a:pt x="97" y="34"/>
                    <a:pt x="98" y="39"/>
                  </a:cubicBezTo>
                  <a:cubicBezTo>
                    <a:pt x="98" y="40"/>
                    <a:pt x="98" y="41"/>
                    <a:pt x="97" y="41"/>
                  </a:cubicBezTo>
                  <a:cubicBezTo>
                    <a:pt x="91" y="43"/>
                    <a:pt x="91" y="45"/>
                    <a:pt x="91" y="50"/>
                  </a:cubicBezTo>
                  <a:cubicBezTo>
                    <a:pt x="91" y="52"/>
                    <a:pt x="91" y="54"/>
                    <a:pt x="90" y="57"/>
                  </a:cubicBezTo>
                  <a:cubicBezTo>
                    <a:pt x="96" y="60"/>
                    <a:pt x="96" y="60"/>
                    <a:pt x="96" y="60"/>
                  </a:cubicBezTo>
                  <a:cubicBezTo>
                    <a:pt x="97" y="60"/>
                    <a:pt x="98" y="61"/>
                    <a:pt x="97" y="62"/>
                  </a:cubicBezTo>
                  <a:cubicBezTo>
                    <a:pt x="96" y="67"/>
                    <a:pt x="94" y="72"/>
                    <a:pt x="90" y="77"/>
                  </a:cubicBezTo>
                  <a:cubicBezTo>
                    <a:pt x="90" y="77"/>
                    <a:pt x="89" y="78"/>
                    <a:pt x="88" y="77"/>
                  </a:cubicBezTo>
                  <a:cubicBezTo>
                    <a:pt x="82" y="75"/>
                    <a:pt x="82" y="75"/>
                    <a:pt x="82" y="75"/>
                  </a:cubicBezTo>
                  <a:cubicBezTo>
                    <a:pt x="79" y="78"/>
                    <a:pt x="76" y="81"/>
                    <a:pt x="72" y="84"/>
                  </a:cubicBezTo>
                  <a:cubicBezTo>
                    <a:pt x="75" y="90"/>
                    <a:pt x="75" y="90"/>
                    <a:pt x="75" y="90"/>
                  </a:cubicBezTo>
                  <a:cubicBezTo>
                    <a:pt x="75" y="91"/>
                    <a:pt x="75" y="92"/>
                    <a:pt x="74" y="92"/>
                  </a:cubicBezTo>
                  <a:cubicBezTo>
                    <a:pt x="69" y="95"/>
                    <a:pt x="64" y="97"/>
                    <a:pt x="59" y="98"/>
                  </a:cubicBezTo>
                  <a:cubicBezTo>
                    <a:pt x="58" y="98"/>
                    <a:pt x="58" y="98"/>
                    <a:pt x="58" y="98"/>
                  </a:cubicBezTo>
                  <a:close/>
                  <a:moveTo>
                    <a:pt x="55" y="86"/>
                  </a:moveTo>
                  <a:cubicBezTo>
                    <a:pt x="56" y="86"/>
                    <a:pt x="57" y="87"/>
                    <a:pt x="57" y="88"/>
                  </a:cubicBezTo>
                  <a:cubicBezTo>
                    <a:pt x="59" y="94"/>
                    <a:pt x="59" y="94"/>
                    <a:pt x="59" y="94"/>
                  </a:cubicBezTo>
                  <a:cubicBezTo>
                    <a:pt x="63" y="93"/>
                    <a:pt x="67" y="91"/>
                    <a:pt x="71" y="89"/>
                  </a:cubicBezTo>
                  <a:cubicBezTo>
                    <a:pt x="68" y="83"/>
                    <a:pt x="68" y="83"/>
                    <a:pt x="68" y="83"/>
                  </a:cubicBezTo>
                  <a:cubicBezTo>
                    <a:pt x="68" y="83"/>
                    <a:pt x="68" y="82"/>
                    <a:pt x="69" y="81"/>
                  </a:cubicBezTo>
                  <a:cubicBezTo>
                    <a:pt x="73" y="79"/>
                    <a:pt x="77" y="75"/>
                    <a:pt x="80" y="71"/>
                  </a:cubicBezTo>
                  <a:cubicBezTo>
                    <a:pt x="81" y="70"/>
                    <a:pt x="82" y="70"/>
                    <a:pt x="82" y="71"/>
                  </a:cubicBezTo>
                  <a:cubicBezTo>
                    <a:pt x="88" y="73"/>
                    <a:pt x="88" y="73"/>
                    <a:pt x="88" y="73"/>
                  </a:cubicBezTo>
                  <a:cubicBezTo>
                    <a:pt x="90" y="70"/>
                    <a:pt x="92" y="66"/>
                    <a:pt x="93" y="62"/>
                  </a:cubicBezTo>
                  <a:cubicBezTo>
                    <a:pt x="87" y="60"/>
                    <a:pt x="87" y="60"/>
                    <a:pt x="87" y="60"/>
                  </a:cubicBezTo>
                  <a:cubicBezTo>
                    <a:pt x="87" y="59"/>
                    <a:pt x="86" y="58"/>
                    <a:pt x="86" y="57"/>
                  </a:cubicBezTo>
                  <a:cubicBezTo>
                    <a:pt x="87" y="54"/>
                    <a:pt x="87" y="52"/>
                    <a:pt x="87" y="50"/>
                  </a:cubicBezTo>
                  <a:cubicBezTo>
                    <a:pt x="87" y="45"/>
                    <a:pt x="87" y="41"/>
                    <a:pt x="94" y="38"/>
                  </a:cubicBezTo>
                  <a:cubicBezTo>
                    <a:pt x="93" y="34"/>
                    <a:pt x="92" y="31"/>
                    <a:pt x="90" y="27"/>
                  </a:cubicBezTo>
                  <a:cubicBezTo>
                    <a:pt x="84" y="29"/>
                    <a:pt x="84" y="29"/>
                    <a:pt x="84" y="29"/>
                  </a:cubicBezTo>
                  <a:cubicBezTo>
                    <a:pt x="83" y="30"/>
                    <a:pt x="82" y="29"/>
                    <a:pt x="82" y="29"/>
                  </a:cubicBezTo>
                  <a:cubicBezTo>
                    <a:pt x="79" y="24"/>
                    <a:pt x="76" y="21"/>
                    <a:pt x="72" y="18"/>
                  </a:cubicBezTo>
                  <a:cubicBezTo>
                    <a:pt x="71" y="17"/>
                    <a:pt x="71" y="16"/>
                    <a:pt x="71" y="16"/>
                  </a:cubicBezTo>
                  <a:cubicBezTo>
                    <a:pt x="74" y="10"/>
                    <a:pt x="74" y="10"/>
                    <a:pt x="74" y="10"/>
                  </a:cubicBezTo>
                  <a:cubicBezTo>
                    <a:pt x="73" y="9"/>
                    <a:pt x="72" y="9"/>
                    <a:pt x="72" y="9"/>
                  </a:cubicBezTo>
                  <a:cubicBezTo>
                    <a:pt x="71" y="8"/>
                    <a:pt x="65" y="5"/>
                    <a:pt x="63" y="5"/>
                  </a:cubicBezTo>
                  <a:cubicBezTo>
                    <a:pt x="60" y="11"/>
                    <a:pt x="60" y="11"/>
                    <a:pt x="60" y="11"/>
                  </a:cubicBezTo>
                  <a:cubicBezTo>
                    <a:pt x="60" y="11"/>
                    <a:pt x="59" y="12"/>
                    <a:pt x="58" y="12"/>
                  </a:cubicBezTo>
                  <a:cubicBezTo>
                    <a:pt x="53" y="11"/>
                    <a:pt x="48" y="10"/>
                    <a:pt x="43" y="11"/>
                  </a:cubicBezTo>
                  <a:cubicBezTo>
                    <a:pt x="42" y="11"/>
                    <a:pt x="42" y="11"/>
                    <a:pt x="41" y="10"/>
                  </a:cubicBezTo>
                  <a:cubicBezTo>
                    <a:pt x="39" y="4"/>
                    <a:pt x="39" y="4"/>
                    <a:pt x="39" y="4"/>
                  </a:cubicBezTo>
                  <a:cubicBezTo>
                    <a:pt x="35" y="5"/>
                    <a:pt x="31" y="6"/>
                    <a:pt x="28" y="8"/>
                  </a:cubicBezTo>
                  <a:cubicBezTo>
                    <a:pt x="30" y="14"/>
                    <a:pt x="30" y="14"/>
                    <a:pt x="30" y="14"/>
                  </a:cubicBezTo>
                  <a:cubicBezTo>
                    <a:pt x="30" y="15"/>
                    <a:pt x="30" y="16"/>
                    <a:pt x="29" y="16"/>
                  </a:cubicBezTo>
                  <a:cubicBezTo>
                    <a:pt x="25" y="19"/>
                    <a:pt x="21" y="22"/>
                    <a:pt x="19" y="26"/>
                  </a:cubicBezTo>
                  <a:cubicBezTo>
                    <a:pt x="18" y="27"/>
                    <a:pt x="17" y="27"/>
                    <a:pt x="16" y="27"/>
                  </a:cubicBezTo>
                  <a:cubicBezTo>
                    <a:pt x="10" y="24"/>
                    <a:pt x="10" y="24"/>
                    <a:pt x="10" y="24"/>
                  </a:cubicBezTo>
                  <a:cubicBezTo>
                    <a:pt x="8" y="28"/>
                    <a:pt x="7" y="31"/>
                    <a:pt x="5" y="35"/>
                  </a:cubicBezTo>
                  <a:cubicBezTo>
                    <a:pt x="11" y="38"/>
                    <a:pt x="11" y="38"/>
                    <a:pt x="11" y="38"/>
                  </a:cubicBezTo>
                  <a:cubicBezTo>
                    <a:pt x="12" y="38"/>
                    <a:pt x="12" y="39"/>
                    <a:pt x="12" y="40"/>
                  </a:cubicBezTo>
                  <a:cubicBezTo>
                    <a:pt x="11" y="45"/>
                    <a:pt x="11" y="50"/>
                    <a:pt x="12" y="54"/>
                  </a:cubicBezTo>
                  <a:cubicBezTo>
                    <a:pt x="12" y="55"/>
                    <a:pt x="11" y="56"/>
                    <a:pt x="10" y="57"/>
                  </a:cubicBezTo>
                  <a:cubicBezTo>
                    <a:pt x="4" y="59"/>
                    <a:pt x="4" y="59"/>
                    <a:pt x="4" y="59"/>
                  </a:cubicBezTo>
                  <a:cubicBezTo>
                    <a:pt x="5" y="63"/>
                    <a:pt x="7" y="66"/>
                    <a:pt x="8" y="70"/>
                  </a:cubicBezTo>
                  <a:cubicBezTo>
                    <a:pt x="14" y="68"/>
                    <a:pt x="14" y="68"/>
                    <a:pt x="14" y="68"/>
                  </a:cubicBezTo>
                  <a:cubicBezTo>
                    <a:pt x="15" y="68"/>
                    <a:pt x="16" y="68"/>
                    <a:pt x="17" y="69"/>
                  </a:cubicBezTo>
                  <a:cubicBezTo>
                    <a:pt x="19" y="73"/>
                    <a:pt x="23" y="77"/>
                    <a:pt x="27" y="79"/>
                  </a:cubicBezTo>
                  <a:cubicBezTo>
                    <a:pt x="27" y="80"/>
                    <a:pt x="28" y="81"/>
                    <a:pt x="27" y="82"/>
                  </a:cubicBezTo>
                  <a:cubicBezTo>
                    <a:pt x="25" y="88"/>
                    <a:pt x="25" y="88"/>
                    <a:pt x="25" y="88"/>
                  </a:cubicBezTo>
                  <a:cubicBezTo>
                    <a:pt x="28" y="90"/>
                    <a:pt x="32" y="91"/>
                    <a:pt x="35" y="93"/>
                  </a:cubicBezTo>
                  <a:cubicBezTo>
                    <a:pt x="38" y="87"/>
                    <a:pt x="38" y="87"/>
                    <a:pt x="38" y="87"/>
                  </a:cubicBezTo>
                  <a:cubicBezTo>
                    <a:pt x="39" y="86"/>
                    <a:pt x="39" y="86"/>
                    <a:pt x="40" y="86"/>
                  </a:cubicBezTo>
                  <a:cubicBezTo>
                    <a:pt x="45" y="87"/>
                    <a:pt x="50" y="87"/>
                    <a:pt x="55" y="86"/>
                  </a:cubicBezTo>
                  <a:cubicBezTo>
                    <a:pt x="55" y="86"/>
                    <a:pt x="55" y="86"/>
                    <a:pt x="55" y="86"/>
                  </a:cubicBezTo>
                  <a:close/>
                  <a:moveTo>
                    <a:pt x="75" y="16"/>
                  </a:moveTo>
                  <a:cubicBezTo>
                    <a:pt x="76" y="16"/>
                    <a:pt x="76" y="17"/>
                    <a:pt x="77" y="17"/>
                  </a:cubicBezTo>
                  <a:cubicBezTo>
                    <a:pt x="76" y="16"/>
                    <a:pt x="76" y="15"/>
                    <a:pt x="76" y="14"/>
                  </a:cubicBezTo>
                  <a:lnTo>
                    <a:pt x="75" y="16"/>
                  </a:lnTo>
                  <a:close/>
                  <a:moveTo>
                    <a:pt x="51" y="80"/>
                  </a:moveTo>
                  <a:cubicBezTo>
                    <a:pt x="46" y="80"/>
                    <a:pt x="41" y="78"/>
                    <a:pt x="36" y="76"/>
                  </a:cubicBezTo>
                  <a:cubicBezTo>
                    <a:pt x="23" y="70"/>
                    <a:pt x="12" y="55"/>
                    <a:pt x="21" y="36"/>
                  </a:cubicBezTo>
                  <a:cubicBezTo>
                    <a:pt x="29" y="17"/>
                    <a:pt x="48" y="15"/>
                    <a:pt x="62" y="21"/>
                  </a:cubicBezTo>
                  <a:cubicBezTo>
                    <a:pt x="75" y="27"/>
                    <a:pt x="86" y="42"/>
                    <a:pt x="79" y="60"/>
                  </a:cubicBezTo>
                  <a:cubicBezTo>
                    <a:pt x="79" y="60"/>
                    <a:pt x="79" y="60"/>
                    <a:pt x="79" y="60"/>
                  </a:cubicBezTo>
                  <a:cubicBezTo>
                    <a:pt x="79" y="60"/>
                    <a:pt x="79" y="60"/>
                    <a:pt x="79" y="60"/>
                  </a:cubicBezTo>
                  <a:cubicBezTo>
                    <a:pt x="79" y="60"/>
                    <a:pt x="78" y="60"/>
                    <a:pt x="78" y="61"/>
                  </a:cubicBezTo>
                  <a:cubicBezTo>
                    <a:pt x="78" y="61"/>
                    <a:pt x="78" y="62"/>
                    <a:pt x="78" y="62"/>
                  </a:cubicBezTo>
                  <a:cubicBezTo>
                    <a:pt x="78" y="62"/>
                    <a:pt x="78" y="62"/>
                    <a:pt x="78" y="62"/>
                  </a:cubicBezTo>
                  <a:cubicBezTo>
                    <a:pt x="78" y="62"/>
                    <a:pt x="78" y="62"/>
                    <a:pt x="78" y="62"/>
                  </a:cubicBezTo>
                  <a:cubicBezTo>
                    <a:pt x="78" y="62"/>
                    <a:pt x="77" y="63"/>
                    <a:pt x="77" y="63"/>
                  </a:cubicBezTo>
                  <a:cubicBezTo>
                    <a:pt x="77" y="63"/>
                    <a:pt x="77" y="64"/>
                    <a:pt x="77" y="64"/>
                  </a:cubicBezTo>
                  <a:cubicBezTo>
                    <a:pt x="77" y="64"/>
                    <a:pt x="77" y="64"/>
                    <a:pt x="77" y="64"/>
                  </a:cubicBezTo>
                  <a:cubicBezTo>
                    <a:pt x="77" y="64"/>
                    <a:pt x="77" y="64"/>
                    <a:pt x="77" y="64"/>
                  </a:cubicBezTo>
                  <a:cubicBezTo>
                    <a:pt x="71" y="75"/>
                    <a:pt x="61" y="80"/>
                    <a:pt x="51" y="80"/>
                  </a:cubicBezTo>
                  <a:close/>
                  <a:moveTo>
                    <a:pt x="48" y="22"/>
                  </a:moveTo>
                  <a:cubicBezTo>
                    <a:pt x="38" y="22"/>
                    <a:pt x="29" y="26"/>
                    <a:pt x="24" y="37"/>
                  </a:cubicBezTo>
                  <a:cubicBezTo>
                    <a:pt x="16" y="54"/>
                    <a:pt x="26" y="67"/>
                    <a:pt x="38" y="73"/>
                  </a:cubicBezTo>
                  <a:cubicBezTo>
                    <a:pt x="50" y="79"/>
                    <a:pt x="66" y="77"/>
                    <a:pt x="74" y="61"/>
                  </a:cubicBezTo>
                  <a:cubicBezTo>
                    <a:pt x="74" y="61"/>
                    <a:pt x="74" y="60"/>
                    <a:pt x="74" y="60"/>
                  </a:cubicBezTo>
                  <a:cubicBezTo>
                    <a:pt x="74" y="60"/>
                    <a:pt x="74" y="60"/>
                    <a:pt x="75" y="60"/>
                  </a:cubicBezTo>
                  <a:cubicBezTo>
                    <a:pt x="82" y="43"/>
                    <a:pt x="72" y="30"/>
                    <a:pt x="60" y="25"/>
                  </a:cubicBezTo>
                  <a:cubicBezTo>
                    <a:pt x="56" y="23"/>
                    <a:pt x="52" y="22"/>
                    <a:pt x="4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55" name="Freeform 296"/>
            <p:cNvSpPr>
              <a:spLocks noEditPoints="1"/>
            </p:cNvSpPr>
            <p:nvPr/>
          </p:nvSpPr>
          <p:spPr bwMode="auto">
            <a:xfrm>
              <a:off x="10047288" y="4919663"/>
              <a:ext cx="792163" cy="619125"/>
            </a:xfrm>
            <a:custGeom>
              <a:avLst/>
              <a:gdLst>
                <a:gd name="T0" fmla="*/ 59 w 101"/>
                <a:gd name="T1" fmla="*/ 78 h 79"/>
                <a:gd name="T2" fmla="*/ 55 w 101"/>
                <a:gd name="T3" fmla="*/ 72 h 79"/>
                <a:gd name="T4" fmla="*/ 40 w 101"/>
                <a:gd name="T5" fmla="*/ 77 h 79"/>
                <a:gd name="T6" fmla="*/ 23 w 101"/>
                <a:gd name="T7" fmla="*/ 72 h 79"/>
                <a:gd name="T8" fmla="*/ 26 w 101"/>
                <a:gd name="T9" fmla="*/ 68 h 79"/>
                <a:gd name="T10" fmla="*/ 40 w 101"/>
                <a:gd name="T11" fmla="*/ 69 h 79"/>
                <a:gd name="T12" fmla="*/ 56 w 101"/>
                <a:gd name="T13" fmla="*/ 68 h 79"/>
                <a:gd name="T14" fmla="*/ 59 w 101"/>
                <a:gd name="T15" fmla="*/ 71 h 79"/>
                <a:gd name="T16" fmla="*/ 73 w 101"/>
                <a:gd name="T17" fmla="*/ 71 h 79"/>
                <a:gd name="T18" fmla="*/ 71 w 101"/>
                <a:gd name="T19" fmla="*/ 64 h 79"/>
                <a:gd name="T20" fmla="*/ 82 w 101"/>
                <a:gd name="T21" fmla="*/ 53 h 79"/>
                <a:gd name="T22" fmla="*/ 90 w 101"/>
                <a:gd name="T23" fmla="*/ 55 h 79"/>
                <a:gd name="T24" fmla="*/ 95 w 101"/>
                <a:gd name="T25" fmla="*/ 38 h 79"/>
                <a:gd name="T26" fmla="*/ 95 w 101"/>
                <a:gd name="T27" fmla="*/ 32 h 79"/>
                <a:gd name="T28" fmla="*/ 98 w 101"/>
                <a:gd name="T29" fmla="*/ 37 h 79"/>
                <a:gd name="T30" fmla="*/ 100 w 101"/>
                <a:gd name="T31" fmla="*/ 43 h 79"/>
                <a:gd name="T32" fmla="*/ 90 w 101"/>
                <a:gd name="T33" fmla="*/ 59 h 79"/>
                <a:gd name="T34" fmla="*/ 75 w 101"/>
                <a:gd name="T35" fmla="*/ 64 h 79"/>
                <a:gd name="T36" fmla="*/ 77 w 101"/>
                <a:gd name="T37" fmla="*/ 71 h 79"/>
                <a:gd name="T38" fmla="*/ 61 w 101"/>
                <a:gd name="T39" fmla="*/ 79 h 79"/>
                <a:gd name="T40" fmla="*/ 23 w 101"/>
                <a:gd name="T41" fmla="*/ 61 h 79"/>
                <a:gd name="T42" fmla="*/ 17 w 101"/>
                <a:gd name="T43" fmla="*/ 54 h 79"/>
                <a:gd name="T44" fmla="*/ 8 w 101"/>
                <a:gd name="T45" fmla="*/ 55 h 79"/>
                <a:gd name="T46" fmla="*/ 2 w 101"/>
                <a:gd name="T47" fmla="*/ 31 h 79"/>
                <a:gd name="T48" fmla="*/ 11 w 101"/>
                <a:gd name="T49" fmla="*/ 52 h 79"/>
                <a:gd name="T50" fmla="*/ 19 w 101"/>
                <a:gd name="T51" fmla="*/ 50 h 79"/>
                <a:gd name="T52" fmla="*/ 25 w 101"/>
                <a:gd name="T53" fmla="*/ 60 h 79"/>
                <a:gd name="T54" fmla="*/ 91 w 101"/>
                <a:gd name="T55" fmla="*/ 34 h 79"/>
                <a:gd name="T56" fmla="*/ 89 w 101"/>
                <a:gd name="T57" fmla="*/ 31 h 79"/>
                <a:gd name="T58" fmla="*/ 96 w 101"/>
                <a:gd name="T59" fmla="*/ 20 h 79"/>
                <a:gd name="T60" fmla="*/ 96 w 101"/>
                <a:gd name="T61" fmla="*/ 11 h 79"/>
                <a:gd name="T62" fmla="*/ 100 w 101"/>
                <a:gd name="T63" fmla="*/ 21 h 79"/>
                <a:gd name="T64" fmla="*/ 94 w 101"/>
                <a:gd name="T65" fmla="*/ 28 h 79"/>
                <a:gd name="T66" fmla="*/ 91 w 101"/>
                <a:gd name="T67" fmla="*/ 34 h 79"/>
                <a:gd name="T68" fmla="*/ 20 w 101"/>
                <a:gd name="T69" fmla="*/ 31 h 79"/>
                <a:gd name="T70" fmla="*/ 50 w 101"/>
                <a:gd name="T71" fmla="*/ 0 h 79"/>
                <a:gd name="T72" fmla="*/ 80 w 101"/>
                <a:gd name="T73" fmla="*/ 18 h 79"/>
                <a:gd name="T74" fmla="*/ 77 w 101"/>
                <a:gd name="T75" fmla="*/ 20 h 79"/>
                <a:gd name="T76" fmla="*/ 50 w 101"/>
                <a:gd name="T77" fmla="*/ 3 h 79"/>
                <a:gd name="T78" fmla="*/ 24 w 101"/>
                <a:gd name="T79" fmla="*/ 31 h 79"/>
                <a:gd name="T80" fmla="*/ 22 w 101"/>
                <a:gd name="T81" fmla="*/ 33 h 79"/>
                <a:gd name="T82" fmla="*/ 9 w 101"/>
                <a:gd name="T83" fmla="*/ 21 h 79"/>
                <a:gd name="T84" fmla="*/ 3 w 101"/>
                <a:gd name="T85" fmla="*/ 18 h 79"/>
                <a:gd name="T86" fmla="*/ 2 w 101"/>
                <a:gd name="T87" fmla="*/ 10 h 79"/>
                <a:gd name="T88" fmla="*/ 5 w 101"/>
                <a:gd name="T89" fmla="*/ 9 h 79"/>
                <a:gd name="T90" fmla="*/ 7 w 101"/>
                <a:gd name="T91" fmla="*/ 16 h 79"/>
                <a:gd name="T92" fmla="*/ 11 w 101"/>
                <a:gd name="T93"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 h="79">
                  <a:moveTo>
                    <a:pt x="60" y="79"/>
                  </a:moveTo>
                  <a:cubicBezTo>
                    <a:pt x="60" y="79"/>
                    <a:pt x="59" y="79"/>
                    <a:pt x="59" y="78"/>
                  </a:cubicBezTo>
                  <a:cubicBezTo>
                    <a:pt x="57" y="76"/>
                    <a:pt x="57" y="74"/>
                    <a:pt x="56" y="73"/>
                  </a:cubicBezTo>
                  <a:cubicBezTo>
                    <a:pt x="55" y="72"/>
                    <a:pt x="55" y="72"/>
                    <a:pt x="55" y="72"/>
                  </a:cubicBezTo>
                  <a:cubicBezTo>
                    <a:pt x="51" y="73"/>
                    <a:pt x="47" y="72"/>
                    <a:pt x="43" y="71"/>
                  </a:cubicBezTo>
                  <a:cubicBezTo>
                    <a:pt x="40" y="77"/>
                    <a:pt x="40" y="77"/>
                    <a:pt x="40" y="77"/>
                  </a:cubicBezTo>
                  <a:cubicBezTo>
                    <a:pt x="40" y="78"/>
                    <a:pt x="39" y="79"/>
                    <a:pt x="38" y="78"/>
                  </a:cubicBezTo>
                  <a:cubicBezTo>
                    <a:pt x="33" y="77"/>
                    <a:pt x="28" y="75"/>
                    <a:pt x="23" y="72"/>
                  </a:cubicBezTo>
                  <a:cubicBezTo>
                    <a:pt x="23" y="71"/>
                    <a:pt x="22" y="70"/>
                    <a:pt x="23" y="69"/>
                  </a:cubicBezTo>
                  <a:cubicBezTo>
                    <a:pt x="23" y="68"/>
                    <a:pt x="25" y="68"/>
                    <a:pt x="26" y="68"/>
                  </a:cubicBezTo>
                  <a:cubicBezTo>
                    <a:pt x="29" y="71"/>
                    <a:pt x="33" y="73"/>
                    <a:pt x="38" y="74"/>
                  </a:cubicBezTo>
                  <a:cubicBezTo>
                    <a:pt x="40" y="69"/>
                    <a:pt x="40" y="69"/>
                    <a:pt x="40" y="69"/>
                  </a:cubicBezTo>
                  <a:cubicBezTo>
                    <a:pt x="41" y="68"/>
                    <a:pt x="42" y="67"/>
                    <a:pt x="43" y="67"/>
                  </a:cubicBezTo>
                  <a:cubicBezTo>
                    <a:pt x="47" y="69"/>
                    <a:pt x="51" y="69"/>
                    <a:pt x="56" y="68"/>
                  </a:cubicBezTo>
                  <a:cubicBezTo>
                    <a:pt x="57" y="68"/>
                    <a:pt x="58" y="69"/>
                    <a:pt x="58" y="69"/>
                  </a:cubicBezTo>
                  <a:cubicBezTo>
                    <a:pt x="59" y="71"/>
                    <a:pt x="59" y="71"/>
                    <a:pt x="59" y="71"/>
                  </a:cubicBezTo>
                  <a:cubicBezTo>
                    <a:pt x="60" y="72"/>
                    <a:pt x="60" y="74"/>
                    <a:pt x="61" y="75"/>
                  </a:cubicBezTo>
                  <a:cubicBezTo>
                    <a:pt x="65" y="74"/>
                    <a:pt x="69" y="73"/>
                    <a:pt x="73" y="71"/>
                  </a:cubicBezTo>
                  <a:cubicBezTo>
                    <a:pt x="73" y="70"/>
                    <a:pt x="73" y="70"/>
                    <a:pt x="72" y="69"/>
                  </a:cubicBezTo>
                  <a:cubicBezTo>
                    <a:pt x="72" y="67"/>
                    <a:pt x="72" y="66"/>
                    <a:pt x="71" y="64"/>
                  </a:cubicBezTo>
                  <a:cubicBezTo>
                    <a:pt x="71" y="63"/>
                    <a:pt x="71" y="63"/>
                    <a:pt x="72" y="62"/>
                  </a:cubicBezTo>
                  <a:cubicBezTo>
                    <a:pt x="77" y="59"/>
                    <a:pt x="80" y="57"/>
                    <a:pt x="82" y="53"/>
                  </a:cubicBezTo>
                  <a:cubicBezTo>
                    <a:pt x="83" y="52"/>
                    <a:pt x="84" y="52"/>
                    <a:pt x="85" y="52"/>
                  </a:cubicBezTo>
                  <a:cubicBezTo>
                    <a:pt x="90" y="55"/>
                    <a:pt x="90" y="55"/>
                    <a:pt x="90" y="55"/>
                  </a:cubicBezTo>
                  <a:cubicBezTo>
                    <a:pt x="93" y="51"/>
                    <a:pt x="95" y="47"/>
                    <a:pt x="96" y="43"/>
                  </a:cubicBezTo>
                  <a:cubicBezTo>
                    <a:pt x="95" y="41"/>
                    <a:pt x="95" y="40"/>
                    <a:pt x="95" y="38"/>
                  </a:cubicBezTo>
                  <a:cubicBezTo>
                    <a:pt x="94" y="37"/>
                    <a:pt x="94" y="36"/>
                    <a:pt x="94" y="35"/>
                  </a:cubicBezTo>
                  <a:cubicBezTo>
                    <a:pt x="93" y="34"/>
                    <a:pt x="94" y="33"/>
                    <a:pt x="95" y="32"/>
                  </a:cubicBezTo>
                  <a:cubicBezTo>
                    <a:pt x="96" y="32"/>
                    <a:pt x="97" y="33"/>
                    <a:pt x="97" y="34"/>
                  </a:cubicBezTo>
                  <a:cubicBezTo>
                    <a:pt x="98" y="35"/>
                    <a:pt x="98" y="36"/>
                    <a:pt x="98" y="37"/>
                  </a:cubicBezTo>
                  <a:cubicBezTo>
                    <a:pt x="99" y="39"/>
                    <a:pt x="99" y="41"/>
                    <a:pt x="100" y="43"/>
                  </a:cubicBezTo>
                  <a:cubicBezTo>
                    <a:pt x="100" y="43"/>
                    <a:pt x="100" y="43"/>
                    <a:pt x="100" y="43"/>
                  </a:cubicBezTo>
                  <a:cubicBezTo>
                    <a:pt x="98" y="49"/>
                    <a:pt x="96" y="54"/>
                    <a:pt x="93" y="58"/>
                  </a:cubicBezTo>
                  <a:cubicBezTo>
                    <a:pt x="92" y="59"/>
                    <a:pt x="91" y="59"/>
                    <a:pt x="90" y="59"/>
                  </a:cubicBezTo>
                  <a:cubicBezTo>
                    <a:pt x="84" y="56"/>
                    <a:pt x="84" y="56"/>
                    <a:pt x="84" y="56"/>
                  </a:cubicBezTo>
                  <a:cubicBezTo>
                    <a:pt x="82" y="60"/>
                    <a:pt x="79" y="62"/>
                    <a:pt x="75" y="64"/>
                  </a:cubicBezTo>
                  <a:cubicBezTo>
                    <a:pt x="76" y="66"/>
                    <a:pt x="76" y="67"/>
                    <a:pt x="76" y="68"/>
                  </a:cubicBezTo>
                  <a:cubicBezTo>
                    <a:pt x="76" y="69"/>
                    <a:pt x="77" y="70"/>
                    <a:pt x="77" y="71"/>
                  </a:cubicBezTo>
                  <a:cubicBezTo>
                    <a:pt x="77" y="72"/>
                    <a:pt x="77" y="73"/>
                    <a:pt x="76" y="74"/>
                  </a:cubicBezTo>
                  <a:cubicBezTo>
                    <a:pt x="71" y="76"/>
                    <a:pt x="66" y="78"/>
                    <a:pt x="61" y="79"/>
                  </a:cubicBezTo>
                  <a:cubicBezTo>
                    <a:pt x="61" y="79"/>
                    <a:pt x="61" y="79"/>
                    <a:pt x="60" y="79"/>
                  </a:cubicBezTo>
                  <a:close/>
                  <a:moveTo>
                    <a:pt x="23" y="61"/>
                  </a:moveTo>
                  <a:cubicBezTo>
                    <a:pt x="23" y="61"/>
                    <a:pt x="22" y="60"/>
                    <a:pt x="22" y="60"/>
                  </a:cubicBezTo>
                  <a:cubicBezTo>
                    <a:pt x="20" y="58"/>
                    <a:pt x="18" y="56"/>
                    <a:pt x="17" y="54"/>
                  </a:cubicBezTo>
                  <a:cubicBezTo>
                    <a:pt x="10" y="56"/>
                    <a:pt x="10" y="56"/>
                    <a:pt x="10" y="56"/>
                  </a:cubicBezTo>
                  <a:cubicBezTo>
                    <a:pt x="10" y="56"/>
                    <a:pt x="9" y="56"/>
                    <a:pt x="8" y="55"/>
                  </a:cubicBezTo>
                  <a:cubicBezTo>
                    <a:pt x="5" y="50"/>
                    <a:pt x="1" y="38"/>
                    <a:pt x="0" y="33"/>
                  </a:cubicBezTo>
                  <a:cubicBezTo>
                    <a:pt x="0" y="32"/>
                    <a:pt x="1" y="31"/>
                    <a:pt x="2" y="31"/>
                  </a:cubicBezTo>
                  <a:cubicBezTo>
                    <a:pt x="3" y="31"/>
                    <a:pt x="4" y="31"/>
                    <a:pt x="4" y="32"/>
                  </a:cubicBezTo>
                  <a:cubicBezTo>
                    <a:pt x="5" y="37"/>
                    <a:pt x="8" y="47"/>
                    <a:pt x="11" y="52"/>
                  </a:cubicBezTo>
                  <a:cubicBezTo>
                    <a:pt x="17" y="50"/>
                    <a:pt x="17" y="50"/>
                    <a:pt x="17" y="50"/>
                  </a:cubicBezTo>
                  <a:cubicBezTo>
                    <a:pt x="18" y="49"/>
                    <a:pt x="18" y="50"/>
                    <a:pt x="19" y="50"/>
                  </a:cubicBezTo>
                  <a:cubicBezTo>
                    <a:pt x="21" y="53"/>
                    <a:pt x="22" y="55"/>
                    <a:pt x="25" y="57"/>
                  </a:cubicBezTo>
                  <a:cubicBezTo>
                    <a:pt x="25" y="58"/>
                    <a:pt x="25" y="59"/>
                    <a:pt x="25" y="60"/>
                  </a:cubicBezTo>
                  <a:cubicBezTo>
                    <a:pt x="24" y="60"/>
                    <a:pt x="24" y="61"/>
                    <a:pt x="23" y="61"/>
                  </a:cubicBezTo>
                  <a:close/>
                  <a:moveTo>
                    <a:pt x="91" y="34"/>
                  </a:moveTo>
                  <a:cubicBezTo>
                    <a:pt x="91" y="34"/>
                    <a:pt x="91" y="34"/>
                    <a:pt x="91" y="34"/>
                  </a:cubicBezTo>
                  <a:cubicBezTo>
                    <a:pt x="90" y="33"/>
                    <a:pt x="89" y="32"/>
                    <a:pt x="89" y="31"/>
                  </a:cubicBezTo>
                  <a:cubicBezTo>
                    <a:pt x="90" y="30"/>
                    <a:pt x="90" y="28"/>
                    <a:pt x="90" y="27"/>
                  </a:cubicBezTo>
                  <a:cubicBezTo>
                    <a:pt x="91" y="23"/>
                    <a:pt x="92" y="22"/>
                    <a:pt x="96" y="20"/>
                  </a:cubicBezTo>
                  <a:cubicBezTo>
                    <a:pt x="96" y="18"/>
                    <a:pt x="95" y="16"/>
                    <a:pt x="94" y="13"/>
                  </a:cubicBezTo>
                  <a:cubicBezTo>
                    <a:pt x="94" y="12"/>
                    <a:pt x="95" y="11"/>
                    <a:pt x="96" y="11"/>
                  </a:cubicBezTo>
                  <a:cubicBezTo>
                    <a:pt x="97" y="11"/>
                    <a:pt x="98" y="11"/>
                    <a:pt x="98" y="12"/>
                  </a:cubicBezTo>
                  <a:cubicBezTo>
                    <a:pt x="99" y="15"/>
                    <a:pt x="100" y="18"/>
                    <a:pt x="100" y="21"/>
                  </a:cubicBezTo>
                  <a:cubicBezTo>
                    <a:pt x="101" y="22"/>
                    <a:pt x="100" y="23"/>
                    <a:pt x="99" y="23"/>
                  </a:cubicBezTo>
                  <a:cubicBezTo>
                    <a:pt x="94" y="24"/>
                    <a:pt x="94" y="24"/>
                    <a:pt x="94" y="28"/>
                  </a:cubicBezTo>
                  <a:cubicBezTo>
                    <a:pt x="94" y="29"/>
                    <a:pt x="93" y="30"/>
                    <a:pt x="93" y="32"/>
                  </a:cubicBezTo>
                  <a:cubicBezTo>
                    <a:pt x="93" y="33"/>
                    <a:pt x="92" y="34"/>
                    <a:pt x="91" y="34"/>
                  </a:cubicBezTo>
                  <a:close/>
                  <a:moveTo>
                    <a:pt x="22" y="33"/>
                  </a:moveTo>
                  <a:cubicBezTo>
                    <a:pt x="21" y="33"/>
                    <a:pt x="20" y="32"/>
                    <a:pt x="20" y="31"/>
                  </a:cubicBezTo>
                  <a:cubicBezTo>
                    <a:pt x="20" y="26"/>
                    <a:pt x="21" y="22"/>
                    <a:pt x="23" y="17"/>
                  </a:cubicBezTo>
                  <a:cubicBezTo>
                    <a:pt x="28" y="6"/>
                    <a:pt x="38" y="0"/>
                    <a:pt x="50" y="0"/>
                  </a:cubicBezTo>
                  <a:cubicBezTo>
                    <a:pt x="50" y="0"/>
                    <a:pt x="50" y="0"/>
                    <a:pt x="50" y="0"/>
                  </a:cubicBezTo>
                  <a:cubicBezTo>
                    <a:pt x="62" y="0"/>
                    <a:pt x="75" y="7"/>
                    <a:pt x="80" y="18"/>
                  </a:cubicBezTo>
                  <a:cubicBezTo>
                    <a:pt x="81" y="19"/>
                    <a:pt x="80" y="20"/>
                    <a:pt x="79" y="21"/>
                  </a:cubicBezTo>
                  <a:cubicBezTo>
                    <a:pt x="79" y="21"/>
                    <a:pt x="77" y="21"/>
                    <a:pt x="77" y="20"/>
                  </a:cubicBezTo>
                  <a:cubicBezTo>
                    <a:pt x="72" y="10"/>
                    <a:pt x="61" y="3"/>
                    <a:pt x="50" y="3"/>
                  </a:cubicBezTo>
                  <a:cubicBezTo>
                    <a:pt x="50" y="3"/>
                    <a:pt x="50" y="3"/>
                    <a:pt x="50" y="3"/>
                  </a:cubicBezTo>
                  <a:cubicBezTo>
                    <a:pt x="44" y="3"/>
                    <a:pt x="33" y="5"/>
                    <a:pt x="26" y="19"/>
                  </a:cubicBezTo>
                  <a:cubicBezTo>
                    <a:pt x="25" y="23"/>
                    <a:pt x="24" y="27"/>
                    <a:pt x="24" y="31"/>
                  </a:cubicBezTo>
                  <a:cubicBezTo>
                    <a:pt x="24" y="32"/>
                    <a:pt x="23" y="33"/>
                    <a:pt x="22" y="33"/>
                  </a:cubicBezTo>
                  <a:cubicBezTo>
                    <a:pt x="22" y="33"/>
                    <a:pt x="22" y="33"/>
                    <a:pt x="22" y="33"/>
                  </a:cubicBezTo>
                  <a:close/>
                  <a:moveTo>
                    <a:pt x="9" y="21"/>
                  </a:moveTo>
                  <a:cubicBezTo>
                    <a:pt x="9" y="21"/>
                    <a:pt x="9" y="21"/>
                    <a:pt x="9" y="21"/>
                  </a:cubicBezTo>
                  <a:cubicBezTo>
                    <a:pt x="5" y="19"/>
                    <a:pt x="5" y="19"/>
                    <a:pt x="5" y="19"/>
                  </a:cubicBezTo>
                  <a:cubicBezTo>
                    <a:pt x="4" y="19"/>
                    <a:pt x="4" y="19"/>
                    <a:pt x="3" y="18"/>
                  </a:cubicBezTo>
                  <a:cubicBezTo>
                    <a:pt x="3" y="16"/>
                    <a:pt x="3" y="14"/>
                    <a:pt x="2" y="12"/>
                  </a:cubicBezTo>
                  <a:cubicBezTo>
                    <a:pt x="2" y="10"/>
                    <a:pt x="2" y="10"/>
                    <a:pt x="2" y="10"/>
                  </a:cubicBezTo>
                  <a:cubicBezTo>
                    <a:pt x="1" y="9"/>
                    <a:pt x="2" y="8"/>
                    <a:pt x="3" y="8"/>
                  </a:cubicBezTo>
                  <a:cubicBezTo>
                    <a:pt x="4" y="8"/>
                    <a:pt x="5" y="8"/>
                    <a:pt x="5" y="9"/>
                  </a:cubicBezTo>
                  <a:cubicBezTo>
                    <a:pt x="6" y="11"/>
                    <a:pt x="6" y="11"/>
                    <a:pt x="6" y="11"/>
                  </a:cubicBezTo>
                  <a:cubicBezTo>
                    <a:pt x="6" y="13"/>
                    <a:pt x="7" y="14"/>
                    <a:pt x="7" y="16"/>
                  </a:cubicBezTo>
                  <a:cubicBezTo>
                    <a:pt x="10" y="18"/>
                    <a:pt x="10" y="18"/>
                    <a:pt x="10" y="18"/>
                  </a:cubicBezTo>
                  <a:cubicBezTo>
                    <a:pt x="11" y="18"/>
                    <a:pt x="12" y="19"/>
                    <a:pt x="11" y="20"/>
                  </a:cubicBezTo>
                  <a:cubicBezTo>
                    <a:pt x="11" y="21"/>
                    <a:pt x="10" y="21"/>
                    <a:pt x="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56" name="Freeform 297"/>
            <p:cNvSpPr/>
            <p:nvPr/>
          </p:nvSpPr>
          <p:spPr bwMode="auto">
            <a:xfrm>
              <a:off x="10204450" y="5381625"/>
              <a:ext cx="53975" cy="103188"/>
            </a:xfrm>
            <a:custGeom>
              <a:avLst/>
              <a:gdLst>
                <a:gd name="T0" fmla="*/ 5 w 7"/>
                <a:gd name="T1" fmla="*/ 13 h 13"/>
                <a:gd name="T2" fmla="*/ 3 w 7"/>
                <a:gd name="T3" fmla="*/ 12 h 13"/>
                <a:gd name="T4" fmla="*/ 0 w 7"/>
                <a:gd name="T5" fmla="*/ 3 h 13"/>
                <a:gd name="T6" fmla="*/ 1 w 7"/>
                <a:gd name="T7" fmla="*/ 1 h 13"/>
                <a:gd name="T8" fmla="*/ 4 w 7"/>
                <a:gd name="T9" fmla="*/ 2 h 13"/>
                <a:gd name="T10" fmla="*/ 6 w 7"/>
                <a:gd name="T11" fmla="*/ 11 h 13"/>
                <a:gd name="T12" fmla="*/ 5 w 7"/>
                <a:gd name="T13" fmla="*/ 13 h 13"/>
                <a:gd name="T14" fmla="*/ 5 w 7"/>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3">
                  <a:moveTo>
                    <a:pt x="5" y="13"/>
                  </a:moveTo>
                  <a:cubicBezTo>
                    <a:pt x="4" y="13"/>
                    <a:pt x="3" y="13"/>
                    <a:pt x="3" y="12"/>
                  </a:cubicBezTo>
                  <a:cubicBezTo>
                    <a:pt x="2" y="9"/>
                    <a:pt x="1" y="6"/>
                    <a:pt x="0" y="3"/>
                  </a:cubicBezTo>
                  <a:cubicBezTo>
                    <a:pt x="0" y="2"/>
                    <a:pt x="0" y="1"/>
                    <a:pt x="1" y="1"/>
                  </a:cubicBezTo>
                  <a:cubicBezTo>
                    <a:pt x="2" y="0"/>
                    <a:pt x="4" y="1"/>
                    <a:pt x="4" y="2"/>
                  </a:cubicBezTo>
                  <a:cubicBezTo>
                    <a:pt x="5" y="5"/>
                    <a:pt x="6" y="8"/>
                    <a:pt x="6" y="11"/>
                  </a:cubicBezTo>
                  <a:cubicBezTo>
                    <a:pt x="7" y="12"/>
                    <a:pt x="6" y="13"/>
                    <a:pt x="5" y="13"/>
                  </a:cubicBezTo>
                  <a:cubicBezTo>
                    <a:pt x="5" y="13"/>
                    <a:pt x="5" y="13"/>
                    <a:pt x="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157" name="矩形 156"/>
          <p:cNvSpPr/>
          <p:nvPr/>
        </p:nvSpPr>
        <p:spPr>
          <a:xfrm>
            <a:off x="6876685" y="2702379"/>
            <a:ext cx="3517221" cy="73866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请在此处填入你需要的内容。请在此处填入你需要的内容。</a:t>
            </a: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58" name="文本框 157"/>
          <p:cNvSpPr txBox="1"/>
          <p:nvPr/>
        </p:nvSpPr>
        <p:spPr>
          <a:xfrm>
            <a:off x="5821838" y="2773918"/>
            <a:ext cx="93610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01</a:t>
            </a:r>
            <a:endParaRPr kumimoji="0" lang="zh-CN" altLang="en-US" sz="40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cxnSp>
        <p:nvCxnSpPr>
          <p:cNvPr id="159" name="直接连接符 158"/>
          <p:cNvCxnSpPr/>
          <p:nvPr/>
        </p:nvCxnSpPr>
        <p:spPr>
          <a:xfrm>
            <a:off x="6649138" y="2839923"/>
            <a:ext cx="10054" cy="464442"/>
          </a:xfrm>
          <a:prstGeom prst="line">
            <a:avLst/>
          </a:prstGeom>
          <a:solidFill>
            <a:srgbClr val="070606"/>
          </a:solidFill>
          <a:ln w="15875">
            <a:solidFill>
              <a:schemeClr val="bg1"/>
            </a:solidFill>
            <a:round/>
          </a:ln>
        </p:spPr>
      </p:cxnSp>
      <p:sp>
        <p:nvSpPr>
          <p:cNvPr id="160" name="矩形 159"/>
          <p:cNvSpPr/>
          <p:nvPr/>
        </p:nvSpPr>
        <p:spPr>
          <a:xfrm>
            <a:off x="6876685" y="3657557"/>
            <a:ext cx="3517221" cy="73866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请在此处填入你需要的内容。请在此处填入你需要的内容。</a:t>
            </a: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61" name="文本框 160"/>
          <p:cNvSpPr txBox="1"/>
          <p:nvPr/>
        </p:nvSpPr>
        <p:spPr>
          <a:xfrm>
            <a:off x="5821838" y="3729096"/>
            <a:ext cx="93610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02</a:t>
            </a:r>
            <a:endParaRPr kumimoji="0" lang="zh-CN" altLang="en-US" sz="40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cxnSp>
        <p:nvCxnSpPr>
          <p:cNvPr id="162" name="直接连接符 161"/>
          <p:cNvCxnSpPr/>
          <p:nvPr/>
        </p:nvCxnSpPr>
        <p:spPr>
          <a:xfrm>
            <a:off x="6649138" y="3795101"/>
            <a:ext cx="10054" cy="464442"/>
          </a:xfrm>
          <a:prstGeom prst="line">
            <a:avLst/>
          </a:prstGeom>
          <a:solidFill>
            <a:srgbClr val="070606"/>
          </a:solidFill>
          <a:ln w="15875">
            <a:solidFill>
              <a:schemeClr val="bg1"/>
            </a:solidFill>
            <a:round/>
          </a:ln>
        </p:spPr>
      </p:cxnSp>
      <p:sp>
        <p:nvSpPr>
          <p:cNvPr id="163" name="矩形 162"/>
          <p:cNvSpPr/>
          <p:nvPr/>
        </p:nvSpPr>
        <p:spPr>
          <a:xfrm>
            <a:off x="6879251" y="4569213"/>
            <a:ext cx="3517221" cy="73866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请在此处填入你需要的内容。请在此处填入你需要的内容。</a:t>
            </a: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64" name="文本框 163"/>
          <p:cNvSpPr txBox="1"/>
          <p:nvPr/>
        </p:nvSpPr>
        <p:spPr>
          <a:xfrm>
            <a:off x="5824404" y="4640752"/>
            <a:ext cx="93610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03</a:t>
            </a:r>
            <a:endParaRPr kumimoji="0" lang="zh-CN" altLang="en-US" sz="40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cxnSp>
        <p:nvCxnSpPr>
          <p:cNvPr id="165" name="直接连接符 164"/>
          <p:cNvCxnSpPr/>
          <p:nvPr/>
        </p:nvCxnSpPr>
        <p:spPr>
          <a:xfrm>
            <a:off x="6651704" y="4706757"/>
            <a:ext cx="10054" cy="464442"/>
          </a:xfrm>
          <a:prstGeom prst="line">
            <a:avLst/>
          </a:prstGeom>
          <a:solidFill>
            <a:srgbClr val="070606"/>
          </a:solidFill>
          <a:ln w="15875">
            <a:solidFill>
              <a:schemeClr val="bg1"/>
            </a:solidFill>
            <a:round/>
          </a:ln>
        </p:spPr>
      </p:cxn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57"/>
                                        </p:tgtEl>
                                        <p:attrNameLst>
                                          <p:attrName>style.visibility</p:attrName>
                                        </p:attrNameLst>
                                      </p:cBhvr>
                                      <p:to>
                                        <p:strVal val="visible"/>
                                      </p:to>
                                    </p:set>
                                    <p:animEffect transition="in" filter="fade">
                                      <p:cBhvr>
                                        <p:cTn id="11" dur="500"/>
                                        <p:tgtEl>
                                          <p:spTgt spid="157"/>
                                        </p:tgtEl>
                                      </p:cBhvr>
                                    </p:animEffect>
                                  </p:childTnLst>
                                </p:cTn>
                              </p:par>
                              <p:par>
                                <p:cTn id="12" presetID="10" presetClass="entr" presetSubtype="0" fill="hold" nodeType="withEffect">
                                  <p:stCondLst>
                                    <p:cond delay="0"/>
                                  </p:stCondLst>
                                  <p:childTnLst>
                                    <p:set>
                                      <p:cBhvr>
                                        <p:cTn id="13" dur="1" fill="hold">
                                          <p:stCondLst>
                                            <p:cond delay="0"/>
                                          </p:stCondLst>
                                        </p:cTn>
                                        <p:tgtEl>
                                          <p:spTgt spid="159"/>
                                        </p:tgtEl>
                                        <p:attrNameLst>
                                          <p:attrName>style.visibility</p:attrName>
                                        </p:attrNameLst>
                                      </p:cBhvr>
                                      <p:to>
                                        <p:strVal val="visible"/>
                                      </p:to>
                                    </p:set>
                                    <p:animEffect transition="in" filter="fade">
                                      <p:cBhvr>
                                        <p:cTn id="14" dur="500"/>
                                        <p:tgtEl>
                                          <p:spTgt spid="15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58"/>
                                        </p:tgtEl>
                                        <p:attrNameLst>
                                          <p:attrName>style.visibility</p:attrName>
                                        </p:attrNameLst>
                                      </p:cBhvr>
                                      <p:to>
                                        <p:strVal val="visible"/>
                                      </p:to>
                                    </p:set>
                                    <p:animEffect transition="in" filter="fade">
                                      <p:cBhvr>
                                        <p:cTn id="17" dur="500"/>
                                        <p:tgtEl>
                                          <p:spTgt spid="15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0"/>
                                        </p:tgtEl>
                                        <p:attrNameLst>
                                          <p:attrName>style.visibility</p:attrName>
                                        </p:attrNameLst>
                                      </p:cBhvr>
                                      <p:to>
                                        <p:strVal val="visible"/>
                                      </p:to>
                                    </p:set>
                                    <p:animEffect transition="in" filter="fade">
                                      <p:cBhvr>
                                        <p:cTn id="20" dur="500"/>
                                        <p:tgtEl>
                                          <p:spTgt spid="160"/>
                                        </p:tgtEl>
                                      </p:cBhvr>
                                    </p:animEffect>
                                  </p:childTnLst>
                                </p:cTn>
                              </p:par>
                              <p:par>
                                <p:cTn id="21" presetID="10" presetClass="entr" presetSubtype="0" fill="hold" nodeType="withEffect">
                                  <p:stCondLst>
                                    <p:cond delay="0"/>
                                  </p:stCondLst>
                                  <p:childTnLst>
                                    <p:set>
                                      <p:cBhvr>
                                        <p:cTn id="22" dur="1" fill="hold">
                                          <p:stCondLst>
                                            <p:cond delay="0"/>
                                          </p:stCondLst>
                                        </p:cTn>
                                        <p:tgtEl>
                                          <p:spTgt spid="162"/>
                                        </p:tgtEl>
                                        <p:attrNameLst>
                                          <p:attrName>style.visibility</p:attrName>
                                        </p:attrNameLst>
                                      </p:cBhvr>
                                      <p:to>
                                        <p:strVal val="visible"/>
                                      </p:to>
                                    </p:set>
                                    <p:animEffect transition="in" filter="fade">
                                      <p:cBhvr>
                                        <p:cTn id="23" dur="500"/>
                                        <p:tgtEl>
                                          <p:spTgt spid="16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1"/>
                                        </p:tgtEl>
                                        <p:attrNameLst>
                                          <p:attrName>style.visibility</p:attrName>
                                        </p:attrNameLst>
                                      </p:cBhvr>
                                      <p:to>
                                        <p:strVal val="visible"/>
                                      </p:to>
                                    </p:set>
                                    <p:animEffect transition="in" filter="fade">
                                      <p:cBhvr>
                                        <p:cTn id="26" dur="500"/>
                                        <p:tgtEl>
                                          <p:spTgt spid="16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3"/>
                                        </p:tgtEl>
                                        <p:attrNameLst>
                                          <p:attrName>style.visibility</p:attrName>
                                        </p:attrNameLst>
                                      </p:cBhvr>
                                      <p:to>
                                        <p:strVal val="visible"/>
                                      </p:to>
                                    </p:set>
                                    <p:animEffect transition="in" filter="fade">
                                      <p:cBhvr>
                                        <p:cTn id="29" dur="500"/>
                                        <p:tgtEl>
                                          <p:spTgt spid="163"/>
                                        </p:tgtEl>
                                      </p:cBhvr>
                                    </p:animEffect>
                                  </p:childTnLst>
                                </p:cTn>
                              </p:par>
                              <p:par>
                                <p:cTn id="30" presetID="10" presetClass="entr" presetSubtype="0" fill="hold" nodeType="withEffect">
                                  <p:stCondLst>
                                    <p:cond delay="0"/>
                                  </p:stCondLst>
                                  <p:childTnLst>
                                    <p:set>
                                      <p:cBhvr>
                                        <p:cTn id="31" dur="1" fill="hold">
                                          <p:stCondLst>
                                            <p:cond delay="0"/>
                                          </p:stCondLst>
                                        </p:cTn>
                                        <p:tgtEl>
                                          <p:spTgt spid="165"/>
                                        </p:tgtEl>
                                        <p:attrNameLst>
                                          <p:attrName>style.visibility</p:attrName>
                                        </p:attrNameLst>
                                      </p:cBhvr>
                                      <p:to>
                                        <p:strVal val="visible"/>
                                      </p:to>
                                    </p:set>
                                    <p:animEffect transition="in" filter="fade">
                                      <p:cBhvr>
                                        <p:cTn id="32" dur="500"/>
                                        <p:tgtEl>
                                          <p:spTgt spid="16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4"/>
                                        </p:tgtEl>
                                        <p:attrNameLst>
                                          <p:attrName>style.visibility</p:attrName>
                                        </p:attrNameLst>
                                      </p:cBhvr>
                                      <p:to>
                                        <p:strVal val="visible"/>
                                      </p:to>
                                    </p:set>
                                    <p:animEffect transition="in" filter="fade">
                                      <p:cBhvr>
                                        <p:cTn id="35" dur="5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p:bldP spid="158" grpId="0"/>
      <p:bldP spid="160" grpId="0"/>
      <p:bldP spid="161" grpId="0"/>
      <p:bldP spid="163" grpId="0"/>
      <p:bldP spid="16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346575" y="317500"/>
            <a:ext cx="3498850" cy="400110"/>
          </a:xfrm>
          <a:prstGeom prst="rect">
            <a:avLst/>
          </a:prstGeom>
          <a:noFill/>
          <a:ln>
            <a:solidFill>
              <a:schemeClr val="bg1"/>
            </a:solidFill>
          </a:ln>
        </p:spPr>
        <p:txBody>
          <a:bodyPr wrap="square" rtlCol="0">
            <a:spAutoFit/>
          </a:bodyPr>
          <a:lstStyle/>
          <a:p>
            <a:pPr algn="ctr"/>
            <a:r>
              <a:rPr lang="zh-CN" altLang="en-US" sz="2000" dirty="0">
                <a:solidFill>
                  <a:schemeClr val="bg1"/>
                </a:solidFill>
              </a:rPr>
              <a:t>请在此处添加您的标题文字</a:t>
            </a:r>
            <a:endParaRPr lang="zh-CN" altLang="en-US" sz="2000" dirty="0">
              <a:solidFill>
                <a:schemeClr val="bg1"/>
              </a:solidFill>
            </a:endParaRPr>
          </a:p>
        </p:txBody>
      </p:sp>
      <p:sp>
        <p:nvSpPr>
          <p:cNvPr id="3" name="TextBox 35"/>
          <p:cNvSpPr txBox="1"/>
          <p:nvPr/>
        </p:nvSpPr>
        <p:spPr>
          <a:xfrm>
            <a:off x="1631504" y="4941168"/>
            <a:ext cx="2112875" cy="64633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请在此处填入你需要的内容。请在此处填入你需要的内容。</a:t>
            </a:r>
            <a:endParaRPr kumimoji="0" lang="en-US" altLang="zh-CN"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1631505" y="4571836"/>
            <a:ext cx="17635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添加文字</a:t>
            </a: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 name="TextBox 35"/>
          <p:cNvSpPr txBox="1"/>
          <p:nvPr/>
        </p:nvSpPr>
        <p:spPr>
          <a:xfrm>
            <a:off x="3975581" y="4932948"/>
            <a:ext cx="2112875" cy="64633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请在此处填入你需要的内容。请在此处填入你需要的内容。</a:t>
            </a:r>
            <a:endParaRPr kumimoji="0" lang="en-US" altLang="zh-CN"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 name="文本框 5"/>
          <p:cNvSpPr txBox="1"/>
          <p:nvPr/>
        </p:nvSpPr>
        <p:spPr>
          <a:xfrm>
            <a:off x="3975582" y="4563616"/>
            <a:ext cx="17635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添加文字</a:t>
            </a: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 name="TextBox 35"/>
          <p:cNvSpPr txBox="1"/>
          <p:nvPr/>
        </p:nvSpPr>
        <p:spPr>
          <a:xfrm>
            <a:off x="6298464" y="4946873"/>
            <a:ext cx="2112875" cy="64633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请在此处填入你需要的内容。请在此处填入你需要的内容。</a:t>
            </a:r>
            <a:endParaRPr kumimoji="0" lang="en-US" altLang="zh-CN"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 name="文本框 7"/>
          <p:cNvSpPr txBox="1"/>
          <p:nvPr/>
        </p:nvSpPr>
        <p:spPr>
          <a:xfrm>
            <a:off x="6298465" y="4577541"/>
            <a:ext cx="17635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添加文字</a:t>
            </a: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TextBox 35"/>
          <p:cNvSpPr txBox="1"/>
          <p:nvPr/>
        </p:nvSpPr>
        <p:spPr>
          <a:xfrm>
            <a:off x="8642541" y="4938653"/>
            <a:ext cx="2112875" cy="64633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请在此处填入你需要的内容。请在此处填入你需要的内容。</a:t>
            </a:r>
            <a:endParaRPr kumimoji="0" lang="en-US" altLang="zh-CN"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 name="文本框 9"/>
          <p:cNvSpPr txBox="1"/>
          <p:nvPr/>
        </p:nvSpPr>
        <p:spPr>
          <a:xfrm>
            <a:off x="8642542" y="4569321"/>
            <a:ext cx="17635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添加文字</a:t>
            </a: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11" name="组合 10"/>
          <p:cNvGrpSpPr/>
          <p:nvPr/>
        </p:nvGrpSpPr>
        <p:grpSpPr>
          <a:xfrm>
            <a:off x="8477570" y="1982147"/>
            <a:ext cx="1928480" cy="1993900"/>
            <a:chOff x="8239125" y="1133475"/>
            <a:chExt cx="2152650" cy="2225675"/>
          </a:xfrm>
          <a:solidFill>
            <a:schemeClr val="bg1"/>
          </a:solidFill>
        </p:grpSpPr>
        <p:sp>
          <p:nvSpPr>
            <p:cNvPr id="12" name="Freeform 5"/>
            <p:cNvSpPr>
              <a:spLocks noEditPoints="1"/>
            </p:cNvSpPr>
            <p:nvPr/>
          </p:nvSpPr>
          <p:spPr bwMode="auto">
            <a:xfrm>
              <a:off x="8239125" y="1133475"/>
              <a:ext cx="2152650" cy="2225675"/>
            </a:xfrm>
            <a:custGeom>
              <a:avLst/>
              <a:gdLst>
                <a:gd name="T0" fmla="*/ 278 w 573"/>
                <a:gd name="T1" fmla="*/ 27 h 591"/>
                <a:gd name="T2" fmla="*/ 245 w 573"/>
                <a:gd name="T3" fmla="*/ 46 h 591"/>
                <a:gd name="T4" fmla="*/ 189 w 573"/>
                <a:gd name="T5" fmla="*/ 69 h 591"/>
                <a:gd name="T6" fmla="*/ 199 w 573"/>
                <a:gd name="T7" fmla="*/ 36 h 591"/>
                <a:gd name="T8" fmla="*/ 141 w 573"/>
                <a:gd name="T9" fmla="*/ 76 h 591"/>
                <a:gd name="T10" fmla="*/ 173 w 573"/>
                <a:gd name="T11" fmla="*/ 61 h 591"/>
                <a:gd name="T12" fmla="*/ 152 w 573"/>
                <a:gd name="T13" fmla="*/ 85 h 591"/>
                <a:gd name="T14" fmla="*/ 146 w 573"/>
                <a:gd name="T15" fmla="*/ 65 h 591"/>
                <a:gd name="T16" fmla="*/ 121 w 573"/>
                <a:gd name="T17" fmla="*/ 73 h 591"/>
                <a:gd name="T18" fmla="*/ 84 w 573"/>
                <a:gd name="T19" fmla="*/ 496 h 591"/>
                <a:gd name="T20" fmla="*/ 283 w 573"/>
                <a:gd name="T21" fmla="*/ 28 h 591"/>
                <a:gd name="T22" fmla="*/ 162 w 573"/>
                <a:gd name="T23" fmla="*/ 111 h 591"/>
                <a:gd name="T24" fmla="*/ 171 w 573"/>
                <a:gd name="T25" fmla="*/ 89 h 591"/>
                <a:gd name="T26" fmla="*/ 168 w 573"/>
                <a:gd name="T27" fmla="*/ 89 h 591"/>
                <a:gd name="T28" fmla="*/ 117 w 573"/>
                <a:gd name="T29" fmla="*/ 137 h 591"/>
                <a:gd name="T30" fmla="*/ 83 w 573"/>
                <a:gd name="T31" fmla="*/ 116 h 591"/>
                <a:gd name="T32" fmla="*/ 65 w 573"/>
                <a:gd name="T33" fmla="*/ 148 h 591"/>
                <a:gd name="T34" fmla="*/ 115 w 573"/>
                <a:gd name="T35" fmla="*/ 77 h 591"/>
                <a:gd name="T36" fmla="*/ 63 w 573"/>
                <a:gd name="T37" fmla="*/ 147 h 591"/>
                <a:gd name="T38" fmla="*/ 59 w 573"/>
                <a:gd name="T39" fmla="*/ 155 h 591"/>
                <a:gd name="T40" fmla="*/ 18 w 573"/>
                <a:gd name="T41" fmla="*/ 278 h 591"/>
                <a:gd name="T42" fmla="*/ 33 w 573"/>
                <a:gd name="T43" fmla="*/ 266 h 591"/>
                <a:gd name="T44" fmla="*/ 349 w 573"/>
                <a:gd name="T45" fmla="*/ 554 h 591"/>
                <a:gd name="T46" fmla="*/ 29 w 573"/>
                <a:gd name="T47" fmla="*/ 285 h 591"/>
                <a:gd name="T48" fmla="*/ 30 w 573"/>
                <a:gd name="T49" fmla="*/ 281 h 591"/>
                <a:gd name="T50" fmla="*/ 23 w 573"/>
                <a:gd name="T51" fmla="*/ 267 h 591"/>
                <a:gd name="T52" fmla="*/ 36 w 573"/>
                <a:gd name="T53" fmla="*/ 213 h 591"/>
                <a:gd name="T54" fmla="*/ 46 w 573"/>
                <a:gd name="T55" fmla="*/ 188 h 591"/>
                <a:gd name="T56" fmla="*/ 43 w 573"/>
                <a:gd name="T57" fmla="*/ 181 h 591"/>
                <a:gd name="T58" fmla="*/ 84 w 573"/>
                <a:gd name="T59" fmla="*/ 129 h 591"/>
                <a:gd name="T60" fmla="*/ 88 w 573"/>
                <a:gd name="T61" fmla="*/ 124 h 591"/>
                <a:gd name="T62" fmla="*/ 86 w 573"/>
                <a:gd name="T63" fmla="*/ 117 h 591"/>
                <a:gd name="T64" fmla="*/ 95 w 573"/>
                <a:gd name="T65" fmla="*/ 118 h 591"/>
                <a:gd name="T66" fmla="*/ 100 w 573"/>
                <a:gd name="T67" fmla="*/ 122 h 591"/>
                <a:gd name="T68" fmla="*/ 105 w 573"/>
                <a:gd name="T69" fmla="*/ 128 h 591"/>
                <a:gd name="T70" fmla="*/ 108 w 573"/>
                <a:gd name="T71" fmla="*/ 149 h 591"/>
                <a:gd name="T72" fmla="*/ 108 w 573"/>
                <a:gd name="T73" fmla="*/ 161 h 591"/>
                <a:gd name="T74" fmla="*/ 144 w 573"/>
                <a:gd name="T75" fmla="*/ 136 h 591"/>
                <a:gd name="T76" fmla="*/ 131 w 573"/>
                <a:gd name="T77" fmla="*/ 159 h 591"/>
                <a:gd name="T78" fmla="*/ 114 w 573"/>
                <a:gd name="T79" fmla="*/ 192 h 591"/>
                <a:gd name="T80" fmla="*/ 117 w 573"/>
                <a:gd name="T81" fmla="*/ 197 h 591"/>
                <a:gd name="T82" fmla="*/ 139 w 573"/>
                <a:gd name="T83" fmla="*/ 158 h 591"/>
                <a:gd name="T84" fmla="*/ 149 w 573"/>
                <a:gd name="T85" fmla="*/ 134 h 591"/>
                <a:gd name="T86" fmla="*/ 217 w 573"/>
                <a:gd name="T87" fmla="*/ 67 h 591"/>
                <a:gd name="T88" fmla="*/ 161 w 573"/>
                <a:gd name="T89" fmla="*/ 149 h 591"/>
                <a:gd name="T90" fmla="*/ 221 w 573"/>
                <a:gd name="T91" fmla="*/ 93 h 591"/>
                <a:gd name="T92" fmla="*/ 200 w 573"/>
                <a:gd name="T93" fmla="*/ 122 h 591"/>
                <a:gd name="T94" fmla="*/ 172 w 573"/>
                <a:gd name="T95" fmla="*/ 169 h 591"/>
                <a:gd name="T96" fmla="*/ 233 w 573"/>
                <a:gd name="T97" fmla="*/ 126 h 591"/>
                <a:gd name="T98" fmla="*/ 293 w 573"/>
                <a:gd name="T99" fmla="*/ 72 h 591"/>
                <a:gd name="T100" fmla="*/ 196 w 573"/>
                <a:gd name="T101" fmla="*/ 183 h 591"/>
                <a:gd name="T102" fmla="*/ 231 w 573"/>
                <a:gd name="T103" fmla="*/ 160 h 591"/>
                <a:gd name="T104" fmla="*/ 265 w 573"/>
                <a:gd name="T105" fmla="*/ 151 h 591"/>
                <a:gd name="T106" fmla="*/ 283 w 573"/>
                <a:gd name="T107" fmla="*/ 149 h 591"/>
                <a:gd name="T108" fmla="*/ 284 w 573"/>
                <a:gd name="T109" fmla="*/ 122 h 591"/>
                <a:gd name="T110" fmla="*/ 281 w 573"/>
                <a:gd name="T111" fmla="*/ 104 h 591"/>
                <a:gd name="T112" fmla="*/ 311 w 573"/>
                <a:gd name="T113" fmla="*/ 47 h 591"/>
                <a:gd name="T114" fmla="*/ 197 w 573"/>
                <a:gd name="T115" fmla="*/ 140 h 591"/>
                <a:gd name="T116" fmla="*/ 349 w 573"/>
                <a:gd name="T117" fmla="*/ 554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3" h="591">
                  <a:moveTo>
                    <a:pt x="545" y="255"/>
                  </a:moveTo>
                  <a:cubicBezTo>
                    <a:pt x="532" y="172"/>
                    <a:pt x="481" y="103"/>
                    <a:pt x="411" y="60"/>
                  </a:cubicBezTo>
                  <a:cubicBezTo>
                    <a:pt x="358" y="28"/>
                    <a:pt x="271" y="0"/>
                    <a:pt x="212" y="26"/>
                  </a:cubicBezTo>
                  <a:cubicBezTo>
                    <a:pt x="208" y="28"/>
                    <a:pt x="211" y="35"/>
                    <a:pt x="215" y="33"/>
                  </a:cubicBezTo>
                  <a:cubicBezTo>
                    <a:pt x="234" y="27"/>
                    <a:pt x="256" y="26"/>
                    <a:pt x="278" y="27"/>
                  </a:cubicBezTo>
                  <a:cubicBezTo>
                    <a:pt x="272" y="33"/>
                    <a:pt x="266" y="38"/>
                    <a:pt x="260" y="44"/>
                  </a:cubicBezTo>
                  <a:cubicBezTo>
                    <a:pt x="259" y="43"/>
                    <a:pt x="259" y="43"/>
                    <a:pt x="258" y="44"/>
                  </a:cubicBezTo>
                  <a:cubicBezTo>
                    <a:pt x="243" y="56"/>
                    <a:pt x="229" y="69"/>
                    <a:pt x="215" y="82"/>
                  </a:cubicBezTo>
                  <a:cubicBezTo>
                    <a:pt x="199" y="96"/>
                    <a:pt x="177" y="110"/>
                    <a:pt x="164" y="126"/>
                  </a:cubicBezTo>
                  <a:cubicBezTo>
                    <a:pt x="188" y="97"/>
                    <a:pt x="217" y="71"/>
                    <a:pt x="245" y="46"/>
                  </a:cubicBezTo>
                  <a:cubicBezTo>
                    <a:pt x="246" y="45"/>
                    <a:pt x="245" y="43"/>
                    <a:pt x="243" y="43"/>
                  </a:cubicBezTo>
                  <a:cubicBezTo>
                    <a:pt x="230" y="52"/>
                    <a:pt x="216" y="61"/>
                    <a:pt x="204" y="71"/>
                  </a:cubicBezTo>
                  <a:cubicBezTo>
                    <a:pt x="210" y="64"/>
                    <a:pt x="216" y="56"/>
                    <a:pt x="221" y="49"/>
                  </a:cubicBezTo>
                  <a:cubicBezTo>
                    <a:pt x="222" y="48"/>
                    <a:pt x="221" y="46"/>
                    <a:pt x="219" y="47"/>
                  </a:cubicBezTo>
                  <a:cubicBezTo>
                    <a:pt x="209" y="54"/>
                    <a:pt x="199" y="61"/>
                    <a:pt x="189" y="69"/>
                  </a:cubicBezTo>
                  <a:cubicBezTo>
                    <a:pt x="198" y="59"/>
                    <a:pt x="206" y="48"/>
                    <a:pt x="213" y="36"/>
                  </a:cubicBezTo>
                  <a:cubicBezTo>
                    <a:pt x="214" y="35"/>
                    <a:pt x="213" y="33"/>
                    <a:pt x="211" y="34"/>
                  </a:cubicBezTo>
                  <a:cubicBezTo>
                    <a:pt x="204" y="39"/>
                    <a:pt x="197" y="44"/>
                    <a:pt x="190" y="50"/>
                  </a:cubicBezTo>
                  <a:cubicBezTo>
                    <a:pt x="193" y="46"/>
                    <a:pt x="197" y="42"/>
                    <a:pt x="200" y="38"/>
                  </a:cubicBezTo>
                  <a:cubicBezTo>
                    <a:pt x="201" y="36"/>
                    <a:pt x="200" y="35"/>
                    <a:pt x="199" y="36"/>
                  </a:cubicBezTo>
                  <a:cubicBezTo>
                    <a:pt x="182" y="48"/>
                    <a:pt x="168" y="63"/>
                    <a:pt x="153" y="78"/>
                  </a:cubicBezTo>
                  <a:cubicBezTo>
                    <a:pt x="162" y="69"/>
                    <a:pt x="175" y="54"/>
                    <a:pt x="184" y="39"/>
                  </a:cubicBezTo>
                  <a:cubicBezTo>
                    <a:pt x="185" y="39"/>
                    <a:pt x="184" y="38"/>
                    <a:pt x="183" y="38"/>
                  </a:cubicBezTo>
                  <a:cubicBezTo>
                    <a:pt x="167" y="48"/>
                    <a:pt x="154" y="62"/>
                    <a:pt x="140" y="75"/>
                  </a:cubicBezTo>
                  <a:cubicBezTo>
                    <a:pt x="139" y="76"/>
                    <a:pt x="140" y="76"/>
                    <a:pt x="141" y="76"/>
                  </a:cubicBezTo>
                  <a:cubicBezTo>
                    <a:pt x="153" y="65"/>
                    <a:pt x="164" y="54"/>
                    <a:pt x="177" y="44"/>
                  </a:cubicBezTo>
                  <a:cubicBezTo>
                    <a:pt x="181" y="41"/>
                    <a:pt x="162" y="67"/>
                    <a:pt x="162" y="67"/>
                  </a:cubicBezTo>
                  <a:cubicBezTo>
                    <a:pt x="157" y="73"/>
                    <a:pt x="152" y="79"/>
                    <a:pt x="147" y="85"/>
                  </a:cubicBezTo>
                  <a:cubicBezTo>
                    <a:pt x="146" y="86"/>
                    <a:pt x="148" y="88"/>
                    <a:pt x="149" y="87"/>
                  </a:cubicBezTo>
                  <a:cubicBezTo>
                    <a:pt x="157" y="78"/>
                    <a:pt x="165" y="69"/>
                    <a:pt x="173" y="61"/>
                  </a:cubicBezTo>
                  <a:cubicBezTo>
                    <a:pt x="178" y="57"/>
                    <a:pt x="182" y="52"/>
                    <a:pt x="186" y="49"/>
                  </a:cubicBezTo>
                  <a:cubicBezTo>
                    <a:pt x="204" y="33"/>
                    <a:pt x="184" y="53"/>
                    <a:pt x="182" y="55"/>
                  </a:cubicBezTo>
                  <a:cubicBezTo>
                    <a:pt x="179" y="59"/>
                    <a:pt x="175" y="62"/>
                    <a:pt x="172" y="65"/>
                  </a:cubicBezTo>
                  <a:cubicBezTo>
                    <a:pt x="166" y="71"/>
                    <a:pt x="159" y="78"/>
                    <a:pt x="153" y="85"/>
                  </a:cubicBezTo>
                  <a:cubicBezTo>
                    <a:pt x="152" y="85"/>
                    <a:pt x="152" y="85"/>
                    <a:pt x="152" y="85"/>
                  </a:cubicBezTo>
                  <a:cubicBezTo>
                    <a:pt x="137" y="94"/>
                    <a:pt x="123" y="108"/>
                    <a:pt x="111" y="121"/>
                  </a:cubicBezTo>
                  <a:cubicBezTo>
                    <a:pt x="125" y="106"/>
                    <a:pt x="139" y="91"/>
                    <a:pt x="150" y="74"/>
                  </a:cubicBezTo>
                  <a:cubicBezTo>
                    <a:pt x="151" y="73"/>
                    <a:pt x="150" y="71"/>
                    <a:pt x="149" y="72"/>
                  </a:cubicBezTo>
                  <a:cubicBezTo>
                    <a:pt x="141" y="77"/>
                    <a:pt x="135" y="83"/>
                    <a:pt x="129" y="89"/>
                  </a:cubicBezTo>
                  <a:cubicBezTo>
                    <a:pt x="135" y="82"/>
                    <a:pt x="141" y="74"/>
                    <a:pt x="146" y="65"/>
                  </a:cubicBezTo>
                  <a:cubicBezTo>
                    <a:pt x="146" y="64"/>
                    <a:pt x="145" y="62"/>
                    <a:pt x="144" y="63"/>
                  </a:cubicBezTo>
                  <a:cubicBezTo>
                    <a:pt x="135" y="69"/>
                    <a:pt x="128" y="77"/>
                    <a:pt x="120" y="84"/>
                  </a:cubicBezTo>
                  <a:cubicBezTo>
                    <a:pt x="123" y="80"/>
                    <a:pt x="126" y="75"/>
                    <a:pt x="128" y="70"/>
                  </a:cubicBezTo>
                  <a:cubicBezTo>
                    <a:pt x="128" y="69"/>
                    <a:pt x="127" y="68"/>
                    <a:pt x="126" y="69"/>
                  </a:cubicBezTo>
                  <a:cubicBezTo>
                    <a:pt x="124" y="70"/>
                    <a:pt x="122" y="71"/>
                    <a:pt x="121" y="73"/>
                  </a:cubicBezTo>
                  <a:cubicBezTo>
                    <a:pt x="121" y="73"/>
                    <a:pt x="120" y="72"/>
                    <a:pt x="120" y="72"/>
                  </a:cubicBezTo>
                  <a:cubicBezTo>
                    <a:pt x="131" y="64"/>
                    <a:pt x="143" y="56"/>
                    <a:pt x="155" y="48"/>
                  </a:cubicBezTo>
                  <a:cubicBezTo>
                    <a:pt x="156" y="47"/>
                    <a:pt x="155" y="46"/>
                    <a:pt x="154" y="46"/>
                  </a:cubicBezTo>
                  <a:cubicBezTo>
                    <a:pt x="70" y="76"/>
                    <a:pt x="24" y="170"/>
                    <a:pt x="12" y="252"/>
                  </a:cubicBezTo>
                  <a:cubicBezTo>
                    <a:pt x="0" y="339"/>
                    <a:pt x="23" y="432"/>
                    <a:pt x="84" y="496"/>
                  </a:cubicBezTo>
                  <a:cubicBezTo>
                    <a:pt x="160" y="574"/>
                    <a:pt x="291" y="591"/>
                    <a:pt x="388" y="549"/>
                  </a:cubicBezTo>
                  <a:cubicBezTo>
                    <a:pt x="495" y="503"/>
                    <a:pt x="563" y="369"/>
                    <a:pt x="545" y="255"/>
                  </a:cubicBezTo>
                  <a:close/>
                  <a:moveTo>
                    <a:pt x="305" y="31"/>
                  </a:moveTo>
                  <a:cubicBezTo>
                    <a:pt x="278" y="53"/>
                    <a:pt x="248" y="73"/>
                    <a:pt x="222" y="97"/>
                  </a:cubicBezTo>
                  <a:cubicBezTo>
                    <a:pt x="242" y="74"/>
                    <a:pt x="263" y="51"/>
                    <a:pt x="283" y="28"/>
                  </a:cubicBezTo>
                  <a:cubicBezTo>
                    <a:pt x="290" y="28"/>
                    <a:pt x="298" y="30"/>
                    <a:pt x="305" y="31"/>
                  </a:cubicBezTo>
                  <a:close/>
                  <a:moveTo>
                    <a:pt x="187" y="74"/>
                  </a:moveTo>
                  <a:cubicBezTo>
                    <a:pt x="194" y="68"/>
                    <a:pt x="210" y="59"/>
                    <a:pt x="213" y="55"/>
                  </a:cubicBezTo>
                  <a:cubicBezTo>
                    <a:pt x="207" y="64"/>
                    <a:pt x="200" y="72"/>
                    <a:pt x="193" y="80"/>
                  </a:cubicBezTo>
                  <a:cubicBezTo>
                    <a:pt x="182" y="90"/>
                    <a:pt x="171" y="100"/>
                    <a:pt x="162" y="111"/>
                  </a:cubicBezTo>
                  <a:cubicBezTo>
                    <a:pt x="152" y="117"/>
                    <a:pt x="144" y="123"/>
                    <a:pt x="136" y="130"/>
                  </a:cubicBezTo>
                  <a:cubicBezTo>
                    <a:pt x="132" y="134"/>
                    <a:pt x="128" y="138"/>
                    <a:pt x="124" y="142"/>
                  </a:cubicBezTo>
                  <a:cubicBezTo>
                    <a:pt x="123" y="143"/>
                    <a:pt x="105" y="163"/>
                    <a:pt x="117" y="149"/>
                  </a:cubicBezTo>
                  <a:cubicBezTo>
                    <a:pt x="129" y="134"/>
                    <a:pt x="144" y="122"/>
                    <a:pt x="155" y="106"/>
                  </a:cubicBezTo>
                  <a:cubicBezTo>
                    <a:pt x="160" y="100"/>
                    <a:pt x="166" y="95"/>
                    <a:pt x="171" y="89"/>
                  </a:cubicBezTo>
                  <a:cubicBezTo>
                    <a:pt x="176" y="84"/>
                    <a:pt x="182" y="79"/>
                    <a:pt x="187" y="74"/>
                  </a:cubicBezTo>
                  <a:close/>
                  <a:moveTo>
                    <a:pt x="206" y="41"/>
                  </a:moveTo>
                  <a:cubicBezTo>
                    <a:pt x="209" y="43"/>
                    <a:pt x="208" y="45"/>
                    <a:pt x="202" y="49"/>
                  </a:cubicBezTo>
                  <a:cubicBezTo>
                    <a:pt x="195" y="59"/>
                    <a:pt x="187" y="67"/>
                    <a:pt x="179" y="76"/>
                  </a:cubicBezTo>
                  <a:cubicBezTo>
                    <a:pt x="176" y="80"/>
                    <a:pt x="172" y="84"/>
                    <a:pt x="168" y="89"/>
                  </a:cubicBezTo>
                  <a:cubicBezTo>
                    <a:pt x="165" y="91"/>
                    <a:pt x="163" y="93"/>
                    <a:pt x="161" y="96"/>
                  </a:cubicBezTo>
                  <a:cubicBezTo>
                    <a:pt x="160" y="95"/>
                    <a:pt x="159" y="94"/>
                    <a:pt x="159" y="95"/>
                  </a:cubicBezTo>
                  <a:cubicBezTo>
                    <a:pt x="150" y="102"/>
                    <a:pt x="142" y="109"/>
                    <a:pt x="135" y="117"/>
                  </a:cubicBezTo>
                  <a:cubicBezTo>
                    <a:pt x="131" y="121"/>
                    <a:pt x="127" y="126"/>
                    <a:pt x="124" y="130"/>
                  </a:cubicBezTo>
                  <a:cubicBezTo>
                    <a:pt x="122" y="131"/>
                    <a:pt x="105" y="152"/>
                    <a:pt x="117" y="137"/>
                  </a:cubicBezTo>
                  <a:cubicBezTo>
                    <a:pt x="130" y="121"/>
                    <a:pt x="144" y="107"/>
                    <a:pt x="153" y="89"/>
                  </a:cubicBezTo>
                  <a:cubicBezTo>
                    <a:pt x="160" y="81"/>
                    <a:pt x="167" y="74"/>
                    <a:pt x="174" y="67"/>
                  </a:cubicBezTo>
                  <a:cubicBezTo>
                    <a:pt x="184" y="58"/>
                    <a:pt x="194" y="49"/>
                    <a:pt x="206" y="41"/>
                  </a:cubicBezTo>
                  <a:close/>
                  <a:moveTo>
                    <a:pt x="115" y="77"/>
                  </a:moveTo>
                  <a:cubicBezTo>
                    <a:pt x="103" y="89"/>
                    <a:pt x="92" y="102"/>
                    <a:pt x="83" y="116"/>
                  </a:cubicBezTo>
                  <a:cubicBezTo>
                    <a:pt x="83" y="117"/>
                    <a:pt x="83" y="117"/>
                    <a:pt x="84" y="117"/>
                  </a:cubicBezTo>
                  <a:cubicBezTo>
                    <a:pt x="83" y="121"/>
                    <a:pt x="82" y="124"/>
                    <a:pt x="81" y="128"/>
                  </a:cubicBezTo>
                  <a:cubicBezTo>
                    <a:pt x="81" y="128"/>
                    <a:pt x="81" y="128"/>
                    <a:pt x="81" y="128"/>
                  </a:cubicBezTo>
                  <a:cubicBezTo>
                    <a:pt x="74" y="136"/>
                    <a:pt x="68" y="144"/>
                    <a:pt x="62" y="152"/>
                  </a:cubicBezTo>
                  <a:cubicBezTo>
                    <a:pt x="63" y="150"/>
                    <a:pt x="64" y="149"/>
                    <a:pt x="65" y="148"/>
                  </a:cubicBezTo>
                  <a:cubicBezTo>
                    <a:pt x="65" y="147"/>
                    <a:pt x="65" y="147"/>
                    <a:pt x="65" y="147"/>
                  </a:cubicBezTo>
                  <a:cubicBezTo>
                    <a:pt x="72" y="136"/>
                    <a:pt x="79" y="123"/>
                    <a:pt x="84" y="111"/>
                  </a:cubicBezTo>
                  <a:cubicBezTo>
                    <a:pt x="85" y="110"/>
                    <a:pt x="83" y="109"/>
                    <a:pt x="82" y="110"/>
                  </a:cubicBezTo>
                  <a:cubicBezTo>
                    <a:pt x="76" y="117"/>
                    <a:pt x="70" y="125"/>
                    <a:pt x="64" y="132"/>
                  </a:cubicBezTo>
                  <a:cubicBezTo>
                    <a:pt x="78" y="111"/>
                    <a:pt x="95" y="93"/>
                    <a:pt x="115" y="77"/>
                  </a:cubicBezTo>
                  <a:close/>
                  <a:moveTo>
                    <a:pt x="56" y="147"/>
                  </a:moveTo>
                  <a:cubicBezTo>
                    <a:pt x="61" y="139"/>
                    <a:pt x="68" y="131"/>
                    <a:pt x="74" y="124"/>
                  </a:cubicBezTo>
                  <a:cubicBezTo>
                    <a:pt x="87" y="108"/>
                    <a:pt x="72" y="131"/>
                    <a:pt x="71" y="134"/>
                  </a:cubicBezTo>
                  <a:cubicBezTo>
                    <a:pt x="69" y="138"/>
                    <a:pt x="66" y="142"/>
                    <a:pt x="64" y="146"/>
                  </a:cubicBezTo>
                  <a:cubicBezTo>
                    <a:pt x="64" y="146"/>
                    <a:pt x="63" y="146"/>
                    <a:pt x="63" y="147"/>
                  </a:cubicBezTo>
                  <a:cubicBezTo>
                    <a:pt x="61" y="148"/>
                    <a:pt x="49" y="165"/>
                    <a:pt x="45" y="167"/>
                  </a:cubicBezTo>
                  <a:cubicBezTo>
                    <a:pt x="49" y="160"/>
                    <a:pt x="52" y="153"/>
                    <a:pt x="56" y="147"/>
                  </a:cubicBezTo>
                  <a:close/>
                  <a:moveTo>
                    <a:pt x="42" y="174"/>
                  </a:moveTo>
                  <a:cubicBezTo>
                    <a:pt x="48" y="168"/>
                    <a:pt x="53" y="162"/>
                    <a:pt x="58" y="156"/>
                  </a:cubicBezTo>
                  <a:cubicBezTo>
                    <a:pt x="59" y="155"/>
                    <a:pt x="59" y="155"/>
                    <a:pt x="59" y="155"/>
                  </a:cubicBezTo>
                  <a:cubicBezTo>
                    <a:pt x="59" y="155"/>
                    <a:pt x="59" y="156"/>
                    <a:pt x="58" y="156"/>
                  </a:cubicBezTo>
                  <a:cubicBezTo>
                    <a:pt x="56" y="160"/>
                    <a:pt x="50" y="167"/>
                    <a:pt x="50" y="167"/>
                  </a:cubicBezTo>
                  <a:cubicBezTo>
                    <a:pt x="45" y="173"/>
                    <a:pt x="41" y="179"/>
                    <a:pt x="38" y="186"/>
                  </a:cubicBezTo>
                  <a:cubicBezTo>
                    <a:pt x="39" y="182"/>
                    <a:pt x="41" y="178"/>
                    <a:pt x="42" y="174"/>
                  </a:cubicBezTo>
                  <a:close/>
                  <a:moveTo>
                    <a:pt x="18" y="278"/>
                  </a:moveTo>
                  <a:cubicBezTo>
                    <a:pt x="19" y="277"/>
                    <a:pt x="21" y="275"/>
                    <a:pt x="22" y="273"/>
                  </a:cubicBezTo>
                  <a:cubicBezTo>
                    <a:pt x="21" y="277"/>
                    <a:pt x="19" y="281"/>
                    <a:pt x="17" y="286"/>
                  </a:cubicBezTo>
                  <a:cubicBezTo>
                    <a:pt x="17" y="283"/>
                    <a:pt x="18" y="281"/>
                    <a:pt x="18" y="278"/>
                  </a:cubicBezTo>
                  <a:close/>
                  <a:moveTo>
                    <a:pt x="17" y="293"/>
                  </a:moveTo>
                  <a:cubicBezTo>
                    <a:pt x="22" y="283"/>
                    <a:pt x="27" y="275"/>
                    <a:pt x="33" y="266"/>
                  </a:cubicBezTo>
                  <a:cubicBezTo>
                    <a:pt x="30" y="276"/>
                    <a:pt x="25" y="286"/>
                    <a:pt x="20" y="295"/>
                  </a:cubicBezTo>
                  <a:cubicBezTo>
                    <a:pt x="20" y="296"/>
                    <a:pt x="20" y="296"/>
                    <a:pt x="20" y="296"/>
                  </a:cubicBezTo>
                  <a:cubicBezTo>
                    <a:pt x="19" y="298"/>
                    <a:pt x="18" y="300"/>
                    <a:pt x="17" y="302"/>
                  </a:cubicBezTo>
                  <a:cubicBezTo>
                    <a:pt x="17" y="299"/>
                    <a:pt x="17" y="296"/>
                    <a:pt x="17" y="293"/>
                  </a:cubicBezTo>
                  <a:close/>
                  <a:moveTo>
                    <a:pt x="349" y="554"/>
                  </a:moveTo>
                  <a:cubicBezTo>
                    <a:pt x="232" y="588"/>
                    <a:pt x="97" y="533"/>
                    <a:pt x="44" y="423"/>
                  </a:cubicBezTo>
                  <a:cubicBezTo>
                    <a:pt x="27" y="386"/>
                    <a:pt x="18" y="345"/>
                    <a:pt x="17" y="303"/>
                  </a:cubicBezTo>
                  <a:cubicBezTo>
                    <a:pt x="18" y="304"/>
                    <a:pt x="19" y="304"/>
                    <a:pt x="19" y="303"/>
                  </a:cubicBezTo>
                  <a:cubicBezTo>
                    <a:pt x="20" y="301"/>
                    <a:pt x="21" y="299"/>
                    <a:pt x="22" y="296"/>
                  </a:cubicBezTo>
                  <a:cubicBezTo>
                    <a:pt x="24" y="292"/>
                    <a:pt x="27" y="289"/>
                    <a:pt x="29" y="285"/>
                  </a:cubicBezTo>
                  <a:cubicBezTo>
                    <a:pt x="29" y="287"/>
                    <a:pt x="27" y="289"/>
                    <a:pt x="26" y="292"/>
                  </a:cubicBezTo>
                  <a:cubicBezTo>
                    <a:pt x="26" y="293"/>
                    <a:pt x="27" y="294"/>
                    <a:pt x="28" y="293"/>
                  </a:cubicBezTo>
                  <a:cubicBezTo>
                    <a:pt x="31" y="289"/>
                    <a:pt x="33" y="285"/>
                    <a:pt x="33" y="281"/>
                  </a:cubicBezTo>
                  <a:cubicBezTo>
                    <a:pt x="33" y="280"/>
                    <a:pt x="32" y="279"/>
                    <a:pt x="31" y="280"/>
                  </a:cubicBezTo>
                  <a:cubicBezTo>
                    <a:pt x="30" y="280"/>
                    <a:pt x="30" y="281"/>
                    <a:pt x="30" y="281"/>
                  </a:cubicBezTo>
                  <a:cubicBezTo>
                    <a:pt x="33" y="274"/>
                    <a:pt x="36" y="267"/>
                    <a:pt x="37" y="259"/>
                  </a:cubicBezTo>
                  <a:cubicBezTo>
                    <a:pt x="37" y="258"/>
                    <a:pt x="35" y="257"/>
                    <a:pt x="34" y="258"/>
                  </a:cubicBezTo>
                  <a:cubicBezTo>
                    <a:pt x="31" y="264"/>
                    <a:pt x="27" y="269"/>
                    <a:pt x="24" y="274"/>
                  </a:cubicBezTo>
                  <a:cubicBezTo>
                    <a:pt x="25" y="272"/>
                    <a:pt x="25" y="270"/>
                    <a:pt x="25" y="268"/>
                  </a:cubicBezTo>
                  <a:cubicBezTo>
                    <a:pt x="25" y="267"/>
                    <a:pt x="24" y="267"/>
                    <a:pt x="23" y="267"/>
                  </a:cubicBezTo>
                  <a:cubicBezTo>
                    <a:pt x="21" y="269"/>
                    <a:pt x="20" y="271"/>
                    <a:pt x="18" y="273"/>
                  </a:cubicBezTo>
                  <a:cubicBezTo>
                    <a:pt x="20" y="251"/>
                    <a:pt x="24" y="229"/>
                    <a:pt x="30" y="208"/>
                  </a:cubicBezTo>
                  <a:cubicBezTo>
                    <a:pt x="33" y="205"/>
                    <a:pt x="36" y="201"/>
                    <a:pt x="39" y="197"/>
                  </a:cubicBezTo>
                  <a:cubicBezTo>
                    <a:pt x="37" y="202"/>
                    <a:pt x="35" y="207"/>
                    <a:pt x="34" y="212"/>
                  </a:cubicBezTo>
                  <a:cubicBezTo>
                    <a:pt x="34" y="213"/>
                    <a:pt x="36" y="214"/>
                    <a:pt x="36" y="213"/>
                  </a:cubicBezTo>
                  <a:cubicBezTo>
                    <a:pt x="40" y="207"/>
                    <a:pt x="54" y="189"/>
                    <a:pt x="49" y="193"/>
                  </a:cubicBezTo>
                  <a:cubicBezTo>
                    <a:pt x="51" y="190"/>
                    <a:pt x="53" y="188"/>
                    <a:pt x="54" y="185"/>
                  </a:cubicBezTo>
                  <a:cubicBezTo>
                    <a:pt x="55" y="185"/>
                    <a:pt x="54" y="183"/>
                    <a:pt x="53" y="184"/>
                  </a:cubicBezTo>
                  <a:cubicBezTo>
                    <a:pt x="48" y="191"/>
                    <a:pt x="43" y="198"/>
                    <a:pt x="39" y="205"/>
                  </a:cubicBezTo>
                  <a:cubicBezTo>
                    <a:pt x="37" y="208"/>
                    <a:pt x="43" y="194"/>
                    <a:pt x="46" y="188"/>
                  </a:cubicBezTo>
                  <a:cubicBezTo>
                    <a:pt x="47" y="185"/>
                    <a:pt x="49" y="182"/>
                    <a:pt x="51" y="179"/>
                  </a:cubicBezTo>
                  <a:cubicBezTo>
                    <a:pt x="52" y="177"/>
                    <a:pt x="50" y="176"/>
                    <a:pt x="49" y="178"/>
                  </a:cubicBezTo>
                  <a:cubicBezTo>
                    <a:pt x="47" y="181"/>
                    <a:pt x="46" y="183"/>
                    <a:pt x="44" y="186"/>
                  </a:cubicBezTo>
                  <a:cubicBezTo>
                    <a:pt x="44" y="187"/>
                    <a:pt x="43" y="189"/>
                    <a:pt x="41" y="191"/>
                  </a:cubicBezTo>
                  <a:cubicBezTo>
                    <a:pt x="23" y="220"/>
                    <a:pt x="39" y="187"/>
                    <a:pt x="43" y="181"/>
                  </a:cubicBezTo>
                  <a:cubicBezTo>
                    <a:pt x="45" y="178"/>
                    <a:pt x="47" y="175"/>
                    <a:pt x="49" y="172"/>
                  </a:cubicBezTo>
                  <a:cubicBezTo>
                    <a:pt x="49" y="172"/>
                    <a:pt x="48" y="172"/>
                    <a:pt x="48" y="173"/>
                  </a:cubicBezTo>
                  <a:cubicBezTo>
                    <a:pt x="47" y="174"/>
                    <a:pt x="49" y="175"/>
                    <a:pt x="50" y="174"/>
                  </a:cubicBezTo>
                  <a:cubicBezTo>
                    <a:pt x="60" y="158"/>
                    <a:pt x="71" y="143"/>
                    <a:pt x="84" y="129"/>
                  </a:cubicBezTo>
                  <a:cubicBezTo>
                    <a:pt x="84" y="129"/>
                    <a:pt x="84" y="129"/>
                    <a:pt x="84" y="129"/>
                  </a:cubicBezTo>
                  <a:cubicBezTo>
                    <a:pt x="76" y="138"/>
                    <a:pt x="67" y="151"/>
                    <a:pt x="61" y="163"/>
                  </a:cubicBezTo>
                  <a:cubicBezTo>
                    <a:pt x="60" y="164"/>
                    <a:pt x="61" y="165"/>
                    <a:pt x="62" y="164"/>
                  </a:cubicBezTo>
                  <a:cubicBezTo>
                    <a:pt x="74" y="152"/>
                    <a:pt x="85" y="140"/>
                    <a:pt x="93" y="125"/>
                  </a:cubicBezTo>
                  <a:cubicBezTo>
                    <a:pt x="94" y="124"/>
                    <a:pt x="93" y="123"/>
                    <a:pt x="92" y="123"/>
                  </a:cubicBezTo>
                  <a:cubicBezTo>
                    <a:pt x="90" y="124"/>
                    <a:pt x="89" y="124"/>
                    <a:pt x="88" y="124"/>
                  </a:cubicBezTo>
                  <a:cubicBezTo>
                    <a:pt x="89" y="123"/>
                    <a:pt x="89" y="123"/>
                    <a:pt x="90" y="122"/>
                  </a:cubicBezTo>
                  <a:cubicBezTo>
                    <a:pt x="91" y="121"/>
                    <a:pt x="89" y="119"/>
                    <a:pt x="88" y="120"/>
                  </a:cubicBezTo>
                  <a:cubicBezTo>
                    <a:pt x="87" y="121"/>
                    <a:pt x="86" y="123"/>
                    <a:pt x="85" y="124"/>
                  </a:cubicBezTo>
                  <a:cubicBezTo>
                    <a:pt x="84" y="122"/>
                    <a:pt x="84" y="120"/>
                    <a:pt x="85" y="117"/>
                  </a:cubicBezTo>
                  <a:cubicBezTo>
                    <a:pt x="86" y="118"/>
                    <a:pt x="86" y="118"/>
                    <a:pt x="86" y="117"/>
                  </a:cubicBezTo>
                  <a:cubicBezTo>
                    <a:pt x="96" y="105"/>
                    <a:pt x="106" y="93"/>
                    <a:pt x="116" y="80"/>
                  </a:cubicBezTo>
                  <a:cubicBezTo>
                    <a:pt x="117" y="80"/>
                    <a:pt x="118" y="82"/>
                    <a:pt x="119" y="84"/>
                  </a:cubicBezTo>
                  <a:cubicBezTo>
                    <a:pt x="117" y="87"/>
                    <a:pt x="115" y="90"/>
                    <a:pt x="112" y="94"/>
                  </a:cubicBezTo>
                  <a:cubicBezTo>
                    <a:pt x="106" y="101"/>
                    <a:pt x="100" y="109"/>
                    <a:pt x="94" y="117"/>
                  </a:cubicBezTo>
                  <a:cubicBezTo>
                    <a:pt x="93" y="118"/>
                    <a:pt x="95" y="119"/>
                    <a:pt x="95" y="118"/>
                  </a:cubicBezTo>
                  <a:cubicBezTo>
                    <a:pt x="102" y="110"/>
                    <a:pt x="109" y="101"/>
                    <a:pt x="115" y="92"/>
                  </a:cubicBezTo>
                  <a:cubicBezTo>
                    <a:pt x="119" y="88"/>
                    <a:pt x="123" y="84"/>
                    <a:pt x="127" y="81"/>
                  </a:cubicBezTo>
                  <a:cubicBezTo>
                    <a:pt x="131" y="76"/>
                    <a:pt x="135" y="73"/>
                    <a:pt x="140" y="70"/>
                  </a:cubicBezTo>
                  <a:cubicBezTo>
                    <a:pt x="135" y="80"/>
                    <a:pt x="128" y="88"/>
                    <a:pt x="121" y="96"/>
                  </a:cubicBezTo>
                  <a:cubicBezTo>
                    <a:pt x="114" y="105"/>
                    <a:pt x="107" y="113"/>
                    <a:pt x="100" y="122"/>
                  </a:cubicBezTo>
                  <a:cubicBezTo>
                    <a:pt x="99" y="123"/>
                    <a:pt x="101" y="124"/>
                    <a:pt x="102" y="123"/>
                  </a:cubicBezTo>
                  <a:cubicBezTo>
                    <a:pt x="115" y="110"/>
                    <a:pt x="126" y="96"/>
                    <a:pt x="139" y="83"/>
                  </a:cubicBezTo>
                  <a:cubicBezTo>
                    <a:pt x="153" y="69"/>
                    <a:pt x="130" y="97"/>
                    <a:pt x="128" y="100"/>
                  </a:cubicBezTo>
                  <a:cubicBezTo>
                    <a:pt x="120" y="109"/>
                    <a:pt x="112" y="117"/>
                    <a:pt x="104" y="126"/>
                  </a:cubicBezTo>
                  <a:cubicBezTo>
                    <a:pt x="103" y="127"/>
                    <a:pt x="104" y="129"/>
                    <a:pt x="105" y="128"/>
                  </a:cubicBezTo>
                  <a:cubicBezTo>
                    <a:pt x="112" y="123"/>
                    <a:pt x="118" y="118"/>
                    <a:pt x="124" y="112"/>
                  </a:cubicBezTo>
                  <a:cubicBezTo>
                    <a:pt x="127" y="108"/>
                    <a:pt x="131" y="105"/>
                    <a:pt x="135" y="101"/>
                  </a:cubicBezTo>
                  <a:cubicBezTo>
                    <a:pt x="138" y="95"/>
                    <a:pt x="141" y="94"/>
                    <a:pt x="145" y="99"/>
                  </a:cubicBezTo>
                  <a:cubicBezTo>
                    <a:pt x="135" y="117"/>
                    <a:pt x="118" y="131"/>
                    <a:pt x="106" y="148"/>
                  </a:cubicBezTo>
                  <a:cubicBezTo>
                    <a:pt x="105" y="149"/>
                    <a:pt x="107" y="150"/>
                    <a:pt x="108" y="149"/>
                  </a:cubicBezTo>
                  <a:cubicBezTo>
                    <a:pt x="116" y="142"/>
                    <a:pt x="123" y="133"/>
                    <a:pt x="131" y="125"/>
                  </a:cubicBezTo>
                  <a:cubicBezTo>
                    <a:pt x="135" y="121"/>
                    <a:pt x="143" y="115"/>
                    <a:pt x="149" y="109"/>
                  </a:cubicBezTo>
                  <a:cubicBezTo>
                    <a:pt x="149" y="109"/>
                    <a:pt x="150" y="110"/>
                    <a:pt x="150" y="110"/>
                  </a:cubicBezTo>
                  <a:cubicBezTo>
                    <a:pt x="138" y="128"/>
                    <a:pt x="119" y="142"/>
                    <a:pt x="106" y="159"/>
                  </a:cubicBezTo>
                  <a:cubicBezTo>
                    <a:pt x="105" y="160"/>
                    <a:pt x="107" y="161"/>
                    <a:pt x="108" y="161"/>
                  </a:cubicBezTo>
                  <a:cubicBezTo>
                    <a:pt x="124" y="145"/>
                    <a:pt x="138" y="130"/>
                    <a:pt x="157" y="117"/>
                  </a:cubicBezTo>
                  <a:cubicBezTo>
                    <a:pt x="157" y="117"/>
                    <a:pt x="157" y="117"/>
                    <a:pt x="157" y="117"/>
                  </a:cubicBezTo>
                  <a:cubicBezTo>
                    <a:pt x="156" y="119"/>
                    <a:pt x="154" y="121"/>
                    <a:pt x="152" y="124"/>
                  </a:cubicBezTo>
                  <a:cubicBezTo>
                    <a:pt x="151" y="124"/>
                    <a:pt x="151" y="125"/>
                    <a:pt x="152" y="126"/>
                  </a:cubicBezTo>
                  <a:cubicBezTo>
                    <a:pt x="149" y="130"/>
                    <a:pt x="145" y="135"/>
                    <a:pt x="144" y="136"/>
                  </a:cubicBezTo>
                  <a:cubicBezTo>
                    <a:pt x="143" y="137"/>
                    <a:pt x="142" y="138"/>
                    <a:pt x="141" y="139"/>
                  </a:cubicBezTo>
                  <a:cubicBezTo>
                    <a:pt x="128" y="149"/>
                    <a:pt x="117" y="162"/>
                    <a:pt x="106" y="175"/>
                  </a:cubicBezTo>
                  <a:cubicBezTo>
                    <a:pt x="105" y="176"/>
                    <a:pt x="107" y="178"/>
                    <a:pt x="108" y="177"/>
                  </a:cubicBezTo>
                  <a:cubicBezTo>
                    <a:pt x="120" y="163"/>
                    <a:pt x="133" y="151"/>
                    <a:pt x="145" y="138"/>
                  </a:cubicBezTo>
                  <a:cubicBezTo>
                    <a:pt x="150" y="135"/>
                    <a:pt x="135" y="154"/>
                    <a:pt x="131" y="159"/>
                  </a:cubicBezTo>
                  <a:cubicBezTo>
                    <a:pt x="123" y="168"/>
                    <a:pt x="115" y="176"/>
                    <a:pt x="108" y="185"/>
                  </a:cubicBezTo>
                  <a:cubicBezTo>
                    <a:pt x="107" y="186"/>
                    <a:pt x="109" y="188"/>
                    <a:pt x="110" y="187"/>
                  </a:cubicBezTo>
                  <a:cubicBezTo>
                    <a:pt x="115" y="183"/>
                    <a:pt x="140" y="152"/>
                    <a:pt x="129" y="172"/>
                  </a:cubicBezTo>
                  <a:cubicBezTo>
                    <a:pt x="131" y="170"/>
                    <a:pt x="126" y="177"/>
                    <a:pt x="122" y="183"/>
                  </a:cubicBezTo>
                  <a:cubicBezTo>
                    <a:pt x="119" y="186"/>
                    <a:pt x="117" y="189"/>
                    <a:pt x="114" y="192"/>
                  </a:cubicBezTo>
                  <a:cubicBezTo>
                    <a:pt x="113" y="193"/>
                    <a:pt x="115" y="195"/>
                    <a:pt x="116" y="194"/>
                  </a:cubicBezTo>
                  <a:cubicBezTo>
                    <a:pt x="118" y="192"/>
                    <a:pt x="120" y="190"/>
                    <a:pt x="122" y="187"/>
                  </a:cubicBezTo>
                  <a:cubicBezTo>
                    <a:pt x="122" y="187"/>
                    <a:pt x="124" y="186"/>
                    <a:pt x="125" y="184"/>
                  </a:cubicBezTo>
                  <a:cubicBezTo>
                    <a:pt x="123" y="186"/>
                    <a:pt x="119" y="192"/>
                    <a:pt x="117" y="196"/>
                  </a:cubicBezTo>
                  <a:cubicBezTo>
                    <a:pt x="117" y="196"/>
                    <a:pt x="117" y="197"/>
                    <a:pt x="117" y="197"/>
                  </a:cubicBezTo>
                  <a:cubicBezTo>
                    <a:pt x="121" y="200"/>
                    <a:pt x="119" y="199"/>
                    <a:pt x="123" y="199"/>
                  </a:cubicBezTo>
                  <a:cubicBezTo>
                    <a:pt x="125" y="199"/>
                    <a:pt x="125" y="196"/>
                    <a:pt x="123" y="196"/>
                  </a:cubicBezTo>
                  <a:cubicBezTo>
                    <a:pt x="120" y="196"/>
                    <a:pt x="129" y="182"/>
                    <a:pt x="130" y="179"/>
                  </a:cubicBezTo>
                  <a:cubicBezTo>
                    <a:pt x="130" y="178"/>
                    <a:pt x="130" y="177"/>
                    <a:pt x="129" y="177"/>
                  </a:cubicBezTo>
                  <a:cubicBezTo>
                    <a:pt x="133" y="171"/>
                    <a:pt x="137" y="165"/>
                    <a:pt x="139" y="158"/>
                  </a:cubicBezTo>
                  <a:cubicBezTo>
                    <a:pt x="140" y="156"/>
                    <a:pt x="138" y="156"/>
                    <a:pt x="137" y="157"/>
                  </a:cubicBezTo>
                  <a:cubicBezTo>
                    <a:pt x="136" y="157"/>
                    <a:pt x="136" y="157"/>
                    <a:pt x="135" y="158"/>
                  </a:cubicBezTo>
                  <a:cubicBezTo>
                    <a:pt x="142" y="150"/>
                    <a:pt x="148" y="143"/>
                    <a:pt x="153" y="134"/>
                  </a:cubicBezTo>
                  <a:cubicBezTo>
                    <a:pt x="154" y="133"/>
                    <a:pt x="152" y="132"/>
                    <a:pt x="151" y="132"/>
                  </a:cubicBezTo>
                  <a:cubicBezTo>
                    <a:pt x="150" y="133"/>
                    <a:pt x="149" y="133"/>
                    <a:pt x="149" y="134"/>
                  </a:cubicBezTo>
                  <a:cubicBezTo>
                    <a:pt x="153" y="129"/>
                    <a:pt x="157" y="124"/>
                    <a:pt x="160" y="119"/>
                  </a:cubicBezTo>
                  <a:cubicBezTo>
                    <a:pt x="172" y="107"/>
                    <a:pt x="183" y="95"/>
                    <a:pt x="194" y="83"/>
                  </a:cubicBezTo>
                  <a:cubicBezTo>
                    <a:pt x="194" y="82"/>
                    <a:pt x="195" y="82"/>
                    <a:pt x="195" y="81"/>
                  </a:cubicBezTo>
                  <a:cubicBezTo>
                    <a:pt x="206" y="71"/>
                    <a:pt x="218" y="63"/>
                    <a:pt x="230" y="55"/>
                  </a:cubicBezTo>
                  <a:cubicBezTo>
                    <a:pt x="250" y="42"/>
                    <a:pt x="221" y="64"/>
                    <a:pt x="217" y="67"/>
                  </a:cubicBezTo>
                  <a:cubicBezTo>
                    <a:pt x="195" y="87"/>
                    <a:pt x="175" y="109"/>
                    <a:pt x="156" y="131"/>
                  </a:cubicBezTo>
                  <a:cubicBezTo>
                    <a:pt x="155" y="133"/>
                    <a:pt x="157" y="135"/>
                    <a:pt x="158" y="134"/>
                  </a:cubicBezTo>
                  <a:cubicBezTo>
                    <a:pt x="174" y="122"/>
                    <a:pt x="188" y="109"/>
                    <a:pt x="203" y="96"/>
                  </a:cubicBezTo>
                  <a:cubicBezTo>
                    <a:pt x="187" y="112"/>
                    <a:pt x="172" y="129"/>
                    <a:pt x="158" y="148"/>
                  </a:cubicBezTo>
                  <a:cubicBezTo>
                    <a:pt x="157" y="149"/>
                    <a:pt x="160" y="151"/>
                    <a:pt x="161" y="149"/>
                  </a:cubicBezTo>
                  <a:cubicBezTo>
                    <a:pt x="183" y="123"/>
                    <a:pt x="207" y="98"/>
                    <a:pt x="232" y="73"/>
                  </a:cubicBezTo>
                  <a:cubicBezTo>
                    <a:pt x="238" y="67"/>
                    <a:pt x="246" y="61"/>
                    <a:pt x="253" y="55"/>
                  </a:cubicBezTo>
                  <a:cubicBezTo>
                    <a:pt x="256" y="52"/>
                    <a:pt x="259" y="49"/>
                    <a:pt x="263" y="46"/>
                  </a:cubicBezTo>
                  <a:cubicBezTo>
                    <a:pt x="262" y="46"/>
                    <a:pt x="262" y="46"/>
                    <a:pt x="262" y="46"/>
                  </a:cubicBezTo>
                  <a:cubicBezTo>
                    <a:pt x="249" y="62"/>
                    <a:pt x="235" y="77"/>
                    <a:pt x="221" y="93"/>
                  </a:cubicBezTo>
                  <a:cubicBezTo>
                    <a:pt x="214" y="100"/>
                    <a:pt x="208" y="108"/>
                    <a:pt x="201" y="116"/>
                  </a:cubicBezTo>
                  <a:cubicBezTo>
                    <a:pt x="200" y="117"/>
                    <a:pt x="199" y="118"/>
                    <a:pt x="197" y="120"/>
                  </a:cubicBezTo>
                  <a:cubicBezTo>
                    <a:pt x="194" y="124"/>
                    <a:pt x="190" y="127"/>
                    <a:pt x="187" y="131"/>
                  </a:cubicBezTo>
                  <a:cubicBezTo>
                    <a:pt x="186" y="133"/>
                    <a:pt x="188" y="135"/>
                    <a:pt x="189" y="134"/>
                  </a:cubicBezTo>
                  <a:cubicBezTo>
                    <a:pt x="193" y="130"/>
                    <a:pt x="196" y="126"/>
                    <a:pt x="200" y="122"/>
                  </a:cubicBezTo>
                  <a:cubicBezTo>
                    <a:pt x="200" y="121"/>
                    <a:pt x="200" y="121"/>
                    <a:pt x="200" y="121"/>
                  </a:cubicBezTo>
                  <a:cubicBezTo>
                    <a:pt x="222" y="98"/>
                    <a:pt x="247" y="79"/>
                    <a:pt x="272" y="60"/>
                  </a:cubicBezTo>
                  <a:cubicBezTo>
                    <a:pt x="266" y="66"/>
                    <a:pt x="260" y="71"/>
                    <a:pt x="255" y="76"/>
                  </a:cubicBezTo>
                  <a:cubicBezTo>
                    <a:pt x="225" y="105"/>
                    <a:pt x="197" y="135"/>
                    <a:pt x="170" y="167"/>
                  </a:cubicBezTo>
                  <a:cubicBezTo>
                    <a:pt x="169" y="168"/>
                    <a:pt x="170" y="170"/>
                    <a:pt x="172" y="169"/>
                  </a:cubicBezTo>
                  <a:cubicBezTo>
                    <a:pt x="198" y="150"/>
                    <a:pt x="221" y="126"/>
                    <a:pt x="244" y="103"/>
                  </a:cubicBezTo>
                  <a:cubicBezTo>
                    <a:pt x="257" y="89"/>
                    <a:pt x="270" y="75"/>
                    <a:pt x="284" y="63"/>
                  </a:cubicBezTo>
                  <a:cubicBezTo>
                    <a:pt x="292" y="56"/>
                    <a:pt x="300" y="49"/>
                    <a:pt x="309" y="43"/>
                  </a:cubicBezTo>
                  <a:cubicBezTo>
                    <a:pt x="309" y="43"/>
                    <a:pt x="298" y="60"/>
                    <a:pt x="294" y="65"/>
                  </a:cubicBezTo>
                  <a:cubicBezTo>
                    <a:pt x="275" y="87"/>
                    <a:pt x="252" y="105"/>
                    <a:pt x="233" y="126"/>
                  </a:cubicBezTo>
                  <a:cubicBezTo>
                    <a:pt x="218" y="141"/>
                    <a:pt x="203" y="156"/>
                    <a:pt x="190" y="172"/>
                  </a:cubicBezTo>
                  <a:cubicBezTo>
                    <a:pt x="189" y="174"/>
                    <a:pt x="191" y="176"/>
                    <a:pt x="193" y="175"/>
                  </a:cubicBezTo>
                  <a:cubicBezTo>
                    <a:pt x="209" y="160"/>
                    <a:pt x="222" y="143"/>
                    <a:pt x="236" y="126"/>
                  </a:cubicBezTo>
                  <a:cubicBezTo>
                    <a:pt x="243" y="120"/>
                    <a:pt x="250" y="114"/>
                    <a:pt x="256" y="108"/>
                  </a:cubicBezTo>
                  <a:cubicBezTo>
                    <a:pt x="269" y="96"/>
                    <a:pt x="281" y="85"/>
                    <a:pt x="293" y="72"/>
                  </a:cubicBezTo>
                  <a:cubicBezTo>
                    <a:pt x="298" y="66"/>
                    <a:pt x="303" y="60"/>
                    <a:pt x="308" y="54"/>
                  </a:cubicBezTo>
                  <a:cubicBezTo>
                    <a:pt x="325" y="36"/>
                    <a:pt x="308" y="65"/>
                    <a:pt x="305" y="69"/>
                  </a:cubicBezTo>
                  <a:cubicBezTo>
                    <a:pt x="282" y="98"/>
                    <a:pt x="251" y="122"/>
                    <a:pt x="225" y="149"/>
                  </a:cubicBezTo>
                  <a:cubicBezTo>
                    <a:pt x="224" y="150"/>
                    <a:pt x="224" y="151"/>
                    <a:pt x="223" y="151"/>
                  </a:cubicBezTo>
                  <a:cubicBezTo>
                    <a:pt x="213" y="161"/>
                    <a:pt x="203" y="171"/>
                    <a:pt x="196" y="183"/>
                  </a:cubicBezTo>
                  <a:cubicBezTo>
                    <a:pt x="195" y="185"/>
                    <a:pt x="197" y="186"/>
                    <a:pt x="199" y="185"/>
                  </a:cubicBezTo>
                  <a:cubicBezTo>
                    <a:pt x="207" y="173"/>
                    <a:pt x="217" y="162"/>
                    <a:pt x="227" y="151"/>
                  </a:cubicBezTo>
                  <a:cubicBezTo>
                    <a:pt x="233" y="146"/>
                    <a:pt x="240" y="140"/>
                    <a:pt x="247" y="135"/>
                  </a:cubicBezTo>
                  <a:cubicBezTo>
                    <a:pt x="251" y="131"/>
                    <a:pt x="256" y="128"/>
                    <a:pt x="260" y="125"/>
                  </a:cubicBezTo>
                  <a:cubicBezTo>
                    <a:pt x="250" y="136"/>
                    <a:pt x="240" y="148"/>
                    <a:pt x="231" y="160"/>
                  </a:cubicBezTo>
                  <a:cubicBezTo>
                    <a:pt x="230" y="162"/>
                    <a:pt x="232" y="163"/>
                    <a:pt x="233" y="162"/>
                  </a:cubicBezTo>
                  <a:cubicBezTo>
                    <a:pt x="245" y="157"/>
                    <a:pt x="253" y="149"/>
                    <a:pt x="261" y="140"/>
                  </a:cubicBezTo>
                  <a:cubicBezTo>
                    <a:pt x="265" y="137"/>
                    <a:pt x="275" y="131"/>
                    <a:pt x="277" y="128"/>
                  </a:cubicBezTo>
                  <a:cubicBezTo>
                    <a:pt x="272" y="135"/>
                    <a:pt x="267" y="141"/>
                    <a:pt x="263" y="149"/>
                  </a:cubicBezTo>
                  <a:cubicBezTo>
                    <a:pt x="262" y="150"/>
                    <a:pt x="264" y="152"/>
                    <a:pt x="265" y="151"/>
                  </a:cubicBezTo>
                  <a:cubicBezTo>
                    <a:pt x="271" y="148"/>
                    <a:pt x="286" y="132"/>
                    <a:pt x="279" y="145"/>
                  </a:cubicBezTo>
                  <a:cubicBezTo>
                    <a:pt x="279" y="146"/>
                    <a:pt x="279" y="146"/>
                    <a:pt x="279" y="147"/>
                  </a:cubicBezTo>
                  <a:cubicBezTo>
                    <a:pt x="280" y="147"/>
                    <a:pt x="280" y="147"/>
                    <a:pt x="281" y="147"/>
                  </a:cubicBezTo>
                  <a:cubicBezTo>
                    <a:pt x="279" y="149"/>
                    <a:pt x="281" y="151"/>
                    <a:pt x="283" y="150"/>
                  </a:cubicBezTo>
                  <a:cubicBezTo>
                    <a:pt x="283" y="149"/>
                    <a:pt x="283" y="149"/>
                    <a:pt x="283" y="149"/>
                  </a:cubicBezTo>
                  <a:cubicBezTo>
                    <a:pt x="284" y="149"/>
                    <a:pt x="284" y="148"/>
                    <a:pt x="283" y="147"/>
                  </a:cubicBezTo>
                  <a:cubicBezTo>
                    <a:pt x="284" y="143"/>
                    <a:pt x="285" y="140"/>
                    <a:pt x="288" y="137"/>
                  </a:cubicBezTo>
                  <a:cubicBezTo>
                    <a:pt x="288" y="135"/>
                    <a:pt x="287" y="134"/>
                    <a:pt x="285" y="135"/>
                  </a:cubicBezTo>
                  <a:cubicBezTo>
                    <a:pt x="280" y="138"/>
                    <a:pt x="275" y="141"/>
                    <a:pt x="270" y="145"/>
                  </a:cubicBezTo>
                  <a:cubicBezTo>
                    <a:pt x="274" y="142"/>
                    <a:pt x="281" y="127"/>
                    <a:pt x="284" y="122"/>
                  </a:cubicBezTo>
                  <a:cubicBezTo>
                    <a:pt x="285" y="120"/>
                    <a:pt x="283" y="119"/>
                    <a:pt x="282" y="120"/>
                  </a:cubicBezTo>
                  <a:cubicBezTo>
                    <a:pt x="269" y="127"/>
                    <a:pt x="259" y="138"/>
                    <a:pt x="249" y="149"/>
                  </a:cubicBezTo>
                  <a:cubicBezTo>
                    <a:pt x="225" y="171"/>
                    <a:pt x="251" y="140"/>
                    <a:pt x="257" y="133"/>
                  </a:cubicBezTo>
                  <a:cubicBezTo>
                    <a:pt x="265" y="124"/>
                    <a:pt x="274" y="115"/>
                    <a:pt x="283" y="106"/>
                  </a:cubicBezTo>
                  <a:cubicBezTo>
                    <a:pt x="284" y="105"/>
                    <a:pt x="282" y="103"/>
                    <a:pt x="281" y="104"/>
                  </a:cubicBezTo>
                  <a:cubicBezTo>
                    <a:pt x="269" y="114"/>
                    <a:pt x="257" y="123"/>
                    <a:pt x="244" y="133"/>
                  </a:cubicBezTo>
                  <a:cubicBezTo>
                    <a:pt x="254" y="124"/>
                    <a:pt x="264" y="114"/>
                    <a:pt x="274" y="105"/>
                  </a:cubicBezTo>
                  <a:cubicBezTo>
                    <a:pt x="295" y="86"/>
                    <a:pt x="316" y="65"/>
                    <a:pt x="327" y="38"/>
                  </a:cubicBezTo>
                  <a:cubicBezTo>
                    <a:pt x="327" y="37"/>
                    <a:pt x="325" y="36"/>
                    <a:pt x="324" y="36"/>
                  </a:cubicBezTo>
                  <a:cubicBezTo>
                    <a:pt x="320" y="40"/>
                    <a:pt x="315" y="43"/>
                    <a:pt x="311" y="47"/>
                  </a:cubicBezTo>
                  <a:cubicBezTo>
                    <a:pt x="313" y="44"/>
                    <a:pt x="315" y="42"/>
                    <a:pt x="316" y="39"/>
                  </a:cubicBezTo>
                  <a:cubicBezTo>
                    <a:pt x="317" y="37"/>
                    <a:pt x="315" y="35"/>
                    <a:pt x="314" y="36"/>
                  </a:cubicBezTo>
                  <a:cubicBezTo>
                    <a:pt x="266" y="67"/>
                    <a:pt x="232" y="115"/>
                    <a:pt x="189" y="152"/>
                  </a:cubicBezTo>
                  <a:cubicBezTo>
                    <a:pt x="185" y="155"/>
                    <a:pt x="181" y="158"/>
                    <a:pt x="178" y="162"/>
                  </a:cubicBezTo>
                  <a:cubicBezTo>
                    <a:pt x="184" y="155"/>
                    <a:pt x="191" y="148"/>
                    <a:pt x="197" y="140"/>
                  </a:cubicBezTo>
                  <a:cubicBezTo>
                    <a:pt x="210" y="126"/>
                    <a:pt x="223" y="112"/>
                    <a:pt x="236" y="99"/>
                  </a:cubicBezTo>
                  <a:cubicBezTo>
                    <a:pt x="260" y="75"/>
                    <a:pt x="284" y="53"/>
                    <a:pt x="310" y="32"/>
                  </a:cubicBezTo>
                  <a:cubicBezTo>
                    <a:pt x="339" y="38"/>
                    <a:pt x="366" y="48"/>
                    <a:pt x="389" y="59"/>
                  </a:cubicBezTo>
                  <a:cubicBezTo>
                    <a:pt x="452" y="90"/>
                    <a:pt x="502" y="145"/>
                    <a:pt x="525" y="211"/>
                  </a:cubicBezTo>
                  <a:cubicBezTo>
                    <a:pt x="573" y="349"/>
                    <a:pt x="489" y="513"/>
                    <a:pt x="349" y="554"/>
                  </a:cubicBezTo>
                  <a:close/>
                  <a:moveTo>
                    <a:pt x="86" y="128"/>
                  </a:moveTo>
                  <a:cubicBezTo>
                    <a:pt x="95" y="128"/>
                    <a:pt x="70" y="152"/>
                    <a:pt x="66" y="157"/>
                  </a:cubicBezTo>
                  <a:cubicBezTo>
                    <a:pt x="73" y="149"/>
                    <a:pt x="79" y="138"/>
                    <a:pt x="86"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 name="Freeform 6"/>
            <p:cNvSpPr/>
            <p:nvPr/>
          </p:nvSpPr>
          <p:spPr bwMode="auto">
            <a:xfrm>
              <a:off x="9001125" y="1743075"/>
              <a:ext cx="131763" cy="147638"/>
            </a:xfrm>
            <a:custGeom>
              <a:avLst/>
              <a:gdLst>
                <a:gd name="T0" fmla="*/ 31 w 35"/>
                <a:gd name="T1" fmla="*/ 30 h 39"/>
                <a:gd name="T2" fmla="*/ 28 w 35"/>
                <a:gd name="T3" fmla="*/ 33 h 39"/>
                <a:gd name="T4" fmla="*/ 29 w 35"/>
                <a:gd name="T5" fmla="*/ 23 h 39"/>
                <a:gd name="T6" fmla="*/ 26 w 35"/>
                <a:gd name="T7" fmla="*/ 21 h 39"/>
                <a:gd name="T8" fmla="*/ 21 w 35"/>
                <a:gd name="T9" fmla="*/ 25 h 39"/>
                <a:gd name="T10" fmla="*/ 27 w 35"/>
                <a:gd name="T11" fmla="*/ 12 h 39"/>
                <a:gd name="T12" fmla="*/ 24 w 35"/>
                <a:gd name="T13" fmla="*/ 10 h 39"/>
                <a:gd name="T14" fmla="*/ 11 w 35"/>
                <a:gd name="T15" fmla="*/ 21 h 39"/>
                <a:gd name="T16" fmla="*/ 22 w 35"/>
                <a:gd name="T17" fmla="*/ 3 h 39"/>
                <a:gd name="T18" fmla="*/ 20 w 35"/>
                <a:gd name="T19" fmla="*/ 1 h 39"/>
                <a:gd name="T20" fmla="*/ 0 w 35"/>
                <a:gd name="T21" fmla="*/ 27 h 39"/>
                <a:gd name="T22" fmla="*/ 2 w 35"/>
                <a:gd name="T23" fmla="*/ 28 h 39"/>
                <a:gd name="T24" fmla="*/ 8 w 35"/>
                <a:gd name="T25" fmla="*/ 20 h 39"/>
                <a:gd name="T26" fmla="*/ 3 w 35"/>
                <a:gd name="T27" fmla="*/ 27 h 39"/>
                <a:gd name="T28" fmla="*/ 5 w 35"/>
                <a:gd name="T29" fmla="*/ 29 h 39"/>
                <a:gd name="T30" fmla="*/ 21 w 35"/>
                <a:gd name="T31" fmla="*/ 17 h 39"/>
                <a:gd name="T32" fmla="*/ 12 w 35"/>
                <a:gd name="T33" fmla="*/ 32 h 39"/>
                <a:gd name="T34" fmla="*/ 15 w 35"/>
                <a:gd name="T35" fmla="*/ 34 h 39"/>
                <a:gd name="T36" fmla="*/ 25 w 35"/>
                <a:gd name="T37" fmla="*/ 26 h 39"/>
                <a:gd name="T38" fmla="*/ 23 w 35"/>
                <a:gd name="T39" fmla="*/ 36 h 39"/>
                <a:gd name="T40" fmla="*/ 26 w 35"/>
                <a:gd name="T41" fmla="*/ 38 h 39"/>
                <a:gd name="T42" fmla="*/ 33 w 35"/>
                <a:gd name="T43" fmla="*/ 34 h 39"/>
                <a:gd name="T44" fmla="*/ 31 w 35"/>
                <a:gd name="T45"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 h="39">
                  <a:moveTo>
                    <a:pt x="31" y="30"/>
                  </a:moveTo>
                  <a:cubicBezTo>
                    <a:pt x="30" y="31"/>
                    <a:pt x="29" y="32"/>
                    <a:pt x="28" y="33"/>
                  </a:cubicBezTo>
                  <a:cubicBezTo>
                    <a:pt x="28" y="29"/>
                    <a:pt x="28" y="26"/>
                    <a:pt x="29" y="23"/>
                  </a:cubicBezTo>
                  <a:cubicBezTo>
                    <a:pt x="29" y="22"/>
                    <a:pt x="28" y="21"/>
                    <a:pt x="26" y="21"/>
                  </a:cubicBezTo>
                  <a:cubicBezTo>
                    <a:pt x="25" y="22"/>
                    <a:pt x="23" y="23"/>
                    <a:pt x="21" y="25"/>
                  </a:cubicBezTo>
                  <a:cubicBezTo>
                    <a:pt x="23" y="21"/>
                    <a:pt x="25" y="16"/>
                    <a:pt x="27" y="12"/>
                  </a:cubicBezTo>
                  <a:cubicBezTo>
                    <a:pt x="27" y="10"/>
                    <a:pt x="25" y="9"/>
                    <a:pt x="24" y="10"/>
                  </a:cubicBezTo>
                  <a:cubicBezTo>
                    <a:pt x="20" y="14"/>
                    <a:pt x="15" y="17"/>
                    <a:pt x="11" y="21"/>
                  </a:cubicBezTo>
                  <a:cubicBezTo>
                    <a:pt x="15" y="15"/>
                    <a:pt x="19" y="9"/>
                    <a:pt x="22" y="3"/>
                  </a:cubicBezTo>
                  <a:cubicBezTo>
                    <a:pt x="22" y="2"/>
                    <a:pt x="21" y="0"/>
                    <a:pt x="20" y="1"/>
                  </a:cubicBezTo>
                  <a:cubicBezTo>
                    <a:pt x="13" y="10"/>
                    <a:pt x="6" y="18"/>
                    <a:pt x="0" y="27"/>
                  </a:cubicBezTo>
                  <a:cubicBezTo>
                    <a:pt x="0" y="28"/>
                    <a:pt x="1" y="29"/>
                    <a:pt x="2" y="28"/>
                  </a:cubicBezTo>
                  <a:cubicBezTo>
                    <a:pt x="4" y="25"/>
                    <a:pt x="6" y="23"/>
                    <a:pt x="8" y="20"/>
                  </a:cubicBezTo>
                  <a:cubicBezTo>
                    <a:pt x="6" y="22"/>
                    <a:pt x="5" y="25"/>
                    <a:pt x="3" y="27"/>
                  </a:cubicBezTo>
                  <a:cubicBezTo>
                    <a:pt x="2" y="28"/>
                    <a:pt x="4" y="30"/>
                    <a:pt x="5" y="29"/>
                  </a:cubicBezTo>
                  <a:cubicBezTo>
                    <a:pt x="11" y="25"/>
                    <a:pt x="16" y="21"/>
                    <a:pt x="21" y="17"/>
                  </a:cubicBezTo>
                  <a:cubicBezTo>
                    <a:pt x="19" y="22"/>
                    <a:pt x="16" y="27"/>
                    <a:pt x="12" y="32"/>
                  </a:cubicBezTo>
                  <a:cubicBezTo>
                    <a:pt x="11" y="34"/>
                    <a:pt x="14" y="36"/>
                    <a:pt x="15" y="34"/>
                  </a:cubicBezTo>
                  <a:cubicBezTo>
                    <a:pt x="18" y="31"/>
                    <a:pt x="21" y="28"/>
                    <a:pt x="25" y="26"/>
                  </a:cubicBezTo>
                  <a:cubicBezTo>
                    <a:pt x="24" y="30"/>
                    <a:pt x="24" y="33"/>
                    <a:pt x="23" y="36"/>
                  </a:cubicBezTo>
                  <a:cubicBezTo>
                    <a:pt x="23" y="38"/>
                    <a:pt x="25" y="39"/>
                    <a:pt x="26" y="38"/>
                  </a:cubicBezTo>
                  <a:cubicBezTo>
                    <a:pt x="28" y="36"/>
                    <a:pt x="31" y="35"/>
                    <a:pt x="33" y="34"/>
                  </a:cubicBezTo>
                  <a:cubicBezTo>
                    <a:pt x="35" y="32"/>
                    <a:pt x="33" y="29"/>
                    <a:pt x="3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 name="Freeform 7"/>
            <p:cNvSpPr>
              <a:spLocks noEditPoints="1"/>
            </p:cNvSpPr>
            <p:nvPr/>
          </p:nvSpPr>
          <p:spPr bwMode="auto">
            <a:xfrm>
              <a:off x="9350375" y="1295400"/>
              <a:ext cx="169863" cy="222250"/>
            </a:xfrm>
            <a:custGeom>
              <a:avLst/>
              <a:gdLst>
                <a:gd name="T0" fmla="*/ 42 w 45"/>
                <a:gd name="T1" fmla="*/ 0 h 59"/>
                <a:gd name="T2" fmla="*/ 4 w 45"/>
                <a:gd name="T3" fmla="*/ 46 h 59"/>
                <a:gd name="T4" fmla="*/ 2 w 45"/>
                <a:gd name="T5" fmla="*/ 50 h 59"/>
                <a:gd name="T6" fmla="*/ 4 w 45"/>
                <a:gd name="T7" fmla="*/ 52 h 59"/>
                <a:gd name="T8" fmla="*/ 12 w 45"/>
                <a:gd name="T9" fmla="*/ 46 h 59"/>
                <a:gd name="T10" fmla="*/ 13 w 45"/>
                <a:gd name="T11" fmla="*/ 59 h 59"/>
                <a:gd name="T12" fmla="*/ 15 w 45"/>
                <a:gd name="T13" fmla="*/ 59 h 59"/>
                <a:gd name="T14" fmla="*/ 16 w 45"/>
                <a:gd name="T15" fmla="*/ 59 h 59"/>
                <a:gd name="T16" fmla="*/ 15 w 45"/>
                <a:gd name="T17" fmla="*/ 56 h 59"/>
                <a:gd name="T18" fmla="*/ 16 w 45"/>
                <a:gd name="T19" fmla="*/ 43 h 59"/>
                <a:gd name="T20" fmla="*/ 13 w 45"/>
                <a:gd name="T21" fmla="*/ 41 h 59"/>
                <a:gd name="T22" fmla="*/ 13 w 45"/>
                <a:gd name="T23" fmla="*/ 42 h 59"/>
                <a:gd name="T24" fmla="*/ 44 w 45"/>
                <a:gd name="T25" fmla="*/ 2 h 59"/>
                <a:gd name="T26" fmla="*/ 42 w 45"/>
                <a:gd name="T27" fmla="*/ 0 h 59"/>
                <a:gd name="T28" fmla="*/ 36 w 45"/>
                <a:gd name="T29" fmla="*/ 8 h 59"/>
                <a:gd name="T30" fmla="*/ 11 w 45"/>
                <a:gd name="T31" fmla="*/ 39 h 59"/>
                <a:gd name="T32" fmla="*/ 36 w 45"/>
                <a:gd name="T33" fmla="*/ 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59">
                  <a:moveTo>
                    <a:pt x="42" y="0"/>
                  </a:moveTo>
                  <a:cubicBezTo>
                    <a:pt x="25" y="11"/>
                    <a:pt x="14" y="29"/>
                    <a:pt x="4" y="46"/>
                  </a:cubicBezTo>
                  <a:cubicBezTo>
                    <a:pt x="3" y="48"/>
                    <a:pt x="2" y="49"/>
                    <a:pt x="2" y="50"/>
                  </a:cubicBezTo>
                  <a:cubicBezTo>
                    <a:pt x="0" y="51"/>
                    <a:pt x="2" y="53"/>
                    <a:pt x="4" y="52"/>
                  </a:cubicBezTo>
                  <a:cubicBezTo>
                    <a:pt x="7" y="50"/>
                    <a:pt x="9" y="48"/>
                    <a:pt x="12" y="46"/>
                  </a:cubicBezTo>
                  <a:cubicBezTo>
                    <a:pt x="12" y="50"/>
                    <a:pt x="11" y="56"/>
                    <a:pt x="13" y="59"/>
                  </a:cubicBezTo>
                  <a:cubicBezTo>
                    <a:pt x="13" y="59"/>
                    <a:pt x="14" y="59"/>
                    <a:pt x="15" y="59"/>
                  </a:cubicBezTo>
                  <a:cubicBezTo>
                    <a:pt x="15" y="59"/>
                    <a:pt x="15" y="59"/>
                    <a:pt x="16" y="59"/>
                  </a:cubicBezTo>
                  <a:cubicBezTo>
                    <a:pt x="17" y="58"/>
                    <a:pt x="17" y="56"/>
                    <a:pt x="15" y="56"/>
                  </a:cubicBezTo>
                  <a:cubicBezTo>
                    <a:pt x="15" y="56"/>
                    <a:pt x="16" y="44"/>
                    <a:pt x="16" y="43"/>
                  </a:cubicBezTo>
                  <a:cubicBezTo>
                    <a:pt x="16" y="41"/>
                    <a:pt x="14" y="41"/>
                    <a:pt x="13" y="41"/>
                  </a:cubicBezTo>
                  <a:cubicBezTo>
                    <a:pt x="13" y="41"/>
                    <a:pt x="13" y="42"/>
                    <a:pt x="13" y="42"/>
                  </a:cubicBezTo>
                  <a:cubicBezTo>
                    <a:pt x="24" y="29"/>
                    <a:pt x="35" y="16"/>
                    <a:pt x="44" y="2"/>
                  </a:cubicBezTo>
                  <a:cubicBezTo>
                    <a:pt x="45" y="1"/>
                    <a:pt x="43" y="0"/>
                    <a:pt x="42" y="0"/>
                  </a:cubicBezTo>
                  <a:close/>
                  <a:moveTo>
                    <a:pt x="36" y="8"/>
                  </a:moveTo>
                  <a:cubicBezTo>
                    <a:pt x="29" y="18"/>
                    <a:pt x="20" y="28"/>
                    <a:pt x="11" y="39"/>
                  </a:cubicBezTo>
                  <a:cubicBezTo>
                    <a:pt x="18" y="27"/>
                    <a:pt x="26" y="16"/>
                    <a:pt x="3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5" name="Freeform 8"/>
            <p:cNvSpPr/>
            <p:nvPr/>
          </p:nvSpPr>
          <p:spPr bwMode="auto">
            <a:xfrm>
              <a:off x="9456738" y="1328738"/>
              <a:ext cx="134938" cy="255588"/>
            </a:xfrm>
            <a:custGeom>
              <a:avLst/>
              <a:gdLst>
                <a:gd name="T0" fmla="*/ 35 w 36"/>
                <a:gd name="T1" fmla="*/ 34 h 68"/>
                <a:gd name="T2" fmla="*/ 34 w 36"/>
                <a:gd name="T3" fmla="*/ 31 h 68"/>
                <a:gd name="T4" fmla="*/ 29 w 36"/>
                <a:gd name="T5" fmla="*/ 25 h 68"/>
                <a:gd name="T6" fmla="*/ 28 w 36"/>
                <a:gd name="T7" fmla="*/ 24 h 68"/>
                <a:gd name="T8" fmla="*/ 30 w 36"/>
                <a:gd name="T9" fmla="*/ 15 h 68"/>
                <a:gd name="T10" fmla="*/ 27 w 36"/>
                <a:gd name="T11" fmla="*/ 13 h 68"/>
                <a:gd name="T12" fmla="*/ 27 w 36"/>
                <a:gd name="T13" fmla="*/ 13 h 68"/>
                <a:gd name="T14" fmla="*/ 28 w 36"/>
                <a:gd name="T15" fmla="*/ 9 h 68"/>
                <a:gd name="T16" fmla="*/ 25 w 36"/>
                <a:gd name="T17" fmla="*/ 7 h 68"/>
                <a:gd name="T18" fmla="*/ 25 w 36"/>
                <a:gd name="T19" fmla="*/ 7 h 68"/>
                <a:gd name="T20" fmla="*/ 25 w 36"/>
                <a:gd name="T21" fmla="*/ 4 h 68"/>
                <a:gd name="T22" fmla="*/ 23 w 36"/>
                <a:gd name="T23" fmla="*/ 3 h 68"/>
                <a:gd name="T24" fmla="*/ 19 w 36"/>
                <a:gd name="T25" fmla="*/ 4 h 68"/>
                <a:gd name="T26" fmla="*/ 19 w 36"/>
                <a:gd name="T27" fmla="*/ 4 h 68"/>
                <a:gd name="T28" fmla="*/ 17 w 36"/>
                <a:gd name="T29" fmla="*/ 2 h 68"/>
                <a:gd name="T30" fmla="*/ 14 w 36"/>
                <a:gd name="T31" fmla="*/ 7 h 68"/>
                <a:gd name="T32" fmla="*/ 17 w 36"/>
                <a:gd name="T33" fmla="*/ 9 h 68"/>
                <a:gd name="T34" fmla="*/ 22 w 36"/>
                <a:gd name="T35" fmla="*/ 7 h 68"/>
                <a:gd name="T36" fmla="*/ 21 w 36"/>
                <a:gd name="T37" fmla="*/ 10 h 68"/>
                <a:gd name="T38" fmla="*/ 24 w 36"/>
                <a:gd name="T39" fmla="*/ 12 h 68"/>
                <a:gd name="T40" fmla="*/ 24 w 36"/>
                <a:gd name="T41" fmla="*/ 12 h 68"/>
                <a:gd name="T42" fmla="*/ 23 w 36"/>
                <a:gd name="T43" fmla="*/ 17 h 68"/>
                <a:gd name="T44" fmla="*/ 26 w 36"/>
                <a:gd name="T45" fmla="*/ 18 h 68"/>
                <a:gd name="T46" fmla="*/ 26 w 36"/>
                <a:gd name="T47" fmla="*/ 18 h 68"/>
                <a:gd name="T48" fmla="*/ 25 w 36"/>
                <a:gd name="T49" fmla="*/ 25 h 68"/>
                <a:gd name="T50" fmla="*/ 25 w 36"/>
                <a:gd name="T51" fmla="*/ 27 h 68"/>
                <a:gd name="T52" fmla="*/ 24 w 36"/>
                <a:gd name="T53" fmla="*/ 35 h 68"/>
                <a:gd name="T54" fmla="*/ 27 w 36"/>
                <a:gd name="T55" fmla="*/ 36 h 68"/>
                <a:gd name="T56" fmla="*/ 29 w 36"/>
                <a:gd name="T57" fmla="*/ 36 h 68"/>
                <a:gd name="T58" fmla="*/ 2 w 36"/>
                <a:gd name="T59" fmla="*/ 60 h 68"/>
                <a:gd name="T60" fmla="*/ 4 w 36"/>
                <a:gd name="T61" fmla="*/ 62 h 68"/>
                <a:gd name="T62" fmla="*/ 13 w 36"/>
                <a:gd name="T63" fmla="*/ 56 h 68"/>
                <a:gd name="T64" fmla="*/ 19 w 36"/>
                <a:gd name="T65" fmla="*/ 53 h 68"/>
                <a:gd name="T66" fmla="*/ 1 w 36"/>
                <a:gd name="T67" fmla="*/ 65 h 68"/>
                <a:gd name="T68" fmla="*/ 1 w 36"/>
                <a:gd name="T69" fmla="*/ 66 h 68"/>
                <a:gd name="T70" fmla="*/ 22 w 36"/>
                <a:gd name="T71" fmla="*/ 54 h 68"/>
                <a:gd name="T72" fmla="*/ 22 w 36"/>
                <a:gd name="T73" fmla="*/ 55 h 68"/>
                <a:gd name="T74" fmla="*/ 14 w 36"/>
                <a:gd name="T75" fmla="*/ 65 h 68"/>
                <a:gd name="T76" fmla="*/ 15 w 36"/>
                <a:gd name="T77" fmla="*/ 67 h 68"/>
                <a:gd name="T78" fmla="*/ 27 w 36"/>
                <a:gd name="T79" fmla="*/ 54 h 68"/>
                <a:gd name="T80" fmla="*/ 33 w 36"/>
                <a:gd name="T81" fmla="*/ 46 h 68"/>
                <a:gd name="T82" fmla="*/ 31 w 36"/>
                <a:gd name="T83" fmla="*/ 44 h 68"/>
                <a:gd name="T84" fmla="*/ 26 w 36"/>
                <a:gd name="T85" fmla="*/ 48 h 68"/>
                <a:gd name="T86" fmla="*/ 26 w 36"/>
                <a:gd name="T87" fmla="*/ 48 h 68"/>
                <a:gd name="T88" fmla="*/ 18 w 36"/>
                <a:gd name="T89" fmla="*/ 50 h 68"/>
                <a:gd name="T90" fmla="*/ 35 w 36"/>
                <a:gd name="T91" fmla="*/ 3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 h="68">
                  <a:moveTo>
                    <a:pt x="35" y="34"/>
                  </a:moveTo>
                  <a:cubicBezTo>
                    <a:pt x="36" y="33"/>
                    <a:pt x="35" y="30"/>
                    <a:pt x="34" y="31"/>
                  </a:cubicBezTo>
                  <a:cubicBezTo>
                    <a:pt x="27" y="33"/>
                    <a:pt x="27" y="33"/>
                    <a:pt x="29" y="25"/>
                  </a:cubicBezTo>
                  <a:cubicBezTo>
                    <a:pt x="29" y="24"/>
                    <a:pt x="29" y="24"/>
                    <a:pt x="28" y="24"/>
                  </a:cubicBezTo>
                  <a:cubicBezTo>
                    <a:pt x="29" y="21"/>
                    <a:pt x="29" y="18"/>
                    <a:pt x="30" y="15"/>
                  </a:cubicBezTo>
                  <a:cubicBezTo>
                    <a:pt x="30" y="13"/>
                    <a:pt x="28" y="12"/>
                    <a:pt x="27" y="13"/>
                  </a:cubicBezTo>
                  <a:cubicBezTo>
                    <a:pt x="27" y="13"/>
                    <a:pt x="27" y="13"/>
                    <a:pt x="27" y="13"/>
                  </a:cubicBezTo>
                  <a:cubicBezTo>
                    <a:pt x="27" y="12"/>
                    <a:pt x="28" y="10"/>
                    <a:pt x="28" y="9"/>
                  </a:cubicBezTo>
                  <a:cubicBezTo>
                    <a:pt x="28" y="7"/>
                    <a:pt x="26" y="6"/>
                    <a:pt x="25" y="7"/>
                  </a:cubicBezTo>
                  <a:cubicBezTo>
                    <a:pt x="25" y="7"/>
                    <a:pt x="25" y="7"/>
                    <a:pt x="25" y="7"/>
                  </a:cubicBezTo>
                  <a:cubicBezTo>
                    <a:pt x="25" y="6"/>
                    <a:pt x="25" y="5"/>
                    <a:pt x="25" y="4"/>
                  </a:cubicBezTo>
                  <a:cubicBezTo>
                    <a:pt x="26" y="3"/>
                    <a:pt x="24" y="2"/>
                    <a:pt x="23" y="3"/>
                  </a:cubicBezTo>
                  <a:cubicBezTo>
                    <a:pt x="22" y="3"/>
                    <a:pt x="20" y="4"/>
                    <a:pt x="19" y="4"/>
                  </a:cubicBezTo>
                  <a:cubicBezTo>
                    <a:pt x="19" y="4"/>
                    <a:pt x="19" y="4"/>
                    <a:pt x="19" y="4"/>
                  </a:cubicBezTo>
                  <a:cubicBezTo>
                    <a:pt x="20" y="2"/>
                    <a:pt x="18" y="0"/>
                    <a:pt x="17" y="2"/>
                  </a:cubicBezTo>
                  <a:cubicBezTo>
                    <a:pt x="15" y="4"/>
                    <a:pt x="15" y="4"/>
                    <a:pt x="14" y="7"/>
                  </a:cubicBezTo>
                  <a:cubicBezTo>
                    <a:pt x="14" y="9"/>
                    <a:pt x="15" y="10"/>
                    <a:pt x="17" y="9"/>
                  </a:cubicBezTo>
                  <a:cubicBezTo>
                    <a:pt x="18" y="8"/>
                    <a:pt x="20" y="8"/>
                    <a:pt x="22" y="7"/>
                  </a:cubicBezTo>
                  <a:cubicBezTo>
                    <a:pt x="21" y="8"/>
                    <a:pt x="21" y="9"/>
                    <a:pt x="21" y="10"/>
                  </a:cubicBezTo>
                  <a:cubicBezTo>
                    <a:pt x="21" y="12"/>
                    <a:pt x="22" y="13"/>
                    <a:pt x="24" y="12"/>
                  </a:cubicBezTo>
                  <a:cubicBezTo>
                    <a:pt x="24" y="12"/>
                    <a:pt x="24" y="12"/>
                    <a:pt x="24" y="12"/>
                  </a:cubicBezTo>
                  <a:cubicBezTo>
                    <a:pt x="24" y="13"/>
                    <a:pt x="23" y="15"/>
                    <a:pt x="23" y="17"/>
                  </a:cubicBezTo>
                  <a:cubicBezTo>
                    <a:pt x="23" y="18"/>
                    <a:pt x="25" y="19"/>
                    <a:pt x="26" y="18"/>
                  </a:cubicBezTo>
                  <a:cubicBezTo>
                    <a:pt x="26" y="18"/>
                    <a:pt x="26" y="18"/>
                    <a:pt x="26" y="18"/>
                  </a:cubicBezTo>
                  <a:cubicBezTo>
                    <a:pt x="26" y="20"/>
                    <a:pt x="25" y="23"/>
                    <a:pt x="25" y="25"/>
                  </a:cubicBezTo>
                  <a:cubicBezTo>
                    <a:pt x="24" y="26"/>
                    <a:pt x="25" y="27"/>
                    <a:pt x="25" y="27"/>
                  </a:cubicBezTo>
                  <a:cubicBezTo>
                    <a:pt x="25" y="30"/>
                    <a:pt x="24" y="32"/>
                    <a:pt x="24" y="35"/>
                  </a:cubicBezTo>
                  <a:cubicBezTo>
                    <a:pt x="24" y="36"/>
                    <a:pt x="26" y="37"/>
                    <a:pt x="27" y="36"/>
                  </a:cubicBezTo>
                  <a:cubicBezTo>
                    <a:pt x="27" y="36"/>
                    <a:pt x="28" y="36"/>
                    <a:pt x="29" y="36"/>
                  </a:cubicBezTo>
                  <a:cubicBezTo>
                    <a:pt x="20" y="44"/>
                    <a:pt x="12" y="52"/>
                    <a:pt x="2" y="60"/>
                  </a:cubicBezTo>
                  <a:cubicBezTo>
                    <a:pt x="1" y="61"/>
                    <a:pt x="3" y="63"/>
                    <a:pt x="4" y="62"/>
                  </a:cubicBezTo>
                  <a:cubicBezTo>
                    <a:pt x="7" y="60"/>
                    <a:pt x="10" y="58"/>
                    <a:pt x="13" y="56"/>
                  </a:cubicBezTo>
                  <a:cubicBezTo>
                    <a:pt x="15" y="55"/>
                    <a:pt x="17" y="54"/>
                    <a:pt x="19" y="53"/>
                  </a:cubicBezTo>
                  <a:cubicBezTo>
                    <a:pt x="13" y="58"/>
                    <a:pt x="7" y="62"/>
                    <a:pt x="1" y="65"/>
                  </a:cubicBezTo>
                  <a:cubicBezTo>
                    <a:pt x="0" y="65"/>
                    <a:pt x="1" y="67"/>
                    <a:pt x="1" y="66"/>
                  </a:cubicBezTo>
                  <a:cubicBezTo>
                    <a:pt x="9" y="63"/>
                    <a:pt x="16" y="58"/>
                    <a:pt x="22" y="54"/>
                  </a:cubicBezTo>
                  <a:cubicBezTo>
                    <a:pt x="22" y="54"/>
                    <a:pt x="22" y="55"/>
                    <a:pt x="22" y="55"/>
                  </a:cubicBezTo>
                  <a:cubicBezTo>
                    <a:pt x="19" y="58"/>
                    <a:pt x="16" y="61"/>
                    <a:pt x="14" y="65"/>
                  </a:cubicBezTo>
                  <a:cubicBezTo>
                    <a:pt x="12" y="66"/>
                    <a:pt x="14" y="68"/>
                    <a:pt x="15" y="67"/>
                  </a:cubicBezTo>
                  <a:cubicBezTo>
                    <a:pt x="22" y="64"/>
                    <a:pt x="25" y="60"/>
                    <a:pt x="27" y="54"/>
                  </a:cubicBezTo>
                  <a:cubicBezTo>
                    <a:pt x="29" y="51"/>
                    <a:pt x="31" y="49"/>
                    <a:pt x="33" y="46"/>
                  </a:cubicBezTo>
                  <a:cubicBezTo>
                    <a:pt x="34" y="44"/>
                    <a:pt x="32" y="43"/>
                    <a:pt x="31" y="44"/>
                  </a:cubicBezTo>
                  <a:cubicBezTo>
                    <a:pt x="29" y="45"/>
                    <a:pt x="28" y="47"/>
                    <a:pt x="26" y="48"/>
                  </a:cubicBezTo>
                  <a:cubicBezTo>
                    <a:pt x="26" y="48"/>
                    <a:pt x="26" y="48"/>
                    <a:pt x="26" y="48"/>
                  </a:cubicBezTo>
                  <a:cubicBezTo>
                    <a:pt x="23" y="49"/>
                    <a:pt x="21" y="49"/>
                    <a:pt x="18" y="50"/>
                  </a:cubicBezTo>
                  <a:cubicBezTo>
                    <a:pt x="24" y="45"/>
                    <a:pt x="30" y="40"/>
                    <a:pt x="35"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 name="Freeform 9"/>
            <p:cNvSpPr/>
            <p:nvPr/>
          </p:nvSpPr>
          <p:spPr bwMode="auto">
            <a:xfrm>
              <a:off x="8923338" y="1984375"/>
              <a:ext cx="0" cy="0"/>
            </a:xfrm>
            <a:custGeom>
              <a:avLst/>
              <a:gdLst/>
              <a:ahLst/>
              <a:cxnLst>
                <a:cxn ang="0">
                  <a:pos x="0" y="0"/>
                </a:cxn>
                <a:cxn ang="0">
                  <a:pos x="0" y="0"/>
                </a:cxn>
              </a:cxnLst>
              <a:rect l="0" t="0" r="r" b="b"/>
              <a:pathLst>
                <a:path>
                  <a:moveTo>
                    <a:pt x="0" y="0"/>
                  </a:moveTo>
                  <a:cubicBezTo>
                    <a:pt x="0" y="0"/>
                    <a:pt x="0" y="0"/>
                    <a:pt x="0" y="0"/>
                  </a:cubicBezTo>
                </a:path>
              </a:pathLst>
            </a:custGeom>
            <a:grpFill/>
            <a:ln w="0" cap="rnd">
              <a:solidFill>
                <a:srgbClr val="E5007E"/>
              </a:solid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7" name="Freeform 10"/>
            <p:cNvSpPr/>
            <p:nvPr/>
          </p:nvSpPr>
          <p:spPr bwMode="auto">
            <a:xfrm>
              <a:off x="8923338" y="1984375"/>
              <a:ext cx="0" cy="0"/>
            </a:xfrm>
            <a:custGeom>
              <a:avLst/>
              <a:gdLst/>
              <a:ahLst/>
              <a:cxnLst>
                <a:cxn ang="0">
                  <a:pos x="0" y="0"/>
                </a:cxn>
                <a:cxn ang="0">
                  <a:pos x="0" y="0"/>
                </a:cxn>
              </a:cxnLst>
              <a:rect l="0" t="0" r="r" b="b"/>
              <a:pathLst>
                <a:path>
                  <a:moveTo>
                    <a:pt x="0" y="0"/>
                  </a:moveTo>
                  <a:cubicBezTo>
                    <a:pt x="0" y="0"/>
                    <a:pt x="0" y="0"/>
                    <a:pt x="0" y="0"/>
                  </a:cubicBezTo>
                </a:path>
              </a:pathLst>
            </a:custGeom>
            <a:grpFill/>
            <a:ln w="0" cap="rnd">
              <a:solidFill>
                <a:srgbClr val="E5007E"/>
              </a:solid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8" name="Freeform 11"/>
            <p:cNvSpPr>
              <a:spLocks noEditPoints="1"/>
            </p:cNvSpPr>
            <p:nvPr/>
          </p:nvSpPr>
          <p:spPr bwMode="auto">
            <a:xfrm>
              <a:off x="8882063" y="1855788"/>
              <a:ext cx="363538" cy="384175"/>
            </a:xfrm>
            <a:custGeom>
              <a:avLst/>
              <a:gdLst>
                <a:gd name="T0" fmla="*/ 95 w 97"/>
                <a:gd name="T1" fmla="*/ 99 h 102"/>
                <a:gd name="T2" fmla="*/ 76 w 97"/>
                <a:gd name="T3" fmla="*/ 87 h 102"/>
                <a:gd name="T4" fmla="*/ 74 w 97"/>
                <a:gd name="T5" fmla="*/ 86 h 102"/>
                <a:gd name="T6" fmla="*/ 63 w 97"/>
                <a:gd name="T7" fmla="*/ 83 h 102"/>
                <a:gd name="T8" fmla="*/ 61 w 97"/>
                <a:gd name="T9" fmla="*/ 83 h 102"/>
                <a:gd name="T10" fmla="*/ 54 w 97"/>
                <a:gd name="T11" fmla="*/ 76 h 102"/>
                <a:gd name="T12" fmla="*/ 52 w 97"/>
                <a:gd name="T13" fmla="*/ 75 h 102"/>
                <a:gd name="T14" fmla="*/ 43 w 97"/>
                <a:gd name="T15" fmla="*/ 65 h 102"/>
                <a:gd name="T16" fmla="*/ 40 w 97"/>
                <a:gd name="T17" fmla="*/ 63 h 102"/>
                <a:gd name="T18" fmla="*/ 35 w 97"/>
                <a:gd name="T19" fmla="*/ 66 h 102"/>
                <a:gd name="T20" fmla="*/ 38 w 97"/>
                <a:gd name="T21" fmla="*/ 53 h 102"/>
                <a:gd name="T22" fmla="*/ 35 w 97"/>
                <a:gd name="T23" fmla="*/ 52 h 102"/>
                <a:gd name="T24" fmla="*/ 30 w 97"/>
                <a:gd name="T25" fmla="*/ 56 h 102"/>
                <a:gd name="T26" fmla="*/ 36 w 97"/>
                <a:gd name="T27" fmla="*/ 39 h 102"/>
                <a:gd name="T28" fmla="*/ 33 w 97"/>
                <a:gd name="T29" fmla="*/ 37 h 102"/>
                <a:gd name="T30" fmla="*/ 23 w 97"/>
                <a:gd name="T31" fmla="*/ 47 h 102"/>
                <a:gd name="T32" fmla="*/ 32 w 97"/>
                <a:gd name="T33" fmla="*/ 23 h 102"/>
                <a:gd name="T34" fmla="*/ 30 w 97"/>
                <a:gd name="T35" fmla="*/ 22 h 102"/>
                <a:gd name="T36" fmla="*/ 18 w 97"/>
                <a:gd name="T37" fmla="*/ 36 h 102"/>
                <a:gd name="T38" fmla="*/ 22 w 97"/>
                <a:gd name="T39" fmla="*/ 28 h 102"/>
                <a:gd name="T40" fmla="*/ 27 w 97"/>
                <a:gd name="T41" fmla="*/ 15 h 102"/>
                <a:gd name="T42" fmla="*/ 24 w 97"/>
                <a:gd name="T43" fmla="*/ 13 h 102"/>
                <a:gd name="T44" fmla="*/ 23 w 97"/>
                <a:gd name="T45" fmla="*/ 11 h 102"/>
                <a:gd name="T46" fmla="*/ 24 w 97"/>
                <a:gd name="T47" fmla="*/ 11 h 102"/>
                <a:gd name="T48" fmla="*/ 24 w 97"/>
                <a:gd name="T49" fmla="*/ 11 h 102"/>
                <a:gd name="T50" fmla="*/ 23 w 97"/>
                <a:gd name="T51" fmla="*/ 9 h 102"/>
                <a:gd name="T52" fmla="*/ 24 w 97"/>
                <a:gd name="T53" fmla="*/ 2 h 102"/>
                <a:gd name="T54" fmla="*/ 22 w 97"/>
                <a:gd name="T55" fmla="*/ 1 h 102"/>
                <a:gd name="T56" fmla="*/ 20 w 97"/>
                <a:gd name="T57" fmla="*/ 8 h 102"/>
                <a:gd name="T58" fmla="*/ 19 w 97"/>
                <a:gd name="T59" fmla="*/ 15 h 102"/>
                <a:gd name="T60" fmla="*/ 21 w 97"/>
                <a:gd name="T61" fmla="*/ 17 h 102"/>
                <a:gd name="T62" fmla="*/ 23 w 97"/>
                <a:gd name="T63" fmla="*/ 18 h 102"/>
                <a:gd name="T64" fmla="*/ 22 w 97"/>
                <a:gd name="T65" fmla="*/ 18 h 102"/>
                <a:gd name="T66" fmla="*/ 2 w 97"/>
                <a:gd name="T67" fmla="*/ 30 h 102"/>
                <a:gd name="T68" fmla="*/ 3 w 97"/>
                <a:gd name="T69" fmla="*/ 33 h 102"/>
                <a:gd name="T70" fmla="*/ 17 w 97"/>
                <a:gd name="T71" fmla="*/ 32 h 102"/>
                <a:gd name="T72" fmla="*/ 12 w 97"/>
                <a:gd name="T73" fmla="*/ 40 h 102"/>
                <a:gd name="T74" fmla="*/ 15 w 97"/>
                <a:gd name="T75" fmla="*/ 42 h 102"/>
                <a:gd name="T76" fmla="*/ 28 w 97"/>
                <a:gd name="T77" fmla="*/ 28 h 102"/>
                <a:gd name="T78" fmla="*/ 17 w 97"/>
                <a:gd name="T79" fmla="*/ 51 h 102"/>
                <a:gd name="T80" fmla="*/ 19 w 97"/>
                <a:gd name="T81" fmla="*/ 53 h 102"/>
                <a:gd name="T82" fmla="*/ 27 w 97"/>
                <a:gd name="T83" fmla="*/ 46 h 102"/>
                <a:gd name="T84" fmla="*/ 23 w 97"/>
                <a:gd name="T85" fmla="*/ 63 h 102"/>
                <a:gd name="T86" fmla="*/ 25 w 97"/>
                <a:gd name="T87" fmla="*/ 65 h 102"/>
                <a:gd name="T88" fmla="*/ 29 w 97"/>
                <a:gd name="T89" fmla="*/ 71 h 102"/>
                <a:gd name="T90" fmla="*/ 32 w 97"/>
                <a:gd name="T91" fmla="*/ 73 h 102"/>
                <a:gd name="T92" fmla="*/ 39 w 97"/>
                <a:gd name="T93" fmla="*/ 80 h 102"/>
                <a:gd name="T94" fmla="*/ 42 w 97"/>
                <a:gd name="T95" fmla="*/ 81 h 102"/>
                <a:gd name="T96" fmla="*/ 52 w 97"/>
                <a:gd name="T97" fmla="*/ 88 h 102"/>
                <a:gd name="T98" fmla="*/ 54 w 97"/>
                <a:gd name="T99" fmla="*/ 89 h 102"/>
                <a:gd name="T100" fmla="*/ 64 w 97"/>
                <a:gd name="T101" fmla="*/ 91 h 102"/>
                <a:gd name="T102" fmla="*/ 65 w 97"/>
                <a:gd name="T103" fmla="*/ 92 h 102"/>
                <a:gd name="T104" fmla="*/ 78 w 97"/>
                <a:gd name="T105" fmla="*/ 98 h 102"/>
                <a:gd name="T106" fmla="*/ 80 w 97"/>
                <a:gd name="T107" fmla="*/ 98 h 102"/>
                <a:gd name="T108" fmla="*/ 94 w 97"/>
                <a:gd name="T109" fmla="*/ 102 h 102"/>
                <a:gd name="T110" fmla="*/ 95 w 97"/>
                <a:gd name="T111" fmla="*/ 99 h 102"/>
                <a:gd name="T112" fmla="*/ 13 w 97"/>
                <a:gd name="T113" fmla="*/ 26 h 102"/>
                <a:gd name="T114" fmla="*/ 19 w 97"/>
                <a:gd name="T115" fmla="*/ 23 h 102"/>
                <a:gd name="T116" fmla="*/ 13 w 97"/>
                <a:gd name="T117" fmla="*/ 28 h 102"/>
                <a:gd name="T118" fmla="*/ 13 w 97"/>
                <a:gd name="T119" fmla="*/ 2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 h="102">
                  <a:moveTo>
                    <a:pt x="95" y="99"/>
                  </a:moveTo>
                  <a:cubicBezTo>
                    <a:pt x="88" y="97"/>
                    <a:pt x="79" y="93"/>
                    <a:pt x="76" y="87"/>
                  </a:cubicBezTo>
                  <a:cubicBezTo>
                    <a:pt x="75" y="86"/>
                    <a:pt x="74" y="86"/>
                    <a:pt x="74" y="86"/>
                  </a:cubicBezTo>
                  <a:cubicBezTo>
                    <a:pt x="69" y="88"/>
                    <a:pt x="66" y="88"/>
                    <a:pt x="63" y="83"/>
                  </a:cubicBezTo>
                  <a:cubicBezTo>
                    <a:pt x="63" y="82"/>
                    <a:pt x="62" y="82"/>
                    <a:pt x="61" y="83"/>
                  </a:cubicBezTo>
                  <a:cubicBezTo>
                    <a:pt x="54" y="86"/>
                    <a:pt x="55" y="78"/>
                    <a:pt x="54" y="76"/>
                  </a:cubicBezTo>
                  <a:cubicBezTo>
                    <a:pt x="54" y="75"/>
                    <a:pt x="53" y="74"/>
                    <a:pt x="52" y="75"/>
                  </a:cubicBezTo>
                  <a:cubicBezTo>
                    <a:pt x="42" y="78"/>
                    <a:pt x="42" y="75"/>
                    <a:pt x="43" y="65"/>
                  </a:cubicBezTo>
                  <a:cubicBezTo>
                    <a:pt x="43" y="64"/>
                    <a:pt x="41" y="63"/>
                    <a:pt x="40" y="63"/>
                  </a:cubicBezTo>
                  <a:cubicBezTo>
                    <a:pt x="39" y="64"/>
                    <a:pt x="33" y="70"/>
                    <a:pt x="35" y="66"/>
                  </a:cubicBezTo>
                  <a:cubicBezTo>
                    <a:pt x="37" y="62"/>
                    <a:pt x="38" y="58"/>
                    <a:pt x="38" y="53"/>
                  </a:cubicBezTo>
                  <a:cubicBezTo>
                    <a:pt x="38" y="52"/>
                    <a:pt x="36" y="52"/>
                    <a:pt x="35" y="52"/>
                  </a:cubicBezTo>
                  <a:cubicBezTo>
                    <a:pt x="30" y="56"/>
                    <a:pt x="30" y="56"/>
                    <a:pt x="30" y="56"/>
                  </a:cubicBezTo>
                  <a:cubicBezTo>
                    <a:pt x="33" y="51"/>
                    <a:pt x="34" y="45"/>
                    <a:pt x="36" y="39"/>
                  </a:cubicBezTo>
                  <a:cubicBezTo>
                    <a:pt x="36" y="38"/>
                    <a:pt x="35" y="36"/>
                    <a:pt x="33" y="37"/>
                  </a:cubicBezTo>
                  <a:cubicBezTo>
                    <a:pt x="30" y="40"/>
                    <a:pt x="23" y="47"/>
                    <a:pt x="23" y="47"/>
                  </a:cubicBezTo>
                  <a:cubicBezTo>
                    <a:pt x="27" y="39"/>
                    <a:pt x="30" y="32"/>
                    <a:pt x="32" y="23"/>
                  </a:cubicBezTo>
                  <a:cubicBezTo>
                    <a:pt x="33" y="22"/>
                    <a:pt x="31" y="20"/>
                    <a:pt x="30" y="22"/>
                  </a:cubicBezTo>
                  <a:cubicBezTo>
                    <a:pt x="25" y="26"/>
                    <a:pt x="20" y="33"/>
                    <a:pt x="18" y="36"/>
                  </a:cubicBezTo>
                  <a:cubicBezTo>
                    <a:pt x="20" y="34"/>
                    <a:pt x="21" y="31"/>
                    <a:pt x="22" y="28"/>
                  </a:cubicBezTo>
                  <a:cubicBezTo>
                    <a:pt x="25" y="24"/>
                    <a:pt x="26" y="20"/>
                    <a:pt x="27" y="15"/>
                  </a:cubicBezTo>
                  <a:cubicBezTo>
                    <a:pt x="27" y="13"/>
                    <a:pt x="25" y="13"/>
                    <a:pt x="24" y="13"/>
                  </a:cubicBezTo>
                  <a:cubicBezTo>
                    <a:pt x="23" y="14"/>
                    <a:pt x="23" y="13"/>
                    <a:pt x="23" y="11"/>
                  </a:cubicBezTo>
                  <a:cubicBezTo>
                    <a:pt x="23" y="11"/>
                    <a:pt x="23" y="11"/>
                    <a:pt x="24" y="11"/>
                  </a:cubicBezTo>
                  <a:cubicBezTo>
                    <a:pt x="24" y="12"/>
                    <a:pt x="24" y="11"/>
                    <a:pt x="24" y="11"/>
                  </a:cubicBezTo>
                  <a:cubicBezTo>
                    <a:pt x="24" y="10"/>
                    <a:pt x="23" y="9"/>
                    <a:pt x="23" y="9"/>
                  </a:cubicBezTo>
                  <a:cubicBezTo>
                    <a:pt x="23" y="6"/>
                    <a:pt x="23" y="3"/>
                    <a:pt x="24" y="2"/>
                  </a:cubicBezTo>
                  <a:cubicBezTo>
                    <a:pt x="23" y="1"/>
                    <a:pt x="22" y="0"/>
                    <a:pt x="22" y="1"/>
                  </a:cubicBezTo>
                  <a:cubicBezTo>
                    <a:pt x="20" y="4"/>
                    <a:pt x="20" y="6"/>
                    <a:pt x="20" y="8"/>
                  </a:cubicBezTo>
                  <a:cubicBezTo>
                    <a:pt x="20" y="9"/>
                    <a:pt x="20" y="12"/>
                    <a:pt x="19" y="15"/>
                  </a:cubicBezTo>
                  <a:cubicBezTo>
                    <a:pt x="19" y="16"/>
                    <a:pt x="20" y="17"/>
                    <a:pt x="21" y="17"/>
                  </a:cubicBezTo>
                  <a:cubicBezTo>
                    <a:pt x="22" y="17"/>
                    <a:pt x="23" y="17"/>
                    <a:pt x="23" y="18"/>
                  </a:cubicBezTo>
                  <a:cubicBezTo>
                    <a:pt x="23" y="18"/>
                    <a:pt x="23" y="18"/>
                    <a:pt x="22" y="18"/>
                  </a:cubicBezTo>
                  <a:cubicBezTo>
                    <a:pt x="15" y="21"/>
                    <a:pt x="8" y="26"/>
                    <a:pt x="2" y="30"/>
                  </a:cubicBezTo>
                  <a:cubicBezTo>
                    <a:pt x="0" y="31"/>
                    <a:pt x="1" y="34"/>
                    <a:pt x="3" y="33"/>
                  </a:cubicBezTo>
                  <a:cubicBezTo>
                    <a:pt x="7" y="33"/>
                    <a:pt x="12" y="32"/>
                    <a:pt x="17" y="32"/>
                  </a:cubicBezTo>
                  <a:cubicBezTo>
                    <a:pt x="15" y="35"/>
                    <a:pt x="14" y="38"/>
                    <a:pt x="12" y="40"/>
                  </a:cubicBezTo>
                  <a:cubicBezTo>
                    <a:pt x="12" y="41"/>
                    <a:pt x="14" y="43"/>
                    <a:pt x="15" y="42"/>
                  </a:cubicBezTo>
                  <a:cubicBezTo>
                    <a:pt x="19" y="37"/>
                    <a:pt x="23" y="32"/>
                    <a:pt x="28" y="28"/>
                  </a:cubicBezTo>
                  <a:cubicBezTo>
                    <a:pt x="25" y="31"/>
                    <a:pt x="20" y="46"/>
                    <a:pt x="17" y="51"/>
                  </a:cubicBezTo>
                  <a:cubicBezTo>
                    <a:pt x="16" y="53"/>
                    <a:pt x="18" y="55"/>
                    <a:pt x="19" y="53"/>
                  </a:cubicBezTo>
                  <a:cubicBezTo>
                    <a:pt x="22" y="51"/>
                    <a:pt x="25" y="49"/>
                    <a:pt x="27" y="46"/>
                  </a:cubicBezTo>
                  <a:cubicBezTo>
                    <a:pt x="37" y="37"/>
                    <a:pt x="24" y="60"/>
                    <a:pt x="23" y="63"/>
                  </a:cubicBezTo>
                  <a:cubicBezTo>
                    <a:pt x="22" y="64"/>
                    <a:pt x="24" y="66"/>
                    <a:pt x="25" y="65"/>
                  </a:cubicBezTo>
                  <a:cubicBezTo>
                    <a:pt x="34" y="56"/>
                    <a:pt x="39" y="53"/>
                    <a:pt x="29" y="71"/>
                  </a:cubicBezTo>
                  <a:cubicBezTo>
                    <a:pt x="29" y="72"/>
                    <a:pt x="30" y="74"/>
                    <a:pt x="32" y="73"/>
                  </a:cubicBezTo>
                  <a:cubicBezTo>
                    <a:pt x="41" y="66"/>
                    <a:pt x="40" y="69"/>
                    <a:pt x="39" y="80"/>
                  </a:cubicBezTo>
                  <a:cubicBezTo>
                    <a:pt x="39" y="81"/>
                    <a:pt x="41" y="82"/>
                    <a:pt x="42" y="81"/>
                  </a:cubicBezTo>
                  <a:cubicBezTo>
                    <a:pt x="48" y="79"/>
                    <a:pt x="52" y="76"/>
                    <a:pt x="52" y="88"/>
                  </a:cubicBezTo>
                  <a:cubicBezTo>
                    <a:pt x="52" y="89"/>
                    <a:pt x="53" y="90"/>
                    <a:pt x="54" y="89"/>
                  </a:cubicBezTo>
                  <a:cubicBezTo>
                    <a:pt x="59" y="87"/>
                    <a:pt x="61" y="86"/>
                    <a:pt x="64" y="91"/>
                  </a:cubicBezTo>
                  <a:cubicBezTo>
                    <a:pt x="64" y="91"/>
                    <a:pt x="65" y="92"/>
                    <a:pt x="65" y="92"/>
                  </a:cubicBezTo>
                  <a:cubicBezTo>
                    <a:pt x="73" y="90"/>
                    <a:pt x="75" y="91"/>
                    <a:pt x="78" y="98"/>
                  </a:cubicBezTo>
                  <a:cubicBezTo>
                    <a:pt x="79" y="98"/>
                    <a:pt x="80" y="99"/>
                    <a:pt x="80" y="98"/>
                  </a:cubicBezTo>
                  <a:cubicBezTo>
                    <a:pt x="82" y="98"/>
                    <a:pt x="92" y="101"/>
                    <a:pt x="94" y="102"/>
                  </a:cubicBezTo>
                  <a:cubicBezTo>
                    <a:pt x="96" y="102"/>
                    <a:pt x="97" y="99"/>
                    <a:pt x="95" y="99"/>
                  </a:cubicBezTo>
                  <a:close/>
                  <a:moveTo>
                    <a:pt x="13" y="26"/>
                  </a:moveTo>
                  <a:cubicBezTo>
                    <a:pt x="16" y="23"/>
                    <a:pt x="18" y="23"/>
                    <a:pt x="19" y="23"/>
                  </a:cubicBezTo>
                  <a:cubicBezTo>
                    <a:pt x="16" y="26"/>
                    <a:pt x="13" y="28"/>
                    <a:pt x="13" y="28"/>
                  </a:cubicBezTo>
                  <a:cubicBezTo>
                    <a:pt x="4" y="28"/>
                    <a:pt x="8" y="29"/>
                    <a:pt x="1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9" name="Freeform 12"/>
            <p:cNvSpPr/>
            <p:nvPr/>
          </p:nvSpPr>
          <p:spPr bwMode="auto">
            <a:xfrm>
              <a:off x="8972550" y="1852613"/>
              <a:ext cx="3175" cy="11113"/>
            </a:xfrm>
            <a:custGeom>
              <a:avLst/>
              <a:gdLst>
                <a:gd name="T0" fmla="*/ 0 w 1"/>
                <a:gd name="T1" fmla="*/ 3 h 3"/>
                <a:gd name="T2" fmla="*/ 0 w 1"/>
                <a:gd name="T3" fmla="*/ 3 h 3"/>
                <a:gd name="T4" fmla="*/ 0 w 1"/>
                <a:gd name="T5" fmla="*/ 3 h 3"/>
              </a:gdLst>
              <a:ahLst/>
              <a:cxnLst>
                <a:cxn ang="0">
                  <a:pos x="T0" y="T1"/>
                </a:cxn>
                <a:cxn ang="0">
                  <a:pos x="T2" y="T3"/>
                </a:cxn>
                <a:cxn ang="0">
                  <a:pos x="T4" y="T5"/>
                </a:cxn>
              </a:cxnLst>
              <a:rect l="0" t="0" r="r" b="b"/>
              <a:pathLst>
                <a:path w="1" h="3">
                  <a:moveTo>
                    <a:pt x="0" y="3"/>
                  </a:moveTo>
                  <a:cubicBezTo>
                    <a:pt x="0" y="3"/>
                    <a:pt x="0" y="3"/>
                    <a:pt x="0" y="3"/>
                  </a:cubicBezTo>
                  <a:cubicBezTo>
                    <a:pt x="1" y="0"/>
                    <a:pt x="0"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0" name="Freeform 13"/>
            <p:cNvSpPr/>
            <p:nvPr/>
          </p:nvSpPr>
          <p:spPr bwMode="auto">
            <a:xfrm>
              <a:off x="9069388" y="1954213"/>
              <a:ext cx="180975" cy="169863"/>
            </a:xfrm>
            <a:custGeom>
              <a:avLst/>
              <a:gdLst>
                <a:gd name="T0" fmla="*/ 41 w 48"/>
                <a:gd name="T1" fmla="*/ 30 h 45"/>
                <a:gd name="T2" fmla="*/ 48 w 48"/>
                <a:gd name="T3" fmla="*/ 8 h 45"/>
                <a:gd name="T4" fmla="*/ 44 w 48"/>
                <a:gd name="T5" fmla="*/ 7 h 45"/>
                <a:gd name="T6" fmla="*/ 30 w 48"/>
                <a:gd name="T7" fmla="*/ 27 h 45"/>
                <a:gd name="T8" fmla="*/ 41 w 48"/>
                <a:gd name="T9" fmla="*/ 3 h 45"/>
                <a:gd name="T10" fmla="*/ 37 w 48"/>
                <a:gd name="T11" fmla="*/ 1 h 45"/>
                <a:gd name="T12" fmla="*/ 24 w 48"/>
                <a:gd name="T13" fmla="*/ 21 h 45"/>
                <a:gd name="T14" fmla="*/ 28 w 48"/>
                <a:gd name="T15" fmla="*/ 12 h 45"/>
                <a:gd name="T16" fmla="*/ 25 w 48"/>
                <a:gd name="T17" fmla="*/ 10 h 45"/>
                <a:gd name="T18" fmla="*/ 9 w 48"/>
                <a:gd name="T19" fmla="*/ 27 h 45"/>
                <a:gd name="T20" fmla="*/ 10 w 48"/>
                <a:gd name="T21" fmla="*/ 13 h 45"/>
                <a:gd name="T22" fmla="*/ 7 w 48"/>
                <a:gd name="T23" fmla="*/ 13 h 45"/>
                <a:gd name="T24" fmla="*/ 1 w 48"/>
                <a:gd name="T25" fmla="*/ 31 h 45"/>
                <a:gd name="T26" fmla="*/ 2 w 48"/>
                <a:gd name="T27" fmla="*/ 31 h 45"/>
                <a:gd name="T28" fmla="*/ 7 w 48"/>
                <a:gd name="T29" fmla="*/ 18 h 45"/>
                <a:gd name="T30" fmla="*/ 4 w 48"/>
                <a:gd name="T31" fmla="*/ 33 h 45"/>
                <a:gd name="T32" fmla="*/ 7 w 48"/>
                <a:gd name="T33" fmla="*/ 34 h 45"/>
                <a:gd name="T34" fmla="*/ 22 w 48"/>
                <a:gd name="T35" fmla="*/ 18 h 45"/>
                <a:gd name="T36" fmla="*/ 11 w 48"/>
                <a:gd name="T37" fmla="*/ 38 h 45"/>
                <a:gd name="T38" fmla="*/ 14 w 48"/>
                <a:gd name="T39" fmla="*/ 40 h 45"/>
                <a:gd name="T40" fmla="*/ 14 w 48"/>
                <a:gd name="T41" fmla="*/ 40 h 45"/>
                <a:gd name="T42" fmla="*/ 14 w 48"/>
                <a:gd name="T43" fmla="*/ 40 h 45"/>
                <a:gd name="T44" fmla="*/ 14 w 48"/>
                <a:gd name="T45" fmla="*/ 40 h 45"/>
                <a:gd name="T46" fmla="*/ 32 w 48"/>
                <a:gd name="T47" fmla="*/ 16 h 45"/>
                <a:gd name="T48" fmla="*/ 18 w 48"/>
                <a:gd name="T49" fmla="*/ 40 h 45"/>
                <a:gd name="T50" fmla="*/ 21 w 48"/>
                <a:gd name="T51" fmla="*/ 42 h 45"/>
                <a:gd name="T52" fmla="*/ 41 w 48"/>
                <a:gd name="T53" fmla="*/ 18 h 45"/>
                <a:gd name="T54" fmla="*/ 33 w 48"/>
                <a:gd name="T55" fmla="*/ 38 h 45"/>
                <a:gd name="T56" fmla="*/ 32 w 48"/>
                <a:gd name="T57" fmla="*/ 41 h 45"/>
                <a:gd name="T58" fmla="*/ 32 w 48"/>
                <a:gd name="T59" fmla="*/ 41 h 45"/>
                <a:gd name="T60" fmla="*/ 32 w 48"/>
                <a:gd name="T61" fmla="*/ 41 h 45"/>
                <a:gd name="T62" fmla="*/ 32 w 48"/>
                <a:gd name="T63" fmla="*/ 42 h 45"/>
                <a:gd name="T64" fmla="*/ 35 w 48"/>
                <a:gd name="T65" fmla="*/ 43 h 45"/>
                <a:gd name="T66" fmla="*/ 37 w 48"/>
                <a:gd name="T67" fmla="*/ 39 h 45"/>
                <a:gd name="T68" fmla="*/ 41 w 48"/>
                <a:gd name="T69" fmla="*/ 32 h 45"/>
                <a:gd name="T70" fmla="*/ 41 w 48"/>
                <a:gd name="T71"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5">
                  <a:moveTo>
                    <a:pt x="41" y="30"/>
                  </a:moveTo>
                  <a:cubicBezTo>
                    <a:pt x="44" y="23"/>
                    <a:pt x="46" y="16"/>
                    <a:pt x="48" y="8"/>
                  </a:cubicBezTo>
                  <a:cubicBezTo>
                    <a:pt x="48" y="6"/>
                    <a:pt x="45" y="5"/>
                    <a:pt x="44" y="7"/>
                  </a:cubicBezTo>
                  <a:cubicBezTo>
                    <a:pt x="39" y="14"/>
                    <a:pt x="35" y="21"/>
                    <a:pt x="30" y="27"/>
                  </a:cubicBezTo>
                  <a:cubicBezTo>
                    <a:pt x="34" y="19"/>
                    <a:pt x="38" y="12"/>
                    <a:pt x="41" y="3"/>
                  </a:cubicBezTo>
                  <a:cubicBezTo>
                    <a:pt x="41" y="1"/>
                    <a:pt x="39" y="0"/>
                    <a:pt x="37" y="1"/>
                  </a:cubicBezTo>
                  <a:cubicBezTo>
                    <a:pt x="33" y="8"/>
                    <a:pt x="29" y="15"/>
                    <a:pt x="24" y="21"/>
                  </a:cubicBezTo>
                  <a:cubicBezTo>
                    <a:pt x="25" y="18"/>
                    <a:pt x="27" y="15"/>
                    <a:pt x="28" y="12"/>
                  </a:cubicBezTo>
                  <a:cubicBezTo>
                    <a:pt x="29" y="10"/>
                    <a:pt x="26" y="9"/>
                    <a:pt x="25" y="10"/>
                  </a:cubicBezTo>
                  <a:cubicBezTo>
                    <a:pt x="19" y="16"/>
                    <a:pt x="14" y="21"/>
                    <a:pt x="9" y="27"/>
                  </a:cubicBezTo>
                  <a:cubicBezTo>
                    <a:pt x="10" y="23"/>
                    <a:pt x="10" y="18"/>
                    <a:pt x="10" y="13"/>
                  </a:cubicBezTo>
                  <a:cubicBezTo>
                    <a:pt x="9" y="12"/>
                    <a:pt x="8" y="12"/>
                    <a:pt x="7" y="13"/>
                  </a:cubicBezTo>
                  <a:cubicBezTo>
                    <a:pt x="4" y="18"/>
                    <a:pt x="2" y="24"/>
                    <a:pt x="1" y="31"/>
                  </a:cubicBezTo>
                  <a:cubicBezTo>
                    <a:pt x="0" y="32"/>
                    <a:pt x="2" y="32"/>
                    <a:pt x="2" y="31"/>
                  </a:cubicBezTo>
                  <a:cubicBezTo>
                    <a:pt x="3" y="27"/>
                    <a:pt x="5" y="22"/>
                    <a:pt x="7" y="18"/>
                  </a:cubicBezTo>
                  <a:cubicBezTo>
                    <a:pt x="7" y="23"/>
                    <a:pt x="6" y="28"/>
                    <a:pt x="4" y="33"/>
                  </a:cubicBezTo>
                  <a:cubicBezTo>
                    <a:pt x="4" y="34"/>
                    <a:pt x="6" y="35"/>
                    <a:pt x="7" y="34"/>
                  </a:cubicBezTo>
                  <a:cubicBezTo>
                    <a:pt x="12" y="29"/>
                    <a:pt x="17" y="23"/>
                    <a:pt x="22" y="18"/>
                  </a:cubicBezTo>
                  <a:cubicBezTo>
                    <a:pt x="19" y="25"/>
                    <a:pt x="15" y="31"/>
                    <a:pt x="11" y="38"/>
                  </a:cubicBezTo>
                  <a:cubicBezTo>
                    <a:pt x="10" y="40"/>
                    <a:pt x="13" y="42"/>
                    <a:pt x="14" y="40"/>
                  </a:cubicBezTo>
                  <a:cubicBezTo>
                    <a:pt x="14" y="40"/>
                    <a:pt x="14" y="40"/>
                    <a:pt x="14" y="40"/>
                  </a:cubicBezTo>
                  <a:cubicBezTo>
                    <a:pt x="14" y="40"/>
                    <a:pt x="14" y="40"/>
                    <a:pt x="14" y="40"/>
                  </a:cubicBezTo>
                  <a:cubicBezTo>
                    <a:pt x="14" y="40"/>
                    <a:pt x="14" y="40"/>
                    <a:pt x="14" y="40"/>
                  </a:cubicBezTo>
                  <a:cubicBezTo>
                    <a:pt x="20" y="32"/>
                    <a:pt x="26" y="24"/>
                    <a:pt x="32" y="16"/>
                  </a:cubicBezTo>
                  <a:cubicBezTo>
                    <a:pt x="28" y="24"/>
                    <a:pt x="23" y="32"/>
                    <a:pt x="18" y="40"/>
                  </a:cubicBezTo>
                  <a:cubicBezTo>
                    <a:pt x="17" y="42"/>
                    <a:pt x="19" y="44"/>
                    <a:pt x="21" y="42"/>
                  </a:cubicBezTo>
                  <a:cubicBezTo>
                    <a:pt x="29" y="35"/>
                    <a:pt x="35" y="27"/>
                    <a:pt x="41" y="18"/>
                  </a:cubicBezTo>
                  <a:cubicBezTo>
                    <a:pt x="39" y="25"/>
                    <a:pt x="36" y="32"/>
                    <a:pt x="33" y="38"/>
                  </a:cubicBezTo>
                  <a:cubicBezTo>
                    <a:pt x="33" y="39"/>
                    <a:pt x="32" y="40"/>
                    <a:pt x="32" y="41"/>
                  </a:cubicBezTo>
                  <a:cubicBezTo>
                    <a:pt x="32" y="41"/>
                    <a:pt x="32" y="41"/>
                    <a:pt x="32" y="41"/>
                  </a:cubicBezTo>
                  <a:cubicBezTo>
                    <a:pt x="32" y="41"/>
                    <a:pt x="32" y="41"/>
                    <a:pt x="32" y="41"/>
                  </a:cubicBezTo>
                  <a:cubicBezTo>
                    <a:pt x="32" y="41"/>
                    <a:pt x="32" y="42"/>
                    <a:pt x="32" y="42"/>
                  </a:cubicBezTo>
                  <a:cubicBezTo>
                    <a:pt x="31" y="44"/>
                    <a:pt x="34" y="45"/>
                    <a:pt x="35" y="43"/>
                  </a:cubicBezTo>
                  <a:cubicBezTo>
                    <a:pt x="35" y="42"/>
                    <a:pt x="36" y="41"/>
                    <a:pt x="37" y="39"/>
                  </a:cubicBezTo>
                  <a:cubicBezTo>
                    <a:pt x="38" y="37"/>
                    <a:pt x="40" y="34"/>
                    <a:pt x="41" y="32"/>
                  </a:cubicBezTo>
                  <a:cubicBezTo>
                    <a:pt x="42" y="31"/>
                    <a:pt x="41" y="30"/>
                    <a:pt x="4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1" name="Freeform 14"/>
            <p:cNvSpPr/>
            <p:nvPr/>
          </p:nvSpPr>
          <p:spPr bwMode="auto">
            <a:xfrm>
              <a:off x="9223375" y="2058988"/>
              <a:ext cx="85725" cy="103188"/>
            </a:xfrm>
            <a:custGeom>
              <a:avLst/>
              <a:gdLst>
                <a:gd name="T0" fmla="*/ 20 w 23"/>
                <a:gd name="T1" fmla="*/ 6 h 27"/>
                <a:gd name="T2" fmla="*/ 10 w 23"/>
                <a:gd name="T3" fmla="*/ 17 h 27"/>
                <a:gd name="T4" fmla="*/ 16 w 23"/>
                <a:gd name="T5" fmla="*/ 2 h 27"/>
                <a:gd name="T6" fmla="*/ 16 w 23"/>
                <a:gd name="T7" fmla="*/ 2 h 27"/>
                <a:gd name="T8" fmla="*/ 16 w 23"/>
                <a:gd name="T9" fmla="*/ 2 h 27"/>
                <a:gd name="T10" fmla="*/ 16 w 23"/>
                <a:gd name="T11" fmla="*/ 2 h 27"/>
                <a:gd name="T12" fmla="*/ 14 w 23"/>
                <a:gd name="T13" fmla="*/ 1 h 27"/>
                <a:gd name="T14" fmla="*/ 1 w 23"/>
                <a:gd name="T15" fmla="*/ 19 h 27"/>
                <a:gd name="T16" fmla="*/ 2 w 23"/>
                <a:gd name="T17" fmla="*/ 21 h 27"/>
                <a:gd name="T18" fmla="*/ 9 w 23"/>
                <a:gd name="T19" fmla="*/ 12 h 27"/>
                <a:gd name="T20" fmla="*/ 4 w 23"/>
                <a:gd name="T21" fmla="*/ 24 h 27"/>
                <a:gd name="T22" fmla="*/ 7 w 23"/>
                <a:gd name="T23" fmla="*/ 26 h 27"/>
                <a:gd name="T24" fmla="*/ 14 w 23"/>
                <a:gd name="T25" fmla="*/ 18 h 27"/>
                <a:gd name="T26" fmla="*/ 13 w 23"/>
                <a:gd name="T27" fmla="*/ 22 h 27"/>
                <a:gd name="T28" fmla="*/ 17 w 23"/>
                <a:gd name="T29" fmla="*/ 23 h 27"/>
                <a:gd name="T30" fmla="*/ 22 w 23"/>
                <a:gd name="T31" fmla="*/ 8 h 27"/>
                <a:gd name="T32" fmla="*/ 20 w 23"/>
                <a:gd name="T33"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7">
                  <a:moveTo>
                    <a:pt x="20" y="6"/>
                  </a:moveTo>
                  <a:cubicBezTo>
                    <a:pt x="16" y="10"/>
                    <a:pt x="13" y="14"/>
                    <a:pt x="10" y="17"/>
                  </a:cubicBezTo>
                  <a:cubicBezTo>
                    <a:pt x="12" y="12"/>
                    <a:pt x="14" y="7"/>
                    <a:pt x="16" y="2"/>
                  </a:cubicBezTo>
                  <a:cubicBezTo>
                    <a:pt x="16" y="2"/>
                    <a:pt x="16" y="2"/>
                    <a:pt x="16" y="2"/>
                  </a:cubicBezTo>
                  <a:cubicBezTo>
                    <a:pt x="16" y="2"/>
                    <a:pt x="16" y="2"/>
                    <a:pt x="16" y="2"/>
                  </a:cubicBezTo>
                  <a:cubicBezTo>
                    <a:pt x="16" y="2"/>
                    <a:pt x="16" y="2"/>
                    <a:pt x="16" y="2"/>
                  </a:cubicBezTo>
                  <a:cubicBezTo>
                    <a:pt x="17" y="1"/>
                    <a:pt x="15" y="0"/>
                    <a:pt x="14" y="1"/>
                  </a:cubicBezTo>
                  <a:cubicBezTo>
                    <a:pt x="10" y="7"/>
                    <a:pt x="5" y="13"/>
                    <a:pt x="1" y="19"/>
                  </a:cubicBezTo>
                  <a:cubicBezTo>
                    <a:pt x="0" y="20"/>
                    <a:pt x="1" y="21"/>
                    <a:pt x="2" y="21"/>
                  </a:cubicBezTo>
                  <a:cubicBezTo>
                    <a:pt x="4" y="18"/>
                    <a:pt x="7" y="15"/>
                    <a:pt x="9" y="12"/>
                  </a:cubicBezTo>
                  <a:cubicBezTo>
                    <a:pt x="7" y="16"/>
                    <a:pt x="6" y="20"/>
                    <a:pt x="4" y="24"/>
                  </a:cubicBezTo>
                  <a:cubicBezTo>
                    <a:pt x="4" y="26"/>
                    <a:pt x="6" y="27"/>
                    <a:pt x="7" y="26"/>
                  </a:cubicBezTo>
                  <a:cubicBezTo>
                    <a:pt x="10" y="23"/>
                    <a:pt x="12" y="20"/>
                    <a:pt x="14" y="18"/>
                  </a:cubicBezTo>
                  <a:cubicBezTo>
                    <a:pt x="14" y="19"/>
                    <a:pt x="14" y="21"/>
                    <a:pt x="13" y="22"/>
                  </a:cubicBezTo>
                  <a:cubicBezTo>
                    <a:pt x="13" y="24"/>
                    <a:pt x="16" y="25"/>
                    <a:pt x="17" y="23"/>
                  </a:cubicBezTo>
                  <a:cubicBezTo>
                    <a:pt x="19" y="18"/>
                    <a:pt x="21" y="13"/>
                    <a:pt x="22" y="8"/>
                  </a:cubicBezTo>
                  <a:cubicBezTo>
                    <a:pt x="23" y="6"/>
                    <a:pt x="21" y="5"/>
                    <a:pt x="2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2" name="Freeform 15"/>
            <p:cNvSpPr/>
            <p:nvPr/>
          </p:nvSpPr>
          <p:spPr bwMode="auto">
            <a:xfrm>
              <a:off x="9275763" y="1789113"/>
              <a:ext cx="120650" cy="217488"/>
            </a:xfrm>
            <a:custGeom>
              <a:avLst/>
              <a:gdLst>
                <a:gd name="T0" fmla="*/ 28 w 32"/>
                <a:gd name="T1" fmla="*/ 47 h 58"/>
                <a:gd name="T2" fmla="*/ 27 w 32"/>
                <a:gd name="T3" fmla="*/ 48 h 58"/>
                <a:gd name="T4" fmla="*/ 26 w 32"/>
                <a:gd name="T5" fmla="*/ 38 h 58"/>
                <a:gd name="T6" fmla="*/ 22 w 32"/>
                <a:gd name="T7" fmla="*/ 37 h 58"/>
                <a:gd name="T8" fmla="*/ 20 w 32"/>
                <a:gd name="T9" fmla="*/ 41 h 58"/>
                <a:gd name="T10" fmla="*/ 19 w 32"/>
                <a:gd name="T11" fmla="*/ 33 h 58"/>
                <a:gd name="T12" fmla="*/ 16 w 32"/>
                <a:gd name="T13" fmla="*/ 31 h 58"/>
                <a:gd name="T14" fmla="*/ 15 w 32"/>
                <a:gd name="T15" fmla="*/ 33 h 58"/>
                <a:gd name="T16" fmla="*/ 14 w 32"/>
                <a:gd name="T17" fmla="*/ 19 h 58"/>
                <a:gd name="T18" fmla="*/ 11 w 32"/>
                <a:gd name="T19" fmla="*/ 18 h 58"/>
                <a:gd name="T20" fmla="*/ 4 w 32"/>
                <a:gd name="T21" fmla="*/ 24 h 58"/>
                <a:gd name="T22" fmla="*/ 5 w 32"/>
                <a:gd name="T23" fmla="*/ 2 h 58"/>
                <a:gd name="T24" fmla="*/ 2 w 32"/>
                <a:gd name="T25" fmla="*/ 1 h 58"/>
                <a:gd name="T26" fmla="*/ 0 w 32"/>
                <a:gd name="T27" fmla="*/ 12 h 58"/>
                <a:gd name="T28" fmla="*/ 2 w 32"/>
                <a:gd name="T29" fmla="*/ 13 h 58"/>
                <a:gd name="T30" fmla="*/ 1 w 32"/>
                <a:gd name="T31" fmla="*/ 28 h 58"/>
                <a:gd name="T32" fmla="*/ 3 w 32"/>
                <a:gd name="T33" fmla="*/ 29 h 58"/>
                <a:gd name="T34" fmla="*/ 11 w 32"/>
                <a:gd name="T35" fmla="*/ 23 h 58"/>
                <a:gd name="T36" fmla="*/ 11 w 32"/>
                <a:gd name="T37" fmla="*/ 37 h 58"/>
                <a:gd name="T38" fmla="*/ 14 w 32"/>
                <a:gd name="T39" fmla="*/ 38 h 58"/>
                <a:gd name="T40" fmla="*/ 16 w 32"/>
                <a:gd name="T41" fmla="*/ 36 h 58"/>
                <a:gd name="T42" fmla="*/ 18 w 32"/>
                <a:gd name="T43" fmla="*/ 45 h 58"/>
                <a:gd name="T44" fmla="*/ 21 w 32"/>
                <a:gd name="T45" fmla="*/ 46 h 58"/>
                <a:gd name="T46" fmla="*/ 23 w 32"/>
                <a:gd name="T47" fmla="*/ 42 h 58"/>
                <a:gd name="T48" fmla="*/ 22 w 32"/>
                <a:gd name="T49" fmla="*/ 55 h 58"/>
                <a:gd name="T50" fmla="*/ 25 w 32"/>
                <a:gd name="T51" fmla="*/ 57 h 58"/>
                <a:gd name="T52" fmla="*/ 31 w 32"/>
                <a:gd name="T53" fmla="*/ 48 h 58"/>
                <a:gd name="T54" fmla="*/ 28 w 32"/>
                <a:gd name="T55" fmla="*/ 4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 h="58">
                  <a:moveTo>
                    <a:pt x="28" y="47"/>
                  </a:moveTo>
                  <a:cubicBezTo>
                    <a:pt x="28" y="47"/>
                    <a:pt x="28" y="48"/>
                    <a:pt x="27" y="48"/>
                  </a:cubicBezTo>
                  <a:cubicBezTo>
                    <a:pt x="27" y="45"/>
                    <a:pt x="27" y="41"/>
                    <a:pt x="26" y="38"/>
                  </a:cubicBezTo>
                  <a:cubicBezTo>
                    <a:pt x="25" y="36"/>
                    <a:pt x="23" y="36"/>
                    <a:pt x="22" y="37"/>
                  </a:cubicBezTo>
                  <a:cubicBezTo>
                    <a:pt x="22" y="38"/>
                    <a:pt x="21" y="40"/>
                    <a:pt x="20" y="41"/>
                  </a:cubicBezTo>
                  <a:cubicBezTo>
                    <a:pt x="20" y="38"/>
                    <a:pt x="19" y="35"/>
                    <a:pt x="19" y="33"/>
                  </a:cubicBezTo>
                  <a:cubicBezTo>
                    <a:pt x="19" y="31"/>
                    <a:pt x="17" y="30"/>
                    <a:pt x="16" y="31"/>
                  </a:cubicBezTo>
                  <a:cubicBezTo>
                    <a:pt x="16" y="32"/>
                    <a:pt x="15" y="32"/>
                    <a:pt x="15" y="33"/>
                  </a:cubicBezTo>
                  <a:cubicBezTo>
                    <a:pt x="15" y="28"/>
                    <a:pt x="14" y="24"/>
                    <a:pt x="14" y="19"/>
                  </a:cubicBezTo>
                  <a:cubicBezTo>
                    <a:pt x="14" y="18"/>
                    <a:pt x="12" y="17"/>
                    <a:pt x="11" y="18"/>
                  </a:cubicBezTo>
                  <a:cubicBezTo>
                    <a:pt x="9" y="20"/>
                    <a:pt x="6" y="22"/>
                    <a:pt x="4" y="24"/>
                  </a:cubicBezTo>
                  <a:cubicBezTo>
                    <a:pt x="4" y="17"/>
                    <a:pt x="5" y="9"/>
                    <a:pt x="5" y="2"/>
                  </a:cubicBezTo>
                  <a:cubicBezTo>
                    <a:pt x="5" y="1"/>
                    <a:pt x="3" y="0"/>
                    <a:pt x="2" y="1"/>
                  </a:cubicBezTo>
                  <a:cubicBezTo>
                    <a:pt x="1" y="5"/>
                    <a:pt x="0" y="8"/>
                    <a:pt x="0" y="12"/>
                  </a:cubicBezTo>
                  <a:cubicBezTo>
                    <a:pt x="0" y="13"/>
                    <a:pt x="1" y="13"/>
                    <a:pt x="2" y="13"/>
                  </a:cubicBezTo>
                  <a:cubicBezTo>
                    <a:pt x="1" y="18"/>
                    <a:pt x="1" y="23"/>
                    <a:pt x="1" y="28"/>
                  </a:cubicBezTo>
                  <a:cubicBezTo>
                    <a:pt x="1" y="29"/>
                    <a:pt x="2" y="30"/>
                    <a:pt x="3" y="29"/>
                  </a:cubicBezTo>
                  <a:cubicBezTo>
                    <a:pt x="6" y="27"/>
                    <a:pt x="8" y="25"/>
                    <a:pt x="11" y="23"/>
                  </a:cubicBezTo>
                  <a:cubicBezTo>
                    <a:pt x="11" y="27"/>
                    <a:pt x="11" y="32"/>
                    <a:pt x="11" y="37"/>
                  </a:cubicBezTo>
                  <a:cubicBezTo>
                    <a:pt x="11" y="39"/>
                    <a:pt x="13" y="39"/>
                    <a:pt x="14" y="38"/>
                  </a:cubicBezTo>
                  <a:cubicBezTo>
                    <a:pt x="14" y="38"/>
                    <a:pt x="15" y="37"/>
                    <a:pt x="16" y="36"/>
                  </a:cubicBezTo>
                  <a:cubicBezTo>
                    <a:pt x="17" y="39"/>
                    <a:pt x="17" y="42"/>
                    <a:pt x="18" y="45"/>
                  </a:cubicBezTo>
                  <a:cubicBezTo>
                    <a:pt x="18" y="47"/>
                    <a:pt x="20" y="48"/>
                    <a:pt x="21" y="46"/>
                  </a:cubicBezTo>
                  <a:cubicBezTo>
                    <a:pt x="22" y="45"/>
                    <a:pt x="22" y="44"/>
                    <a:pt x="23" y="42"/>
                  </a:cubicBezTo>
                  <a:cubicBezTo>
                    <a:pt x="24" y="47"/>
                    <a:pt x="24" y="51"/>
                    <a:pt x="22" y="55"/>
                  </a:cubicBezTo>
                  <a:cubicBezTo>
                    <a:pt x="22" y="57"/>
                    <a:pt x="24" y="58"/>
                    <a:pt x="25" y="57"/>
                  </a:cubicBezTo>
                  <a:cubicBezTo>
                    <a:pt x="28" y="54"/>
                    <a:pt x="29" y="51"/>
                    <a:pt x="31" y="48"/>
                  </a:cubicBezTo>
                  <a:cubicBezTo>
                    <a:pt x="32" y="46"/>
                    <a:pt x="29" y="45"/>
                    <a:pt x="2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3" name="Freeform 16"/>
            <p:cNvSpPr/>
            <p:nvPr/>
          </p:nvSpPr>
          <p:spPr bwMode="auto">
            <a:xfrm>
              <a:off x="9429750" y="2127250"/>
              <a:ext cx="274638" cy="214313"/>
            </a:xfrm>
            <a:custGeom>
              <a:avLst/>
              <a:gdLst>
                <a:gd name="T0" fmla="*/ 72 w 73"/>
                <a:gd name="T1" fmla="*/ 46 h 57"/>
                <a:gd name="T2" fmla="*/ 69 w 73"/>
                <a:gd name="T3" fmla="*/ 46 h 57"/>
                <a:gd name="T4" fmla="*/ 69 w 73"/>
                <a:gd name="T5" fmla="*/ 46 h 57"/>
                <a:gd name="T6" fmla="*/ 68 w 73"/>
                <a:gd name="T7" fmla="*/ 43 h 57"/>
                <a:gd name="T8" fmla="*/ 65 w 73"/>
                <a:gd name="T9" fmla="*/ 43 h 57"/>
                <a:gd name="T10" fmla="*/ 61 w 73"/>
                <a:gd name="T11" fmla="*/ 46 h 57"/>
                <a:gd name="T12" fmla="*/ 61 w 73"/>
                <a:gd name="T13" fmla="*/ 36 h 57"/>
                <a:gd name="T14" fmla="*/ 58 w 73"/>
                <a:gd name="T15" fmla="*/ 35 h 57"/>
                <a:gd name="T16" fmla="*/ 53 w 73"/>
                <a:gd name="T17" fmla="*/ 39 h 57"/>
                <a:gd name="T18" fmla="*/ 56 w 73"/>
                <a:gd name="T19" fmla="*/ 22 h 57"/>
                <a:gd name="T20" fmla="*/ 53 w 73"/>
                <a:gd name="T21" fmla="*/ 21 h 57"/>
                <a:gd name="T22" fmla="*/ 40 w 73"/>
                <a:gd name="T23" fmla="*/ 33 h 57"/>
                <a:gd name="T24" fmla="*/ 43 w 73"/>
                <a:gd name="T25" fmla="*/ 18 h 57"/>
                <a:gd name="T26" fmla="*/ 40 w 73"/>
                <a:gd name="T27" fmla="*/ 17 h 57"/>
                <a:gd name="T28" fmla="*/ 31 w 73"/>
                <a:gd name="T29" fmla="*/ 27 h 57"/>
                <a:gd name="T30" fmla="*/ 33 w 73"/>
                <a:gd name="T31" fmla="*/ 14 h 57"/>
                <a:gd name="T32" fmla="*/ 30 w 73"/>
                <a:gd name="T33" fmla="*/ 13 h 57"/>
                <a:gd name="T34" fmla="*/ 20 w 73"/>
                <a:gd name="T35" fmla="*/ 21 h 57"/>
                <a:gd name="T36" fmla="*/ 21 w 73"/>
                <a:gd name="T37" fmla="*/ 10 h 57"/>
                <a:gd name="T38" fmla="*/ 18 w 73"/>
                <a:gd name="T39" fmla="*/ 9 h 57"/>
                <a:gd name="T40" fmla="*/ 10 w 73"/>
                <a:gd name="T41" fmla="*/ 15 h 57"/>
                <a:gd name="T42" fmla="*/ 13 w 73"/>
                <a:gd name="T43" fmla="*/ 2 h 57"/>
                <a:gd name="T44" fmla="*/ 10 w 73"/>
                <a:gd name="T45" fmla="*/ 1 h 57"/>
                <a:gd name="T46" fmla="*/ 0 w 73"/>
                <a:gd name="T47" fmla="*/ 12 h 57"/>
                <a:gd name="T48" fmla="*/ 2 w 73"/>
                <a:gd name="T49" fmla="*/ 13 h 57"/>
                <a:gd name="T50" fmla="*/ 9 w 73"/>
                <a:gd name="T51" fmla="*/ 5 h 57"/>
                <a:gd name="T52" fmla="*/ 5 w 73"/>
                <a:gd name="T53" fmla="*/ 19 h 57"/>
                <a:gd name="T54" fmla="*/ 8 w 73"/>
                <a:gd name="T55" fmla="*/ 20 h 57"/>
                <a:gd name="T56" fmla="*/ 17 w 73"/>
                <a:gd name="T57" fmla="*/ 13 h 57"/>
                <a:gd name="T58" fmla="*/ 17 w 73"/>
                <a:gd name="T59" fmla="*/ 24 h 57"/>
                <a:gd name="T60" fmla="*/ 19 w 73"/>
                <a:gd name="T61" fmla="*/ 26 h 57"/>
                <a:gd name="T62" fmla="*/ 29 w 73"/>
                <a:gd name="T63" fmla="*/ 18 h 57"/>
                <a:gd name="T64" fmla="*/ 25 w 73"/>
                <a:gd name="T65" fmla="*/ 36 h 57"/>
                <a:gd name="T66" fmla="*/ 28 w 73"/>
                <a:gd name="T67" fmla="*/ 37 h 57"/>
                <a:gd name="T68" fmla="*/ 38 w 73"/>
                <a:gd name="T69" fmla="*/ 23 h 57"/>
                <a:gd name="T70" fmla="*/ 34 w 73"/>
                <a:gd name="T71" fmla="*/ 40 h 57"/>
                <a:gd name="T72" fmla="*/ 37 w 73"/>
                <a:gd name="T73" fmla="*/ 42 h 57"/>
                <a:gd name="T74" fmla="*/ 52 w 73"/>
                <a:gd name="T75" fmla="*/ 26 h 57"/>
                <a:gd name="T76" fmla="*/ 46 w 73"/>
                <a:gd name="T77" fmla="*/ 45 h 57"/>
                <a:gd name="T78" fmla="*/ 49 w 73"/>
                <a:gd name="T79" fmla="*/ 48 h 57"/>
                <a:gd name="T80" fmla="*/ 57 w 73"/>
                <a:gd name="T81" fmla="*/ 40 h 57"/>
                <a:gd name="T82" fmla="*/ 57 w 73"/>
                <a:gd name="T83" fmla="*/ 50 h 57"/>
                <a:gd name="T84" fmla="*/ 61 w 73"/>
                <a:gd name="T85" fmla="*/ 51 h 57"/>
                <a:gd name="T86" fmla="*/ 68 w 73"/>
                <a:gd name="T87" fmla="*/ 55 h 57"/>
                <a:gd name="T88" fmla="*/ 71 w 73"/>
                <a:gd name="T89" fmla="*/ 55 h 57"/>
                <a:gd name="T90" fmla="*/ 72 w 73"/>
                <a:gd name="T91"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57">
                  <a:moveTo>
                    <a:pt x="72" y="46"/>
                  </a:moveTo>
                  <a:cubicBezTo>
                    <a:pt x="72" y="44"/>
                    <a:pt x="69" y="45"/>
                    <a:pt x="69" y="46"/>
                  </a:cubicBezTo>
                  <a:cubicBezTo>
                    <a:pt x="69" y="46"/>
                    <a:pt x="69" y="46"/>
                    <a:pt x="69" y="46"/>
                  </a:cubicBezTo>
                  <a:cubicBezTo>
                    <a:pt x="69" y="45"/>
                    <a:pt x="68" y="44"/>
                    <a:pt x="68" y="43"/>
                  </a:cubicBezTo>
                  <a:cubicBezTo>
                    <a:pt x="67" y="42"/>
                    <a:pt x="66" y="42"/>
                    <a:pt x="65" y="43"/>
                  </a:cubicBezTo>
                  <a:cubicBezTo>
                    <a:pt x="64" y="44"/>
                    <a:pt x="63" y="45"/>
                    <a:pt x="61" y="46"/>
                  </a:cubicBezTo>
                  <a:cubicBezTo>
                    <a:pt x="61" y="43"/>
                    <a:pt x="61" y="39"/>
                    <a:pt x="61" y="36"/>
                  </a:cubicBezTo>
                  <a:cubicBezTo>
                    <a:pt x="61" y="34"/>
                    <a:pt x="59" y="34"/>
                    <a:pt x="58" y="35"/>
                  </a:cubicBezTo>
                  <a:cubicBezTo>
                    <a:pt x="56" y="36"/>
                    <a:pt x="55" y="38"/>
                    <a:pt x="53" y="39"/>
                  </a:cubicBezTo>
                  <a:cubicBezTo>
                    <a:pt x="55" y="34"/>
                    <a:pt x="56" y="29"/>
                    <a:pt x="56" y="22"/>
                  </a:cubicBezTo>
                  <a:cubicBezTo>
                    <a:pt x="55" y="21"/>
                    <a:pt x="54" y="20"/>
                    <a:pt x="53" y="21"/>
                  </a:cubicBezTo>
                  <a:cubicBezTo>
                    <a:pt x="47" y="24"/>
                    <a:pt x="43" y="28"/>
                    <a:pt x="40" y="33"/>
                  </a:cubicBezTo>
                  <a:cubicBezTo>
                    <a:pt x="41" y="28"/>
                    <a:pt x="42" y="23"/>
                    <a:pt x="43" y="18"/>
                  </a:cubicBezTo>
                  <a:cubicBezTo>
                    <a:pt x="43" y="17"/>
                    <a:pt x="41" y="15"/>
                    <a:pt x="40" y="17"/>
                  </a:cubicBezTo>
                  <a:cubicBezTo>
                    <a:pt x="36" y="20"/>
                    <a:pt x="33" y="23"/>
                    <a:pt x="31" y="27"/>
                  </a:cubicBezTo>
                  <a:cubicBezTo>
                    <a:pt x="32" y="23"/>
                    <a:pt x="32" y="19"/>
                    <a:pt x="33" y="14"/>
                  </a:cubicBezTo>
                  <a:cubicBezTo>
                    <a:pt x="33" y="13"/>
                    <a:pt x="31" y="12"/>
                    <a:pt x="30" y="13"/>
                  </a:cubicBezTo>
                  <a:cubicBezTo>
                    <a:pt x="27" y="16"/>
                    <a:pt x="23" y="18"/>
                    <a:pt x="20" y="21"/>
                  </a:cubicBezTo>
                  <a:cubicBezTo>
                    <a:pt x="21" y="17"/>
                    <a:pt x="21" y="14"/>
                    <a:pt x="21" y="10"/>
                  </a:cubicBezTo>
                  <a:cubicBezTo>
                    <a:pt x="21" y="8"/>
                    <a:pt x="19" y="8"/>
                    <a:pt x="18" y="9"/>
                  </a:cubicBezTo>
                  <a:cubicBezTo>
                    <a:pt x="16" y="11"/>
                    <a:pt x="13" y="13"/>
                    <a:pt x="10" y="15"/>
                  </a:cubicBezTo>
                  <a:cubicBezTo>
                    <a:pt x="11" y="11"/>
                    <a:pt x="12" y="7"/>
                    <a:pt x="13" y="2"/>
                  </a:cubicBezTo>
                  <a:cubicBezTo>
                    <a:pt x="13" y="1"/>
                    <a:pt x="12" y="0"/>
                    <a:pt x="10" y="1"/>
                  </a:cubicBezTo>
                  <a:cubicBezTo>
                    <a:pt x="7" y="4"/>
                    <a:pt x="3" y="8"/>
                    <a:pt x="0" y="12"/>
                  </a:cubicBezTo>
                  <a:cubicBezTo>
                    <a:pt x="0" y="13"/>
                    <a:pt x="1" y="14"/>
                    <a:pt x="2" y="13"/>
                  </a:cubicBezTo>
                  <a:cubicBezTo>
                    <a:pt x="3" y="11"/>
                    <a:pt x="9" y="7"/>
                    <a:pt x="9" y="5"/>
                  </a:cubicBezTo>
                  <a:cubicBezTo>
                    <a:pt x="8" y="10"/>
                    <a:pt x="7" y="14"/>
                    <a:pt x="5" y="19"/>
                  </a:cubicBezTo>
                  <a:cubicBezTo>
                    <a:pt x="5" y="20"/>
                    <a:pt x="7" y="21"/>
                    <a:pt x="8" y="20"/>
                  </a:cubicBezTo>
                  <a:cubicBezTo>
                    <a:pt x="11" y="18"/>
                    <a:pt x="14" y="16"/>
                    <a:pt x="17" y="13"/>
                  </a:cubicBezTo>
                  <a:cubicBezTo>
                    <a:pt x="17" y="17"/>
                    <a:pt x="17" y="21"/>
                    <a:pt x="17" y="24"/>
                  </a:cubicBezTo>
                  <a:cubicBezTo>
                    <a:pt x="16" y="26"/>
                    <a:pt x="18" y="27"/>
                    <a:pt x="19" y="26"/>
                  </a:cubicBezTo>
                  <a:cubicBezTo>
                    <a:pt x="22" y="23"/>
                    <a:pt x="26" y="21"/>
                    <a:pt x="29" y="18"/>
                  </a:cubicBezTo>
                  <a:cubicBezTo>
                    <a:pt x="28" y="24"/>
                    <a:pt x="26" y="30"/>
                    <a:pt x="25" y="36"/>
                  </a:cubicBezTo>
                  <a:cubicBezTo>
                    <a:pt x="24" y="38"/>
                    <a:pt x="27" y="39"/>
                    <a:pt x="28" y="37"/>
                  </a:cubicBezTo>
                  <a:cubicBezTo>
                    <a:pt x="31" y="32"/>
                    <a:pt x="34" y="28"/>
                    <a:pt x="38" y="23"/>
                  </a:cubicBezTo>
                  <a:cubicBezTo>
                    <a:pt x="37" y="29"/>
                    <a:pt x="35" y="35"/>
                    <a:pt x="34" y="40"/>
                  </a:cubicBezTo>
                  <a:cubicBezTo>
                    <a:pt x="33" y="42"/>
                    <a:pt x="36" y="43"/>
                    <a:pt x="37" y="42"/>
                  </a:cubicBezTo>
                  <a:cubicBezTo>
                    <a:pt x="41" y="36"/>
                    <a:pt x="46" y="31"/>
                    <a:pt x="52" y="26"/>
                  </a:cubicBezTo>
                  <a:cubicBezTo>
                    <a:pt x="51" y="33"/>
                    <a:pt x="49" y="39"/>
                    <a:pt x="46" y="45"/>
                  </a:cubicBezTo>
                  <a:cubicBezTo>
                    <a:pt x="46" y="47"/>
                    <a:pt x="48" y="49"/>
                    <a:pt x="49" y="48"/>
                  </a:cubicBezTo>
                  <a:cubicBezTo>
                    <a:pt x="52" y="45"/>
                    <a:pt x="55" y="43"/>
                    <a:pt x="57" y="40"/>
                  </a:cubicBezTo>
                  <a:cubicBezTo>
                    <a:pt x="58" y="43"/>
                    <a:pt x="58" y="47"/>
                    <a:pt x="57" y="50"/>
                  </a:cubicBezTo>
                  <a:cubicBezTo>
                    <a:pt x="57" y="52"/>
                    <a:pt x="60" y="52"/>
                    <a:pt x="61" y="51"/>
                  </a:cubicBezTo>
                  <a:cubicBezTo>
                    <a:pt x="67" y="46"/>
                    <a:pt x="67" y="48"/>
                    <a:pt x="68" y="55"/>
                  </a:cubicBezTo>
                  <a:cubicBezTo>
                    <a:pt x="68" y="56"/>
                    <a:pt x="71" y="57"/>
                    <a:pt x="71" y="55"/>
                  </a:cubicBezTo>
                  <a:cubicBezTo>
                    <a:pt x="73" y="52"/>
                    <a:pt x="73" y="50"/>
                    <a:pt x="72"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4" name="Freeform 17"/>
            <p:cNvSpPr>
              <a:spLocks noEditPoints="1"/>
            </p:cNvSpPr>
            <p:nvPr/>
          </p:nvSpPr>
          <p:spPr bwMode="auto">
            <a:xfrm>
              <a:off x="9042400" y="2311400"/>
              <a:ext cx="582613" cy="619125"/>
            </a:xfrm>
            <a:custGeom>
              <a:avLst/>
              <a:gdLst>
                <a:gd name="T0" fmla="*/ 152 w 155"/>
                <a:gd name="T1" fmla="*/ 58 h 164"/>
                <a:gd name="T2" fmla="*/ 150 w 155"/>
                <a:gd name="T3" fmla="*/ 36 h 164"/>
                <a:gd name="T4" fmla="*/ 134 w 155"/>
                <a:gd name="T5" fmla="*/ 34 h 164"/>
                <a:gd name="T6" fmla="*/ 139 w 155"/>
                <a:gd name="T7" fmla="*/ 18 h 164"/>
                <a:gd name="T8" fmla="*/ 137 w 155"/>
                <a:gd name="T9" fmla="*/ 11 h 164"/>
                <a:gd name="T10" fmla="*/ 131 w 155"/>
                <a:gd name="T11" fmla="*/ 15 h 164"/>
                <a:gd name="T12" fmla="*/ 86 w 155"/>
                <a:gd name="T13" fmla="*/ 74 h 164"/>
                <a:gd name="T14" fmla="*/ 63 w 155"/>
                <a:gd name="T15" fmla="*/ 96 h 164"/>
                <a:gd name="T16" fmla="*/ 94 w 155"/>
                <a:gd name="T17" fmla="*/ 37 h 164"/>
                <a:gd name="T18" fmla="*/ 94 w 155"/>
                <a:gd name="T19" fmla="*/ 19 h 164"/>
                <a:gd name="T20" fmla="*/ 30 w 155"/>
                <a:gd name="T21" fmla="*/ 70 h 164"/>
                <a:gd name="T22" fmla="*/ 82 w 155"/>
                <a:gd name="T23" fmla="*/ 5 h 164"/>
                <a:gd name="T24" fmla="*/ 67 w 155"/>
                <a:gd name="T25" fmla="*/ 7 h 164"/>
                <a:gd name="T26" fmla="*/ 47 w 155"/>
                <a:gd name="T27" fmla="*/ 16 h 164"/>
                <a:gd name="T28" fmla="*/ 14 w 155"/>
                <a:gd name="T29" fmla="*/ 52 h 164"/>
                <a:gd name="T30" fmla="*/ 18 w 155"/>
                <a:gd name="T31" fmla="*/ 35 h 164"/>
                <a:gd name="T32" fmla="*/ 10 w 155"/>
                <a:gd name="T33" fmla="*/ 41 h 164"/>
                <a:gd name="T34" fmla="*/ 22 w 155"/>
                <a:gd name="T35" fmla="*/ 35 h 164"/>
                <a:gd name="T36" fmla="*/ 18 w 155"/>
                <a:gd name="T37" fmla="*/ 54 h 164"/>
                <a:gd name="T38" fmla="*/ 2 w 155"/>
                <a:gd name="T39" fmla="*/ 82 h 164"/>
                <a:gd name="T40" fmla="*/ 74 w 155"/>
                <a:gd name="T41" fmla="*/ 10 h 164"/>
                <a:gd name="T42" fmla="*/ 72 w 155"/>
                <a:gd name="T43" fmla="*/ 28 h 164"/>
                <a:gd name="T44" fmla="*/ 25 w 155"/>
                <a:gd name="T45" fmla="*/ 93 h 164"/>
                <a:gd name="T46" fmla="*/ 106 w 155"/>
                <a:gd name="T47" fmla="*/ 14 h 164"/>
                <a:gd name="T48" fmla="*/ 39 w 155"/>
                <a:gd name="T49" fmla="*/ 93 h 164"/>
                <a:gd name="T50" fmla="*/ 91 w 155"/>
                <a:gd name="T51" fmla="*/ 44 h 164"/>
                <a:gd name="T52" fmla="*/ 50 w 155"/>
                <a:gd name="T53" fmla="*/ 113 h 164"/>
                <a:gd name="T54" fmla="*/ 76 w 155"/>
                <a:gd name="T55" fmla="*/ 103 h 164"/>
                <a:gd name="T56" fmla="*/ 81 w 155"/>
                <a:gd name="T57" fmla="*/ 113 h 164"/>
                <a:gd name="T58" fmla="*/ 127 w 155"/>
                <a:gd name="T59" fmla="*/ 57 h 164"/>
                <a:gd name="T60" fmla="*/ 95 w 155"/>
                <a:gd name="T61" fmla="*/ 109 h 164"/>
                <a:gd name="T62" fmla="*/ 88 w 155"/>
                <a:gd name="T63" fmla="*/ 123 h 164"/>
                <a:gd name="T64" fmla="*/ 136 w 155"/>
                <a:gd name="T65" fmla="*/ 82 h 164"/>
                <a:gd name="T66" fmla="*/ 141 w 155"/>
                <a:gd name="T67" fmla="*/ 92 h 164"/>
                <a:gd name="T68" fmla="*/ 97 w 155"/>
                <a:gd name="T69" fmla="*/ 152 h 164"/>
                <a:gd name="T70" fmla="*/ 96 w 155"/>
                <a:gd name="T71" fmla="*/ 162 h 164"/>
                <a:gd name="T72" fmla="*/ 141 w 155"/>
                <a:gd name="T73" fmla="*/ 104 h 164"/>
                <a:gd name="T74" fmla="*/ 45 w 155"/>
                <a:gd name="T75" fmla="*/ 26 h 164"/>
                <a:gd name="T76" fmla="*/ 45 w 155"/>
                <a:gd name="T77" fmla="*/ 26 h 164"/>
                <a:gd name="T78" fmla="*/ 59 w 155"/>
                <a:gd name="T79" fmla="*/ 58 h 164"/>
                <a:gd name="T80" fmla="*/ 118 w 155"/>
                <a:gd name="T81" fmla="*/ 50 h 164"/>
                <a:gd name="T82" fmla="*/ 123 w 155"/>
                <a:gd name="T83" fmla="*/ 46 h 164"/>
                <a:gd name="T84" fmla="*/ 129 w 155"/>
                <a:gd name="T85" fmla="*/ 29 h 164"/>
                <a:gd name="T86" fmla="*/ 88 w 155"/>
                <a:gd name="T87" fmla="*/ 92 h 164"/>
                <a:gd name="T88" fmla="*/ 99 w 155"/>
                <a:gd name="T89" fmla="*/ 80 h 164"/>
                <a:gd name="T90" fmla="*/ 116 w 155"/>
                <a:gd name="T91" fmla="*/ 138 h 164"/>
                <a:gd name="T92" fmla="*/ 126 w 155"/>
                <a:gd name="T93" fmla="*/ 12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5" h="164">
                  <a:moveTo>
                    <a:pt x="151" y="79"/>
                  </a:moveTo>
                  <a:cubicBezTo>
                    <a:pt x="142" y="86"/>
                    <a:pt x="133" y="94"/>
                    <a:pt x="125" y="102"/>
                  </a:cubicBezTo>
                  <a:cubicBezTo>
                    <a:pt x="136" y="89"/>
                    <a:pt x="146" y="75"/>
                    <a:pt x="152" y="58"/>
                  </a:cubicBezTo>
                  <a:cubicBezTo>
                    <a:pt x="152" y="57"/>
                    <a:pt x="150" y="55"/>
                    <a:pt x="149" y="56"/>
                  </a:cubicBezTo>
                  <a:cubicBezTo>
                    <a:pt x="144" y="60"/>
                    <a:pt x="139" y="64"/>
                    <a:pt x="134" y="68"/>
                  </a:cubicBezTo>
                  <a:cubicBezTo>
                    <a:pt x="141" y="58"/>
                    <a:pt x="146" y="47"/>
                    <a:pt x="150" y="36"/>
                  </a:cubicBezTo>
                  <a:cubicBezTo>
                    <a:pt x="151" y="34"/>
                    <a:pt x="149" y="33"/>
                    <a:pt x="148" y="34"/>
                  </a:cubicBezTo>
                  <a:cubicBezTo>
                    <a:pt x="135" y="43"/>
                    <a:pt x="124" y="54"/>
                    <a:pt x="114" y="66"/>
                  </a:cubicBezTo>
                  <a:cubicBezTo>
                    <a:pt x="121" y="56"/>
                    <a:pt x="128" y="45"/>
                    <a:pt x="134" y="34"/>
                  </a:cubicBezTo>
                  <a:cubicBezTo>
                    <a:pt x="136" y="32"/>
                    <a:pt x="138" y="31"/>
                    <a:pt x="137" y="29"/>
                  </a:cubicBezTo>
                  <a:cubicBezTo>
                    <a:pt x="139" y="26"/>
                    <a:pt x="141" y="23"/>
                    <a:pt x="142" y="20"/>
                  </a:cubicBezTo>
                  <a:cubicBezTo>
                    <a:pt x="144" y="18"/>
                    <a:pt x="140" y="16"/>
                    <a:pt x="139" y="18"/>
                  </a:cubicBezTo>
                  <a:cubicBezTo>
                    <a:pt x="127" y="36"/>
                    <a:pt x="140" y="17"/>
                    <a:pt x="141" y="13"/>
                  </a:cubicBezTo>
                  <a:cubicBezTo>
                    <a:pt x="142" y="11"/>
                    <a:pt x="140" y="10"/>
                    <a:pt x="139" y="11"/>
                  </a:cubicBezTo>
                  <a:cubicBezTo>
                    <a:pt x="138" y="11"/>
                    <a:pt x="138" y="11"/>
                    <a:pt x="137" y="11"/>
                  </a:cubicBezTo>
                  <a:cubicBezTo>
                    <a:pt x="138" y="10"/>
                    <a:pt x="138" y="10"/>
                    <a:pt x="139" y="9"/>
                  </a:cubicBezTo>
                  <a:cubicBezTo>
                    <a:pt x="140" y="7"/>
                    <a:pt x="137" y="5"/>
                    <a:pt x="136" y="7"/>
                  </a:cubicBezTo>
                  <a:cubicBezTo>
                    <a:pt x="134" y="9"/>
                    <a:pt x="133" y="12"/>
                    <a:pt x="131" y="15"/>
                  </a:cubicBezTo>
                  <a:cubicBezTo>
                    <a:pt x="131" y="15"/>
                    <a:pt x="131" y="16"/>
                    <a:pt x="131" y="17"/>
                  </a:cubicBezTo>
                  <a:cubicBezTo>
                    <a:pt x="127" y="22"/>
                    <a:pt x="123" y="30"/>
                    <a:pt x="119" y="38"/>
                  </a:cubicBezTo>
                  <a:cubicBezTo>
                    <a:pt x="108" y="50"/>
                    <a:pt x="97" y="62"/>
                    <a:pt x="86" y="74"/>
                  </a:cubicBezTo>
                  <a:cubicBezTo>
                    <a:pt x="80" y="81"/>
                    <a:pt x="73" y="87"/>
                    <a:pt x="67" y="93"/>
                  </a:cubicBezTo>
                  <a:cubicBezTo>
                    <a:pt x="65" y="95"/>
                    <a:pt x="63" y="96"/>
                    <a:pt x="61" y="98"/>
                  </a:cubicBezTo>
                  <a:cubicBezTo>
                    <a:pt x="62" y="97"/>
                    <a:pt x="62" y="97"/>
                    <a:pt x="63" y="96"/>
                  </a:cubicBezTo>
                  <a:cubicBezTo>
                    <a:pt x="83" y="73"/>
                    <a:pt x="106" y="54"/>
                    <a:pt x="115" y="24"/>
                  </a:cubicBezTo>
                  <a:cubicBezTo>
                    <a:pt x="116" y="23"/>
                    <a:pt x="114" y="21"/>
                    <a:pt x="112" y="22"/>
                  </a:cubicBezTo>
                  <a:cubicBezTo>
                    <a:pt x="106" y="26"/>
                    <a:pt x="99" y="31"/>
                    <a:pt x="94" y="37"/>
                  </a:cubicBezTo>
                  <a:cubicBezTo>
                    <a:pt x="100" y="28"/>
                    <a:pt x="107" y="19"/>
                    <a:pt x="113" y="10"/>
                  </a:cubicBezTo>
                  <a:cubicBezTo>
                    <a:pt x="113" y="8"/>
                    <a:pt x="112" y="6"/>
                    <a:pt x="110" y="7"/>
                  </a:cubicBezTo>
                  <a:cubicBezTo>
                    <a:pt x="104" y="11"/>
                    <a:pt x="99" y="15"/>
                    <a:pt x="94" y="19"/>
                  </a:cubicBezTo>
                  <a:cubicBezTo>
                    <a:pt x="96" y="15"/>
                    <a:pt x="99" y="10"/>
                    <a:pt x="101" y="5"/>
                  </a:cubicBezTo>
                  <a:cubicBezTo>
                    <a:pt x="102" y="4"/>
                    <a:pt x="100" y="2"/>
                    <a:pt x="99" y="3"/>
                  </a:cubicBezTo>
                  <a:cubicBezTo>
                    <a:pt x="71" y="20"/>
                    <a:pt x="53" y="47"/>
                    <a:pt x="30" y="70"/>
                  </a:cubicBezTo>
                  <a:cubicBezTo>
                    <a:pt x="31" y="69"/>
                    <a:pt x="14" y="86"/>
                    <a:pt x="21" y="78"/>
                  </a:cubicBezTo>
                  <a:cubicBezTo>
                    <a:pt x="29" y="69"/>
                    <a:pt x="37" y="60"/>
                    <a:pt x="44" y="52"/>
                  </a:cubicBezTo>
                  <a:cubicBezTo>
                    <a:pt x="58" y="37"/>
                    <a:pt x="71" y="22"/>
                    <a:pt x="82" y="5"/>
                  </a:cubicBezTo>
                  <a:cubicBezTo>
                    <a:pt x="83" y="4"/>
                    <a:pt x="81" y="2"/>
                    <a:pt x="79" y="3"/>
                  </a:cubicBezTo>
                  <a:cubicBezTo>
                    <a:pt x="71" y="8"/>
                    <a:pt x="64" y="15"/>
                    <a:pt x="57" y="21"/>
                  </a:cubicBezTo>
                  <a:cubicBezTo>
                    <a:pt x="60" y="17"/>
                    <a:pt x="64" y="12"/>
                    <a:pt x="67" y="7"/>
                  </a:cubicBezTo>
                  <a:cubicBezTo>
                    <a:pt x="68" y="6"/>
                    <a:pt x="66" y="4"/>
                    <a:pt x="65" y="5"/>
                  </a:cubicBezTo>
                  <a:cubicBezTo>
                    <a:pt x="59" y="9"/>
                    <a:pt x="54" y="13"/>
                    <a:pt x="50" y="17"/>
                  </a:cubicBezTo>
                  <a:cubicBezTo>
                    <a:pt x="50" y="16"/>
                    <a:pt x="48" y="14"/>
                    <a:pt x="47" y="16"/>
                  </a:cubicBezTo>
                  <a:cubicBezTo>
                    <a:pt x="35" y="27"/>
                    <a:pt x="24" y="40"/>
                    <a:pt x="13" y="53"/>
                  </a:cubicBezTo>
                  <a:cubicBezTo>
                    <a:pt x="12" y="55"/>
                    <a:pt x="10" y="56"/>
                    <a:pt x="10" y="57"/>
                  </a:cubicBezTo>
                  <a:cubicBezTo>
                    <a:pt x="11" y="56"/>
                    <a:pt x="12" y="54"/>
                    <a:pt x="14" y="52"/>
                  </a:cubicBezTo>
                  <a:cubicBezTo>
                    <a:pt x="19" y="44"/>
                    <a:pt x="24" y="37"/>
                    <a:pt x="29" y="29"/>
                  </a:cubicBezTo>
                  <a:cubicBezTo>
                    <a:pt x="30" y="27"/>
                    <a:pt x="28" y="26"/>
                    <a:pt x="27" y="27"/>
                  </a:cubicBezTo>
                  <a:cubicBezTo>
                    <a:pt x="24" y="30"/>
                    <a:pt x="21" y="32"/>
                    <a:pt x="18" y="35"/>
                  </a:cubicBezTo>
                  <a:cubicBezTo>
                    <a:pt x="19" y="32"/>
                    <a:pt x="21" y="30"/>
                    <a:pt x="22" y="27"/>
                  </a:cubicBezTo>
                  <a:cubicBezTo>
                    <a:pt x="23" y="25"/>
                    <a:pt x="21" y="24"/>
                    <a:pt x="20" y="25"/>
                  </a:cubicBezTo>
                  <a:cubicBezTo>
                    <a:pt x="16" y="31"/>
                    <a:pt x="13" y="36"/>
                    <a:pt x="10" y="41"/>
                  </a:cubicBezTo>
                  <a:cubicBezTo>
                    <a:pt x="9" y="43"/>
                    <a:pt x="8" y="45"/>
                    <a:pt x="6" y="47"/>
                  </a:cubicBezTo>
                  <a:cubicBezTo>
                    <a:pt x="5" y="48"/>
                    <a:pt x="7" y="50"/>
                    <a:pt x="8" y="49"/>
                  </a:cubicBezTo>
                  <a:cubicBezTo>
                    <a:pt x="10" y="47"/>
                    <a:pt x="21" y="37"/>
                    <a:pt x="22" y="35"/>
                  </a:cubicBezTo>
                  <a:cubicBezTo>
                    <a:pt x="15" y="45"/>
                    <a:pt x="8" y="55"/>
                    <a:pt x="1" y="65"/>
                  </a:cubicBezTo>
                  <a:cubicBezTo>
                    <a:pt x="0" y="67"/>
                    <a:pt x="2" y="68"/>
                    <a:pt x="4" y="67"/>
                  </a:cubicBezTo>
                  <a:cubicBezTo>
                    <a:pt x="8" y="63"/>
                    <a:pt x="13" y="58"/>
                    <a:pt x="18" y="54"/>
                  </a:cubicBezTo>
                  <a:cubicBezTo>
                    <a:pt x="13" y="61"/>
                    <a:pt x="7" y="69"/>
                    <a:pt x="2" y="78"/>
                  </a:cubicBezTo>
                  <a:cubicBezTo>
                    <a:pt x="2" y="79"/>
                    <a:pt x="3" y="80"/>
                    <a:pt x="4" y="80"/>
                  </a:cubicBezTo>
                  <a:cubicBezTo>
                    <a:pt x="3" y="81"/>
                    <a:pt x="3" y="81"/>
                    <a:pt x="2" y="82"/>
                  </a:cubicBezTo>
                  <a:cubicBezTo>
                    <a:pt x="1" y="84"/>
                    <a:pt x="4" y="86"/>
                    <a:pt x="5" y="84"/>
                  </a:cubicBezTo>
                  <a:cubicBezTo>
                    <a:pt x="16" y="72"/>
                    <a:pt x="27" y="58"/>
                    <a:pt x="38" y="46"/>
                  </a:cubicBezTo>
                  <a:cubicBezTo>
                    <a:pt x="48" y="34"/>
                    <a:pt x="66" y="23"/>
                    <a:pt x="74" y="10"/>
                  </a:cubicBezTo>
                  <a:cubicBezTo>
                    <a:pt x="56" y="39"/>
                    <a:pt x="29" y="62"/>
                    <a:pt x="8" y="89"/>
                  </a:cubicBezTo>
                  <a:cubicBezTo>
                    <a:pt x="7" y="90"/>
                    <a:pt x="9" y="92"/>
                    <a:pt x="10" y="91"/>
                  </a:cubicBezTo>
                  <a:cubicBezTo>
                    <a:pt x="35" y="74"/>
                    <a:pt x="52" y="50"/>
                    <a:pt x="72" y="28"/>
                  </a:cubicBezTo>
                  <a:cubicBezTo>
                    <a:pt x="79" y="21"/>
                    <a:pt x="86" y="15"/>
                    <a:pt x="94" y="10"/>
                  </a:cubicBezTo>
                  <a:cubicBezTo>
                    <a:pt x="92" y="11"/>
                    <a:pt x="87" y="21"/>
                    <a:pt x="84" y="27"/>
                  </a:cubicBezTo>
                  <a:cubicBezTo>
                    <a:pt x="62" y="46"/>
                    <a:pt x="44" y="70"/>
                    <a:pt x="25" y="93"/>
                  </a:cubicBezTo>
                  <a:cubicBezTo>
                    <a:pt x="24" y="95"/>
                    <a:pt x="26" y="97"/>
                    <a:pt x="28" y="96"/>
                  </a:cubicBezTo>
                  <a:cubicBezTo>
                    <a:pt x="48" y="74"/>
                    <a:pt x="70" y="53"/>
                    <a:pt x="87" y="29"/>
                  </a:cubicBezTo>
                  <a:cubicBezTo>
                    <a:pt x="93" y="24"/>
                    <a:pt x="99" y="19"/>
                    <a:pt x="106" y="14"/>
                  </a:cubicBezTo>
                  <a:cubicBezTo>
                    <a:pt x="107" y="13"/>
                    <a:pt x="93" y="31"/>
                    <a:pt x="90" y="34"/>
                  </a:cubicBezTo>
                  <a:cubicBezTo>
                    <a:pt x="84" y="42"/>
                    <a:pt x="77" y="49"/>
                    <a:pt x="70" y="57"/>
                  </a:cubicBezTo>
                  <a:cubicBezTo>
                    <a:pt x="59" y="68"/>
                    <a:pt x="48" y="80"/>
                    <a:pt x="39" y="93"/>
                  </a:cubicBezTo>
                  <a:cubicBezTo>
                    <a:pt x="37" y="95"/>
                    <a:pt x="40" y="97"/>
                    <a:pt x="42" y="96"/>
                  </a:cubicBezTo>
                  <a:cubicBezTo>
                    <a:pt x="54" y="86"/>
                    <a:pt x="65" y="74"/>
                    <a:pt x="75" y="62"/>
                  </a:cubicBezTo>
                  <a:cubicBezTo>
                    <a:pt x="80" y="56"/>
                    <a:pt x="85" y="50"/>
                    <a:pt x="91" y="44"/>
                  </a:cubicBezTo>
                  <a:cubicBezTo>
                    <a:pt x="94" y="40"/>
                    <a:pt x="114" y="18"/>
                    <a:pt x="107" y="36"/>
                  </a:cubicBezTo>
                  <a:cubicBezTo>
                    <a:pt x="94" y="65"/>
                    <a:pt x="65" y="85"/>
                    <a:pt x="47" y="111"/>
                  </a:cubicBezTo>
                  <a:cubicBezTo>
                    <a:pt x="45" y="112"/>
                    <a:pt x="48" y="114"/>
                    <a:pt x="50" y="113"/>
                  </a:cubicBezTo>
                  <a:cubicBezTo>
                    <a:pt x="73" y="94"/>
                    <a:pt x="93" y="72"/>
                    <a:pt x="113" y="50"/>
                  </a:cubicBezTo>
                  <a:cubicBezTo>
                    <a:pt x="109" y="55"/>
                    <a:pt x="105" y="60"/>
                    <a:pt x="101" y="65"/>
                  </a:cubicBezTo>
                  <a:cubicBezTo>
                    <a:pt x="92" y="77"/>
                    <a:pt x="84" y="89"/>
                    <a:pt x="76" y="103"/>
                  </a:cubicBezTo>
                  <a:cubicBezTo>
                    <a:pt x="75" y="105"/>
                    <a:pt x="78" y="106"/>
                    <a:pt x="79" y="105"/>
                  </a:cubicBezTo>
                  <a:cubicBezTo>
                    <a:pt x="84" y="101"/>
                    <a:pt x="88" y="97"/>
                    <a:pt x="92" y="93"/>
                  </a:cubicBezTo>
                  <a:cubicBezTo>
                    <a:pt x="88" y="100"/>
                    <a:pt x="85" y="107"/>
                    <a:pt x="81" y="113"/>
                  </a:cubicBezTo>
                  <a:cubicBezTo>
                    <a:pt x="80" y="115"/>
                    <a:pt x="83" y="116"/>
                    <a:pt x="84" y="115"/>
                  </a:cubicBezTo>
                  <a:cubicBezTo>
                    <a:pt x="91" y="104"/>
                    <a:pt x="98" y="93"/>
                    <a:pt x="106" y="82"/>
                  </a:cubicBezTo>
                  <a:cubicBezTo>
                    <a:pt x="112" y="73"/>
                    <a:pt x="119" y="65"/>
                    <a:pt x="127" y="57"/>
                  </a:cubicBezTo>
                  <a:cubicBezTo>
                    <a:pt x="127" y="57"/>
                    <a:pt x="144" y="42"/>
                    <a:pt x="142" y="48"/>
                  </a:cubicBezTo>
                  <a:cubicBezTo>
                    <a:pt x="136" y="60"/>
                    <a:pt x="127" y="71"/>
                    <a:pt x="119" y="82"/>
                  </a:cubicBezTo>
                  <a:cubicBezTo>
                    <a:pt x="110" y="91"/>
                    <a:pt x="102" y="100"/>
                    <a:pt x="95" y="109"/>
                  </a:cubicBezTo>
                  <a:cubicBezTo>
                    <a:pt x="91" y="111"/>
                    <a:pt x="90" y="113"/>
                    <a:pt x="90" y="115"/>
                  </a:cubicBezTo>
                  <a:cubicBezTo>
                    <a:pt x="89" y="117"/>
                    <a:pt x="87" y="119"/>
                    <a:pt x="86" y="120"/>
                  </a:cubicBezTo>
                  <a:cubicBezTo>
                    <a:pt x="84" y="122"/>
                    <a:pt x="87" y="125"/>
                    <a:pt x="88" y="123"/>
                  </a:cubicBezTo>
                  <a:cubicBezTo>
                    <a:pt x="99" y="110"/>
                    <a:pt x="111" y="97"/>
                    <a:pt x="122" y="83"/>
                  </a:cubicBezTo>
                  <a:cubicBezTo>
                    <a:pt x="129" y="76"/>
                    <a:pt x="136" y="70"/>
                    <a:pt x="144" y="64"/>
                  </a:cubicBezTo>
                  <a:cubicBezTo>
                    <a:pt x="143" y="65"/>
                    <a:pt x="138" y="79"/>
                    <a:pt x="136" y="82"/>
                  </a:cubicBezTo>
                  <a:cubicBezTo>
                    <a:pt x="122" y="104"/>
                    <a:pt x="100" y="122"/>
                    <a:pt x="84" y="144"/>
                  </a:cubicBezTo>
                  <a:cubicBezTo>
                    <a:pt x="83" y="145"/>
                    <a:pt x="86" y="147"/>
                    <a:pt x="87" y="146"/>
                  </a:cubicBezTo>
                  <a:cubicBezTo>
                    <a:pt x="106" y="129"/>
                    <a:pt x="122" y="109"/>
                    <a:pt x="141" y="92"/>
                  </a:cubicBezTo>
                  <a:cubicBezTo>
                    <a:pt x="146" y="94"/>
                    <a:pt x="145" y="96"/>
                    <a:pt x="139" y="101"/>
                  </a:cubicBezTo>
                  <a:cubicBezTo>
                    <a:pt x="135" y="107"/>
                    <a:pt x="129" y="114"/>
                    <a:pt x="124" y="120"/>
                  </a:cubicBezTo>
                  <a:cubicBezTo>
                    <a:pt x="115" y="131"/>
                    <a:pt x="106" y="141"/>
                    <a:pt x="97" y="152"/>
                  </a:cubicBezTo>
                  <a:cubicBezTo>
                    <a:pt x="96" y="153"/>
                    <a:pt x="96" y="155"/>
                    <a:pt x="97" y="155"/>
                  </a:cubicBezTo>
                  <a:cubicBezTo>
                    <a:pt x="96" y="157"/>
                    <a:pt x="95" y="158"/>
                    <a:pt x="94" y="159"/>
                  </a:cubicBezTo>
                  <a:cubicBezTo>
                    <a:pt x="92" y="161"/>
                    <a:pt x="95" y="164"/>
                    <a:pt x="96" y="162"/>
                  </a:cubicBezTo>
                  <a:cubicBezTo>
                    <a:pt x="116" y="144"/>
                    <a:pt x="136" y="127"/>
                    <a:pt x="148" y="103"/>
                  </a:cubicBezTo>
                  <a:cubicBezTo>
                    <a:pt x="149" y="101"/>
                    <a:pt x="147" y="99"/>
                    <a:pt x="145" y="101"/>
                  </a:cubicBezTo>
                  <a:cubicBezTo>
                    <a:pt x="144" y="102"/>
                    <a:pt x="143" y="103"/>
                    <a:pt x="141" y="104"/>
                  </a:cubicBezTo>
                  <a:cubicBezTo>
                    <a:pt x="146" y="97"/>
                    <a:pt x="151" y="89"/>
                    <a:pt x="154" y="81"/>
                  </a:cubicBezTo>
                  <a:cubicBezTo>
                    <a:pt x="155" y="80"/>
                    <a:pt x="152" y="78"/>
                    <a:pt x="151" y="79"/>
                  </a:cubicBezTo>
                  <a:close/>
                  <a:moveTo>
                    <a:pt x="45" y="26"/>
                  </a:moveTo>
                  <a:cubicBezTo>
                    <a:pt x="53" y="17"/>
                    <a:pt x="70" y="0"/>
                    <a:pt x="48" y="27"/>
                  </a:cubicBezTo>
                  <a:cubicBezTo>
                    <a:pt x="43" y="34"/>
                    <a:pt x="37" y="41"/>
                    <a:pt x="31" y="48"/>
                  </a:cubicBezTo>
                  <a:cubicBezTo>
                    <a:pt x="36" y="41"/>
                    <a:pt x="41" y="33"/>
                    <a:pt x="45" y="26"/>
                  </a:cubicBezTo>
                  <a:close/>
                  <a:moveTo>
                    <a:pt x="72" y="43"/>
                  </a:moveTo>
                  <a:cubicBezTo>
                    <a:pt x="67" y="49"/>
                    <a:pt x="62" y="55"/>
                    <a:pt x="56" y="61"/>
                  </a:cubicBezTo>
                  <a:cubicBezTo>
                    <a:pt x="57" y="60"/>
                    <a:pt x="58" y="59"/>
                    <a:pt x="59" y="58"/>
                  </a:cubicBezTo>
                  <a:cubicBezTo>
                    <a:pt x="63" y="53"/>
                    <a:pt x="67" y="48"/>
                    <a:pt x="72" y="43"/>
                  </a:cubicBezTo>
                  <a:close/>
                  <a:moveTo>
                    <a:pt x="109" y="67"/>
                  </a:moveTo>
                  <a:cubicBezTo>
                    <a:pt x="112" y="61"/>
                    <a:pt x="115" y="56"/>
                    <a:pt x="118" y="50"/>
                  </a:cubicBezTo>
                  <a:cubicBezTo>
                    <a:pt x="121" y="45"/>
                    <a:pt x="125" y="40"/>
                    <a:pt x="129" y="35"/>
                  </a:cubicBezTo>
                  <a:cubicBezTo>
                    <a:pt x="128" y="35"/>
                    <a:pt x="129" y="36"/>
                    <a:pt x="129" y="36"/>
                  </a:cubicBezTo>
                  <a:cubicBezTo>
                    <a:pt x="127" y="39"/>
                    <a:pt x="125" y="43"/>
                    <a:pt x="123" y="46"/>
                  </a:cubicBezTo>
                  <a:cubicBezTo>
                    <a:pt x="119" y="53"/>
                    <a:pt x="114" y="60"/>
                    <a:pt x="109" y="67"/>
                  </a:cubicBezTo>
                  <a:close/>
                  <a:moveTo>
                    <a:pt x="131" y="30"/>
                  </a:moveTo>
                  <a:cubicBezTo>
                    <a:pt x="131" y="29"/>
                    <a:pt x="130" y="28"/>
                    <a:pt x="129" y="29"/>
                  </a:cubicBezTo>
                  <a:cubicBezTo>
                    <a:pt x="131" y="25"/>
                    <a:pt x="133" y="21"/>
                    <a:pt x="135" y="17"/>
                  </a:cubicBezTo>
                  <a:cubicBezTo>
                    <a:pt x="141" y="14"/>
                    <a:pt x="135" y="23"/>
                    <a:pt x="131" y="30"/>
                  </a:cubicBezTo>
                  <a:close/>
                  <a:moveTo>
                    <a:pt x="88" y="92"/>
                  </a:moveTo>
                  <a:cubicBezTo>
                    <a:pt x="73" y="108"/>
                    <a:pt x="97" y="78"/>
                    <a:pt x="99" y="75"/>
                  </a:cubicBezTo>
                  <a:cubicBezTo>
                    <a:pt x="102" y="71"/>
                    <a:pt x="105" y="67"/>
                    <a:pt x="108" y="63"/>
                  </a:cubicBezTo>
                  <a:cubicBezTo>
                    <a:pt x="105" y="69"/>
                    <a:pt x="102" y="74"/>
                    <a:pt x="99" y="80"/>
                  </a:cubicBezTo>
                  <a:cubicBezTo>
                    <a:pt x="96" y="84"/>
                    <a:pt x="92" y="88"/>
                    <a:pt x="88" y="92"/>
                  </a:cubicBezTo>
                  <a:close/>
                  <a:moveTo>
                    <a:pt x="137" y="115"/>
                  </a:moveTo>
                  <a:cubicBezTo>
                    <a:pt x="132" y="123"/>
                    <a:pt x="124" y="131"/>
                    <a:pt x="116" y="138"/>
                  </a:cubicBezTo>
                  <a:cubicBezTo>
                    <a:pt x="117" y="138"/>
                    <a:pt x="117" y="137"/>
                    <a:pt x="117" y="136"/>
                  </a:cubicBezTo>
                  <a:cubicBezTo>
                    <a:pt x="118" y="136"/>
                    <a:pt x="118" y="136"/>
                    <a:pt x="118" y="136"/>
                  </a:cubicBezTo>
                  <a:cubicBezTo>
                    <a:pt x="120" y="132"/>
                    <a:pt x="123" y="129"/>
                    <a:pt x="126" y="126"/>
                  </a:cubicBezTo>
                  <a:cubicBezTo>
                    <a:pt x="129" y="122"/>
                    <a:pt x="148" y="97"/>
                    <a:pt x="137"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25" name="组合 24"/>
          <p:cNvGrpSpPr/>
          <p:nvPr/>
        </p:nvGrpSpPr>
        <p:grpSpPr>
          <a:xfrm>
            <a:off x="6139308" y="2034535"/>
            <a:ext cx="1857370" cy="2010966"/>
            <a:chOff x="5997575" y="1185863"/>
            <a:chExt cx="2073275" cy="2244725"/>
          </a:xfrm>
          <a:solidFill>
            <a:schemeClr val="bg1"/>
          </a:solidFill>
        </p:grpSpPr>
        <p:sp>
          <p:nvSpPr>
            <p:cNvPr id="26" name="Freeform 18"/>
            <p:cNvSpPr/>
            <p:nvPr/>
          </p:nvSpPr>
          <p:spPr bwMode="auto">
            <a:xfrm>
              <a:off x="6792913" y="2889250"/>
              <a:ext cx="106363" cy="150813"/>
            </a:xfrm>
            <a:custGeom>
              <a:avLst/>
              <a:gdLst>
                <a:gd name="T0" fmla="*/ 28 w 28"/>
                <a:gd name="T1" fmla="*/ 8 h 40"/>
                <a:gd name="T2" fmla="*/ 24 w 28"/>
                <a:gd name="T3" fmla="*/ 7 h 40"/>
                <a:gd name="T4" fmla="*/ 21 w 28"/>
                <a:gd name="T5" fmla="*/ 11 h 40"/>
                <a:gd name="T6" fmla="*/ 23 w 28"/>
                <a:gd name="T7" fmla="*/ 3 h 40"/>
                <a:gd name="T8" fmla="*/ 20 w 28"/>
                <a:gd name="T9" fmla="*/ 1 h 40"/>
                <a:gd name="T10" fmla="*/ 11 w 28"/>
                <a:gd name="T11" fmla="*/ 10 h 40"/>
                <a:gd name="T12" fmla="*/ 12 w 28"/>
                <a:gd name="T13" fmla="*/ 6 h 40"/>
                <a:gd name="T14" fmla="*/ 10 w 28"/>
                <a:gd name="T15" fmla="*/ 5 h 40"/>
                <a:gd name="T16" fmla="*/ 1 w 28"/>
                <a:gd name="T17" fmla="*/ 19 h 40"/>
                <a:gd name="T18" fmla="*/ 3 w 28"/>
                <a:gd name="T19" fmla="*/ 20 h 40"/>
                <a:gd name="T20" fmla="*/ 5 w 28"/>
                <a:gd name="T21" fmla="*/ 17 h 40"/>
                <a:gd name="T22" fmla="*/ 2 w 28"/>
                <a:gd name="T23" fmla="*/ 23 h 40"/>
                <a:gd name="T24" fmla="*/ 6 w 28"/>
                <a:gd name="T25" fmla="*/ 25 h 40"/>
                <a:gd name="T26" fmla="*/ 17 w 28"/>
                <a:gd name="T27" fmla="*/ 9 h 40"/>
                <a:gd name="T28" fmla="*/ 11 w 28"/>
                <a:gd name="T29" fmla="*/ 27 h 40"/>
                <a:gd name="T30" fmla="*/ 15 w 28"/>
                <a:gd name="T31" fmla="*/ 28 h 40"/>
                <a:gd name="T32" fmla="*/ 23 w 28"/>
                <a:gd name="T33" fmla="*/ 16 h 40"/>
                <a:gd name="T34" fmla="*/ 18 w 28"/>
                <a:gd name="T35" fmla="*/ 36 h 40"/>
                <a:gd name="T36" fmla="*/ 22 w 28"/>
                <a:gd name="T37" fmla="*/ 37 h 40"/>
                <a:gd name="T38" fmla="*/ 24 w 28"/>
                <a:gd name="T39" fmla="*/ 30 h 40"/>
                <a:gd name="T40" fmla="*/ 24 w 28"/>
                <a:gd name="T41" fmla="*/ 30 h 40"/>
                <a:gd name="T42" fmla="*/ 28 w 28"/>
                <a:gd name="T43"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40">
                  <a:moveTo>
                    <a:pt x="28" y="8"/>
                  </a:moveTo>
                  <a:cubicBezTo>
                    <a:pt x="28" y="6"/>
                    <a:pt x="25" y="5"/>
                    <a:pt x="24" y="7"/>
                  </a:cubicBezTo>
                  <a:cubicBezTo>
                    <a:pt x="23" y="8"/>
                    <a:pt x="22" y="10"/>
                    <a:pt x="21" y="11"/>
                  </a:cubicBezTo>
                  <a:cubicBezTo>
                    <a:pt x="22" y="8"/>
                    <a:pt x="23" y="6"/>
                    <a:pt x="23" y="3"/>
                  </a:cubicBezTo>
                  <a:cubicBezTo>
                    <a:pt x="24" y="1"/>
                    <a:pt x="21" y="0"/>
                    <a:pt x="20" y="1"/>
                  </a:cubicBezTo>
                  <a:cubicBezTo>
                    <a:pt x="17" y="4"/>
                    <a:pt x="14" y="7"/>
                    <a:pt x="11" y="10"/>
                  </a:cubicBezTo>
                  <a:cubicBezTo>
                    <a:pt x="12" y="9"/>
                    <a:pt x="12" y="8"/>
                    <a:pt x="12" y="6"/>
                  </a:cubicBezTo>
                  <a:cubicBezTo>
                    <a:pt x="13" y="4"/>
                    <a:pt x="11" y="4"/>
                    <a:pt x="10" y="5"/>
                  </a:cubicBezTo>
                  <a:cubicBezTo>
                    <a:pt x="7" y="10"/>
                    <a:pt x="3" y="14"/>
                    <a:pt x="1" y="19"/>
                  </a:cubicBezTo>
                  <a:cubicBezTo>
                    <a:pt x="0" y="20"/>
                    <a:pt x="2" y="21"/>
                    <a:pt x="3" y="20"/>
                  </a:cubicBezTo>
                  <a:cubicBezTo>
                    <a:pt x="3" y="19"/>
                    <a:pt x="4" y="18"/>
                    <a:pt x="5" y="17"/>
                  </a:cubicBezTo>
                  <a:cubicBezTo>
                    <a:pt x="4" y="19"/>
                    <a:pt x="3" y="21"/>
                    <a:pt x="2" y="23"/>
                  </a:cubicBezTo>
                  <a:cubicBezTo>
                    <a:pt x="2" y="25"/>
                    <a:pt x="4" y="27"/>
                    <a:pt x="6" y="25"/>
                  </a:cubicBezTo>
                  <a:cubicBezTo>
                    <a:pt x="9" y="19"/>
                    <a:pt x="13" y="14"/>
                    <a:pt x="17" y="9"/>
                  </a:cubicBezTo>
                  <a:cubicBezTo>
                    <a:pt x="16" y="15"/>
                    <a:pt x="13" y="21"/>
                    <a:pt x="11" y="27"/>
                  </a:cubicBezTo>
                  <a:cubicBezTo>
                    <a:pt x="11" y="29"/>
                    <a:pt x="14" y="31"/>
                    <a:pt x="15" y="28"/>
                  </a:cubicBezTo>
                  <a:cubicBezTo>
                    <a:pt x="17" y="24"/>
                    <a:pt x="20" y="20"/>
                    <a:pt x="23" y="16"/>
                  </a:cubicBezTo>
                  <a:cubicBezTo>
                    <a:pt x="22" y="23"/>
                    <a:pt x="20" y="29"/>
                    <a:pt x="18" y="36"/>
                  </a:cubicBezTo>
                  <a:cubicBezTo>
                    <a:pt x="17" y="39"/>
                    <a:pt x="21" y="40"/>
                    <a:pt x="22" y="37"/>
                  </a:cubicBezTo>
                  <a:cubicBezTo>
                    <a:pt x="23" y="35"/>
                    <a:pt x="23" y="33"/>
                    <a:pt x="24" y="30"/>
                  </a:cubicBezTo>
                  <a:cubicBezTo>
                    <a:pt x="24" y="30"/>
                    <a:pt x="24" y="30"/>
                    <a:pt x="24" y="30"/>
                  </a:cubicBezTo>
                  <a:cubicBezTo>
                    <a:pt x="26" y="23"/>
                    <a:pt x="28" y="15"/>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7" name="Freeform 19"/>
            <p:cNvSpPr>
              <a:spLocks noEditPoints="1"/>
            </p:cNvSpPr>
            <p:nvPr/>
          </p:nvSpPr>
          <p:spPr bwMode="auto">
            <a:xfrm>
              <a:off x="5997575" y="1185863"/>
              <a:ext cx="2073275" cy="2244725"/>
            </a:xfrm>
            <a:custGeom>
              <a:avLst/>
              <a:gdLst>
                <a:gd name="T0" fmla="*/ 221 w 552"/>
                <a:gd name="T1" fmla="*/ 152 h 596"/>
                <a:gd name="T2" fmla="*/ 304 w 552"/>
                <a:gd name="T3" fmla="*/ 37 h 596"/>
                <a:gd name="T4" fmla="*/ 310 w 552"/>
                <a:gd name="T5" fmla="*/ 26 h 596"/>
                <a:gd name="T6" fmla="*/ 362 w 552"/>
                <a:gd name="T7" fmla="*/ 44 h 596"/>
                <a:gd name="T8" fmla="*/ 345 w 552"/>
                <a:gd name="T9" fmla="*/ 69 h 596"/>
                <a:gd name="T10" fmla="*/ 300 w 552"/>
                <a:gd name="T11" fmla="*/ 95 h 596"/>
                <a:gd name="T12" fmla="*/ 238 w 552"/>
                <a:gd name="T13" fmla="*/ 151 h 596"/>
                <a:gd name="T14" fmla="*/ 125 w 552"/>
                <a:gd name="T15" fmla="*/ 286 h 596"/>
                <a:gd name="T16" fmla="*/ 183 w 552"/>
                <a:gd name="T17" fmla="*/ 187 h 596"/>
                <a:gd name="T18" fmla="*/ 185 w 552"/>
                <a:gd name="T19" fmla="*/ 169 h 596"/>
                <a:gd name="T20" fmla="*/ 92 w 552"/>
                <a:gd name="T21" fmla="*/ 269 h 596"/>
                <a:gd name="T22" fmla="*/ 74 w 552"/>
                <a:gd name="T23" fmla="*/ 246 h 596"/>
                <a:gd name="T24" fmla="*/ 138 w 552"/>
                <a:gd name="T25" fmla="*/ 154 h 596"/>
                <a:gd name="T26" fmla="*/ 199 w 552"/>
                <a:gd name="T27" fmla="*/ 109 h 596"/>
                <a:gd name="T28" fmla="*/ 123 w 552"/>
                <a:gd name="T29" fmla="*/ 231 h 596"/>
                <a:gd name="T30" fmla="*/ 213 w 552"/>
                <a:gd name="T31" fmla="*/ 63 h 596"/>
                <a:gd name="T32" fmla="*/ 202 w 552"/>
                <a:gd name="T33" fmla="*/ 82 h 596"/>
                <a:gd name="T34" fmla="*/ 257 w 552"/>
                <a:gd name="T35" fmla="*/ 43 h 596"/>
                <a:gd name="T36" fmla="*/ 116 w 552"/>
                <a:gd name="T37" fmla="*/ 90 h 596"/>
                <a:gd name="T38" fmla="*/ 115 w 552"/>
                <a:gd name="T39" fmla="*/ 103 h 596"/>
                <a:gd name="T40" fmla="*/ 136 w 552"/>
                <a:gd name="T41" fmla="*/ 116 h 596"/>
                <a:gd name="T42" fmla="*/ 89 w 552"/>
                <a:gd name="T43" fmla="*/ 163 h 596"/>
                <a:gd name="T44" fmla="*/ 45 w 552"/>
                <a:gd name="T45" fmla="*/ 248 h 596"/>
                <a:gd name="T46" fmla="*/ 31 w 552"/>
                <a:gd name="T47" fmla="*/ 250 h 596"/>
                <a:gd name="T48" fmla="*/ 33 w 552"/>
                <a:gd name="T49" fmla="*/ 268 h 596"/>
                <a:gd name="T50" fmla="*/ 35 w 552"/>
                <a:gd name="T51" fmla="*/ 312 h 596"/>
                <a:gd name="T52" fmla="*/ 50 w 552"/>
                <a:gd name="T53" fmla="*/ 275 h 596"/>
                <a:gd name="T54" fmla="*/ 68 w 552"/>
                <a:gd name="T55" fmla="*/ 301 h 596"/>
                <a:gd name="T56" fmla="*/ 94 w 552"/>
                <a:gd name="T57" fmla="*/ 278 h 596"/>
                <a:gd name="T58" fmla="*/ 117 w 552"/>
                <a:gd name="T59" fmla="*/ 287 h 596"/>
                <a:gd name="T60" fmla="*/ 120 w 552"/>
                <a:gd name="T61" fmla="*/ 318 h 596"/>
                <a:gd name="T62" fmla="*/ 84 w 552"/>
                <a:gd name="T63" fmla="*/ 324 h 596"/>
                <a:gd name="T64" fmla="*/ 51 w 552"/>
                <a:gd name="T65" fmla="*/ 326 h 596"/>
                <a:gd name="T66" fmla="*/ 53 w 552"/>
                <a:gd name="T67" fmla="*/ 368 h 596"/>
                <a:gd name="T68" fmla="*/ 65 w 552"/>
                <a:gd name="T69" fmla="*/ 396 h 596"/>
                <a:gd name="T70" fmla="*/ 153 w 552"/>
                <a:gd name="T71" fmla="*/ 321 h 596"/>
                <a:gd name="T72" fmla="*/ 183 w 552"/>
                <a:gd name="T73" fmla="*/ 340 h 596"/>
                <a:gd name="T74" fmla="*/ 196 w 552"/>
                <a:gd name="T75" fmla="*/ 376 h 596"/>
                <a:gd name="T76" fmla="*/ 150 w 552"/>
                <a:gd name="T77" fmla="*/ 494 h 596"/>
                <a:gd name="T78" fmla="*/ 200 w 552"/>
                <a:gd name="T79" fmla="*/ 505 h 596"/>
                <a:gd name="T80" fmla="*/ 199 w 552"/>
                <a:gd name="T81" fmla="*/ 451 h 596"/>
                <a:gd name="T82" fmla="*/ 205 w 552"/>
                <a:gd name="T83" fmla="*/ 367 h 596"/>
                <a:gd name="T84" fmla="*/ 207 w 552"/>
                <a:gd name="T85" fmla="*/ 317 h 596"/>
                <a:gd name="T86" fmla="*/ 136 w 552"/>
                <a:gd name="T87" fmla="*/ 362 h 596"/>
                <a:gd name="T88" fmla="*/ 269 w 552"/>
                <a:gd name="T89" fmla="*/ 160 h 596"/>
                <a:gd name="T90" fmla="*/ 183 w 552"/>
                <a:gd name="T91" fmla="*/ 289 h 596"/>
                <a:gd name="T92" fmla="*/ 335 w 552"/>
                <a:gd name="T93" fmla="*/ 125 h 596"/>
                <a:gd name="T94" fmla="*/ 341 w 552"/>
                <a:gd name="T95" fmla="*/ 142 h 596"/>
                <a:gd name="T96" fmla="*/ 252 w 552"/>
                <a:gd name="T97" fmla="*/ 278 h 596"/>
                <a:gd name="T98" fmla="*/ 282 w 552"/>
                <a:gd name="T99" fmla="*/ 313 h 596"/>
                <a:gd name="T100" fmla="*/ 314 w 552"/>
                <a:gd name="T101" fmla="*/ 336 h 596"/>
                <a:gd name="T102" fmla="*/ 414 w 552"/>
                <a:gd name="T103" fmla="*/ 177 h 596"/>
                <a:gd name="T104" fmla="*/ 309 w 552"/>
                <a:gd name="T105" fmla="*/ 258 h 596"/>
                <a:gd name="T106" fmla="*/ 396 w 552"/>
                <a:gd name="T107" fmla="*/ 121 h 596"/>
                <a:gd name="T108" fmla="*/ 297 w 552"/>
                <a:gd name="T109" fmla="*/ 185 h 596"/>
                <a:gd name="T110" fmla="*/ 375 w 552"/>
                <a:gd name="T111" fmla="*/ 52 h 596"/>
                <a:gd name="T112" fmla="*/ 523 w 552"/>
                <a:gd name="T113" fmla="*/ 342 h 596"/>
                <a:gd name="T114" fmla="*/ 474 w 552"/>
                <a:gd name="T115" fmla="*/ 421 h 596"/>
                <a:gd name="T116" fmla="*/ 529 w 552"/>
                <a:gd name="T117" fmla="*/ 382 h 596"/>
                <a:gd name="T118" fmla="*/ 180 w 552"/>
                <a:gd name="T119" fmla="*/ 376 h 596"/>
                <a:gd name="T120" fmla="*/ 216 w 552"/>
                <a:gd name="T121" fmla="*/ 261 h 596"/>
                <a:gd name="T122" fmla="*/ 240 w 552"/>
                <a:gd name="T123" fmla="*/ 273 h 596"/>
                <a:gd name="T124" fmla="*/ 379 w 552"/>
                <a:gd name="T125" fmla="*/ 152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2" h="596">
                  <a:moveTo>
                    <a:pt x="548" y="278"/>
                  </a:moveTo>
                  <a:cubicBezTo>
                    <a:pt x="544" y="215"/>
                    <a:pt x="513" y="155"/>
                    <a:pt x="473" y="106"/>
                  </a:cubicBezTo>
                  <a:cubicBezTo>
                    <a:pt x="440" y="65"/>
                    <a:pt x="379" y="28"/>
                    <a:pt x="325" y="28"/>
                  </a:cubicBezTo>
                  <a:cubicBezTo>
                    <a:pt x="319" y="28"/>
                    <a:pt x="319" y="37"/>
                    <a:pt x="325" y="37"/>
                  </a:cubicBezTo>
                  <a:cubicBezTo>
                    <a:pt x="328" y="37"/>
                    <a:pt x="332" y="37"/>
                    <a:pt x="335" y="38"/>
                  </a:cubicBezTo>
                  <a:cubicBezTo>
                    <a:pt x="320" y="54"/>
                    <a:pt x="305" y="71"/>
                    <a:pt x="291" y="88"/>
                  </a:cubicBezTo>
                  <a:cubicBezTo>
                    <a:pt x="288" y="92"/>
                    <a:pt x="284" y="95"/>
                    <a:pt x="281" y="99"/>
                  </a:cubicBezTo>
                  <a:cubicBezTo>
                    <a:pt x="261" y="120"/>
                    <a:pt x="241" y="141"/>
                    <a:pt x="223" y="164"/>
                  </a:cubicBezTo>
                  <a:cubicBezTo>
                    <a:pt x="206" y="184"/>
                    <a:pt x="189" y="204"/>
                    <a:pt x="172" y="224"/>
                  </a:cubicBezTo>
                  <a:cubicBezTo>
                    <a:pt x="155" y="240"/>
                    <a:pt x="131" y="259"/>
                    <a:pt x="121" y="279"/>
                  </a:cubicBezTo>
                  <a:cubicBezTo>
                    <a:pt x="145" y="232"/>
                    <a:pt x="187" y="192"/>
                    <a:pt x="221" y="152"/>
                  </a:cubicBezTo>
                  <a:cubicBezTo>
                    <a:pt x="237" y="133"/>
                    <a:pt x="254" y="114"/>
                    <a:pt x="271" y="95"/>
                  </a:cubicBezTo>
                  <a:cubicBezTo>
                    <a:pt x="286" y="79"/>
                    <a:pt x="305" y="64"/>
                    <a:pt x="316" y="45"/>
                  </a:cubicBezTo>
                  <a:cubicBezTo>
                    <a:pt x="316" y="43"/>
                    <a:pt x="315" y="41"/>
                    <a:pt x="313" y="42"/>
                  </a:cubicBezTo>
                  <a:cubicBezTo>
                    <a:pt x="299" y="51"/>
                    <a:pt x="289" y="65"/>
                    <a:pt x="279" y="78"/>
                  </a:cubicBezTo>
                  <a:cubicBezTo>
                    <a:pt x="274" y="85"/>
                    <a:pt x="269" y="92"/>
                    <a:pt x="264" y="98"/>
                  </a:cubicBezTo>
                  <a:cubicBezTo>
                    <a:pt x="259" y="103"/>
                    <a:pt x="254" y="108"/>
                    <a:pt x="249" y="114"/>
                  </a:cubicBezTo>
                  <a:cubicBezTo>
                    <a:pt x="249" y="115"/>
                    <a:pt x="248" y="116"/>
                    <a:pt x="247" y="116"/>
                  </a:cubicBezTo>
                  <a:cubicBezTo>
                    <a:pt x="237" y="127"/>
                    <a:pt x="226" y="138"/>
                    <a:pt x="216" y="148"/>
                  </a:cubicBezTo>
                  <a:cubicBezTo>
                    <a:pt x="213" y="151"/>
                    <a:pt x="210" y="155"/>
                    <a:pt x="207" y="158"/>
                  </a:cubicBezTo>
                  <a:cubicBezTo>
                    <a:pt x="209" y="156"/>
                    <a:pt x="210" y="154"/>
                    <a:pt x="212" y="152"/>
                  </a:cubicBezTo>
                  <a:cubicBezTo>
                    <a:pt x="244" y="115"/>
                    <a:pt x="279" y="79"/>
                    <a:pt x="304" y="37"/>
                  </a:cubicBezTo>
                  <a:cubicBezTo>
                    <a:pt x="305" y="35"/>
                    <a:pt x="303" y="33"/>
                    <a:pt x="302" y="34"/>
                  </a:cubicBezTo>
                  <a:cubicBezTo>
                    <a:pt x="293" y="43"/>
                    <a:pt x="285" y="52"/>
                    <a:pt x="277" y="61"/>
                  </a:cubicBezTo>
                  <a:cubicBezTo>
                    <a:pt x="283" y="53"/>
                    <a:pt x="289" y="45"/>
                    <a:pt x="294" y="36"/>
                  </a:cubicBezTo>
                  <a:cubicBezTo>
                    <a:pt x="295" y="35"/>
                    <a:pt x="293" y="33"/>
                    <a:pt x="291" y="35"/>
                  </a:cubicBezTo>
                  <a:cubicBezTo>
                    <a:pt x="258" y="70"/>
                    <a:pt x="227" y="108"/>
                    <a:pt x="192" y="143"/>
                  </a:cubicBezTo>
                  <a:cubicBezTo>
                    <a:pt x="171" y="164"/>
                    <a:pt x="150" y="184"/>
                    <a:pt x="129" y="206"/>
                  </a:cubicBezTo>
                  <a:cubicBezTo>
                    <a:pt x="131" y="204"/>
                    <a:pt x="133" y="202"/>
                    <a:pt x="135" y="200"/>
                  </a:cubicBezTo>
                  <a:cubicBezTo>
                    <a:pt x="151" y="179"/>
                    <a:pt x="168" y="159"/>
                    <a:pt x="184" y="138"/>
                  </a:cubicBezTo>
                  <a:cubicBezTo>
                    <a:pt x="214" y="100"/>
                    <a:pt x="249" y="65"/>
                    <a:pt x="278" y="26"/>
                  </a:cubicBezTo>
                  <a:cubicBezTo>
                    <a:pt x="288" y="26"/>
                    <a:pt x="298" y="28"/>
                    <a:pt x="307" y="33"/>
                  </a:cubicBezTo>
                  <a:cubicBezTo>
                    <a:pt x="311" y="35"/>
                    <a:pt x="315" y="29"/>
                    <a:pt x="310" y="26"/>
                  </a:cubicBezTo>
                  <a:cubicBezTo>
                    <a:pt x="269" y="0"/>
                    <a:pt x="209" y="27"/>
                    <a:pt x="170" y="45"/>
                  </a:cubicBezTo>
                  <a:cubicBezTo>
                    <a:pt x="115" y="70"/>
                    <a:pt x="74" y="118"/>
                    <a:pt x="48" y="172"/>
                  </a:cubicBezTo>
                  <a:cubicBezTo>
                    <a:pt x="0" y="271"/>
                    <a:pt x="7" y="408"/>
                    <a:pt x="78" y="494"/>
                  </a:cubicBezTo>
                  <a:cubicBezTo>
                    <a:pt x="147" y="578"/>
                    <a:pt x="280" y="596"/>
                    <a:pt x="376" y="559"/>
                  </a:cubicBezTo>
                  <a:cubicBezTo>
                    <a:pt x="426" y="540"/>
                    <a:pt x="470" y="511"/>
                    <a:pt x="501" y="467"/>
                  </a:cubicBezTo>
                  <a:cubicBezTo>
                    <a:pt x="539" y="414"/>
                    <a:pt x="552" y="343"/>
                    <a:pt x="548" y="278"/>
                  </a:cubicBezTo>
                  <a:close/>
                  <a:moveTo>
                    <a:pt x="304" y="53"/>
                  </a:moveTo>
                  <a:cubicBezTo>
                    <a:pt x="318" y="39"/>
                    <a:pt x="297" y="64"/>
                    <a:pt x="294" y="67"/>
                  </a:cubicBezTo>
                  <a:cubicBezTo>
                    <a:pt x="291" y="69"/>
                    <a:pt x="289" y="71"/>
                    <a:pt x="287" y="74"/>
                  </a:cubicBezTo>
                  <a:cubicBezTo>
                    <a:pt x="292" y="66"/>
                    <a:pt x="298" y="59"/>
                    <a:pt x="304" y="53"/>
                  </a:cubicBezTo>
                  <a:close/>
                  <a:moveTo>
                    <a:pt x="362" y="44"/>
                  </a:moveTo>
                  <a:cubicBezTo>
                    <a:pt x="306" y="96"/>
                    <a:pt x="254" y="155"/>
                    <a:pt x="208" y="218"/>
                  </a:cubicBezTo>
                  <a:cubicBezTo>
                    <a:pt x="174" y="256"/>
                    <a:pt x="142" y="296"/>
                    <a:pt x="110" y="337"/>
                  </a:cubicBezTo>
                  <a:cubicBezTo>
                    <a:pt x="106" y="343"/>
                    <a:pt x="101" y="348"/>
                    <a:pt x="96" y="354"/>
                  </a:cubicBezTo>
                  <a:cubicBezTo>
                    <a:pt x="99" y="350"/>
                    <a:pt x="102" y="346"/>
                    <a:pt x="105" y="342"/>
                  </a:cubicBezTo>
                  <a:cubicBezTo>
                    <a:pt x="114" y="330"/>
                    <a:pt x="124" y="318"/>
                    <a:pt x="133" y="305"/>
                  </a:cubicBezTo>
                  <a:cubicBezTo>
                    <a:pt x="171" y="257"/>
                    <a:pt x="210" y="210"/>
                    <a:pt x="249" y="163"/>
                  </a:cubicBezTo>
                  <a:cubicBezTo>
                    <a:pt x="267" y="140"/>
                    <a:pt x="285" y="117"/>
                    <a:pt x="304" y="95"/>
                  </a:cubicBezTo>
                  <a:cubicBezTo>
                    <a:pt x="320" y="78"/>
                    <a:pt x="337" y="63"/>
                    <a:pt x="349" y="42"/>
                  </a:cubicBezTo>
                  <a:cubicBezTo>
                    <a:pt x="349" y="41"/>
                    <a:pt x="349" y="41"/>
                    <a:pt x="349" y="40"/>
                  </a:cubicBezTo>
                  <a:cubicBezTo>
                    <a:pt x="353" y="41"/>
                    <a:pt x="358" y="43"/>
                    <a:pt x="362" y="44"/>
                  </a:cubicBezTo>
                  <a:close/>
                  <a:moveTo>
                    <a:pt x="345" y="69"/>
                  </a:moveTo>
                  <a:cubicBezTo>
                    <a:pt x="313" y="107"/>
                    <a:pt x="278" y="143"/>
                    <a:pt x="244" y="179"/>
                  </a:cubicBezTo>
                  <a:cubicBezTo>
                    <a:pt x="249" y="172"/>
                    <a:pt x="255" y="165"/>
                    <a:pt x="260" y="159"/>
                  </a:cubicBezTo>
                  <a:cubicBezTo>
                    <a:pt x="278" y="137"/>
                    <a:pt x="296" y="116"/>
                    <a:pt x="315" y="96"/>
                  </a:cubicBezTo>
                  <a:cubicBezTo>
                    <a:pt x="326" y="84"/>
                    <a:pt x="337" y="73"/>
                    <a:pt x="348" y="63"/>
                  </a:cubicBezTo>
                  <a:cubicBezTo>
                    <a:pt x="352" y="58"/>
                    <a:pt x="357" y="54"/>
                    <a:pt x="361" y="50"/>
                  </a:cubicBezTo>
                  <a:cubicBezTo>
                    <a:pt x="364" y="47"/>
                    <a:pt x="347" y="66"/>
                    <a:pt x="345" y="69"/>
                  </a:cubicBezTo>
                  <a:close/>
                  <a:moveTo>
                    <a:pt x="300" y="95"/>
                  </a:moveTo>
                  <a:cubicBezTo>
                    <a:pt x="306" y="88"/>
                    <a:pt x="312" y="81"/>
                    <a:pt x="318" y="73"/>
                  </a:cubicBezTo>
                  <a:cubicBezTo>
                    <a:pt x="325" y="65"/>
                    <a:pt x="337" y="56"/>
                    <a:pt x="342" y="47"/>
                  </a:cubicBezTo>
                  <a:cubicBezTo>
                    <a:pt x="334" y="63"/>
                    <a:pt x="319" y="75"/>
                    <a:pt x="307" y="87"/>
                  </a:cubicBezTo>
                  <a:cubicBezTo>
                    <a:pt x="305" y="90"/>
                    <a:pt x="302" y="93"/>
                    <a:pt x="300" y="95"/>
                  </a:cubicBezTo>
                  <a:close/>
                  <a:moveTo>
                    <a:pt x="317" y="66"/>
                  </a:moveTo>
                  <a:cubicBezTo>
                    <a:pt x="325" y="57"/>
                    <a:pt x="333" y="48"/>
                    <a:pt x="339" y="38"/>
                  </a:cubicBezTo>
                  <a:cubicBezTo>
                    <a:pt x="342" y="39"/>
                    <a:pt x="344" y="39"/>
                    <a:pt x="347" y="40"/>
                  </a:cubicBezTo>
                  <a:cubicBezTo>
                    <a:pt x="346" y="40"/>
                    <a:pt x="346" y="40"/>
                    <a:pt x="346" y="40"/>
                  </a:cubicBezTo>
                  <a:cubicBezTo>
                    <a:pt x="328" y="57"/>
                    <a:pt x="311" y="75"/>
                    <a:pt x="295" y="94"/>
                  </a:cubicBezTo>
                  <a:cubicBezTo>
                    <a:pt x="303" y="85"/>
                    <a:pt x="310" y="75"/>
                    <a:pt x="317" y="66"/>
                  </a:cubicBezTo>
                  <a:close/>
                  <a:moveTo>
                    <a:pt x="238" y="151"/>
                  </a:moveTo>
                  <a:cubicBezTo>
                    <a:pt x="247" y="141"/>
                    <a:pt x="256" y="130"/>
                    <a:pt x="266" y="120"/>
                  </a:cubicBezTo>
                  <a:cubicBezTo>
                    <a:pt x="254" y="133"/>
                    <a:pt x="243" y="147"/>
                    <a:pt x="231" y="160"/>
                  </a:cubicBezTo>
                  <a:cubicBezTo>
                    <a:pt x="226" y="166"/>
                    <a:pt x="219" y="173"/>
                    <a:pt x="213" y="179"/>
                  </a:cubicBezTo>
                  <a:cubicBezTo>
                    <a:pt x="222" y="170"/>
                    <a:pt x="230" y="161"/>
                    <a:pt x="238" y="151"/>
                  </a:cubicBezTo>
                  <a:close/>
                  <a:moveTo>
                    <a:pt x="234" y="162"/>
                  </a:moveTo>
                  <a:cubicBezTo>
                    <a:pt x="253" y="142"/>
                    <a:pt x="273" y="120"/>
                    <a:pt x="292" y="98"/>
                  </a:cubicBezTo>
                  <a:cubicBezTo>
                    <a:pt x="276" y="117"/>
                    <a:pt x="261" y="136"/>
                    <a:pt x="245" y="155"/>
                  </a:cubicBezTo>
                  <a:cubicBezTo>
                    <a:pt x="226" y="177"/>
                    <a:pt x="207" y="199"/>
                    <a:pt x="187" y="221"/>
                  </a:cubicBezTo>
                  <a:cubicBezTo>
                    <a:pt x="171" y="239"/>
                    <a:pt x="148" y="258"/>
                    <a:pt x="135" y="277"/>
                  </a:cubicBezTo>
                  <a:cubicBezTo>
                    <a:pt x="135" y="277"/>
                    <a:pt x="135" y="277"/>
                    <a:pt x="135" y="277"/>
                  </a:cubicBezTo>
                  <a:cubicBezTo>
                    <a:pt x="145" y="262"/>
                    <a:pt x="156" y="247"/>
                    <a:pt x="168" y="233"/>
                  </a:cubicBezTo>
                  <a:cubicBezTo>
                    <a:pt x="190" y="210"/>
                    <a:pt x="212" y="186"/>
                    <a:pt x="234" y="162"/>
                  </a:cubicBezTo>
                  <a:close/>
                  <a:moveTo>
                    <a:pt x="146" y="256"/>
                  </a:moveTo>
                  <a:cubicBezTo>
                    <a:pt x="139" y="265"/>
                    <a:pt x="132" y="275"/>
                    <a:pt x="126" y="285"/>
                  </a:cubicBezTo>
                  <a:cubicBezTo>
                    <a:pt x="125" y="285"/>
                    <a:pt x="125" y="285"/>
                    <a:pt x="125" y="286"/>
                  </a:cubicBezTo>
                  <a:cubicBezTo>
                    <a:pt x="125" y="286"/>
                    <a:pt x="125" y="286"/>
                    <a:pt x="124" y="287"/>
                  </a:cubicBezTo>
                  <a:cubicBezTo>
                    <a:pt x="118" y="291"/>
                    <a:pt x="119" y="288"/>
                    <a:pt x="120" y="283"/>
                  </a:cubicBezTo>
                  <a:cubicBezTo>
                    <a:pt x="129" y="274"/>
                    <a:pt x="137" y="265"/>
                    <a:pt x="146" y="256"/>
                  </a:cubicBezTo>
                  <a:close/>
                  <a:moveTo>
                    <a:pt x="211" y="159"/>
                  </a:moveTo>
                  <a:cubicBezTo>
                    <a:pt x="200" y="172"/>
                    <a:pt x="189" y="185"/>
                    <a:pt x="177" y="199"/>
                  </a:cubicBezTo>
                  <a:cubicBezTo>
                    <a:pt x="155" y="224"/>
                    <a:pt x="134" y="249"/>
                    <a:pt x="118" y="279"/>
                  </a:cubicBezTo>
                  <a:cubicBezTo>
                    <a:pt x="117" y="279"/>
                    <a:pt x="116" y="279"/>
                    <a:pt x="115" y="280"/>
                  </a:cubicBezTo>
                  <a:cubicBezTo>
                    <a:pt x="115" y="279"/>
                    <a:pt x="115" y="278"/>
                    <a:pt x="115" y="278"/>
                  </a:cubicBezTo>
                  <a:cubicBezTo>
                    <a:pt x="118" y="273"/>
                    <a:pt x="120" y="268"/>
                    <a:pt x="123" y="262"/>
                  </a:cubicBezTo>
                  <a:cubicBezTo>
                    <a:pt x="123" y="262"/>
                    <a:pt x="123" y="261"/>
                    <a:pt x="123" y="261"/>
                  </a:cubicBezTo>
                  <a:cubicBezTo>
                    <a:pt x="144" y="238"/>
                    <a:pt x="163" y="212"/>
                    <a:pt x="183" y="187"/>
                  </a:cubicBezTo>
                  <a:cubicBezTo>
                    <a:pt x="192" y="178"/>
                    <a:pt x="202" y="168"/>
                    <a:pt x="211" y="159"/>
                  </a:cubicBezTo>
                  <a:close/>
                  <a:moveTo>
                    <a:pt x="86" y="257"/>
                  </a:moveTo>
                  <a:cubicBezTo>
                    <a:pt x="85" y="259"/>
                    <a:pt x="87" y="261"/>
                    <a:pt x="89" y="259"/>
                  </a:cubicBezTo>
                  <a:cubicBezTo>
                    <a:pt x="135" y="198"/>
                    <a:pt x="193" y="149"/>
                    <a:pt x="245" y="93"/>
                  </a:cubicBezTo>
                  <a:cubicBezTo>
                    <a:pt x="247" y="90"/>
                    <a:pt x="250" y="88"/>
                    <a:pt x="252" y="85"/>
                  </a:cubicBezTo>
                  <a:cubicBezTo>
                    <a:pt x="241" y="98"/>
                    <a:pt x="229" y="111"/>
                    <a:pt x="219" y="124"/>
                  </a:cubicBezTo>
                  <a:cubicBezTo>
                    <a:pt x="211" y="132"/>
                    <a:pt x="202" y="140"/>
                    <a:pt x="194" y="148"/>
                  </a:cubicBezTo>
                  <a:cubicBezTo>
                    <a:pt x="160" y="180"/>
                    <a:pt x="126" y="212"/>
                    <a:pt x="106" y="255"/>
                  </a:cubicBezTo>
                  <a:cubicBezTo>
                    <a:pt x="106" y="256"/>
                    <a:pt x="107" y="258"/>
                    <a:pt x="108" y="257"/>
                  </a:cubicBezTo>
                  <a:cubicBezTo>
                    <a:pt x="120" y="253"/>
                    <a:pt x="127" y="244"/>
                    <a:pt x="134" y="235"/>
                  </a:cubicBezTo>
                  <a:cubicBezTo>
                    <a:pt x="151" y="213"/>
                    <a:pt x="167" y="191"/>
                    <a:pt x="185" y="169"/>
                  </a:cubicBezTo>
                  <a:cubicBezTo>
                    <a:pt x="198" y="153"/>
                    <a:pt x="213" y="137"/>
                    <a:pt x="227" y="121"/>
                  </a:cubicBezTo>
                  <a:cubicBezTo>
                    <a:pt x="251" y="97"/>
                    <a:pt x="280" y="70"/>
                    <a:pt x="297" y="42"/>
                  </a:cubicBezTo>
                  <a:cubicBezTo>
                    <a:pt x="267" y="93"/>
                    <a:pt x="224" y="136"/>
                    <a:pt x="185" y="181"/>
                  </a:cubicBezTo>
                  <a:cubicBezTo>
                    <a:pt x="160" y="207"/>
                    <a:pt x="136" y="234"/>
                    <a:pt x="115" y="263"/>
                  </a:cubicBezTo>
                  <a:cubicBezTo>
                    <a:pt x="113" y="265"/>
                    <a:pt x="111" y="266"/>
                    <a:pt x="109" y="268"/>
                  </a:cubicBezTo>
                  <a:cubicBezTo>
                    <a:pt x="109" y="266"/>
                    <a:pt x="110" y="264"/>
                    <a:pt x="111" y="262"/>
                  </a:cubicBezTo>
                  <a:cubicBezTo>
                    <a:pt x="111" y="260"/>
                    <a:pt x="109" y="259"/>
                    <a:pt x="108" y="260"/>
                  </a:cubicBezTo>
                  <a:cubicBezTo>
                    <a:pt x="105" y="263"/>
                    <a:pt x="103" y="266"/>
                    <a:pt x="101" y="269"/>
                  </a:cubicBezTo>
                  <a:cubicBezTo>
                    <a:pt x="97" y="273"/>
                    <a:pt x="97" y="278"/>
                    <a:pt x="98" y="271"/>
                  </a:cubicBezTo>
                  <a:cubicBezTo>
                    <a:pt x="98" y="269"/>
                    <a:pt x="96" y="268"/>
                    <a:pt x="95" y="269"/>
                  </a:cubicBezTo>
                  <a:cubicBezTo>
                    <a:pt x="86" y="277"/>
                    <a:pt x="88" y="280"/>
                    <a:pt x="92" y="269"/>
                  </a:cubicBezTo>
                  <a:cubicBezTo>
                    <a:pt x="93" y="268"/>
                    <a:pt x="91" y="266"/>
                    <a:pt x="90" y="267"/>
                  </a:cubicBezTo>
                  <a:cubicBezTo>
                    <a:pt x="84" y="271"/>
                    <a:pt x="79" y="276"/>
                    <a:pt x="76" y="281"/>
                  </a:cubicBezTo>
                  <a:cubicBezTo>
                    <a:pt x="79" y="275"/>
                    <a:pt x="82" y="270"/>
                    <a:pt x="84" y="263"/>
                  </a:cubicBezTo>
                  <a:cubicBezTo>
                    <a:pt x="84" y="262"/>
                    <a:pt x="83" y="260"/>
                    <a:pt x="82" y="261"/>
                  </a:cubicBezTo>
                  <a:cubicBezTo>
                    <a:pt x="76" y="265"/>
                    <a:pt x="71" y="270"/>
                    <a:pt x="67" y="275"/>
                  </a:cubicBezTo>
                  <a:cubicBezTo>
                    <a:pt x="65" y="277"/>
                    <a:pt x="65" y="271"/>
                    <a:pt x="65" y="267"/>
                  </a:cubicBezTo>
                  <a:cubicBezTo>
                    <a:pt x="65" y="266"/>
                    <a:pt x="66" y="265"/>
                    <a:pt x="66" y="264"/>
                  </a:cubicBezTo>
                  <a:cubicBezTo>
                    <a:pt x="66" y="263"/>
                    <a:pt x="65" y="262"/>
                    <a:pt x="64" y="262"/>
                  </a:cubicBezTo>
                  <a:cubicBezTo>
                    <a:pt x="65" y="260"/>
                    <a:pt x="66" y="257"/>
                    <a:pt x="68" y="255"/>
                  </a:cubicBezTo>
                  <a:cubicBezTo>
                    <a:pt x="70" y="252"/>
                    <a:pt x="72" y="249"/>
                    <a:pt x="74" y="246"/>
                  </a:cubicBezTo>
                  <a:cubicBezTo>
                    <a:pt x="74" y="246"/>
                    <a:pt x="74" y="246"/>
                    <a:pt x="74" y="246"/>
                  </a:cubicBezTo>
                  <a:cubicBezTo>
                    <a:pt x="75" y="245"/>
                    <a:pt x="76" y="243"/>
                    <a:pt x="77" y="242"/>
                  </a:cubicBezTo>
                  <a:cubicBezTo>
                    <a:pt x="78" y="240"/>
                    <a:pt x="76" y="239"/>
                    <a:pt x="74" y="240"/>
                  </a:cubicBezTo>
                  <a:cubicBezTo>
                    <a:pt x="73" y="242"/>
                    <a:pt x="72" y="243"/>
                    <a:pt x="71" y="245"/>
                  </a:cubicBezTo>
                  <a:cubicBezTo>
                    <a:pt x="69" y="245"/>
                    <a:pt x="68" y="247"/>
                    <a:pt x="67" y="250"/>
                  </a:cubicBezTo>
                  <a:cubicBezTo>
                    <a:pt x="62" y="258"/>
                    <a:pt x="56" y="265"/>
                    <a:pt x="50" y="273"/>
                  </a:cubicBezTo>
                  <a:cubicBezTo>
                    <a:pt x="49" y="273"/>
                    <a:pt x="49" y="274"/>
                    <a:pt x="49" y="274"/>
                  </a:cubicBezTo>
                  <a:cubicBezTo>
                    <a:pt x="49" y="274"/>
                    <a:pt x="48" y="273"/>
                    <a:pt x="48" y="274"/>
                  </a:cubicBezTo>
                  <a:cubicBezTo>
                    <a:pt x="46" y="274"/>
                    <a:pt x="45" y="275"/>
                    <a:pt x="43" y="275"/>
                  </a:cubicBezTo>
                  <a:cubicBezTo>
                    <a:pt x="46" y="271"/>
                    <a:pt x="49" y="267"/>
                    <a:pt x="51" y="262"/>
                  </a:cubicBezTo>
                  <a:cubicBezTo>
                    <a:pt x="51" y="262"/>
                    <a:pt x="51" y="261"/>
                    <a:pt x="51" y="261"/>
                  </a:cubicBezTo>
                  <a:cubicBezTo>
                    <a:pt x="78" y="223"/>
                    <a:pt x="107" y="188"/>
                    <a:pt x="138" y="154"/>
                  </a:cubicBezTo>
                  <a:cubicBezTo>
                    <a:pt x="151" y="140"/>
                    <a:pt x="163" y="126"/>
                    <a:pt x="176" y="112"/>
                  </a:cubicBezTo>
                  <a:cubicBezTo>
                    <a:pt x="175" y="114"/>
                    <a:pt x="174" y="116"/>
                    <a:pt x="172" y="118"/>
                  </a:cubicBezTo>
                  <a:cubicBezTo>
                    <a:pt x="172" y="119"/>
                    <a:pt x="173" y="122"/>
                    <a:pt x="175" y="120"/>
                  </a:cubicBezTo>
                  <a:cubicBezTo>
                    <a:pt x="175" y="120"/>
                    <a:pt x="175" y="120"/>
                    <a:pt x="175" y="120"/>
                  </a:cubicBezTo>
                  <a:cubicBezTo>
                    <a:pt x="156" y="147"/>
                    <a:pt x="136" y="173"/>
                    <a:pt x="116" y="199"/>
                  </a:cubicBezTo>
                  <a:cubicBezTo>
                    <a:pt x="112" y="204"/>
                    <a:pt x="109" y="209"/>
                    <a:pt x="105" y="214"/>
                  </a:cubicBezTo>
                  <a:cubicBezTo>
                    <a:pt x="91" y="231"/>
                    <a:pt x="77" y="249"/>
                    <a:pt x="66" y="269"/>
                  </a:cubicBezTo>
                  <a:cubicBezTo>
                    <a:pt x="65" y="271"/>
                    <a:pt x="68" y="272"/>
                    <a:pt x="69" y="270"/>
                  </a:cubicBezTo>
                  <a:cubicBezTo>
                    <a:pt x="81" y="253"/>
                    <a:pt x="93" y="236"/>
                    <a:pt x="105" y="220"/>
                  </a:cubicBezTo>
                  <a:cubicBezTo>
                    <a:pt x="107" y="217"/>
                    <a:pt x="110" y="215"/>
                    <a:pt x="112" y="212"/>
                  </a:cubicBezTo>
                  <a:cubicBezTo>
                    <a:pt x="141" y="178"/>
                    <a:pt x="170" y="144"/>
                    <a:pt x="199" y="109"/>
                  </a:cubicBezTo>
                  <a:cubicBezTo>
                    <a:pt x="212" y="94"/>
                    <a:pt x="225" y="80"/>
                    <a:pt x="239" y="66"/>
                  </a:cubicBezTo>
                  <a:cubicBezTo>
                    <a:pt x="239" y="66"/>
                    <a:pt x="240" y="66"/>
                    <a:pt x="240" y="65"/>
                  </a:cubicBezTo>
                  <a:cubicBezTo>
                    <a:pt x="242" y="64"/>
                    <a:pt x="243" y="62"/>
                    <a:pt x="244" y="60"/>
                  </a:cubicBezTo>
                  <a:cubicBezTo>
                    <a:pt x="245" y="60"/>
                    <a:pt x="245" y="59"/>
                    <a:pt x="245" y="59"/>
                  </a:cubicBezTo>
                  <a:cubicBezTo>
                    <a:pt x="248" y="57"/>
                    <a:pt x="250" y="54"/>
                    <a:pt x="252" y="52"/>
                  </a:cubicBezTo>
                  <a:cubicBezTo>
                    <a:pt x="195" y="118"/>
                    <a:pt x="137" y="186"/>
                    <a:pt x="86" y="257"/>
                  </a:cubicBezTo>
                  <a:close/>
                  <a:moveTo>
                    <a:pt x="198" y="148"/>
                  </a:moveTo>
                  <a:cubicBezTo>
                    <a:pt x="193" y="155"/>
                    <a:pt x="188" y="161"/>
                    <a:pt x="182" y="167"/>
                  </a:cubicBezTo>
                  <a:cubicBezTo>
                    <a:pt x="164" y="189"/>
                    <a:pt x="148" y="210"/>
                    <a:pt x="131" y="233"/>
                  </a:cubicBezTo>
                  <a:cubicBezTo>
                    <a:pt x="131" y="234"/>
                    <a:pt x="112" y="250"/>
                    <a:pt x="112" y="250"/>
                  </a:cubicBezTo>
                  <a:cubicBezTo>
                    <a:pt x="115" y="243"/>
                    <a:pt x="119" y="237"/>
                    <a:pt x="123" y="231"/>
                  </a:cubicBezTo>
                  <a:cubicBezTo>
                    <a:pt x="132" y="216"/>
                    <a:pt x="144" y="202"/>
                    <a:pt x="156" y="189"/>
                  </a:cubicBezTo>
                  <a:cubicBezTo>
                    <a:pt x="170" y="175"/>
                    <a:pt x="184" y="162"/>
                    <a:pt x="198" y="148"/>
                  </a:cubicBezTo>
                  <a:close/>
                  <a:moveTo>
                    <a:pt x="60" y="274"/>
                  </a:moveTo>
                  <a:cubicBezTo>
                    <a:pt x="61" y="273"/>
                    <a:pt x="62" y="273"/>
                    <a:pt x="62" y="272"/>
                  </a:cubicBezTo>
                  <a:cubicBezTo>
                    <a:pt x="63" y="273"/>
                    <a:pt x="62" y="276"/>
                    <a:pt x="62" y="280"/>
                  </a:cubicBezTo>
                  <a:cubicBezTo>
                    <a:pt x="61" y="281"/>
                    <a:pt x="60" y="281"/>
                    <a:pt x="59" y="281"/>
                  </a:cubicBezTo>
                  <a:cubicBezTo>
                    <a:pt x="62" y="278"/>
                    <a:pt x="62" y="276"/>
                    <a:pt x="60" y="274"/>
                  </a:cubicBezTo>
                  <a:close/>
                  <a:moveTo>
                    <a:pt x="119" y="154"/>
                  </a:moveTo>
                  <a:cubicBezTo>
                    <a:pt x="147" y="125"/>
                    <a:pt x="174" y="95"/>
                    <a:pt x="203" y="67"/>
                  </a:cubicBezTo>
                  <a:cubicBezTo>
                    <a:pt x="211" y="59"/>
                    <a:pt x="220" y="51"/>
                    <a:pt x="229" y="43"/>
                  </a:cubicBezTo>
                  <a:cubicBezTo>
                    <a:pt x="227" y="45"/>
                    <a:pt x="218" y="58"/>
                    <a:pt x="213" y="63"/>
                  </a:cubicBezTo>
                  <a:cubicBezTo>
                    <a:pt x="206" y="71"/>
                    <a:pt x="199" y="79"/>
                    <a:pt x="193" y="88"/>
                  </a:cubicBezTo>
                  <a:cubicBezTo>
                    <a:pt x="157" y="128"/>
                    <a:pt x="121" y="167"/>
                    <a:pt x="86" y="209"/>
                  </a:cubicBezTo>
                  <a:cubicBezTo>
                    <a:pt x="98" y="192"/>
                    <a:pt x="110" y="175"/>
                    <a:pt x="119" y="156"/>
                  </a:cubicBezTo>
                  <a:cubicBezTo>
                    <a:pt x="120" y="155"/>
                    <a:pt x="119" y="155"/>
                    <a:pt x="119" y="154"/>
                  </a:cubicBezTo>
                  <a:close/>
                  <a:moveTo>
                    <a:pt x="202" y="82"/>
                  </a:moveTo>
                  <a:cubicBezTo>
                    <a:pt x="199" y="86"/>
                    <a:pt x="196" y="90"/>
                    <a:pt x="195" y="92"/>
                  </a:cubicBezTo>
                  <a:cubicBezTo>
                    <a:pt x="190" y="98"/>
                    <a:pt x="186" y="105"/>
                    <a:pt x="181" y="111"/>
                  </a:cubicBezTo>
                  <a:cubicBezTo>
                    <a:pt x="177" y="115"/>
                    <a:pt x="180" y="111"/>
                    <a:pt x="184" y="105"/>
                  </a:cubicBezTo>
                  <a:cubicBezTo>
                    <a:pt x="186" y="102"/>
                    <a:pt x="189" y="98"/>
                    <a:pt x="191" y="94"/>
                  </a:cubicBezTo>
                  <a:cubicBezTo>
                    <a:pt x="194" y="91"/>
                    <a:pt x="198" y="88"/>
                    <a:pt x="201" y="84"/>
                  </a:cubicBezTo>
                  <a:cubicBezTo>
                    <a:pt x="201" y="83"/>
                    <a:pt x="202" y="83"/>
                    <a:pt x="202" y="82"/>
                  </a:cubicBezTo>
                  <a:close/>
                  <a:moveTo>
                    <a:pt x="252" y="44"/>
                  </a:moveTo>
                  <a:cubicBezTo>
                    <a:pt x="252" y="45"/>
                    <a:pt x="240" y="60"/>
                    <a:pt x="238" y="63"/>
                  </a:cubicBezTo>
                  <a:cubicBezTo>
                    <a:pt x="237" y="64"/>
                    <a:pt x="237" y="64"/>
                    <a:pt x="237" y="64"/>
                  </a:cubicBezTo>
                  <a:cubicBezTo>
                    <a:pt x="213" y="90"/>
                    <a:pt x="188" y="117"/>
                    <a:pt x="165" y="145"/>
                  </a:cubicBezTo>
                  <a:cubicBezTo>
                    <a:pt x="156" y="156"/>
                    <a:pt x="146" y="167"/>
                    <a:pt x="136" y="179"/>
                  </a:cubicBezTo>
                  <a:cubicBezTo>
                    <a:pt x="152" y="157"/>
                    <a:pt x="169" y="135"/>
                    <a:pt x="184" y="113"/>
                  </a:cubicBezTo>
                  <a:cubicBezTo>
                    <a:pt x="198" y="101"/>
                    <a:pt x="210" y="87"/>
                    <a:pt x="222" y="73"/>
                  </a:cubicBezTo>
                  <a:cubicBezTo>
                    <a:pt x="231" y="63"/>
                    <a:pt x="240" y="52"/>
                    <a:pt x="250" y="43"/>
                  </a:cubicBezTo>
                  <a:cubicBezTo>
                    <a:pt x="258" y="35"/>
                    <a:pt x="259" y="35"/>
                    <a:pt x="252" y="44"/>
                  </a:cubicBezTo>
                  <a:close/>
                  <a:moveTo>
                    <a:pt x="273" y="26"/>
                  </a:moveTo>
                  <a:cubicBezTo>
                    <a:pt x="268" y="32"/>
                    <a:pt x="262" y="37"/>
                    <a:pt x="257" y="43"/>
                  </a:cubicBezTo>
                  <a:cubicBezTo>
                    <a:pt x="259" y="39"/>
                    <a:pt x="261" y="36"/>
                    <a:pt x="263" y="32"/>
                  </a:cubicBezTo>
                  <a:cubicBezTo>
                    <a:pt x="264" y="30"/>
                    <a:pt x="262" y="29"/>
                    <a:pt x="260" y="30"/>
                  </a:cubicBezTo>
                  <a:cubicBezTo>
                    <a:pt x="235" y="50"/>
                    <a:pt x="216" y="76"/>
                    <a:pt x="194" y="99"/>
                  </a:cubicBezTo>
                  <a:cubicBezTo>
                    <a:pt x="200" y="89"/>
                    <a:pt x="207" y="80"/>
                    <a:pt x="213" y="70"/>
                  </a:cubicBezTo>
                  <a:cubicBezTo>
                    <a:pt x="213" y="69"/>
                    <a:pt x="213" y="69"/>
                    <a:pt x="213" y="68"/>
                  </a:cubicBezTo>
                  <a:cubicBezTo>
                    <a:pt x="224" y="56"/>
                    <a:pt x="234" y="45"/>
                    <a:pt x="244" y="32"/>
                  </a:cubicBezTo>
                  <a:cubicBezTo>
                    <a:pt x="245" y="31"/>
                    <a:pt x="243" y="29"/>
                    <a:pt x="242" y="30"/>
                  </a:cubicBezTo>
                  <a:cubicBezTo>
                    <a:pt x="214" y="50"/>
                    <a:pt x="190" y="74"/>
                    <a:pt x="167" y="99"/>
                  </a:cubicBezTo>
                  <a:cubicBezTo>
                    <a:pt x="182" y="80"/>
                    <a:pt x="197" y="60"/>
                    <a:pt x="209" y="38"/>
                  </a:cubicBezTo>
                  <a:cubicBezTo>
                    <a:pt x="228" y="32"/>
                    <a:pt x="251" y="26"/>
                    <a:pt x="273" y="26"/>
                  </a:cubicBezTo>
                  <a:close/>
                  <a:moveTo>
                    <a:pt x="116" y="90"/>
                  </a:moveTo>
                  <a:cubicBezTo>
                    <a:pt x="141" y="67"/>
                    <a:pt x="170" y="52"/>
                    <a:pt x="201" y="41"/>
                  </a:cubicBezTo>
                  <a:cubicBezTo>
                    <a:pt x="182" y="60"/>
                    <a:pt x="165" y="80"/>
                    <a:pt x="148" y="100"/>
                  </a:cubicBezTo>
                  <a:cubicBezTo>
                    <a:pt x="144" y="105"/>
                    <a:pt x="139" y="110"/>
                    <a:pt x="134" y="115"/>
                  </a:cubicBezTo>
                  <a:cubicBezTo>
                    <a:pt x="130" y="117"/>
                    <a:pt x="126" y="119"/>
                    <a:pt x="122" y="122"/>
                  </a:cubicBezTo>
                  <a:cubicBezTo>
                    <a:pt x="117" y="125"/>
                    <a:pt x="120" y="119"/>
                    <a:pt x="121" y="115"/>
                  </a:cubicBezTo>
                  <a:cubicBezTo>
                    <a:pt x="121" y="114"/>
                    <a:pt x="120" y="113"/>
                    <a:pt x="119" y="113"/>
                  </a:cubicBezTo>
                  <a:cubicBezTo>
                    <a:pt x="112" y="115"/>
                    <a:pt x="110" y="119"/>
                    <a:pt x="113" y="110"/>
                  </a:cubicBezTo>
                  <a:cubicBezTo>
                    <a:pt x="116" y="104"/>
                    <a:pt x="122" y="100"/>
                    <a:pt x="126" y="95"/>
                  </a:cubicBezTo>
                  <a:cubicBezTo>
                    <a:pt x="127" y="94"/>
                    <a:pt x="126" y="92"/>
                    <a:pt x="124" y="93"/>
                  </a:cubicBezTo>
                  <a:cubicBezTo>
                    <a:pt x="119" y="94"/>
                    <a:pt x="117" y="97"/>
                    <a:pt x="114" y="101"/>
                  </a:cubicBezTo>
                  <a:cubicBezTo>
                    <a:pt x="113" y="102"/>
                    <a:pt x="114" y="103"/>
                    <a:pt x="115" y="103"/>
                  </a:cubicBezTo>
                  <a:cubicBezTo>
                    <a:pt x="112" y="107"/>
                    <a:pt x="109" y="112"/>
                    <a:pt x="109" y="118"/>
                  </a:cubicBezTo>
                  <a:cubicBezTo>
                    <a:pt x="109" y="119"/>
                    <a:pt x="110" y="119"/>
                    <a:pt x="111" y="119"/>
                  </a:cubicBezTo>
                  <a:cubicBezTo>
                    <a:pt x="120" y="114"/>
                    <a:pt x="117" y="118"/>
                    <a:pt x="117" y="126"/>
                  </a:cubicBezTo>
                  <a:cubicBezTo>
                    <a:pt x="117" y="127"/>
                    <a:pt x="118" y="128"/>
                    <a:pt x="119" y="127"/>
                  </a:cubicBezTo>
                  <a:cubicBezTo>
                    <a:pt x="121" y="126"/>
                    <a:pt x="123" y="124"/>
                    <a:pt x="125" y="123"/>
                  </a:cubicBezTo>
                  <a:cubicBezTo>
                    <a:pt x="115" y="133"/>
                    <a:pt x="106" y="144"/>
                    <a:pt x="101" y="156"/>
                  </a:cubicBezTo>
                  <a:cubicBezTo>
                    <a:pt x="101" y="157"/>
                    <a:pt x="102" y="157"/>
                    <a:pt x="102" y="156"/>
                  </a:cubicBezTo>
                  <a:cubicBezTo>
                    <a:pt x="104" y="155"/>
                    <a:pt x="104" y="155"/>
                    <a:pt x="104" y="155"/>
                  </a:cubicBezTo>
                  <a:cubicBezTo>
                    <a:pt x="104" y="154"/>
                    <a:pt x="103" y="153"/>
                    <a:pt x="103" y="154"/>
                  </a:cubicBezTo>
                  <a:cubicBezTo>
                    <a:pt x="112" y="142"/>
                    <a:pt x="123" y="130"/>
                    <a:pt x="133" y="119"/>
                  </a:cubicBezTo>
                  <a:cubicBezTo>
                    <a:pt x="134" y="118"/>
                    <a:pt x="135" y="117"/>
                    <a:pt x="136" y="116"/>
                  </a:cubicBezTo>
                  <a:cubicBezTo>
                    <a:pt x="136" y="116"/>
                    <a:pt x="136" y="116"/>
                    <a:pt x="136" y="116"/>
                  </a:cubicBezTo>
                  <a:cubicBezTo>
                    <a:pt x="143" y="109"/>
                    <a:pt x="149" y="102"/>
                    <a:pt x="155" y="95"/>
                  </a:cubicBezTo>
                  <a:cubicBezTo>
                    <a:pt x="163" y="86"/>
                    <a:pt x="171" y="77"/>
                    <a:pt x="179" y="68"/>
                  </a:cubicBezTo>
                  <a:cubicBezTo>
                    <a:pt x="186" y="59"/>
                    <a:pt x="199" y="51"/>
                    <a:pt x="204" y="41"/>
                  </a:cubicBezTo>
                  <a:cubicBezTo>
                    <a:pt x="178" y="88"/>
                    <a:pt x="139" y="128"/>
                    <a:pt x="102" y="167"/>
                  </a:cubicBezTo>
                  <a:cubicBezTo>
                    <a:pt x="101" y="168"/>
                    <a:pt x="102" y="169"/>
                    <a:pt x="103" y="169"/>
                  </a:cubicBezTo>
                  <a:cubicBezTo>
                    <a:pt x="95" y="178"/>
                    <a:pt x="89" y="187"/>
                    <a:pt x="82" y="196"/>
                  </a:cubicBezTo>
                  <a:cubicBezTo>
                    <a:pt x="88" y="185"/>
                    <a:pt x="93" y="173"/>
                    <a:pt x="97" y="162"/>
                  </a:cubicBezTo>
                  <a:cubicBezTo>
                    <a:pt x="97" y="160"/>
                    <a:pt x="95" y="159"/>
                    <a:pt x="94" y="160"/>
                  </a:cubicBezTo>
                  <a:cubicBezTo>
                    <a:pt x="92" y="162"/>
                    <a:pt x="89" y="164"/>
                    <a:pt x="87" y="167"/>
                  </a:cubicBezTo>
                  <a:cubicBezTo>
                    <a:pt x="88" y="165"/>
                    <a:pt x="89" y="164"/>
                    <a:pt x="89" y="163"/>
                  </a:cubicBezTo>
                  <a:cubicBezTo>
                    <a:pt x="90" y="162"/>
                    <a:pt x="88" y="160"/>
                    <a:pt x="87" y="161"/>
                  </a:cubicBezTo>
                  <a:cubicBezTo>
                    <a:pt x="75" y="174"/>
                    <a:pt x="64" y="188"/>
                    <a:pt x="56" y="204"/>
                  </a:cubicBezTo>
                  <a:cubicBezTo>
                    <a:pt x="55" y="205"/>
                    <a:pt x="57" y="206"/>
                    <a:pt x="57" y="205"/>
                  </a:cubicBezTo>
                  <a:cubicBezTo>
                    <a:pt x="64" y="192"/>
                    <a:pt x="80" y="176"/>
                    <a:pt x="84" y="169"/>
                  </a:cubicBezTo>
                  <a:cubicBezTo>
                    <a:pt x="82" y="172"/>
                    <a:pt x="80" y="176"/>
                    <a:pt x="78" y="179"/>
                  </a:cubicBezTo>
                  <a:cubicBezTo>
                    <a:pt x="75" y="182"/>
                    <a:pt x="73" y="186"/>
                    <a:pt x="71" y="189"/>
                  </a:cubicBezTo>
                  <a:cubicBezTo>
                    <a:pt x="63" y="200"/>
                    <a:pt x="54" y="211"/>
                    <a:pt x="46" y="223"/>
                  </a:cubicBezTo>
                  <a:cubicBezTo>
                    <a:pt x="45" y="225"/>
                    <a:pt x="47" y="226"/>
                    <a:pt x="48" y="225"/>
                  </a:cubicBezTo>
                  <a:cubicBezTo>
                    <a:pt x="65" y="207"/>
                    <a:pt x="74" y="185"/>
                    <a:pt x="91" y="167"/>
                  </a:cubicBezTo>
                  <a:cubicBezTo>
                    <a:pt x="85" y="174"/>
                    <a:pt x="78" y="196"/>
                    <a:pt x="72" y="206"/>
                  </a:cubicBezTo>
                  <a:cubicBezTo>
                    <a:pt x="64" y="220"/>
                    <a:pt x="54" y="234"/>
                    <a:pt x="45" y="248"/>
                  </a:cubicBezTo>
                  <a:cubicBezTo>
                    <a:pt x="44" y="250"/>
                    <a:pt x="46" y="251"/>
                    <a:pt x="47" y="250"/>
                  </a:cubicBezTo>
                  <a:cubicBezTo>
                    <a:pt x="58" y="235"/>
                    <a:pt x="68" y="220"/>
                    <a:pt x="79" y="205"/>
                  </a:cubicBezTo>
                  <a:cubicBezTo>
                    <a:pt x="88" y="191"/>
                    <a:pt x="105" y="177"/>
                    <a:pt x="112" y="163"/>
                  </a:cubicBezTo>
                  <a:cubicBezTo>
                    <a:pt x="94" y="197"/>
                    <a:pt x="68" y="228"/>
                    <a:pt x="46" y="261"/>
                  </a:cubicBezTo>
                  <a:cubicBezTo>
                    <a:pt x="44" y="262"/>
                    <a:pt x="42" y="263"/>
                    <a:pt x="39" y="264"/>
                  </a:cubicBezTo>
                  <a:cubicBezTo>
                    <a:pt x="41" y="262"/>
                    <a:pt x="43" y="259"/>
                    <a:pt x="45" y="257"/>
                  </a:cubicBezTo>
                  <a:cubicBezTo>
                    <a:pt x="46" y="256"/>
                    <a:pt x="45" y="253"/>
                    <a:pt x="43" y="254"/>
                  </a:cubicBezTo>
                  <a:cubicBezTo>
                    <a:pt x="39" y="254"/>
                    <a:pt x="36" y="256"/>
                    <a:pt x="36" y="259"/>
                  </a:cubicBezTo>
                  <a:cubicBezTo>
                    <a:pt x="36" y="255"/>
                    <a:pt x="38" y="251"/>
                    <a:pt x="40" y="248"/>
                  </a:cubicBezTo>
                  <a:cubicBezTo>
                    <a:pt x="42" y="246"/>
                    <a:pt x="40" y="244"/>
                    <a:pt x="38" y="245"/>
                  </a:cubicBezTo>
                  <a:cubicBezTo>
                    <a:pt x="36" y="247"/>
                    <a:pt x="34" y="248"/>
                    <a:pt x="31" y="250"/>
                  </a:cubicBezTo>
                  <a:cubicBezTo>
                    <a:pt x="42" y="189"/>
                    <a:pt x="71" y="133"/>
                    <a:pt x="116" y="90"/>
                  </a:cubicBezTo>
                  <a:close/>
                  <a:moveTo>
                    <a:pt x="220" y="562"/>
                  </a:moveTo>
                  <a:cubicBezTo>
                    <a:pt x="160" y="550"/>
                    <a:pt x="103" y="519"/>
                    <a:pt x="69" y="467"/>
                  </a:cubicBezTo>
                  <a:cubicBezTo>
                    <a:pt x="32" y="411"/>
                    <a:pt x="22" y="340"/>
                    <a:pt x="28" y="274"/>
                  </a:cubicBezTo>
                  <a:cubicBezTo>
                    <a:pt x="29" y="267"/>
                    <a:pt x="30" y="261"/>
                    <a:pt x="31" y="254"/>
                  </a:cubicBezTo>
                  <a:cubicBezTo>
                    <a:pt x="31" y="254"/>
                    <a:pt x="32" y="254"/>
                    <a:pt x="32" y="254"/>
                  </a:cubicBezTo>
                  <a:cubicBezTo>
                    <a:pt x="33" y="253"/>
                    <a:pt x="34" y="253"/>
                    <a:pt x="34" y="252"/>
                  </a:cubicBezTo>
                  <a:cubicBezTo>
                    <a:pt x="33" y="255"/>
                    <a:pt x="33" y="257"/>
                    <a:pt x="32" y="260"/>
                  </a:cubicBezTo>
                  <a:cubicBezTo>
                    <a:pt x="32" y="261"/>
                    <a:pt x="33" y="263"/>
                    <a:pt x="34" y="262"/>
                  </a:cubicBezTo>
                  <a:cubicBezTo>
                    <a:pt x="35" y="262"/>
                    <a:pt x="37" y="261"/>
                    <a:pt x="38" y="260"/>
                  </a:cubicBezTo>
                  <a:cubicBezTo>
                    <a:pt x="36" y="263"/>
                    <a:pt x="35" y="265"/>
                    <a:pt x="33" y="268"/>
                  </a:cubicBezTo>
                  <a:cubicBezTo>
                    <a:pt x="32" y="269"/>
                    <a:pt x="34" y="271"/>
                    <a:pt x="36" y="270"/>
                  </a:cubicBezTo>
                  <a:cubicBezTo>
                    <a:pt x="39" y="268"/>
                    <a:pt x="42" y="267"/>
                    <a:pt x="46" y="265"/>
                  </a:cubicBezTo>
                  <a:cubicBezTo>
                    <a:pt x="43" y="270"/>
                    <a:pt x="40" y="273"/>
                    <a:pt x="37" y="277"/>
                  </a:cubicBezTo>
                  <a:cubicBezTo>
                    <a:pt x="36" y="279"/>
                    <a:pt x="37" y="281"/>
                    <a:pt x="39" y="280"/>
                  </a:cubicBezTo>
                  <a:cubicBezTo>
                    <a:pt x="41" y="280"/>
                    <a:pt x="43" y="279"/>
                    <a:pt x="45" y="278"/>
                  </a:cubicBezTo>
                  <a:cubicBezTo>
                    <a:pt x="42" y="284"/>
                    <a:pt x="39" y="289"/>
                    <a:pt x="36" y="295"/>
                  </a:cubicBezTo>
                  <a:cubicBezTo>
                    <a:pt x="36" y="297"/>
                    <a:pt x="38" y="298"/>
                    <a:pt x="39" y="297"/>
                  </a:cubicBezTo>
                  <a:cubicBezTo>
                    <a:pt x="39" y="297"/>
                    <a:pt x="39" y="297"/>
                    <a:pt x="40" y="297"/>
                  </a:cubicBezTo>
                  <a:cubicBezTo>
                    <a:pt x="36" y="302"/>
                    <a:pt x="32" y="307"/>
                    <a:pt x="29" y="313"/>
                  </a:cubicBezTo>
                  <a:cubicBezTo>
                    <a:pt x="28" y="315"/>
                    <a:pt x="30" y="316"/>
                    <a:pt x="31" y="315"/>
                  </a:cubicBezTo>
                  <a:cubicBezTo>
                    <a:pt x="33" y="314"/>
                    <a:pt x="34" y="313"/>
                    <a:pt x="35" y="312"/>
                  </a:cubicBezTo>
                  <a:cubicBezTo>
                    <a:pt x="35" y="312"/>
                    <a:pt x="36" y="312"/>
                    <a:pt x="36" y="312"/>
                  </a:cubicBezTo>
                  <a:cubicBezTo>
                    <a:pt x="41" y="311"/>
                    <a:pt x="48" y="300"/>
                    <a:pt x="51" y="295"/>
                  </a:cubicBezTo>
                  <a:cubicBezTo>
                    <a:pt x="52" y="294"/>
                    <a:pt x="49" y="292"/>
                    <a:pt x="48" y="294"/>
                  </a:cubicBezTo>
                  <a:cubicBezTo>
                    <a:pt x="45" y="299"/>
                    <a:pt x="41" y="302"/>
                    <a:pt x="37" y="306"/>
                  </a:cubicBezTo>
                  <a:cubicBezTo>
                    <a:pt x="42" y="300"/>
                    <a:pt x="46" y="294"/>
                    <a:pt x="51" y="288"/>
                  </a:cubicBezTo>
                  <a:cubicBezTo>
                    <a:pt x="51" y="288"/>
                    <a:pt x="51" y="288"/>
                    <a:pt x="51" y="288"/>
                  </a:cubicBezTo>
                  <a:cubicBezTo>
                    <a:pt x="51" y="288"/>
                    <a:pt x="51" y="288"/>
                    <a:pt x="51" y="288"/>
                  </a:cubicBezTo>
                  <a:cubicBezTo>
                    <a:pt x="52" y="286"/>
                    <a:pt x="50" y="284"/>
                    <a:pt x="48" y="285"/>
                  </a:cubicBezTo>
                  <a:cubicBezTo>
                    <a:pt x="46" y="287"/>
                    <a:pt x="44" y="289"/>
                    <a:pt x="42" y="291"/>
                  </a:cubicBezTo>
                  <a:cubicBezTo>
                    <a:pt x="45" y="286"/>
                    <a:pt x="47" y="281"/>
                    <a:pt x="50" y="276"/>
                  </a:cubicBezTo>
                  <a:cubicBezTo>
                    <a:pt x="50" y="276"/>
                    <a:pt x="50" y="276"/>
                    <a:pt x="50" y="275"/>
                  </a:cubicBezTo>
                  <a:cubicBezTo>
                    <a:pt x="51" y="276"/>
                    <a:pt x="51" y="276"/>
                    <a:pt x="52" y="275"/>
                  </a:cubicBezTo>
                  <a:cubicBezTo>
                    <a:pt x="53" y="274"/>
                    <a:pt x="54" y="273"/>
                    <a:pt x="55" y="272"/>
                  </a:cubicBezTo>
                  <a:cubicBezTo>
                    <a:pt x="55" y="274"/>
                    <a:pt x="54" y="275"/>
                    <a:pt x="54" y="277"/>
                  </a:cubicBezTo>
                  <a:cubicBezTo>
                    <a:pt x="53" y="279"/>
                    <a:pt x="55" y="280"/>
                    <a:pt x="56" y="279"/>
                  </a:cubicBezTo>
                  <a:cubicBezTo>
                    <a:pt x="57" y="278"/>
                    <a:pt x="57" y="278"/>
                    <a:pt x="57" y="278"/>
                  </a:cubicBezTo>
                  <a:cubicBezTo>
                    <a:pt x="56" y="281"/>
                    <a:pt x="55" y="283"/>
                    <a:pt x="55" y="286"/>
                  </a:cubicBezTo>
                  <a:cubicBezTo>
                    <a:pt x="55" y="288"/>
                    <a:pt x="56" y="289"/>
                    <a:pt x="57" y="288"/>
                  </a:cubicBezTo>
                  <a:cubicBezTo>
                    <a:pt x="64" y="284"/>
                    <a:pt x="63" y="283"/>
                    <a:pt x="56" y="295"/>
                  </a:cubicBezTo>
                  <a:cubicBezTo>
                    <a:pt x="55" y="296"/>
                    <a:pt x="57" y="298"/>
                    <a:pt x="58" y="297"/>
                  </a:cubicBezTo>
                  <a:cubicBezTo>
                    <a:pt x="65" y="292"/>
                    <a:pt x="65" y="295"/>
                    <a:pt x="66" y="302"/>
                  </a:cubicBezTo>
                  <a:cubicBezTo>
                    <a:pt x="66" y="303"/>
                    <a:pt x="68" y="303"/>
                    <a:pt x="68" y="301"/>
                  </a:cubicBezTo>
                  <a:cubicBezTo>
                    <a:pt x="67" y="298"/>
                    <a:pt x="67" y="294"/>
                    <a:pt x="67" y="290"/>
                  </a:cubicBezTo>
                  <a:cubicBezTo>
                    <a:pt x="67" y="289"/>
                    <a:pt x="66" y="288"/>
                    <a:pt x="65" y="289"/>
                  </a:cubicBezTo>
                  <a:cubicBezTo>
                    <a:pt x="57" y="294"/>
                    <a:pt x="63" y="288"/>
                    <a:pt x="66" y="281"/>
                  </a:cubicBezTo>
                  <a:cubicBezTo>
                    <a:pt x="66" y="281"/>
                    <a:pt x="66" y="281"/>
                    <a:pt x="66" y="280"/>
                  </a:cubicBezTo>
                  <a:cubicBezTo>
                    <a:pt x="67" y="279"/>
                    <a:pt x="68" y="278"/>
                    <a:pt x="69" y="277"/>
                  </a:cubicBezTo>
                  <a:cubicBezTo>
                    <a:pt x="71" y="273"/>
                    <a:pt x="74" y="271"/>
                    <a:pt x="78" y="271"/>
                  </a:cubicBezTo>
                  <a:cubicBezTo>
                    <a:pt x="76" y="275"/>
                    <a:pt x="73" y="279"/>
                    <a:pt x="71" y="284"/>
                  </a:cubicBezTo>
                  <a:cubicBezTo>
                    <a:pt x="70" y="285"/>
                    <a:pt x="72" y="287"/>
                    <a:pt x="74" y="286"/>
                  </a:cubicBezTo>
                  <a:cubicBezTo>
                    <a:pt x="78" y="281"/>
                    <a:pt x="93" y="261"/>
                    <a:pt x="85" y="280"/>
                  </a:cubicBezTo>
                  <a:cubicBezTo>
                    <a:pt x="84" y="282"/>
                    <a:pt x="86" y="284"/>
                    <a:pt x="88" y="282"/>
                  </a:cubicBezTo>
                  <a:cubicBezTo>
                    <a:pt x="94" y="273"/>
                    <a:pt x="94" y="272"/>
                    <a:pt x="94" y="278"/>
                  </a:cubicBezTo>
                  <a:cubicBezTo>
                    <a:pt x="93" y="280"/>
                    <a:pt x="95" y="281"/>
                    <a:pt x="97" y="280"/>
                  </a:cubicBezTo>
                  <a:cubicBezTo>
                    <a:pt x="107" y="267"/>
                    <a:pt x="107" y="267"/>
                    <a:pt x="107" y="267"/>
                  </a:cubicBezTo>
                  <a:cubicBezTo>
                    <a:pt x="103" y="271"/>
                    <a:pt x="100" y="276"/>
                    <a:pt x="97" y="281"/>
                  </a:cubicBezTo>
                  <a:cubicBezTo>
                    <a:pt x="96" y="283"/>
                    <a:pt x="99" y="285"/>
                    <a:pt x="100" y="283"/>
                  </a:cubicBezTo>
                  <a:cubicBezTo>
                    <a:pt x="104" y="278"/>
                    <a:pt x="108" y="274"/>
                    <a:pt x="112" y="270"/>
                  </a:cubicBezTo>
                  <a:cubicBezTo>
                    <a:pt x="113" y="270"/>
                    <a:pt x="114" y="270"/>
                    <a:pt x="114" y="270"/>
                  </a:cubicBezTo>
                  <a:cubicBezTo>
                    <a:pt x="111" y="275"/>
                    <a:pt x="108" y="282"/>
                    <a:pt x="106" y="286"/>
                  </a:cubicBezTo>
                  <a:cubicBezTo>
                    <a:pt x="105" y="287"/>
                    <a:pt x="108" y="289"/>
                    <a:pt x="109" y="288"/>
                  </a:cubicBezTo>
                  <a:cubicBezTo>
                    <a:pt x="112" y="285"/>
                    <a:pt x="114" y="283"/>
                    <a:pt x="115" y="283"/>
                  </a:cubicBezTo>
                  <a:cubicBezTo>
                    <a:pt x="115" y="283"/>
                    <a:pt x="115" y="284"/>
                    <a:pt x="114" y="285"/>
                  </a:cubicBezTo>
                  <a:cubicBezTo>
                    <a:pt x="114" y="286"/>
                    <a:pt x="115" y="288"/>
                    <a:pt x="117" y="287"/>
                  </a:cubicBezTo>
                  <a:cubicBezTo>
                    <a:pt x="116" y="288"/>
                    <a:pt x="116" y="289"/>
                    <a:pt x="115" y="291"/>
                  </a:cubicBezTo>
                  <a:cubicBezTo>
                    <a:pt x="115" y="292"/>
                    <a:pt x="116" y="293"/>
                    <a:pt x="117" y="293"/>
                  </a:cubicBezTo>
                  <a:cubicBezTo>
                    <a:pt x="124" y="291"/>
                    <a:pt x="128" y="288"/>
                    <a:pt x="133" y="283"/>
                  </a:cubicBezTo>
                  <a:cubicBezTo>
                    <a:pt x="135" y="282"/>
                    <a:pt x="139" y="278"/>
                    <a:pt x="139" y="276"/>
                  </a:cubicBezTo>
                  <a:cubicBezTo>
                    <a:pt x="138" y="279"/>
                    <a:pt x="135" y="290"/>
                    <a:pt x="131" y="292"/>
                  </a:cubicBezTo>
                  <a:cubicBezTo>
                    <a:pt x="129" y="293"/>
                    <a:pt x="131" y="296"/>
                    <a:pt x="132" y="295"/>
                  </a:cubicBezTo>
                  <a:cubicBezTo>
                    <a:pt x="138" y="292"/>
                    <a:pt x="142" y="279"/>
                    <a:pt x="144" y="273"/>
                  </a:cubicBezTo>
                  <a:cubicBezTo>
                    <a:pt x="144" y="273"/>
                    <a:pt x="144" y="272"/>
                    <a:pt x="143" y="272"/>
                  </a:cubicBezTo>
                  <a:cubicBezTo>
                    <a:pt x="172" y="243"/>
                    <a:pt x="200" y="212"/>
                    <a:pt x="227" y="181"/>
                  </a:cubicBezTo>
                  <a:cubicBezTo>
                    <a:pt x="211" y="202"/>
                    <a:pt x="195" y="223"/>
                    <a:pt x="178" y="243"/>
                  </a:cubicBezTo>
                  <a:cubicBezTo>
                    <a:pt x="158" y="268"/>
                    <a:pt x="139" y="293"/>
                    <a:pt x="120" y="318"/>
                  </a:cubicBezTo>
                  <a:cubicBezTo>
                    <a:pt x="119" y="317"/>
                    <a:pt x="118" y="316"/>
                    <a:pt x="117" y="317"/>
                  </a:cubicBezTo>
                  <a:cubicBezTo>
                    <a:pt x="108" y="326"/>
                    <a:pt x="100" y="335"/>
                    <a:pt x="92" y="345"/>
                  </a:cubicBezTo>
                  <a:cubicBezTo>
                    <a:pt x="84" y="354"/>
                    <a:pt x="77" y="364"/>
                    <a:pt x="71" y="374"/>
                  </a:cubicBezTo>
                  <a:cubicBezTo>
                    <a:pt x="70" y="376"/>
                    <a:pt x="68" y="377"/>
                    <a:pt x="66" y="379"/>
                  </a:cubicBezTo>
                  <a:cubicBezTo>
                    <a:pt x="72" y="365"/>
                    <a:pt x="81" y="353"/>
                    <a:pt x="90" y="341"/>
                  </a:cubicBezTo>
                  <a:cubicBezTo>
                    <a:pt x="96" y="334"/>
                    <a:pt x="101" y="328"/>
                    <a:pt x="107" y="321"/>
                  </a:cubicBezTo>
                  <a:cubicBezTo>
                    <a:pt x="108" y="319"/>
                    <a:pt x="106" y="317"/>
                    <a:pt x="104" y="318"/>
                  </a:cubicBezTo>
                  <a:cubicBezTo>
                    <a:pt x="99" y="324"/>
                    <a:pt x="94" y="330"/>
                    <a:pt x="89" y="336"/>
                  </a:cubicBezTo>
                  <a:cubicBezTo>
                    <a:pt x="80" y="347"/>
                    <a:pt x="71" y="357"/>
                    <a:pt x="61" y="367"/>
                  </a:cubicBezTo>
                  <a:cubicBezTo>
                    <a:pt x="68" y="353"/>
                    <a:pt x="78" y="340"/>
                    <a:pt x="87" y="326"/>
                  </a:cubicBezTo>
                  <a:cubicBezTo>
                    <a:pt x="88" y="325"/>
                    <a:pt x="85" y="322"/>
                    <a:pt x="84" y="324"/>
                  </a:cubicBezTo>
                  <a:cubicBezTo>
                    <a:pt x="79" y="329"/>
                    <a:pt x="75" y="334"/>
                    <a:pt x="71" y="339"/>
                  </a:cubicBezTo>
                  <a:cubicBezTo>
                    <a:pt x="73" y="335"/>
                    <a:pt x="75" y="332"/>
                    <a:pt x="76" y="329"/>
                  </a:cubicBezTo>
                  <a:cubicBezTo>
                    <a:pt x="77" y="327"/>
                    <a:pt x="75" y="324"/>
                    <a:pt x="73" y="326"/>
                  </a:cubicBezTo>
                  <a:cubicBezTo>
                    <a:pt x="66" y="334"/>
                    <a:pt x="60" y="342"/>
                    <a:pt x="53" y="350"/>
                  </a:cubicBezTo>
                  <a:cubicBezTo>
                    <a:pt x="56" y="342"/>
                    <a:pt x="60" y="334"/>
                    <a:pt x="64" y="325"/>
                  </a:cubicBezTo>
                  <a:cubicBezTo>
                    <a:pt x="64" y="325"/>
                    <a:pt x="64" y="325"/>
                    <a:pt x="64" y="325"/>
                  </a:cubicBezTo>
                  <a:cubicBezTo>
                    <a:pt x="64" y="325"/>
                    <a:pt x="64" y="325"/>
                    <a:pt x="64" y="325"/>
                  </a:cubicBezTo>
                  <a:cubicBezTo>
                    <a:pt x="64" y="325"/>
                    <a:pt x="64" y="325"/>
                    <a:pt x="64" y="325"/>
                  </a:cubicBezTo>
                  <a:cubicBezTo>
                    <a:pt x="65" y="323"/>
                    <a:pt x="62" y="322"/>
                    <a:pt x="60" y="323"/>
                  </a:cubicBezTo>
                  <a:cubicBezTo>
                    <a:pt x="56" y="330"/>
                    <a:pt x="51" y="336"/>
                    <a:pt x="45" y="341"/>
                  </a:cubicBezTo>
                  <a:cubicBezTo>
                    <a:pt x="47" y="336"/>
                    <a:pt x="49" y="331"/>
                    <a:pt x="51" y="326"/>
                  </a:cubicBezTo>
                  <a:cubicBezTo>
                    <a:pt x="52" y="325"/>
                    <a:pt x="50" y="323"/>
                    <a:pt x="49" y="324"/>
                  </a:cubicBezTo>
                  <a:cubicBezTo>
                    <a:pt x="43" y="326"/>
                    <a:pt x="42" y="329"/>
                    <a:pt x="41" y="335"/>
                  </a:cubicBezTo>
                  <a:cubicBezTo>
                    <a:pt x="41" y="336"/>
                    <a:pt x="41" y="337"/>
                    <a:pt x="42" y="337"/>
                  </a:cubicBezTo>
                  <a:cubicBezTo>
                    <a:pt x="41" y="340"/>
                    <a:pt x="40" y="343"/>
                    <a:pt x="40" y="347"/>
                  </a:cubicBezTo>
                  <a:cubicBezTo>
                    <a:pt x="39" y="349"/>
                    <a:pt x="41" y="350"/>
                    <a:pt x="43" y="349"/>
                  </a:cubicBezTo>
                  <a:cubicBezTo>
                    <a:pt x="47" y="345"/>
                    <a:pt x="51" y="342"/>
                    <a:pt x="54" y="338"/>
                  </a:cubicBezTo>
                  <a:cubicBezTo>
                    <a:pt x="51" y="345"/>
                    <a:pt x="48" y="351"/>
                    <a:pt x="45" y="358"/>
                  </a:cubicBezTo>
                  <a:cubicBezTo>
                    <a:pt x="45" y="360"/>
                    <a:pt x="47" y="361"/>
                    <a:pt x="49" y="360"/>
                  </a:cubicBezTo>
                  <a:cubicBezTo>
                    <a:pt x="54" y="355"/>
                    <a:pt x="59" y="349"/>
                    <a:pt x="64" y="343"/>
                  </a:cubicBezTo>
                  <a:cubicBezTo>
                    <a:pt x="60" y="351"/>
                    <a:pt x="55" y="358"/>
                    <a:pt x="50" y="366"/>
                  </a:cubicBezTo>
                  <a:cubicBezTo>
                    <a:pt x="49" y="367"/>
                    <a:pt x="52" y="370"/>
                    <a:pt x="53" y="368"/>
                  </a:cubicBezTo>
                  <a:cubicBezTo>
                    <a:pt x="57" y="364"/>
                    <a:pt x="60" y="359"/>
                    <a:pt x="64" y="355"/>
                  </a:cubicBezTo>
                  <a:cubicBezTo>
                    <a:pt x="60" y="361"/>
                    <a:pt x="56" y="368"/>
                    <a:pt x="53" y="375"/>
                  </a:cubicBezTo>
                  <a:cubicBezTo>
                    <a:pt x="53" y="377"/>
                    <a:pt x="55" y="378"/>
                    <a:pt x="57" y="377"/>
                  </a:cubicBezTo>
                  <a:cubicBezTo>
                    <a:pt x="61" y="373"/>
                    <a:pt x="65" y="369"/>
                    <a:pt x="69" y="365"/>
                  </a:cubicBezTo>
                  <a:cubicBezTo>
                    <a:pt x="65" y="371"/>
                    <a:pt x="62" y="378"/>
                    <a:pt x="59" y="385"/>
                  </a:cubicBezTo>
                  <a:cubicBezTo>
                    <a:pt x="59" y="387"/>
                    <a:pt x="61" y="388"/>
                    <a:pt x="62" y="387"/>
                  </a:cubicBezTo>
                  <a:cubicBezTo>
                    <a:pt x="64" y="386"/>
                    <a:pt x="66" y="384"/>
                    <a:pt x="68" y="382"/>
                  </a:cubicBezTo>
                  <a:cubicBezTo>
                    <a:pt x="67" y="384"/>
                    <a:pt x="67" y="386"/>
                    <a:pt x="66" y="388"/>
                  </a:cubicBezTo>
                  <a:cubicBezTo>
                    <a:pt x="64" y="391"/>
                    <a:pt x="62" y="393"/>
                    <a:pt x="59" y="396"/>
                  </a:cubicBezTo>
                  <a:cubicBezTo>
                    <a:pt x="58" y="398"/>
                    <a:pt x="61" y="400"/>
                    <a:pt x="62" y="399"/>
                  </a:cubicBezTo>
                  <a:cubicBezTo>
                    <a:pt x="63" y="398"/>
                    <a:pt x="64" y="397"/>
                    <a:pt x="65" y="396"/>
                  </a:cubicBezTo>
                  <a:cubicBezTo>
                    <a:pt x="66" y="396"/>
                    <a:pt x="66" y="396"/>
                    <a:pt x="66" y="395"/>
                  </a:cubicBezTo>
                  <a:cubicBezTo>
                    <a:pt x="66" y="395"/>
                    <a:pt x="67" y="395"/>
                    <a:pt x="67" y="395"/>
                  </a:cubicBezTo>
                  <a:cubicBezTo>
                    <a:pt x="92" y="373"/>
                    <a:pt x="111" y="342"/>
                    <a:pt x="132" y="315"/>
                  </a:cubicBezTo>
                  <a:cubicBezTo>
                    <a:pt x="149" y="293"/>
                    <a:pt x="167" y="272"/>
                    <a:pt x="185" y="250"/>
                  </a:cubicBezTo>
                  <a:cubicBezTo>
                    <a:pt x="169" y="273"/>
                    <a:pt x="154" y="297"/>
                    <a:pt x="140" y="321"/>
                  </a:cubicBezTo>
                  <a:cubicBezTo>
                    <a:pt x="132" y="333"/>
                    <a:pt x="125" y="345"/>
                    <a:pt x="117" y="357"/>
                  </a:cubicBezTo>
                  <a:cubicBezTo>
                    <a:pt x="102" y="375"/>
                    <a:pt x="88" y="393"/>
                    <a:pt x="73" y="411"/>
                  </a:cubicBezTo>
                  <a:cubicBezTo>
                    <a:pt x="72" y="413"/>
                    <a:pt x="74" y="415"/>
                    <a:pt x="76" y="413"/>
                  </a:cubicBezTo>
                  <a:cubicBezTo>
                    <a:pt x="94" y="396"/>
                    <a:pt x="108" y="377"/>
                    <a:pt x="122" y="357"/>
                  </a:cubicBezTo>
                  <a:cubicBezTo>
                    <a:pt x="122" y="356"/>
                    <a:pt x="122" y="356"/>
                    <a:pt x="122" y="356"/>
                  </a:cubicBezTo>
                  <a:cubicBezTo>
                    <a:pt x="132" y="344"/>
                    <a:pt x="142" y="332"/>
                    <a:pt x="153" y="321"/>
                  </a:cubicBezTo>
                  <a:cubicBezTo>
                    <a:pt x="170" y="303"/>
                    <a:pt x="150" y="332"/>
                    <a:pt x="147" y="337"/>
                  </a:cubicBezTo>
                  <a:cubicBezTo>
                    <a:pt x="132" y="360"/>
                    <a:pt x="117" y="385"/>
                    <a:pt x="100" y="408"/>
                  </a:cubicBezTo>
                  <a:cubicBezTo>
                    <a:pt x="97" y="410"/>
                    <a:pt x="95" y="412"/>
                    <a:pt x="95" y="414"/>
                  </a:cubicBezTo>
                  <a:cubicBezTo>
                    <a:pt x="93" y="417"/>
                    <a:pt x="91" y="420"/>
                    <a:pt x="89" y="422"/>
                  </a:cubicBezTo>
                  <a:cubicBezTo>
                    <a:pt x="88" y="424"/>
                    <a:pt x="90" y="427"/>
                    <a:pt x="92" y="425"/>
                  </a:cubicBezTo>
                  <a:cubicBezTo>
                    <a:pt x="106" y="407"/>
                    <a:pt x="119" y="389"/>
                    <a:pt x="133" y="372"/>
                  </a:cubicBezTo>
                  <a:cubicBezTo>
                    <a:pt x="147" y="353"/>
                    <a:pt x="170" y="332"/>
                    <a:pt x="180" y="311"/>
                  </a:cubicBezTo>
                  <a:cubicBezTo>
                    <a:pt x="160" y="354"/>
                    <a:pt x="124" y="387"/>
                    <a:pt x="100" y="427"/>
                  </a:cubicBezTo>
                  <a:cubicBezTo>
                    <a:pt x="99" y="429"/>
                    <a:pt x="102" y="431"/>
                    <a:pt x="103" y="429"/>
                  </a:cubicBezTo>
                  <a:cubicBezTo>
                    <a:pt x="139" y="395"/>
                    <a:pt x="167" y="352"/>
                    <a:pt x="199" y="314"/>
                  </a:cubicBezTo>
                  <a:cubicBezTo>
                    <a:pt x="192" y="322"/>
                    <a:pt x="188" y="332"/>
                    <a:pt x="183" y="340"/>
                  </a:cubicBezTo>
                  <a:cubicBezTo>
                    <a:pt x="174" y="353"/>
                    <a:pt x="164" y="365"/>
                    <a:pt x="153" y="378"/>
                  </a:cubicBezTo>
                  <a:cubicBezTo>
                    <a:pt x="138" y="396"/>
                    <a:pt x="122" y="414"/>
                    <a:pt x="108" y="434"/>
                  </a:cubicBezTo>
                  <a:cubicBezTo>
                    <a:pt x="107" y="436"/>
                    <a:pt x="110" y="438"/>
                    <a:pt x="111" y="436"/>
                  </a:cubicBezTo>
                  <a:cubicBezTo>
                    <a:pt x="145" y="403"/>
                    <a:pt x="173" y="364"/>
                    <a:pt x="204" y="327"/>
                  </a:cubicBezTo>
                  <a:cubicBezTo>
                    <a:pt x="175" y="361"/>
                    <a:pt x="145" y="407"/>
                    <a:pt x="116" y="445"/>
                  </a:cubicBezTo>
                  <a:cubicBezTo>
                    <a:pt x="115" y="447"/>
                    <a:pt x="117" y="449"/>
                    <a:pt x="119" y="448"/>
                  </a:cubicBezTo>
                  <a:cubicBezTo>
                    <a:pt x="126" y="444"/>
                    <a:pt x="132" y="440"/>
                    <a:pt x="137" y="434"/>
                  </a:cubicBezTo>
                  <a:cubicBezTo>
                    <a:pt x="132" y="442"/>
                    <a:pt x="128" y="449"/>
                    <a:pt x="124" y="457"/>
                  </a:cubicBezTo>
                  <a:cubicBezTo>
                    <a:pt x="124" y="459"/>
                    <a:pt x="125" y="460"/>
                    <a:pt x="127" y="459"/>
                  </a:cubicBezTo>
                  <a:cubicBezTo>
                    <a:pt x="154" y="445"/>
                    <a:pt x="168" y="415"/>
                    <a:pt x="185" y="391"/>
                  </a:cubicBezTo>
                  <a:cubicBezTo>
                    <a:pt x="188" y="385"/>
                    <a:pt x="192" y="381"/>
                    <a:pt x="196" y="376"/>
                  </a:cubicBezTo>
                  <a:cubicBezTo>
                    <a:pt x="196" y="376"/>
                    <a:pt x="197" y="376"/>
                    <a:pt x="197" y="376"/>
                  </a:cubicBezTo>
                  <a:cubicBezTo>
                    <a:pt x="191" y="386"/>
                    <a:pt x="185" y="395"/>
                    <a:pt x="179" y="404"/>
                  </a:cubicBezTo>
                  <a:cubicBezTo>
                    <a:pt x="163" y="427"/>
                    <a:pt x="146" y="448"/>
                    <a:pt x="130" y="471"/>
                  </a:cubicBezTo>
                  <a:cubicBezTo>
                    <a:pt x="129" y="472"/>
                    <a:pt x="131" y="474"/>
                    <a:pt x="133" y="473"/>
                  </a:cubicBezTo>
                  <a:cubicBezTo>
                    <a:pt x="156" y="455"/>
                    <a:pt x="170" y="429"/>
                    <a:pt x="190" y="408"/>
                  </a:cubicBezTo>
                  <a:cubicBezTo>
                    <a:pt x="181" y="417"/>
                    <a:pt x="175" y="433"/>
                    <a:pt x="168" y="444"/>
                  </a:cubicBezTo>
                  <a:cubicBezTo>
                    <a:pt x="159" y="457"/>
                    <a:pt x="149" y="470"/>
                    <a:pt x="140" y="484"/>
                  </a:cubicBezTo>
                  <a:cubicBezTo>
                    <a:pt x="139" y="486"/>
                    <a:pt x="141" y="488"/>
                    <a:pt x="143" y="487"/>
                  </a:cubicBezTo>
                  <a:cubicBezTo>
                    <a:pt x="153" y="481"/>
                    <a:pt x="161" y="473"/>
                    <a:pt x="168" y="464"/>
                  </a:cubicBezTo>
                  <a:cubicBezTo>
                    <a:pt x="161" y="473"/>
                    <a:pt x="154" y="482"/>
                    <a:pt x="147" y="491"/>
                  </a:cubicBezTo>
                  <a:cubicBezTo>
                    <a:pt x="146" y="493"/>
                    <a:pt x="148" y="495"/>
                    <a:pt x="150" y="494"/>
                  </a:cubicBezTo>
                  <a:cubicBezTo>
                    <a:pt x="165" y="483"/>
                    <a:pt x="176" y="468"/>
                    <a:pt x="191" y="457"/>
                  </a:cubicBezTo>
                  <a:cubicBezTo>
                    <a:pt x="189" y="458"/>
                    <a:pt x="183" y="474"/>
                    <a:pt x="181" y="477"/>
                  </a:cubicBezTo>
                  <a:cubicBezTo>
                    <a:pt x="175" y="486"/>
                    <a:pt x="168" y="494"/>
                    <a:pt x="162" y="502"/>
                  </a:cubicBezTo>
                  <a:cubicBezTo>
                    <a:pt x="160" y="504"/>
                    <a:pt x="163" y="506"/>
                    <a:pt x="165" y="505"/>
                  </a:cubicBezTo>
                  <a:cubicBezTo>
                    <a:pt x="175" y="495"/>
                    <a:pt x="184" y="485"/>
                    <a:pt x="194" y="476"/>
                  </a:cubicBezTo>
                  <a:cubicBezTo>
                    <a:pt x="185" y="485"/>
                    <a:pt x="176" y="503"/>
                    <a:pt x="169" y="514"/>
                  </a:cubicBezTo>
                  <a:cubicBezTo>
                    <a:pt x="167" y="516"/>
                    <a:pt x="170" y="518"/>
                    <a:pt x="172" y="516"/>
                  </a:cubicBezTo>
                  <a:cubicBezTo>
                    <a:pt x="179" y="511"/>
                    <a:pt x="185" y="505"/>
                    <a:pt x="191" y="499"/>
                  </a:cubicBezTo>
                  <a:cubicBezTo>
                    <a:pt x="208" y="483"/>
                    <a:pt x="185" y="506"/>
                    <a:pt x="180" y="512"/>
                  </a:cubicBezTo>
                  <a:cubicBezTo>
                    <a:pt x="179" y="514"/>
                    <a:pt x="181" y="517"/>
                    <a:pt x="183" y="515"/>
                  </a:cubicBezTo>
                  <a:cubicBezTo>
                    <a:pt x="189" y="512"/>
                    <a:pt x="194" y="509"/>
                    <a:pt x="200" y="505"/>
                  </a:cubicBezTo>
                  <a:cubicBezTo>
                    <a:pt x="201" y="504"/>
                    <a:pt x="201" y="502"/>
                    <a:pt x="200" y="501"/>
                  </a:cubicBezTo>
                  <a:cubicBezTo>
                    <a:pt x="198" y="501"/>
                    <a:pt x="196" y="501"/>
                    <a:pt x="195" y="500"/>
                  </a:cubicBezTo>
                  <a:cubicBezTo>
                    <a:pt x="198" y="496"/>
                    <a:pt x="201" y="492"/>
                    <a:pt x="204" y="487"/>
                  </a:cubicBezTo>
                  <a:cubicBezTo>
                    <a:pt x="206" y="485"/>
                    <a:pt x="203" y="483"/>
                    <a:pt x="201" y="485"/>
                  </a:cubicBezTo>
                  <a:cubicBezTo>
                    <a:pt x="194" y="490"/>
                    <a:pt x="188" y="496"/>
                    <a:pt x="182" y="502"/>
                  </a:cubicBezTo>
                  <a:cubicBezTo>
                    <a:pt x="181" y="503"/>
                    <a:pt x="180" y="504"/>
                    <a:pt x="179" y="505"/>
                  </a:cubicBezTo>
                  <a:cubicBezTo>
                    <a:pt x="180" y="505"/>
                    <a:pt x="180" y="504"/>
                    <a:pt x="181" y="503"/>
                  </a:cubicBezTo>
                  <a:cubicBezTo>
                    <a:pt x="189" y="492"/>
                    <a:pt x="196" y="483"/>
                    <a:pt x="201" y="470"/>
                  </a:cubicBezTo>
                  <a:cubicBezTo>
                    <a:pt x="202" y="468"/>
                    <a:pt x="199" y="466"/>
                    <a:pt x="198" y="468"/>
                  </a:cubicBezTo>
                  <a:cubicBezTo>
                    <a:pt x="193" y="472"/>
                    <a:pt x="188" y="476"/>
                    <a:pt x="184" y="480"/>
                  </a:cubicBezTo>
                  <a:cubicBezTo>
                    <a:pt x="190" y="471"/>
                    <a:pt x="195" y="462"/>
                    <a:pt x="199" y="451"/>
                  </a:cubicBezTo>
                  <a:cubicBezTo>
                    <a:pt x="199" y="450"/>
                    <a:pt x="197" y="448"/>
                    <a:pt x="196" y="449"/>
                  </a:cubicBezTo>
                  <a:cubicBezTo>
                    <a:pt x="182" y="457"/>
                    <a:pt x="170" y="469"/>
                    <a:pt x="160" y="481"/>
                  </a:cubicBezTo>
                  <a:cubicBezTo>
                    <a:pt x="173" y="465"/>
                    <a:pt x="188" y="450"/>
                    <a:pt x="198" y="431"/>
                  </a:cubicBezTo>
                  <a:cubicBezTo>
                    <a:pt x="200" y="429"/>
                    <a:pt x="197" y="427"/>
                    <a:pt x="195" y="429"/>
                  </a:cubicBezTo>
                  <a:cubicBezTo>
                    <a:pt x="186" y="438"/>
                    <a:pt x="177" y="448"/>
                    <a:pt x="169" y="458"/>
                  </a:cubicBezTo>
                  <a:cubicBezTo>
                    <a:pt x="165" y="462"/>
                    <a:pt x="162" y="466"/>
                    <a:pt x="158" y="470"/>
                  </a:cubicBezTo>
                  <a:cubicBezTo>
                    <a:pt x="156" y="472"/>
                    <a:pt x="141" y="489"/>
                    <a:pt x="152" y="473"/>
                  </a:cubicBezTo>
                  <a:cubicBezTo>
                    <a:pt x="167" y="449"/>
                    <a:pt x="185" y="428"/>
                    <a:pt x="196" y="403"/>
                  </a:cubicBezTo>
                  <a:cubicBezTo>
                    <a:pt x="197" y="401"/>
                    <a:pt x="195" y="399"/>
                    <a:pt x="193" y="401"/>
                  </a:cubicBezTo>
                  <a:cubicBezTo>
                    <a:pt x="177" y="415"/>
                    <a:pt x="158" y="439"/>
                    <a:pt x="145" y="456"/>
                  </a:cubicBezTo>
                  <a:cubicBezTo>
                    <a:pt x="166" y="427"/>
                    <a:pt x="189" y="400"/>
                    <a:pt x="205" y="367"/>
                  </a:cubicBezTo>
                  <a:cubicBezTo>
                    <a:pt x="206" y="366"/>
                    <a:pt x="204" y="364"/>
                    <a:pt x="202" y="365"/>
                  </a:cubicBezTo>
                  <a:cubicBezTo>
                    <a:pt x="178" y="387"/>
                    <a:pt x="165" y="419"/>
                    <a:pt x="144" y="443"/>
                  </a:cubicBezTo>
                  <a:cubicBezTo>
                    <a:pt x="137" y="450"/>
                    <a:pt x="126" y="461"/>
                    <a:pt x="135" y="444"/>
                  </a:cubicBezTo>
                  <a:cubicBezTo>
                    <a:pt x="141" y="435"/>
                    <a:pt x="147" y="426"/>
                    <a:pt x="154" y="417"/>
                  </a:cubicBezTo>
                  <a:cubicBezTo>
                    <a:pt x="167" y="400"/>
                    <a:pt x="180" y="383"/>
                    <a:pt x="191" y="364"/>
                  </a:cubicBezTo>
                  <a:cubicBezTo>
                    <a:pt x="193" y="362"/>
                    <a:pt x="190" y="360"/>
                    <a:pt x="189" y="362"/>
                  </a:cubicBezTo>
                  <a:cubicBezTo>
                    <a:pt x="177" y="372"/>
                    <a:pt x="168" y="385"/>
                    <a:pt x="159" y="398"/>
                  </a:cubicBezTo>
                  <a:cubicBezTo>
                    <a:pt x="153" y="407"/>
                    <a:pt x="147" y="417"/>
                    <a:pt x="140" y="426"/>
                  </a:cubicBezTo>
                  <a:cubicBezTo>
                    <a:pt x="138" y="428"/>
                    <a:pt x="119" y="448"/>
                    <a:pt x="125" y="440"/>
                  </a:cubicBezTo>
                  <a:cubicBezTo>
                    <a:pt x="155" y="401"/>
                    <a:pt x="185" y="363"/>
                    <a:pt x="210" y="320"/>
                  </a:cubicBezTo>
                  <a:cubicBezTo>
                    <a:pt x="211" y="318"/>
                    <a:pt x="208" y="316"/>
                    <a:pt x="207" y="317"/>
                  </a:cubicBezTo>
                  <a:cubicBezTo>
                    <a:pt x="189" y="338"/>
                    <a:pt x="173" y="359"/>
                    <a:pt x="156" y="380"/>
                  </a:cubicBezTo>
                  <a:cubicBezTo>
                    <a:pt x="149" y="390"/>
                    <a:pt x="141" y="399"/>
                    <a:pt x="133" y="408"/>
                  </a:cubicBezTo>
                  <a:cubicBezTo>
                    <a:pt x="131" y="411"/>
                    <a:pt x="128" y="414"/>
                    <a:pt x="125" y="417"/>
                  </a:cubicBezTo>
                  <a:cubicBezTo>
                    <a:pt x="153" y="380"/>
                    <a:pt x="187" y="350"/>
                    <a:pt x="204" y="307"/>
                  </a:cubicBezTo>
                  <a:cubicBezTo>
                    <a:pt x="205" y="305"/>
                    <a:pt x="202" y="303"/>
                    <a:pt x="201" y="305"/>
                  </a:cubicBezTo>
                  <a:cubicBezTo>
                    <a:pt x="187" y="322"/>
                    <a:pt x="172" y="338"/>
                    <a:pt x="159" y="356"/>
                  </a:cubicBezTo>
                  <a:cubicBezTo>
                    <a:pt x="142" y="378"/>
                    <a:pt x="126" y="401"/>
                    <a:pt x="106" y="421"/>
                  </a:cubicBezTo>
                  <a:cubicBezTo>
                    <a:pt x="120" y="407"/>
                    <a:pt x="133" y="385"/>
                    <a:pt x="146" y="368"/>
                  </a:cubicBezTo>
                  <a:cubicBezTo>
                    <a:pt x="162" y="348"/>
                    <a:pt x="176" y="328"/>
                    <a:pt x="187" y="306"/>
                  </a:cubicBezTo>
                  <a:cubicBezTo>
                    <a:pt x="188" y="304"/>
                    <a:pt x="185" y="302"/>
                    <a:pt x="184" y="304"/>
                  </a:cubicBezTo>
                  <a:cubicBezTo>
                    <a:pt x="167" y="323"/>
                    <a:pt x="151" y="342"/>
                    <a:pt x="136" y="362"/>
                  </a:cubicBezTo>
                  <a:cubicBezTo>
                    <a:pt x="131" y="369"/>
                    <a:pt x="126" y="376"/>
                    <a:pt x="120" y="382"/>
                  </a:cubicBezTo>
                  <a:cubicBezTo>
                    <a:pt x="123" y="377"/>
                    <a:pt x="126" y="373"/>
                    <a:pt x="130" y="368"/>
                  </a:cubicBezTo>
                  <a:cubicBezTo>
                    <a:pt x="143" y="349"/>
                    <a:pt x="157" y="330"/>
                    <a:pt x="166" y="308"/>
                  </a:cubicBezTo>
                  <a:cubicBezTo>
                    <a:pt x="167" y="306"/>
                    <a:pt x="165" y="305"/>
                    <a:pt x="164" y="306"/>
                  </a:cubicBezTo>
                  <a:cubicBezTo>
                    <a:pt x="153" y="316"/>
                    <a:pt x="144" y="326"/>
                    <a:pt x="134" y="337"/>
                  </a:cubicBezTo>
                  <a:cubicBezTo>
                    <a:pt x="141" y="325"/>
                    <a:pt x="148" y="313"/>
                    <a:pt x="155" y="302"/>
                  </a:cubicBezTo>
                  <a:cubicBezTo>
                    <a:pt x="173" y="272"/>
                    <a:pt x="194" y="244"/>
                    <a:pt x="215" y="216"/>
                  </a:cubicBezTo>
                  <a:cubicBezTo>
                    <a:pt x="243" y="185"/>
                    <a:pt x="272" y="155"/>
                    <a:pt x="300" y="123"/>
                  </a:cubicBezTo>
                  <a:cubicBezTo>
                    <a:pt x="310" y="111"/>
                    <a:pt x="321" y="100"/>
                    <a:pt x="332" y="88"/>
                  </a:cubicBezTo>
                  <a:cubicBezTo>
                    <a:pt x="331" y="90"/>
                    <a:pt x="329" y="92"/>
                    <a:pt x="327" y="94"/>
                  </a:cubicBezTo>
                  <a:cubicBezTo>
                    <a:pt x="309" y="117"/>
                    <a:pt x="288" y="138"/>
                    <a:pt x="269" y="160"/>
                  </a:cubicBezTo>
                  <a:cubicBezTo>
                    <a:pt x="235" y="199"/>
                    <a:pt x="196" y="239"/>
                    <a:pt x="173" y="285"/>
                  </a:cubicBezTo>
                  <a:cubicBezTo>
                    <a:pt x="173" y="286"/>
                    <a:pt x="174" y="287"/>
                    <a:pt x="175" y="286"/>
                  </a:cubicBezTo>
                  <a:cubicBezTo>
                    <a:pt x="198" y="241"/>
                    <a:pt x="237" y="201"/>
                    <a:pt x="271" y="162"/>
                  </a:cubicBezTo>
                  <a:cubicBezTo>
                    <a:pt x="287" y="144"/>
                    <a:pt x="303" y="126"/>
                    <a:pt x="319" y="109"/>
                  </a:cubicBezTo>
                  <a:cubicBezTo>
                    <a:pt x="327" y="101"/>
                    <a:pt x="333" y="92"/>
                    <a:pt x="340" y="84"/>
                  </a:cubicBezTo>
                  <a:cubicBezTo>
                    <a:pt x="346" y="77"/>
                    <a:pt x="366" y="64"/>
                    <a:pt x="369" y="57"/>
                  </a:cubicBezTo>
                  <a:cubicBezTo>
                    <a:pt x="367" y="62"/>
                    <a:pt x="364" y="66"/>
                    <a:pt x="362" y="70"/>
                  </a:cubicBezTo>
                  <a:cubicBezTo>
                    <a:pt x="330" y="98"/>
                    <a:pt x="303" y="130"/>
                    <a:pt x="278" y="162"/>
                  </a:cubicBezTo>
                  <a:cubicBezTo>
                    <a:pt x="277" y="164"/>
                    <a:pt x="275" y="165"/>
                    <a:pt x="274" y="166"/>
                  </a:cubicBezTo>
                  <a:cubicBezTo>
                    <a:pt x="242" y="204"/>
                    <a:pt x="204" y="243"/>
                    <a:pt x="180" y="287"/>
                  </a:cubicBezTo>
                  <a:cubicBezTo>
                    <a:pt x="180" y="289"/>
                    <a:pt x="182" y="290"/>
                    <a:pt x="183" y="289"/>
                  </a:cubicBezTo>
                  <a:cubicBezTo>
                    <a:pt x="219" y="248"/>
                    <a:pt x="250" y="203"/>
                    <a:pt x="284" y="160"/>
                  </a:cubicBezTo>
                  <a:cubicBezTo>
                    <a:pt x="285" y="158"/>
                    <a:pt x="287" y="156"/>
                    <a:pt x="289" y="155"/>
                  </a:cubicBezTo>
                  <a:cubicBezTo>
                    <a:pt x="312" y="128"/>
                    <a:pt x="340" y="105"/>
                    <a:pt x="361" y="76"/>
                  </a:cubicBezTo>
                  <a:cubicBezTo>
                    <a:pt x="362" y="74"/>
                    <a:pt x="364" y="73"/>
                    <a:pt x="366" y="71"/>
                  </a:cubicBezTo>
                  <a:cubicBezTo>
                    <a:pt x="358" y="78"/>
                    <a:pt x="349" y="93"/>
                    <a:pt x="340" y="102"/>
                  </a:cubicBezTo>
                  <a:cubicBezTo>
                    <a:pt x="328" y="116"/>
                    <a:pt x="317" y="130"/>
                    <a:pt x="305" y="144"/>
                  </a:cubicBezTo>
                  <a:cubicBezTo>
                    <a:pt x="289" y="164"/>
                    <a:pt x="274" y="183"/>
                    <a:pt x="259" y="203"/>
                  </a:cubicBezTo>
                  <a:cubicBezTo>
                    <a:pt x="235" y="230"/>
                    <a:pt x="212" y="258"/>
                    <a:pt x="195" y="290"/>
                  </a:cubicBezTo>
                  <a:cubicBezTo>
                    <a:pt x="194" y="292"/>
                    <a:pt x="197" y="294"/>
                    <a:pt x="198" y="292"/>
                  </a:cubicBezTo>
                  <a:cubicBezTo>
                    <a:pt x="222" y="260"/>
                    <a:pt x="246" y="227"/>
                    <a:pt x="270" y="195"/>
                  </a:cubicBezTo>
                  <a:cubicBezTo>
                    <a:pt x="292" y="172"/>
                    <a:pt x="315" y="149"/>
                    <a:pt x="335" y="125"/>
                  </a:cubicBezTo>
                  <a:cubicBezTo>
                    <a:pt x="344" y="115"/>
                    <a:pt x="351" y="105"/>
                    <a:pt x="360" y="95"/>
                  </a:cubicBezTo>
                  <a:cubicBezTo>
                    <a:pt x="383" y="68"/>
                    <a:pt x="367" y="91"/>
                    <a:pt x="365" y="94"/>
                  </a:cubicBezTo>
                  <a:cubicBezTo>
                    <a:pt x="358" y="104"/>
                    <a:pt x="351" y="113"/>
                    <a:pt x="343" y="123"/>
                  </a:cubicBezTo>
                  <a:cubicBezTo>
                    <a:pt x="324" y="147"/>
                    <a:pt x="303" y="169"/>
                    <a:pt x="285" y="193"/>
                  </a:cubicBezTo>
                  <a:cubicBezTo>
                    <a:pt x="278" y="201"/>
                    <a:pt x="272" y="210"/>
                    <a:pt x="267" y="218"/>
                  </a:cubicBezTo>
                  <a:cubicBezTo>
                    <a:pt x="259" y="227"/>
                    <a:pt x="251" y="236"/>
                    <a:pt x="242" y="245"/>
                  </a:cubicBezTo>
                  <a:cubicBezTo>
                    <a:pt x="230" y="258"/>
                    <a:pt x="219" y="271"/>
                    <a:pt x="214" y="288"/>
                  </a:cubicBezTo>
                  <a:cubicBezTo>
                    <a:pt x="214" y="290"/>
                    <a:pt x="216" y="291"/>
                    <a:pt x="217" y="290"/>
                  </a:cubicBezTo>
                  <a:cubicBezTo>
                    <a:pt x="238" y="268"/>
                    <a:pt x="255" y="241"/>
                    <a:pt x="273" y="216"/>
                  </a:cubicBezTo>
                  <a:cubicBezTo>
                    <a:pt x="273" y="215"/>
                    <a:pt x="274" y="215"/>
                    <a:pt x="274" y="214"/>
                  </a:cubicBezTo>
                  <a:cubicBezTo>
                    <a:pt x="296" y="190"/>
                    <a:pt x="320" y="167"/>
                    <a:pt x="341" y="142"/>
                  </a:cubicBezTo>
                  <a:cubicBezTo>
                    <a:pt x="350" y="132"/>
                    <a:pt x="358" y="121"/>
                    <a:pt x="367" y="112"/>
                  </a:cubicBezTo>
                  <a:cubicBezTo>
                    <a:pt x="372" y="106"/>
                    <a:pt x="377" y="100"/>
                    <a:pt x="383" y="95"/>
                  </a:cubicBezTo>
                  <a:cubicBezTo>
                    <a:pt x="402" y="78"/>
                    <a:pt x="373" y="112"/>
                    <a:pt x="376" y="109"/>
                  </a:cubicBezTo>
                  <a:cubicBezTo>
                    <a:pt x="327" y="165"/>
                    <a:pt x="278" y="221"/>
                    <a:pt x="231" y="279"/>
                  </a:cubicBezTo>
                  <a:cubicBezTo>
                    <a:pt x="229" y="280"/>
                    <a:pt x="232" y="283"/>
                    <a:pt x="233" y="281"/>
                  </a:cubicBezTo>
                  <a:cubicBezTo>
                    <a:pt x="295" y="227"/>
                    <a:pt x="338" y="158"/>
                    <a:pt x="393" y="99"/>
                  </a:cubicBezTo>
                  <a:cubicBezTo>
                    <a:pt x="399" y="93"/>
                    <a:pt x="413" y="78"/>
                    <a:pt x="393" y="104"/>
                  </a:cubicBezTo>
                  <a:cubicBezTo>
                    <a:pt x="386" y="113"/>
                    <a:pt x="378" y="121"/>
                    <a:pt x="371" y="130"/>
                  </a:cubicBezTo>
                  <a:cubicBezTo>
                    <a:pt x="356" y="146"/>
                    <a:pt x="342" y="163"/>
                    <a:pt x="327" y="180"/>
                  </a:cubicBezTo>
                  <a:cubicBezTo>
                    <a:pt x="301" y="211"/>
                    <a:pt x="272" y="242"/>
                    <a:pt x="249" y="275"/>
                  </a:cubicBezTo>
                  <a:cubicBezTo>
                    <a:pt x="248" y="277"/>
                    <a:pt x="250" y="279"/>
                    <a:pt x="252" y="278"/>
                  </a:cubicBezTo>
                  <a:cubicBezTo>
                    <a:pt x="264" y="266"/>
                    <a:pt x="277" y="255"/>
                    <a:pt x="289" y="243"/>
                  </a:cubicBezTo>
                  <a:cubicBezTo>
                    <a:pt x="279" y="256"/>
                    <a:pt x="269" y="269"/>
                    <a:pt x="260" y="283"/>
                  </a:cubicBezTo>
                  <a:cubicBezTo>
                    <a:pt x="259" y="285"/>
                    <a:pt x="262" y="287"/>
                    <a:pt x="263" y="286"/>
                  </a:cubicBezTo>
                  <a:cubicBezTo>
                    <a:pt x="276" y="272"/>
                    <a:pt x="289" y="259"/>
                    <a:pt x="302" y="246"/>
                  </a:cubicBezTo>
                  <a:cubicBezTo>
                    <a:pt x="291" y="259"/>
                    <a:pt x="281" y="272"/>
                    <a:pt x="272" y="287"/>
                  </a:cubicBezTo>
                  <a:cubicBezTo>
                    <a:pt x="270" y="289"/>
                    <a:pt x="273" y="290"/>
                    <a:pt x="274" y="289"/>
                  </a:cubicBezTo>
                  <a:cubicBezTo>
                    <a:pt x="281" y="286"/>
                    <a:pt x="288" y="281"/>
                    <a:pt x="295" y="277"/>
                  </a:cubicBezTo>
                  <a:cubicBezTo>
                    <a:pt x="291" y="283"/>
                    <a:pt x="287" y="289"/>
                    <a:pt x="283" y="295"/>
                  </a:cubicBezTo>
                  <a:cubicBezTo>
                    <a:pt x="282" y="297"/>
                    <a:pt x="284" y="298"/>
                    <a:pt x="286" y="297"/>
                  </a:cubicBezTo>
                  <a:cubicBezTo>
                    <a:pt x="300" y="285"/>
                    <a:pt x="314" y="273"/>
                    <a:pt x="328" y="261"/>
                  </a:cubicBezTo>
                  <a:cubicBezTo>
                    <a:pt x="313" y="278"/>
                    <a:pt x="297" y="295"/>
                    <a:pt x="282" y="313"/>
                  </a:cubicBezTo>
                  <a:cubicBezTo>
                    <a:pt x="281" y="314"/>
                    <a:pt x="283" y="317"/>
                    <a:pt x="284" y="316"/>
                  </a:cubicBezTo>
                  <a:cubicBezTo>
                    <a:pt x="294" y="308"/>
                    <a:pt x="304" y="300"/>
                    <a:pt x="313" y="292"/>
                  </a:cubicBezTo>
                  <a:cubicBezTo>
                    <a:pt x="308" y="297"/>
                    <a:pt x="298" y="310"/>
                    <a:pt x="292" y="319"/>
                  </a:cubicBezTo>
                  <a:cubicBezTo>
                    <a:pt x="291" y="320"/>
                    <a:pt x="293" y="322"/>
                    <a:pt x="295" y="321"/>
                  </a:cubicBezTo>
                  <a:cubicBezTo>
                    <a:pt x="300" y="319"/>
                    <a:pt x="305" y="316"/>
                    <a:pt x="310" y="313"/>
                  </a:cubicBezTo>
                  <a:cubicBezTo>
                    <a:pt x="310" y="313"/>
                    <a:pt x="304" y="330"/>
                    <a:pt x="303" y="331"/>
                  </a:cubicBezTo>
                  <a:cubicBezTo>
                    <a:pt x="303" y="333"/>
                    <a:pt x="304" y="335"/>
                    <a:pt x="306" y="334"/>
                  </a:cubicBezTo>
                  <a:cubicBezTo>
                    <a:pt x="315" y="329"/>
                    <a:pt x="313" y="328"/>
                    <a:pt x="312" y="337"/>
                  </a:cubicBezTo>
                  <a:cubicBezTo>
                    <a:pt x="311" y="339"/>
                    <a:pt x="312" y="340"/>
                    <a:pt x="313" y="340"/>
                  </a:cubicBezTo>
                  <a:cubicBezTo>
                    <a:pt x="314" y="340"/>
                    <a:pt x="314" y="340"/>
                    <a:pt x="314" y="340"/>
                  </a:cubicBezTo>
                  <a:cubicBezTo>
                    <a:pt x="317" y="340"/>
                    <a:pt x="317" y="336"/>
                    <a:pt x="314" y="336"/>
                  </a:cubicBezTo>
                  <a:cubicBezTo>
                    <a:pt x="317" y="336"/>
                    <a:pt x="317" y="329"/>
                    <a:pt x="317" y="327"/>
                  </a:cubicBezTo>
                  <a:cubicBezTo>
                    <a:pt x="317" y="326"/>
                    <a:pt x="316" y="324"/>
                    <a:pt x="314" y="325"/>
                  </a:cubicBezTo>
                  <a:cubicBezTo>
                    <a:pt x="303" y="332"/>
                    <a:pt x="316" y="313"/>
                    <a:pt x="318" y="308"/>
                  </a:cubicBezTo>
                  <a:cubicBezTo>
                    <a:pt x="319" y="306"/>
                    <a:pt x="317" y="305"/>
                    <a:pt x="316" y="305"/>
                  </a:cubicBezTo>
                  <a:cubicBezTo>
                    <a:pt x="311" y="308"/>
                    <a:pt x="293" y="324"/>
                    <a:pt x="305" y="307"/>
                  </a:cubicBezTo>
                  <a:cubicBezTo>
                    <a:pt x="311" y="301"/>
                    <a:pt x="316" y="294"/>
                    <a:pt x="320" y="287"/>
                  </a:cubicBezTo>
                  <a:cubicBezTo>
                    <a:pt x="322" y="284"/>
                    <a:pt x="319" y="283"/>
                    <a:pt x="317" y="284"/>
                  </a:cubicBezTo>
                  <a:cubicBezTo>
                    <a:pt x="311" y="289"/>
                    <a:pt x="305" y="294"/>
                    <a:pt x="299" y="300"/>
                  </a:cubicBezTo>
                  <a:cubicBezTo>
                    <a:pt x="303" y="295"/>
                    <a:pt x="307" y="290"/>
                    <a:pt x="311" y="286"/>
                  </a:cubicBezTo>
                  <a:cubicBezTo>
                    <a:pt x="327" y="268"/>
                    <a:pt x="343" y="252"/>
                    <a:pt x="359" y="235"/>
                  </a:cubicBezTo>
                  <a:cubicBezTo>
                    <a:pt x="378" y="217"/>
                    <a:pt x="397" y="198"/>
                    <a:pt x="414" y="177"/>
                  </a:cubicBezTo>
                  <a:cubicBezTo>
                    <a:pt x="415" y="175"/>
                    <a:pt x="413" y="173"/>
                    <a:pt x="411" y="175"/>
                  </a:cubicBezTo>
                  <a:cubicBezTo>
                    <a:pt x="392" y="194"/>
                    <a:pt x="373" y="214"/>
                    <a:pt x="355" y="233"/>
                  </a:cubicBezTo>
                  <a:cubicBezTo>
                    <a:pt x="353" y="235"/>
                    <a:pt x="352" y="236"/>
                    <a:pt x="350" y="238"/>
                  </a:cubicBezTo>
                  <a:cubicBezTo>
                    <a:pt x="335" y="251"/>
                    <a:pt x="319" y="265"/>
                    <a:pt x="303" y="278"/>
                  </a:cubicBezTo>
                  <a:cubicBezTo>
                    <a:pt x="298" y="282"/>
                    <a:pt x="284" y="299"/>
                    <a:pt x="295" y="283"/>
                  </a:cubicBezTo>
                  <a:cubicBezTo>
                    <a:pt x="298" y="278"/>
                    <a:pt x="302" y="273"/>
                    <a:pt x="306" y="268"/>
                  </a:cubicBezTo>
                  <a:cubicBezTo>
                    <a:pt x="324" y="252"/>
                    <a:pt x="340" y="233"/>
                    <a:pt x="356" y="214"/>
                  </a:cubicBezTo>
                  <a:cubicBezTo>
                    <a:pt x="371" y="198"/>
                    <a:pt x="386" y="181"/>
                    <a:pt x="398" y="162"/>
                  </a:cubicBezTo>
                  <a:cubicBezTo>
                    <a:pt x="399" y="160"/>
                    <a:pt x="396" y="158"/>
                    <a:pt x="395" y="160"/>
                  </a:cubicBezTo>
                  <a:cubicBezTo>
                    <a:pt x="376" y="181"/>
                    <a:pt x="359" y="202"/>
                    <a:pt x="341" y="223"/>
                  </a:cubicBezTo>
                  <a:cubicBezTo>
                    <a:pt x="330" y="235"/>
                    <a:pt x="319" y="246"/>
                    <a:pt x="309" y="258"/>
                  </a:cubicBezTo>
                  <a:cubicBezTo>
                    <a:pt x="305" y="262"/>
                    <a:pt x="301" y="266"/>
                    <a:pt x="297" y="270"/>
                  </a:cubicBezTo>
                  <a:cubicBezTo>
                    <a:pt x="293" y="274"/>
                    <a:pt x="275" y="289"/>
                    <a:pt x="280" y="281"/>
                  </a:cubicBezTo>
                  <a:cubicBezTo>
                    <a:pt x="286" y="271"/>
                    <a:pt x="294" y="261"/>
                    <a:pt x="301" y="252"/>
                  </a:cubicBezTo>
                  <a:cubicBezTo>
                    <a:pt x="311" y="240"/>
                    <a:pt x="320" y="229"/>
                    <a:pt x="330" y="217"/>
                  </a:cubicBezTo>
                  <a:cubicBezTo>
                    <a:pt x="338" y="210"/>
                    <a:pt x="346" y="202"/>
                    <a:pt x="353" y="194"/>
                  </a:cubicBezTo>
                  <a:cubicBezTo>
                    <a:pt x="379" y="167"/>
                    <a:pt x="408" y="142"/>
                    <a:pt x="428" y="110"/>
                  </a:cubicBezTo>
                  <a:cubicBezTo>
                    <a:pt x="429" y="108"/>
                    <a:pt x="426" y="106"/>
                    <a:pt x="425" y="107"/>
                  </a:cubicBezTo>
                  <a:cubicBezTo>
                    <a:pt x="417" y="113"/>
                    <a:pt x="410" y="120"/>
                    <a:pt x="403" y="126"/>
                  </a:cubicBezTo>
                  <a:cubicBezTo>
                    <a:pt x="409" y="119"/>
                    <a:pt x="415" y="110"/>
                    <a:pt x="419" y="102"/>
                  </a:cubicBezTo>
                  <a:cubicBezTo>
                    <a:pt x="419" y="100"/>
                    <a:pt x="418" y="98"/>
                    <a:pt x="416" y="99"/>
                  </a:cubicBezTo>
                  <a:cubicBezTo>
                    <a:pt x="408" y="105"/>
                    <a:pt x="402" y="113"/>
                    <a:pt x="396" y="121"/>
                  </a:cubicBezTo>
                  <a:cubicBezTo>
                    <a:pt x="388" y="133"/>
                    <a:pt x="379" y="145"/>
                    <a:pt x="369" y="156"/>
                  </a:cubicBezTo>
                  <a:cubicBezTo>
                    <a:pt x="357" y="169"/>
                    <a:pt x="345" y="182"/>
                    <a:pt x="333" y="195"/>
                  </a:cubicBezTo>
                  <a:cubicBezTo>
                    <a:pt x="327" y="200"/>
                    <a:pt x="322" y="206"/>
                    <a:pt x="316" y="212"/>
                  </a:cubicBezTo>
                  <a:cubicBezTo>
                    <a:pt x="296" y="232"/>
                    <a:pt x="276" y="250"/>
                    <a:pt x="256" y="269"/>
                  </a:cubicBezTo>
                  <a:cubicBezTo>
                    <a:pt x="284" y="243"/>
                    <a:pt x="310" y="206"/>
                    <a:pt x="336" y="175"/>
                  </a:cubicBezTo>
                  <a:cubicBezTo>
                    <a:pt x="361" y="146"/>
                    <a:pt x="391" y="119"/>
                    <a:pt x="410" y="86"/>
                  </a:cubicBezTo>
                  <a:cubicBezTo>
                    <a:pt x="411" y="84"/>
                    <a:pt x="410" y="82"/>
                    <a:pt x="408" y="83"/>
                  </a:cubicBezTo>
                  <a:cubicBezTo>
                    <a:pt x="401" y="88"/>
                    <a:pt x="394" y="93"/>
                    <a:pt x="388" y="99"/>
                  </a:cubicBezTo>
                  <a:cubicBezTo>
                    <a:pt x="391" y="95"/>
                    <a:pt x="393" y="91"/>
                    <a:pt x="396" y="86"/>
                  </a:cubicBezTo>
                  <a:cubicBezTo>
                    <a:pt x="396" y="84"/>
                    <a:pt x="395" y="82"/>
                    <a:pt x="393" y="83"/>
                  </a:cubicBezTo>
                  <a:cubicBezTo>
                    <a:pt x="356" y="109"/>
                    <a:pt x="328" y="152"/>
                    <a:pt x="297" y="185"/>
                  </a:cubicBezTo>
                  <a:cubicBezTo>
                    <a:pt x="294" y="188"/>
                    <a:pt x="291" y="191"/>
                    <a:pt x="288" y="194"/>
                  </a:cubicBezTo>
                  <a:cubicBezTo>
                    <a:pt x="290" y="192"/>
                    <a:pt x="291" y="190"/>
                    <a:pt x="293" y="188"/>
                  </a:cubicBezTo>
                  <a:cubicBezTo>
                    <a:pt x="321" y="152"/>
                    <a:pt x="353" y="119"/>
                    <a:pt x="378" y="81"/>
                  </a:cubicBezTo>
                  <a:cubicBezTo>
                    <a:pt x="379" y="80"/>
                    <a:pt x="378" y="78"/>
                    <a:pt x="376" y="79"/>
                  </a:cubicBezTo>
                  <a:cubicBezTo>
                    <a:pt x="357" y="89"/>
                    <a:pt x="346" y="107"/>
                    <a:pt x="333" y="123"/>
                  </a:cubicBezTo>
                  <a:cubicBezTo>
                    <a:pt x="318" y="141"/>
                    <a:pt x="302" y="157"/>
                    <a:pt x="286" y="174"/>
                  </a:cubicBezTo>
                  <a:cubicBezTo>
                    <a:pt x="287" y="173"/>
                    <a:pt x="288" y="172"/>
                    <a:pt x="289" y="170"/>
                  </a:cubicBezTo>
                  <a:cubicBezTo>
                    <a:pt x="316" y="136"/>
                    <a:pt x="351" y="103"/>
                    <a:pt x="373" y="65"/>
                  </a:cubicBezTo>
                  <a:cubicBezTo>
                    <a:pt x="374" y="63"/>
                    <a:pt x="371" y="62"/>
                    <a:pt x="370" y="63"/>
                  </a:cubicBezTo>
                  <a:cubicBezTo>
                    <a:pt x="369" y="64"/>
                    <a:pt x="369" y="64"/>
                    <a:pt x="368" y="65"/>
                  </a:cubicBezTo>
                  <a:cubicBezTo>
                    <a:pt x="371" y="61"/>
                    <a:pt x="373" y="57"/>
                    <a:pt x="375" y="52"/>
                  </a:cubicBezTo>
                  <a:cubicBezTo>
                    <a:pt x="376" y="51"/>
                    <a:pt x="374" y="49"/>
                    <a:pt x="373" y="50"/>
                  </a:cubicBezTo>
                  <a:cubicBezTo>
                    <a:pt x="363" y="56"/>
                    <a:pt x="355" y="64"/>
                    <a:pt x="347" y="72"/>
                  </a:cubicBezTo>
                  <a:cubicBezTo>
                    <a:pt x="354" y="64"/>
                    <a:pt x="361" y="55"/>
                    <a:pt x="366" y="46"/>
                  </a:cubicBezTo>
                  <a:cubicBezTo>
                    <a:pt x="386" y="53"/>
                    <a:pt x="404" y="64"/>
                    <a:pt x="421" y="74"/>
                  </a:cubicBezTo>
                  <a:cubicBezTo>
                    <a:pt x="454" y="94"/>
                    <a:pt x="477" y="121"/>
                    <a:pt x="497" y="154"/>
                  </a:cubicBezTo>
                  <a:cubicBezTo>
                    <a:pt x="535" y="218"/>
                    <a:pt x="547" y="286"/>
                    <a:pt x="534" y="356"/>
                  </a:cubicBezTo>
                  <a:cubicBezTo>
                    <a:pt x="529" y="360"/>
                    <a:pt x="525" y="364"/>
                    <a:pt x="520" y="368"/>
                  </a:cubicBezTo>
                  <a:cubicBezTo>
                    <a:pt x="523" y="363"/>
                    <a:pt x="525" y="357"/>
                    <a:pt x="526" y="351"/>
                  </a:cubicBezTo>
                  <a:cubicBezTo>
                    <a:pt x="527" y="349"/>
                    <a:pt x="524" y="348"/>
                    <a:pt x="522" y="350"/>
                  </a:cubicBezTo>
                  <a:cubicBezTo>
                    <a:pt x="512" y="364"/>
                    <a:pt x="502" y="378"/>
                    <a:pt x="492" y="391"/>
                  </a:cubicBezTo>
                  <a:cubicBezTo>
                    <a:pt x="503" y="375"/>
                    <a:pt x="513" y="359"/>
                    <a:pt x="523" y="342"/>
                  </a:cubicBezTo>
                  <a:cubicBezTo>
                    <a:pt x="525" y="341"/>
                    <a:pt x="522" y="338"/>
                    <a:pt x="521" y="340"/>
                  </a:cubicBezTo>
                  <a:cubicBezTo>
                    <a:pt x="501" y="364"/>
                    <a:pt x="479" y="386"/>
                    <a:pt x="465" y="414"/>
                  </a:cubicBezTo>
                  <a:cubicBezTo>
                    <a:pt x="464" y="415"/>
                    <a:pt x="465" y="416"/>
                    <a:pt x="467" y="415"/>
                  </a:cubicBezTo>
                  <a:cubicBezTo>
                    <a:pt x="469" y="414"/>
                    <a:pt x="471" y="412"/>
                    <a:pt x="474" y="411"/>
                  </a:cubicBezTo>
                  <a:cubicBezTo>
                    <a:pt x="475" y="411"/>
                    <a:pt x="474" y="410"/>
                    <a:pt x="474" y="411"/>
                  </a:cubicBezTo>
                  <a:cubicBezTo>
                    <a:pt x="473" y="411"/>
                    <a:pt x="468" y="413"/>
                    <a:pt x="470" y="410"/>
                  </a:cubicBezTo>
                  <a:cubicBezTo>
                    <a:pt x="475" y="401"/>
                    <a:pt x="481" y="393"/>
                    <a:pt x="487" y="385"/>
                  </a:cubicBezTo>
                  <a:cubicBezTo>
                    <a:pt x="493" y="378"/>
                    <a:pt x="499" y="370"/>
                    <a:pt x="506" y="363"/>
                  </a:cubicBezTo>
                  <a:cubicBezTo>
                    <a:pt x="503" y="367"/>
                    <a:pt x="501" y="370"/>
                    <a:pt x="499" y="374"/>
                  </a:cubicBezTo>
                  <a:cubicBezTo>
                    <a:pt x="489" y="389"/>
                    <a:pt x="480" y="404"/>
                    <a:pt x="471" y="419"/>
                  </a:cubicBezTo>
                  <a:cubicBezTo>
                    <a:pt x="470" y="421"/>
                    <a:pt x="473" y="423"/>
                    <a:pt x="474" y="421"/>
                  </a:cubicBezTo>
                  <a:cubicBezTo>
                    <a:pt x="490" y="402"/>
                    <a:pt x="504" y="382"/>
                    <a:pt x="519" y="361"/>
                  </a:cubicBezTo>
                  <a:cubicBezTo>
                    <a:pt x="517" y="367"/>
                    <a:pt x="514" y="372"/>
                    <a:pt x="512" y="377"/>
                  </a:cubicBezTo>
                  <a:cubicBezTo>
                    <a:pt x="496" y="394"/>
                    <a:pt x="482" y="415"/>
                    <a:pt x="470" y="435"/>
                  </a:cubicBezTo>
                  <a:cubicBezTo>
                    <a:pt x="469" y="437"/>
                    <a:pt x="472" y="439"/>
                    <a:pt x="473" y="437"/>
                  </a:cubicBezTo>
                  <a:cubicBezTo>
                    <a:pt x="487" y="419"/>
                    <a:pt x="503" y="401"/>
                    <a:pt x="514" y="380"/>
                  </a:cubicBezTo>
                  <a:cubicBezTo>
                    <a:pt x="517" y="377"/>
                    <a:pt x="520" y="374"/>
                    <a:pt x="523" y="371"/>
                  </a:cubicBezTo>
                  <a:cubicBezTo>
                    <a:pt x="540" y="354"/>
                    <a:pt x="524" y="379"/>
                    <a:pt x="520" y="386"/>
                  </a:cubicBezTo>
                  <a:cubicBezTo>
                    <a:pt x="511" y="399"/>
                    <a:pt x="501" y="411"/>
                    <a:pt x="494" y="425"/>
                  </a:cubicBezTo>
                  <a:cubicBezTo>
                    <a:pt x="493" y="427"/>
                    <a:pt x="495" y="429"/>
                    <a:pt x="497" y="427"/>
                  </a:cubicBezTo>
                  <a:cubicBezTo>
                    <a:pt x="507" y="418"/>
                    <a:pt x="513" y="406"/>
                    <a:pt x="521" y="394"/>
                  </a:cubicBezTo>
                  <a:cubicBezTo>
                    <a:pt x="523" y="390"/>
                    <a:pt x="526" y="386"/>
                    <a:pt x="529" y="382"/>
                  </a:cubicBezTo>
                  <a:cubicBezTo>
                    <a:pt x="528" y="387"/>
                    <a:pt x="526" y="392"/>
                    <a:pt x="525" y="396"/>
                  </a:cubicBezTo>
                  <a:cubicBezTo>
                    <a:pt x="525" y="396"/>
                    <a:pt x="525" y="397"/>
                    <a:pt x="525" y="397"/>
                  </a:cubicBezTo>
                  <a:cubicBezTo>
                    <a:pt x="525" y="397"/>
                    <a:pt x="525" y="397"/>
                    <a:pt x="525" y="397"/>
                  </a:cubicBezTo>
                  <a:cubicBezTo>
                    <a:pt x="525" y="397"/>
                    <a:pt x="525" y="397"/>
                    <a:pt x="525" y="397"/>
                  </a:cubicBezTo>
                  <a:cubicBezTo>
                    <a:pt x="524" y="399"/>
                    <a:pt x="524" y="400"/>
                    <a:pt x="523" y="401"/>
                  </a:cubicBezTo>
                  <a:cubicBezTo>
                    <a:pt x="522" y="404"/>
                    <a:pt x="521" y="407"/>
                    <a:pt x="520" y="410"/>
                  </a:cubicBezTo>
                  <a:cubicBezTo>
                    <a:pt x="520" y="411"/>
                    <a:pt x="520" y="411"/>
                    <a:pt x="520" y="411"/>
                  </a:cubicBezTo>
                  <a:cubicBezTo>
                    <a:pt x="475" y="530"/>
                    <a:pt x="342" y="587"/>
                    <a:pt x="220" y="562"/>
                  </a:cubicBezTo>
                  <a:close/>
                  <a:moveTo>
                    <a:pt x="165" y="396"/>
                  </a:moveTo>
                  <a:cubicBezTo>
                    <a:pt x="168" y="392"/>
                    <a:pt x="171" y="387"/>
                    <a:pt x="174" y="383"/>
                  </a:cubicBezTo>
                  <a:cubicBezTo>
                    <a:pt x="177" y="378"/>
                    <a:pt x="192" y="357"/>
                    <a:pt x="180" y="376"/>
                  </a:cubicBezTo>
                  <a:cubicBezTo>
                    <a:pt x="175" y="383"/>
                    <a:pt x="170" y="390"/>
                    <a:pt x="165" y="396"/>
                  </a:cubicBezTo>
                  <a:close/>
                  <a:moveTo>
                    <a:pt x="353" y="83"/>
                  </a:moveTo>
                  <a:cubicBezTo>
                    <a:pt x="338" y="102"/>
                    <a:pt x="320" y="120"/>
                    <a:pt x="303" y="137"/>
                  </a:cubicBezTo>
                  <a:cubicBezTo>
                    <a:pt x="318" y="118"/>
                    <a:pt x="335" y="100"/>
                    <a:pt x="353" y="83"/>
                  </a:cubicBezTo>
                  <a:close/>
                  <a:moveTo>
                    <a:pt x="246" y="204"/>
                  </a:moveTo>
                  <a:cubicBezTo>
                    <a:pt x="242" y="209"/>
                    <a:pt x="238" y="215"/>
                    <a:pt x="234" y="220"/>
                  </a:cubicBezTo>
                  <a:cubicBezTo>
                    <a:pt x="219" y="240"/>
                    <a:pt x="198" y="261"/>
                    <a:pt x="187" y="281"/>
                  </a:cubicBezTo>
                  <a:cubicBezTo>
                    <a:pt x="199" y="259"/>
                    <a:pt x="219" y="237"/>
                    <a:pt x="234" y="218"/>
                  </a:cubicBezTo>
                  <a:cubicBezTo>
                    <a:pt x="238" y="213"/>
                    <a:pt x="242" y="209"/>
                    <a:pt x="246" y="204"/>
                  </a:cubicBezTo>
                  <a:close/>
                  <a:moveTo>
                    <a:pt x="231" y="241"/>
                  </a:moveTo>
                  <a:cubicBezTo>
                    <a:pt x="226" y="247"/>
                    <a:pt x="221" y="254"/>
                    <a:pt x="216" y="261"/>
                  </a:cubicBezTo>
                  <a:cubicBezTo>
                    <a:pt x="216" y="262"/>
                    <a:pt x="215" y="262"/>
                    <a:pt x="215" y="263"/>
                  </a:cubicBezTo>
                  <a:cubicBezTo>
                    <a:pt x="220" y="255"/>
                    <a:pt x="225" y="248"/>
                    <a:pt x="231" y="241"/>
                  </a:cubicBezTo>
                  <a:close/>
                  <a:moveTo>
                    <a:pt x="254" y="237"/>
                  </a:moveTo>
                  <a:cubicBezTo>
                    <a:pt x="245" y="250"/>
                    <a:pt x="236" y="263"/>
                    <a:pt x="226" y="276"/>
                  </a:cubicBezTo>
                  <a:cubicBezTo>
                    <a:pt x="220" y="284"/>
                    <a:pt x="219" y="284"/>
                    <a:pt x="222" y="277"/>
                  </a:cubicBezTo>
                  <a:cubicBezTo>
                    <a:pt x="226" y="268"/>
                    <a:pt x="233" y="260"/>
                    <a:pt x="240" y="253"/>
                  </a:cubicBezTo>
                  <a:cubicBezTo>
                    <a:pt x="244" y="247"/>
                    <a:pt x="249" y="242"/>
                    <a:pt x="254" y="237"/>
                  </a:cubicBezTo>
                  <a:close/>
                  <a:moveTo>
                    <a:pt x="362" y="129"/>
                  </a:moveTo>
                  <a:cubicBezTo>
                    <a:pt x="354" y="139"/>
                    <a:pt x="347" y="149"/>
                    <a:pt x="339" y="158"/>
                  </a:cubicBezTo>
                  <a:cubicBezTo>
                    <a:pt x="310" y="193"/>
                    <a:pt x="283" y="228"/>
                    <a:pt x="250" y="261"/>
                  </a:cubicBezTo>
                  <a:cubicBezTo>
                    <a:pt x="250" y="261"/>
                    <a:pt x="236" y="277"/>
                    <a:pt x="240" y="273"/>
                  </a:cubicBezTo>
                  <a:cubicBezTo>
                    <a:pt x="246" y="266"/>
                    <a:pt x="252" y="257"/>
                    <a:pt x="258" y="249"/>
                  </a:cubicBezTo>
                  <a:cubicBezTo>
                    <a:pt x="276" y="226"/>
                    <a:pt x="296" y="204"/>
                    <a:pt x="315" y="181"/>
                  </a:cubicBezTo>
                  <a:cubicBezTo>
                    <a:pt x="331" y="164"/>
                    <a:pt x="346" y="146"/>
                    <a:pt x="362" y="129"/>
                  </a:cubicBezTo>
                  <a:close/>
                  <a:moveTo>
                    <a:pt x="347" y="191"/>
                  </a:moveTo>
                  <a:cubicBezTo>
                    <a:pt x="342" y="198"/>
                    <a:pt x="337" y="204"/>
                    <a:pt x="332" y="210"/>
                  </a:cubicBezTo>
                  <a:cubicBezTo>
                    <a:pt x="319" y="223"/>
                    <a:pt x="307" y="235"/>
                    <a:pt x="294" y="247"/>
                  </a:cubicBezTo>
                  <a:cubicBezTo>
                    <a:pt x="288" y="254"/>
                    <a:pt x="282" y="260"/>
                    <a:pt x="276" y="266"/>
                  </a:cubicBezTo>
                  <a:cubicBezTo>
                    <a:pt x="288" y="249"/>
                    <a:pt x="301" y="233"/>
                    <a:pt x="316" y="218"/>
                  </a:cubicBezTo>
                  <a:cubicBezTo>
                    <a:pt x="324" y="209"/>
                    <a:pt x="333" y="201"/>
                    <a:pt x="341" y="192"/>
                  </a:cubicBezTo>
                  <a:cubicBezTo>
                    <a:pt x="349" y="184"/>
                    <a:pt x="357" y="175"/>
                    <a:pt x="365" y="166"/>
                  </a:cubicBezTo>
                  <a:cubicBezTo>
                    <a:pt x="369" y="162"/>
                    <a:pt x="374" y="157"/>
                    <a:pt x="379" y="152"/>
                  </a:cubicBezTo>
                  <a:cubicBezTo>
                    <a:pt x="368" y="165"/>
                    <a:pt x="358" y="178"/>
                    <a:pt x="347" y="191"/>
                  </a:cubicBezTo>
                  <a:close/>
                  <a:moveTo>
                    <a:pt x="398" y="137"/>
                  </a:moveTo>
                  <a:cubicBezTo>
                    <a:pt x="404" y="131"/>
                    <a:pt x="409" y="125"/>
                    <a:pt x="415" y="120"/>
                  </a:cubicBezTo>
                  <a:cubicBezTo>
                    <a:pt x="425" y="111"/>
                    <a:pt x="420" y="115"/>
                    <a:pt x="415" y="122"/>
                  </a:cubicBezTo>
                  <a:cubicBezTo>
                    <a:pt x="399" y="145"/>
                    <a:pt x="377" y="166"/>
                    <a:pt x="356" y="186"/>
                  </a:cubicBezTo>
                  <a:cubicBezTo>
                    <a:pt x="359" y="182"/>
                    <a:pt x="362" y="178"/>
                    <a:pt x="366" y="175"/>
                  </a:cubicBezTo>
                  <a:cubicBezTo>
                    <a:pt x="376" y="162"/>
                    <a:pt x="387" y="149"/>
                    <a:pt x="398" y="1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8" name="Freeform 20"/>
            <p:cNvSpPr/>
            <p:nvPr/>
          </p:nvSpPr>
          <p:spPr bwMode="auto">
            <a:xfrm>
              <a:off x="7251700" y="1860550"/>
              <a:ext cx="357188" cy="447675"/>
            </a:xfrm>
            <a:custGeom>
              <a:avLst/>
              <a:gdLst>
                <a:gd name="T0" fmla="*/ 91 w 95"/>
                <a:gd name="T1" fmla="*/ 35 h 119"/>
                <a:gd name="T2" fmla="*/ 55 w 95"/>
                <a:gd name="T3" fmla="*/ 67 h 119"/>
                <a:gd name="T4" fmla="*/ 47 w 95"/>
                <a:gd name="T5" fmla="*/ 75 h 119"/>
                <a:gd name="T6" fmla="*/ 91 w 95"/>
                <a:gd name="T7" fmla="*/ 18 h 119"/>
                <a:gd name="T8" fmla="*/ 89 w 95"/>
                <a:gd name="T9" fmla="*/ 16 h 119"/>
                <a:gd name="T10" fmla="*/ 19 w 95"/>
                <a:gd name="T11" fmla="*/ 87 h 119"/>
                <a:gd name="T12" fmla="*/ 15 w 95"/>
                <a:gd name="T13" fmla="*/ 88 h 119"/>
                <a:gd name="T14" fmla="*/ 41 w 95"/>
                <a:gd name="T15" fmla="*/ 55 h 119"/>
                <a:gd name="T16" fmla="*/ 85 w 95"/>
                <a:gd name="T17" fmla="*/ 4 h 119"/>
                <a:gd name="T18" fmla="*/ 83 w 95"/>
                <a:gd name="T19" fmla="*/ 2 h 119"/>
                <a:gd name="T20" fmla="*/ 0 w 95"/>
                <a:gd name="T21" fmla="*/ 92 h 119"/>
                <a:gd name="T22" fmla="*/ 1 w 95"/>
                <a:gd name="T23" fmla="*/ 93 h 119"/>
                <a:gd name="T24" fmla="*/ 77 w 95"/>
                <a:gd name="T25" fmla="*/ 8 h 119"/>
                <a:gd name="T26" fmla="*/ 3 w 95"/>
                <a:gd name="T27" fmla="*/ 100 h 119"/>
                <a:gd name="T28" fmla="*/ 5 w 95"/>
                <a:gd name="T29" fmla="*/ 102 h 119"/>
                <a:gd name="T30" fmla="*/ 75 w 95"/>
                <a:gd name="T31" fmla="*/ 33 h 119"/>
                <a:gd name="T32" fmla="*/ 84 w 95"/>
                <a:gd name="T33" fmla="*/ 23 h 119"/>
                <a:gd name="T34" fmla="*/ 61 w 95"/>
                <a:gd name="T35" fmla="*/ 53 h 119"/>
                <a:gd name="T36" fmla="*/ 20 w 95"/>
                <a:gd name="T37" fmla="*/ 101 h 119"/>
                <a:gd name="T38" fmla="*/ 23 w 95"/>
                <a:gd name="T39" fmla="*/ 103 h 119"/>
                <a:gd name="T40" fmla="*/ 68 w 95"/>
                <a:gd name="T41" fmla="*/ 59 h 119"/>
                <a:gd name="T42" fmla="*/ 54 w 95"/>
                <a:gd name="T43" fmla="*/ 76 h 119"/>
                <a:gd name="T44" fmla="*/ 57 w 95"/>
                <a:gd name="T45" fmla="*/ 78 h 119"/>
                <a:gd name="T46" fmla="*/ 75 w 95"/>
                <a:gd name="T47" fmla="*/ 62 h 119"/>
                <a:gd name="T48" fmla="*/ 63 w 95"/>
                <a:gd name="T49" fmla="*/ 77 h 119"/>
                <a:gd name="T50" fmla="*/ 33 w 95"/>
                <a:gd name="T51" fmla="*/ 106 h 119"/>
                <a:gd name="T52" fmla="*/ 35 w 95"/>
                <a:gd name="T53" fmla="*/ 109 h 119"/>
                <a:gd name="T54" fmla="*/ 59 w 95"/>
                <a:gd name="T55" fmla="*/ 92 h 119"/>
                <a:gd name="T56" fmla="*/ 45 w 95"/>
                <a:gd name="T57" fmla="*/ 113 h 119"/>
                <a:gd name="T58" fmla="*/ 47 w 95"/>
                <a:gd name="T59" fmla="*/ 116 h 119"/>
                <a:gd name="T60" fmla="*/ 66 w 95"/>
                <a:gd name="T61" fmla="*/ 101 h 119"/>
                <a:gd name="T62" fmla="*/ 57 w 95"/>
                <a:gd name="T63" fmla="*/ 116 h 119"/>
                <a:gd name="T64" fmla="*/ 60 w 95"/>
                <a:gd name="T65" fmla="*/ 118 h 119"/>
                <a:gd name="T66" fmla="*/ 70 w 95"/>
                <a:gd name="T67" fmla="*/ 114 h 119"/>
                <a:gd name="T68" fmla="*/ 72 w 95"/>
                <a:gd name="T69" fmla="*/ 116 h 119"/>
                <a:gd name="T70" fmla="*/ 78 w 95"/>
                <a:gd name="T71" fmla="*/ 113 h 119"/>
                <a:gd name="T72" fmla="*/ 81 w 95"/>
                <a:gd name="T73" fmla="*/ 114 h 119"/>
                <a:gd name="T74" fmla="*/ 85 w 95"/>
                <a:gd name="T75" fmla="*/ 107 h 119"/>
                <a:gd name="T76" fmla="*/ 82 w 95"/>
                <a:gd name="T77" fmla="*/ 105 h 119"/>
                <a:gd name="T78" fmla="*/ 81 w 95"/>
                <a:gd name="T79" fmla="*/ 102 h 119"/>
                <a:gd name="T80" fmla="*/ 79 w 95"/>
                <a:gd name="T81" fmla="*/ 99 h 119"/>
                <a:gd name="T82" fmla="*/ 66 w 95"/>
                <a:gd name="T83" fmla="*/ 108 h 119"/>
                <a:gd name="T84" fmla="*/ 66 w 95"/>
                <a:gd name="T85" fmla="*/ 107 h 119"/>
                <a:gd name="T86" fmla="*/ 72 w 95"/>
                <a:gd name="T87" fmla="*/ 96 h 119"/>
                <a:gd name="T88" fmla="*/ 69 w 95"/>
                <a:gd name="T89" fmla="*/ 94 h 119"/>
                <a:gd name="T90" fmla="*/ 56 w 95"/>
                <a:gd name="T91" fmla="*/ 105 h 119"/>
                <a:gd name="T92" fmla="*/ 66 w 95"/>
                <a:gd name="T93" fmla="*/ 88 h 119"/>
                <a:gd name="T94" fmla="*/ 64 w 95"/>
                <a:gd name="T95" fmla="*/ 86 h 119"/>
                <a:gd name="T96" fmla="*/ 53 w 95"/>
                <a:gd name="T97" fmla="*/ 93 h 119"/>
                <a:gd name="T98" fmla="*/ 81 w 95"/>
                <a:gd name="T99" fmla="*/ 57 h 119"/>
                <a:gd name="T100" fmla="*/ 78 w 95"/>
                <a:gd name="T101" fmla="*/ 55 h 119"/>
                <a:gd name="T102" fmla="*/ 72 w 95"/>
                <a:gd name="T103" fmla="*/ 60 h 119"/>
                <a:gd name="T104" fmla="*/ 93 w 95"/>
                <a:gd name="T105" fmla="*/ 37 h 119"/>
                <a:gd name="T106" fmla="*/ 91 w 95"/>
                <a:gd name="T107" fmla="*/ 3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 h="119">
                  <a:moveTo>
                    <a:pt x="91" y="35"/>
                  </a:moveTo>
                  <a:cubicBezTo>
                    <a:pt x="78" y="45"/>
                    <a:pt x="67" y="56"/>
                    <a:pt x="55" y="67"/>
                  </a:cubicBezTo>
                  <a:cubicBezTo>
                    <a:pt x="52" y="69"/>
                    <a:pt x="50" y="72"/>
                    <a:pt x="47" y="75"/>
                  </a:cubicBezTo>
                  <a:cubicBezTo>
                    <a:pt x="63" y="57"/>
                    <a:pt x="78" y="39"/>
                    <a:pt x="91" y="18"/>
                  </a:cubicBezTo>
                  <a:cubicBezTo>
                    <a:pt x="92" y="17"/>
                    <a:pt x="90" y="15"/>
                    <a:pt x="89" y="16"/>
                  </a:cubicBezTo>
                  <a:cubicBezTo>
                    <a:pt x="63" y="37"/>
                    <a:pt x="43" y="64"/>
                    <a:pt x="19" y="87"/>
                  </a:cubicBezTo>
                  <a:cubicBezTo>
                    <a:pt x="16" y="89"/>
                    <a:pt x="4" y="104"/>
                    <a:pt x="15" y="88"/>
                  </a:cubicBezTo>
                  <a:cubicBezTo>
                    <a:pt x="24" y="77"/>
                    <a:pt x="33" y="66"/>
                    <a:pt x="41" y="55"/>
                  </a:cubicBezTo>
                  <a:cubicBezTo>
                    <a:pt x="55" y="38"/>
                    <a:pt x="70" y="21"/>
                    <a:pt x="85" y="4"/>
                  </a:cubicBezTo>
                  <a:cubicBezTo>
                    <a:pt x="86" y="2"/>
                    <a:pt x="84" y="0"/>
                    <a:pt x="83" y="2"/>
                  </a:cubicBezTo>
                  <a:cubicBezTo>
                    <a:pt x="53" y="29"/>
                    <a:pt x="26" y="60"/>
                    <a:pt x="0" y="92"/>
                  </a:cubicBezTo>
                  <a:cubicBezTo>
                    <a:pt x="0" y="93"/>
                    <a:pt x="1" y="94"/>
                    <a:pt x="1" y="93"/>
                  </a:cubicBezTo>
                  <a:cubicBezTo>
                    <a:pt x="25" y="65"/>
                    <a:pt x="55" y="33"/>
                    <a:pt x="77" y="8"/>
                  </a:cubicBezTo>
                  <a:cubicBezTo>
                    <a:pt x="51" y="37"/>
                    <a:pt x="26" y="68"/>
                    <a:pt x="3" y="100"/>
                  </a:cubicBezTo>
                  <a:cubicBezTo>
                    <a:pt x="2" y="101"/>
                    <a:pt x="4" y="103"/>
                    <a:pt x="5" y="102"/>
                  </a:cubicBezTo>
                  <a:cubicBezTo>
                    <a:pt x="32" y="83"/>
                    <a:pt x="52" y="56"/>
                    <a:pt x="75" y="33"/>
                  </a:cubicBezTo>
                  <a:cubicBezTo>
                    <a:pt x="76" y="32"/>
                    <a:pt x="86" y="20"/>
                    <a:pt x="84" y="23"/>
                  </a:cubicBezTo>
                  <a:cubicBezTo>
                    <a:pt x="78" y="34"/>
                    <a:pt x="69" y="44"/>
                    <a:pt x="61" y="53"/>
                  </a:cubicBezTo>
                  <a:cubicBezTo>
                    <a:pt x="48" y="69"/>
                    <a:pt x="33" y="85"/>
                    <a:pt x="20" y="101"/>
                  </a:cubicBezTo>
                  <a:cubicBezTo>
                    <a:pt x="19" y="102"/>
                    <a:pt x="21" y="105"/>
                    <a:pt x="23" y="103"/>
                  </a:cubicBezTo>
                  <a:cubicBezTo>
                    <a:pt x="38" y="89"/>
                    <a:pt x="53" y="74"/>
                    <a:pt x="68" y="59"/>
                  </a:cubicBezTo>
                  <a:cubicBezTo>
                    <a:pt x="63" y="65"/>
                    <a:pt x="58" y="70"/>
                    <a:pt x="54" y="76"/>
                  </a:cubicBezTo>
                  <a:cubicBezTo>
                    <a:pt x="53" y="78"/>
                    <a:pt x="55" y="79"/>
                    <a:pt x="57" y="78"/>
                  </a:cubicBezTo>
                  <a:cubicBezTo>
                    <a:pt x="63" y="73"/>
                    <a:pt x="69" y="67"/>
                    <a:pt x="75" y="62"/>
                  </a:cubicBezTo>
                  <a:cubicBezTo>
                    <a:pt x="79" y="58"/>
                    <a:pt x="56" y="85"/>
                    <a:pt x="63" y="77"/>
                  </a:cubicBezTo>
                  <a:cubicBezTo>
                    <a:pt x="54" y="88"/>
                    <a:pt x="43" y="97"/>
                    <a:pt x="33" y="106"/>
                  </a:cubicBezTo>
                  <a:cubicBezTo>
                    <a:pt x="31" y="108"/>
                    <a:pt x="33" y="110"/>
                    <a:pt x="35" y="109"/>
                  </a:cubicBezTo>
                  <a:cubicBezTo>
                    <a:pt x="43" y="104"/>
                    <a:pt x="51" y="98"/>
                    <a:pt x="59" y="92"/>
                  </a:cubicBezTo>
                  <a:cubicBezTo>
                    <a:pt x="58" y="93"/>
                    <a:pt x="49" y="108"/>
                    <a:pt x="45" y="113"/>
                  </a:cubicBezTo>
                  <a:cubicBezTo>
                    <a:pt x="44" y="115"/>
                    <a:pt x="46" y="117"/>
                    <a:pt x="47" y="116"/>
                  </a:cubicBezTo>
                  <a:cubicBezTo>
                    <a:pt x="54" y="111"/>
                    <a:pt x="60" y="106"/>
                    <a:pt x="66" y="101"/>
                  </a:cubicBezTo>
                  <a:cubicBezTo>
                    <a:pt x="65" y="102"/>
                    <a:pt x="59" y="112"/>
                    <a:pt x="57" y="116"/>
                  </a:cubicBezTo>
                  <a:cubicBezTo>
                    <a:pt x="56" y="118"/>
                    <a:pt x="59" y="119"/>
                    <a:pt x="60" y="118"/>
                  </a:cubicBezTo>
                  <a:cubicBezTo>
                    <a:pt x="67" y="112"/>
                    <a:pt x="81" y="96"/>
                    <a:pt x="70" y="114"/>
                  </a:cubicBezTo>
                  <a:cubicBezTo>
                    <a:pt x="69" y="115"/>
                    <a:pt x="71" y="117"/>
                    <a:pt x="72" y="116"/>
                  </a:cubicBezTo>
                  <a:cubicBezTo>
                    <a:pt x="75" y="115"/>
                    <a:pt x="77" y="114"/>
                    <a:pt x="78" y="113"/>
                  </a:cubicBezTo>
                  <a:cubicBezTo>
                    <a:pt x="77" y="115"/>
                    <a:pt x="80" y="116"/>
                    <a:pt x="81" y="114"/>
                  </a:cubicBezTo>
                  <a:cubicBezTo>
                    <a:pt x="84" y="110"/>
                    <a:pt x="83" y="111"/>
                    <a:pt x="85" y="107"/>
                  </a:cubicBezTo>
                  <a:cubicBezTo>
                    <a:pt x="85" y="105"/>
                    <a:pt x="83" y="104"/>
                    <a:pt x="82" y="105"/>
                  </a:cubicBezTo>
                  <a:cubicBezTo>
                    <a:pt x="69" y="115"/>
                    <a:pt x="77" y="107"/>
                    <a:pt x="81" y="102"/>
                  </a:cubicBezTo>
                  <a:cubicBezTo>
                    <a:pt x="82" y="100"/>
                    <a:pt x="80" y="98"/>
                    <a:pt x="79" y="99"/>
                  </a:cubicBezTo>
                  <a:cubicBezTo>
                    <a:pt x="74" y="102"/>
                    <a:pt x="70" y="105"/>
                    <a:pt x="66" y="108"/>
                  </a:cubicBezTo>
                  <a:cubicBezTo>
                    <a:pt x="66" y="108"/>
                    <a:pt x="66" y="108"/>
                    <a:pt x="66" y="107"/>
                  </a:cubicBezTo>
                  <a:cubicBezTo>
                    <a:pt x="68" y="104"/>
                    <a:pt x="70" y="100"/>
                    <a:pt x="72" y="96"/>
                  </a:cubicBezTo>
                  <a:cubicBezTo>
                    <a:pt x="73" y="94"/>
                    <a:pt x="71" y="93"/>
                    <a:pt x="69" y="94"/>
                  </a:cubicBezTo>
                  <a:cubicBezTo>
                    <a:pt x="66" y="96"/>
                    <a:pt x="45" y="119"/>
                    <a:pt x="56" y="105"/>
                  </a:cubicBezTo>
                  <a:cubicBezTo>
                    <a:pt x="60" y="100"/>
                    <a:pt x="63" y="94"/>
                    <a:pt x="66" y="88"/>
                  </a:cubicBezTo>
                  <a:cubicBezTo>
                    <a:pt x="67" y="86"/>
                    <a:pt x="65" y="85"/>
                    <a:pt x="64" y="86"/>
                  </a:cubicBezTo>
                  <a:cubicBezTo>
                    <a:pt x="60" y="88"/>
                    <a:pt x="56" y="90"/>
                    <a:pt x="53" y="93"/>
                  </a:cubicBezTo>
                  <a:cubicBezTo>
                    <a:pt x="64" y="82"/>
                    <a:pt x="74" y="71"/>
                    <a:pt x="81" y="57"/>
                  </a:cubicBezTo>
                  <a:cubicBezTo>
                    <a:pt x="82" y="55"/>
                    <a:pt x="80" y="54"/>
                    <a:pt x="78" y="55"/>
                  </a:cubicBezTo>
                  <a:cubicBezTo>
                    <a:pt x="76" y="57"/>
                    <a:pt x="74" y="58"/>
                    <a:pt x="72" y="60"/>
                  </a:cubicBezTo>
                  <a:cubicBezTo>
                    <a:pt x="79" y="52"/>
                    <a:pt x="87" y="45"/>
                    <a:pt x="93" y="37"/>
                  </a:cubicBezTo>
                  <a:cubicBezTo>
                    <a:pt x="95" y="35"/>
                    <a:pt x="93" y="33"/>
                    <a:pt x="91"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9" name="Freeform 21"/>
            <p:cNvSpPr/>
            <p:nvPr/>
          </p:nvSpPr>
          <p:spPr bwMode="auto">
            <a:xfrm>
              <a:off x="7432675" y="2335213"/>
              <a:ext cx="217488" cy="222250"/>
            </a:xfrm>
            <a:custGeom>
              <a:avLst/>
              <a:gdLst>
                <a:gd name="T0" fmla="*/ 56 w 58"/>
                <a:gd name="T1" fmla="*/ 50 h 59"/>
                <a:gd name="T2" fmla="*/ 53 w 58"/>
                <a:gd name="T3" fmla="*/ 44 h 59"/>
                <a:gd name="T4" fmla="*/ 50 w 58"/>
                <a:gd name="T5" fmla="*/ 43 h 59"/>
                <a:gd name="T6" fmla="*/ 42 w 58"/>
                <a:gd name="T7" fmla="*/ 46 h 59"/>
                <a:gd name="T8" fmla="*/ 41 w 58"/>
                <a:gd name="T9" fmla="*/ 38 h 59"/>
                <a:gd name="T10" fmla="*/ 38 w 58"/>
                <a:gd name="T11" fmla="*/ 36 h 59"/>
                <a:gd name="T12" fmla="*/ 30 w 58"/>
                <a:gd name="T13" fmla="*/ 43 h 59"/>
                <a:gd name="T14" fmla="*/ 34 w 58"/>
                <a:gd name="T15" fmla="*/ 29 h 59"/>
                <a:gd name="T16" fmla="*/ 31 w 58"/>
                <a:gd name="T17" fmla="*/ 27 h 59"/>
                <a:gd name="T18" fmla="*/ 22 w 58"/>
                <a:gd name="T19" fmla="*/ 34 h 59"/>
                <a:gd name="T20" fmla="*/ 28 w 58"/>
                <a:gd name="T21" fmla="*/ 20 h 59"/>
                <a:gd name="T22" fmla="*/ 25 w 58"/>
                <a:gd name="T23" fmla="*/ 18 h 59"/>
                <a:gd name="T24" fmla="*/ 22 w 58"/>
                <a:gd name="T25" fmla="*/ 20 h 59"/>
                <a:gd name="T26" fmla="*/ 22 w 58"/>
                <a:gd name="T27" fmla="*/ 10 h 59"/>
                <a:gd name="T28" fmla="*/ 20 w 58"/>
                <a:gd name="T29" fmla="*/ 8 h 59"/>
                <a:gd name="T30" fmla="*/ 13 w 58"/>
                <a:gd name="T31" fmla="*/ 11 h 59"/>
                <a:gd name="T32" fmla="*/ 13 w 58"/>
                <a:gd name="T33" fmla="*/ 4 h 59"/>
                <a:gd name="T34" fmla="*/ 10 w 58"/>
                <a:gd name="T35" fmla="*/ 3 h 59"/>
                <a:gd name="T36" fmla="*/ 6 w 58"/>
                <a:gd name="T37" fmla="*/ 2 h 59"/>
                <a:gd name="T38" fmla="*/ 5 w 58"/>
                <a:gd name="T39" fmla="*/ 0 h 59"/>
                <a:gd name="T40" fmla="*/ 1 w 58"/>
                <a:gd name="T41" fmla="*/ 9 h 59"/>
                <a:gd name="T42" fmla="*/ 2 w 58"/>
                <a:gd name="T43" fmla="*/ 10 h 59"/>
                <a:gd name="T44" fmla="*/ 9 w 58"/>
                <a:gd name="T45" fmla="*/ 7 h 59"/>
                <a:gd name="T46" fmla="*/ 9 w 58"/>
                <a:gd name="T47" fmla="*/ 14 h 59"/>
                <a:gd name="T48" fmla="*/ 11 w 58"/>
                <a:gd name="T49" fmla="*/ 15 h 59"/>
                <a:gd name="T50" fmla="*/ 18 w 58"/>
                <a:gd name="T51" fmla="*/ 13 h 59"/>
                <a:gd name="T52" fmla="*/ 18 w 58"/>
                <a:gd name="T53" fmla="*/ 23 h 59"/>
                <a:gd name="T54" fmla="*/ 6 w 58"/>
                <a:gd name="T55" fmla="*/ 34 h 59"/>
                <a:gd name="T56" fmla="*/ 8 w 58"/>
                <a:gd name="T57" fmla="*/ 37 h 59"/>
                <a:gd name="T58" fmla="*/ 20 w 58"/>
                <a:gd name="T59" fmla="*/ 28 h 59"/>
                <a:gd name="T60" fmla="*/ 16 w 58"/>
                <a:gd name="T61" fmla="*/ 38 h 59"/>
                <a:gd name="T62" fmla="*/ 19 w 58"/>
                <a:gd name="T63" fmla="*/ 40 h 59"/>
                <a:gd name="T64" fmla="*/ 30 w 58"/>
                <a:gd name="T65" fmla="*/ 33 h 59"/>
                <a:gd name="T66" fmla="*/ 25 w 58"/>
                <a:gd name="T67" fmla="*/ 48 h 59"/>
                <a:gd name="T68" fmla="*/ 28 w 58"/>
                <a:gd name="T69" fmla="*/ 50 h 59"/>
                <a:gd name="T70" fmla="*/ 38 w 58"/>
                <a:gd name="T71" fmla="*/ 42 h 59"/>
                <a:gd name="T72" fmla="*/ 38 w 58"/>
                <a:gd name="T73" fmla="*/ 48 h 59"/>
                <a:gd name="T74" fmla="*/ 40 w 58"/>
                <a:gd name="T75" fmla="*/ 51 h 59"/>
                <a:gd name="T76" fmla="*/ 50 w 58"/>
                <a:gd name="T77" fmla="*/ 47 h 59"/>
                <a:gd name="T78" fmla="*/ 53 w 58"/>
                <a:gd name="T79" fmla="*/ 57 h 59"/>
                <a:gd name="T80" fmla="*/ 57 w 58"/>
                <a:gd name="T81" fmla="*/ 57 h 59"/>
                <a:gd name="T82" fmla="*/ 58 w 58"/>
                <a:gd name="T83" fmla="*/ 51 h 59"/>
                <a:gd name="T84" fmla="*/ 56 w 58"/>
                <a:gd name="T85" fmla="*/ 5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 h="59">
                  <a:moveTo>
                    <a:pt x="56" y="50"/>
                  </a:moveTo>
                  <a:cubicBezTo>
                    <a:pt x="55" y="48"/>
                    <a:pt x="54" y="46"/>
                    <a:pt x="53" y="44"/>
                  </a:cubicBezTo>
                  <a:cubicBezTo>
                    <a:pt x="52" y="43"/>
                    <a:pt x="51" y="42"/>
                    <a:pt x="50" y="43"/>
                  </a:cubicBezTo>
                  <a:cubicBezTo>
                    <a:pt x="47" y="44"/>
                    <a:pt x="45" y="45"/>
                    <a:pt x="42" y="46"/>
                  </a:cubicBezTo>
                  <a:cubicBezTo>
                    <a:pt x="42" y="43"/>
                    <a:pt x="42" y="41"/>
                    <a:pt x="41" y="38"/>
                  </a:cubicBezTo>
                  <a:cubicBezTo>
                    <a:pt x="41" y="36"/>
                    <a:pt x="39" y="35"/>
                    <a:pt x="38" y="36"/>
                  </a:cubicBezTo>
                  <a:cubicBezTo>
                    <a:pt x="36" y="39"/>
                    <a:pt x="33" y="41"/>
                    <a:pt x="30" y="43"/>
                  </a:cubicBezTo>
                  <a:cubicBezTo>
                    <a:pt x="32" y="38"/>
                    <a:pt x="33" y="34"/>
                    <a:pt x="34" y="29"/>
                  </a:cubicBezTo>
                  <a:cubicBezTo>
                    <a:pt x="35" y="27"/>
                    <a:pt x="33" y="26"/>
                    <a:pt x="31" y="27"/>
                  </a:cubicBezTo>
                  <a:cubicBezTo>
                    <a:pt x="28" y="30"/>
                    <a:pt x="25" y="31"/>
                    <a:pt x="22" y="34"/>
                  </a:cubicBezTo>
                  <a:cubicBezTo>
                    <a:pt x="24" y="29"/>
                    <a:pt x="26" y="24"/>
                    <a:pt x="28" y="20"/>
                  </a:cubicBezTo>
                  <a:cubicBezTo>
                    <a:pt x="28" y="18"/>
                    <a:pt x="26" y="17"/>
                    <a:pt x="25" y="18"/>
                  </a:cubicBezTo>
                  <a:cubicBezTo>
                    <a:pt x="24" y="18"/>
                    <a:pt x="23" y="19"/>
                    <a:pt x="22" y="20"/>
                  </a:cubicBezTo>
                  <a:cubicBezTo>
                    <a:pt x="22" y="17"/>
                    <a:pt x="22" y="13"/>
                    <a:pt x="22" y="10"/>
                  </a:cubicBezTo>
                  <a:cubicBezTo>
                    <a:pt x="22" y="9"/>
                    <a:pt x="21" y="8"/>
                    <a:pt x="20" y="8"/>
                  </a:cubicBezTo>
                  <a:cubicBezTo>
                    <a:pt x="17" y="9"/>
                    <a:pt x="15" y="10"/>
                    <a:pt x="13" y="11"/>
                  </a:cubicBezTo>
                  <a:cubicBezTo>
                    <a:pt x="13" y="9"/>
                    <a:pt x="13" y="7"/>
                    <a:pt x="13" y="4"/>
                  </a:cubicBezTo>
                  <a:cubicBezTo>
                    <a:pt x="12" y="3"/>
                    <a:pt x="11" y="2"/>
                    <a:pt x="10" y="3"/>
                  </a:cubicBezTo>
                  <a:cubicBezTo>
                    <a:pt x="5" y="6"/>
                    <a:pt x="2" y="8"/>
                    <a:pt x="6" y="2"/>
                  </a:cubicBezTo>
                  <a:cubicBezTo>
                    <a:pt x="7" y="1"/>
                    <a:pt x="5" y="0"/>
                    <a:pt x="5" y="0"/>
                  </a:cubicBezTo>
                  <a:cubicBezTo>
                    <a:pt x="2" y="3"/>
                    <a:pt x="1" y="5"/>
                    <a:pt x="1" y="9"/>
                  </a:cubicBezTo>
                  <a:cubicBezTo>
                    <a:pt x="0" y="10"/>
                    <a:pt x="1" y="11"/>
                    <a:pt x="2" y="10"/>
                  </a:cubicBezTo>
                  <a:cubicBezTo>
                    <a:pt x="5" y="9"/>
                    <a:pt x="7" y="8"/>
                    <a:pt x="9" y="7"/>
                  </a:cubicBezTo>
                  <a:cubicBezTo>
                    <a:pt x="9" y="9"/>
                    <a:pt x="9" y="11"/>
                    <a:pt x="9" y="14"/>
                  </a:cubicBezTo>
                  <a:cubicBezTo>
                    <a:pt x="9" y="15"/>
                    <a:pt x="10" y="16"/>
                    <a:pt x="11" y="15"/>
                  </a:cubicBezTo>
                  <a:cubicBezTo>
                    <a:pt x="14" y="14"/>
                    <a:pt x="16" y="14"/>
                    <a:pt x="18" y="13"/>
                  </a:cubicBezTo>
                  <a:cubicBezTo>
                    <a:pt x="19" y="13"/>
                    <a:pt x="19" y="20"/>
                    <a:pt x="18" y="23"/>
                  </a:cubicBezTo>
                  <a:cubicBezTo>
                    <a:pt x="14" y="26"/>
                    <a:pt x="10" y="30"/>
                    <a:pt x="6" y="34"/>
                  </a:cubicBezTo>
                  <a:cubicBezTo>
                    <a:pt x="5" y="35"/>
                    <a:pt x="7" y="38"/>
                    <a:pt x="8" y="37"/>
                  </a:cubicBezTo>
                  <a:cubicBezTo>
                    <a:pt x="13" y="34"/>
                    <a:pt x="17" y="31"/>
                    <a:pt x="20" y="28"/>
                  </a:cubicBezTo>
                  <a:cubicBezTo>
                    <a:pt x="19" y="31"/>
                    <a:pt x="17" y="35"/>
                    <a:pt x="16" y="38"/>
                  </a:cubicBezTo>
                  <a:cubicBezTo>
                    <a:pt x="15" y="40"/>
                    <a:pt x="18" y="41"/>
                    <a:pt x="19" y="40"/>
                  </a:cubicBezTo>
                  <a:cubicBezTo>
                    <a:pt x="22" y="37"/>
                    <a:pt x="26" y="35"/>
                    <a:pt x="30" y="33"/>
                  </a:cubicBezTo>
                  <a:cubicBezTo>
                    <a:pt x="28" y="38"/>
                    <a:pt x="26" y="43"/>
                    <a:pt x="25" y="48"/>
                  </a:cubicBezTo>
                  <a:cubicBezTo>
                    <a:pt x="25" y="50"/>
                    <a:pt x="27" y="52"/>
                    <a:pt x="28" y="50"/>
                  </a:cubicBezTo>
                  <a:cubicBezTo>
                    <a:pt x="31" y="47"/>
                    <a:pt x="35" y="45"/>
                    <a:pt x="38" y="42"/>
                  </a:cubicBezTo>
                  <a:cubicBezTo>
                    <a:pt x="38" y="44"/>
                    <a:pt x="38" y="46"/>
                    <a:pt x="38" y="48"/>
                  </a:cubicBezTo>
                  <a:cubicBezTo>
                    <a:pt x="37" y="50"/>
                    <a:pt x="38" y="51"/>
                    <a:pt x="40" y="51"/>
                  </a:cubicBezTo>
                  <a:cubicBezTo>
                    <a:pt x="43" y="50"/>
                    <a:pt x="47" y="49"/>
                    <a:pt x="50" y="47"/>
                  </a:cubicBezTo>
                  <a:cubicBezTo>
                    <a:pt x="51" y="51"/>
                    <a:pt x="53" y="54"/>
                    <a:pt x="53" y="57"/>
                  </a:cubicBezTo>
                  <a:cubicBezTo>
                    <a:pt x="54" y="59"/>
                    <a:pt x="57" y="59"/>
                    <a:pt x="57" y="57"/>
                  </a:cubicBezTo>
                  <a:cubicBezTo>
                    <a:pt x="58" y="55"/>
                    <a:pt x="58" y="54"/>
                    <a:pt x="58" y="51"/>
                  </a:cubicBezTo>
                  <a:cubicBezTo>
                    <a:pt x="58" y="50"/>
                    <a:pt x="56" y="49"/>
                    <a:pt x="56"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0" name="Freeform 22"/>
            <p:cNvSpPr/>
            <p:nvPr/>
          </p:nvSpPr>
          <p:spPr bwMode="auto">
            <a:xfrm>
              <a:off x="7631113" y="2319338"/>
              <a:ext cx="173038" cy="142875"/>
            </a:xfrm>
            <a:custGeom>
              <a:avLst/>
              <a:gdLst>
                <a:gd name="T0" fmla="*/ 46 w 46"/>
                <a:gd name="T1" fmla="*/ 22 h 38"/>
                <a:gd name="T2" fmla="*/ 46 w 46"/>
                <a:gd name="T3" fmla="*/ 19 h 38"/>
                <a:gd name="T4" fmla="*/ 42 w 46"/>
                <a:gd name="T5" fmla="*/ 17 h 38"/>
                <a:gd name="T6" fmla="*/ 40 w 46"/>
                <a:gd name="T7" fmla="*/ 20 h 38"/>
                <a:gd name="T8" fmla="*/ 39 w 46"/>
                <a:gd name="T9" fmla="*/ 13 h 38"/>
                <a:gd name="T10" fmla="*/ 35 w 46"/>
                <a:gd name="T11" fmla="*/ 12 h 38"/>
                <a:gd name="T12" fmla="*/ 24 w 46"/>
                <a:gd name="T13" fmla="*/ 24 h 38"/>
                <a:gd name="T14" fmla="*/ 28 w 46"/>
                <a:gd name="T15" fmla="*/ 10 h 38"/>
                <a:gd name="T16" fmla="*/ 25 w 46"/>
                <a:gd name="T17" fmla="*/ 8 h 38"/>
                <a:gd name="T18" fmla="*/ 10 w 46"/>
                <a:gd name="T19" fmla="*/ 27 h 38"/>
                <a:gd name="T20" fmla="*/ 15 w 46"/>
                <a:gd name="T21" fmla="*/ 3 h 38"/>
                <a:gd name="T22" fmla="*/ 12 w 46"/>
                <a:gd name="T23" fmla="*/ 2 h 38"/>
                <a:gd name="T24" fmla="*/ 5 w 46"/>
                <a:gd name="T25" fmla="*/ 34 h 38"/>
                <a:gd name="T26" fmla="*/ 6 w 46"/>
                <a:gd name="T27" fmla="*/ 34 h 38"/>
                <a:gd name="T28" fmla="*/ 8 w 46"/>
                <a:gd name="T29" fmla="*/ 34 h 38"/>
                <a:gd name="T30" fmla="*/ 22 w 46"/>
                <a:gd name="T31" fmla="*/ 18 h 38"/>
                <a:gd name="T32" fmla="*/ 16 w 46"/>
                <a:gd name="T33" fmla="*/ 34 h 38"/>
                <a:gd name="T34" fmla="*/ 19 w 46"/>
                <a:gd name="T35" fmla="*/ 36 h 38"/>
                <a:gd name="T36" fmla="*/ 35 w 46"/>
                <a:gd name="T37" fmla="*/ 18 h 38"/>
                <a:gd name="T38" fmla="*/ 36 w 46"/>
                <a:gd name="T39" fmla="*/ 26 h 38"/>
                <a:gd name="T40" fmla="*/ 40 w 46"/>
                <a:gd name="T41" fmla="*/ 27 h 38"/>
                <a:gd name="T42" fmla="*/ 41 w 46"/>
                <a:gd name="T43" fmla="*/ 24 h 38"/>
                <a:gd name="T44" fmla="*/ 41 w 46"/>
                <a:gd name="T45" fmla="*/ 29 h 38"/>
                <a:gd name="T46" fmla="*/ 46 w 46"/>
                <a:gd name="T47" fmla="*/ 29 h 38"/>
                <a:gd name="T48" fmla="*/ 46 w 46"/>
                <a:gd name="T49" fmla="*/ 23 h 38"/>
                <a:gd name="T50" fmla="*/ 46 w 46"/>
                <a:gd name="T51"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 h="38">
                  <a:moveTo>
                    <a:pt x="46" y="22"/>
                  </a:moveTo>
                  <a:cubicBezTo>
                    <a:pt x="46" y="21"/>
                    <a:pt x="46" y="20"/>
                    <a:pt x="46" y="19"/>
                  </a:cubicBezTo>
                  <a:cubicBezTo>
                    <a:pt x="46" y="17"/>
                    <a:pt x="43" y="16"/>
                    <a:pt x="42" y="17"/>
                  </a:cubicBezTo>
                  <a:cubicBezTo>
                    <a:pt x="41" y="18"/>
                    <a:pt x="40" y="19"/>
                    <a:pt x="40" y="20"/>
                  </a:cubicBezTo>
                  <a:cubicBezTo>
                    <a:pt x="39" y="18"/>
                    <a:pt x="39" y="15"/>
                    <a:pt x="39" y="13"/>
                  </a:cubicBezTo>
                  <a:cubicBezTo>
                    <a:pt x="39" y="11"/>
                    <a:pt x="37" y="10"/>
                    <a:pt x="35" y="12"/>
                  </a:cubicBezTo>
                  <a:cubicBezTo>
                    <a:pt x="31" y="16"/>
                    <a:pt x="28" y="20"/>
                    <a:pt x="24" y="24"/>
                  </a:cubicBezTo>
                  <a:cubicBezTo>
                    <a:pt x="26" y="20"/>
                    <a:pt x="28" y="15"/>
                    <a:pt x="28" y="10"/>
                  </a:cubicBezTo>
                  <a:cubicBezTo>
                    <a:pt x="29" y="8"/>
                    <a:pt x="26" y="7"/>
                    <a:pt x="25" y="8"/>
                  </a:cubicBezTo>
                  <a:cubicBezTo>
                    <a:pt x="19" y="14"/>
                    <a:pt x="15" y="21"/>
                    <a:pt x="10" y="27"/>
                  </a:cubicBezTo>
                  <a:cubicBezTo>
                    <a:pt x="11" y="19"/>
                    <a:pt x="14" y="11"/>
                    <a:pt x="15" y="3"/>
                  </a:cubicBezTo>
                  <a:cubicBezTo>
                    <a:pt x="16" y="1"/>
                    <a:pt x="13" y="0"/>
                    <a:pt x="12" y="2"/>
                  </a:cubicBezTo>
                  <a:cubicBezTo>
                    <a:pt x="8" y="11"/>
                    <a:pt x="0" y="23"/>
                    <a:pt x="5" y="34"/>
                  </a:cubicBezTo>
                  <a:cubicBezTo>
                    <a:pt x="5" y="34"/>
                    <a:pt x="6" y="34"/>
                    <a:pt x="6" y="34"/>
                  </a:cubicBezTo>
                  <a:cubicBezTo>
                    <a:pt x="7" y="34"/>
                    <a:pt x="7" y="35"/>
                    <a:pt x="8" y="34"/>
                  </a:cubicBezTo>
                  <a:cubicBezTo>
                    <a:pt x="14" y="30"/>
                    <a:pt x="18" y="24"/>
                    <a:pt x="22" y="18"/>
                  </a:cubicBezTo>
                  <a:cubicBezTo>
                    <a:pt x="20" y="23"/>
                    <a:pt x="18" y="28"/>
                    <a:pt x="16" y="34"/>
                  </a:cubicBezTo>
                  <a:cubicBezTo>
                    <a:pt x="15" y="36"/>
                    <a:pt x="17" y="38"/>
                    <a:pt x="19" y="36"/>
                  </a:cubicBezTo>
                  <a:cubicBezTo>
                    <a:pt x="24" y="30"/>
                    <a:pt x="30" y="24"/>
                    <a:pt x="35" y="18"/>
                  </a:cubicBezTo>
                  <a:cubicBezTo>
                    <a:pt x="36" y="20"/>
                    <a:pt x="36" y="23"/>
                    <a:pt x="36" y="26"/>
                  </a:cubicBezTo>
                  <a:cubicBezTo>
                    <a:pt x="36" y="28"/>
                    <a:pt x="39" y="28"/>
                    <a:pt x="40" y="27"/>
                  </a:cubicBezTo>
                  <a:cubicBezTo>
                    <a:pt x="40" y="26"/>
                    <a:pt x="41" y="25"/>
                    <a:pt x="41" y="24"/>
                  </a:cubicBezTo>
                  <a:cubicBezTo>
                    <a:pt x="41" y="26"/>
                    <a:pt x="41" y="27"/>
                    <a:pt x="41" y="29"/>
                  </a:cubicBezTo>
                  <a:cubicBezTo>
                    <a:pt x="41" y="32"/>
                    <a:pt x="45" y="32"/>
                    <a:pt x="46" y="29"/>
                  </a:cubicBezTo>
                  <a:cubicBezTo>
                    <a:pt x="46" y="27"/>
                    <a:pt x="46" y="25"/>
                    <a:pt x="46" y="23"/>
                  </a:cubicBezTo>
                  <a:cubicBezTo>
                    <a:pt x="46" y="23"/>
                    <a:pt x="46" y="22"/>
                    <a:pt x="46"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1" name="Freeform 23"/>
            <p:cNvSpPr/>
            <p:nvPr/>
          </p:nvSpPr>
          <p:spPr bwMode="auto">
            <a:xfrm>
              <a:off x="7908925" y="2305050"/>
              <a:ext cx="98425" cy="169863"/>
            </a:xfrm>
            <a:custGeom>
              <a:avLst/>
              <a:gdLst>
                <a:gd name="T0" fmla="*/ 25 w 26"/>
                <a:gd name="T1" fmla="*/ 44 h 45"/>
                <a:gd name="T2" fmla="*/ 25 w 26"/>
                <a:gd name="T3" fmla="*/ 26 h 45"/>
                <a:gd name="T4" fmla="*/ 22 w 26"/>
                <a:gd name="T5" fmla="*/ 24 h 45"/>
                <a:gd name="T6" fmla="*/ 17 w 26"/>
                <a:gd name="T7" fmla="*/ 29 h 45"/>
                <a:gd name="T8" fmla="*/ 24 w 26"/>
                <a:gd name="T9" fmla="*/ 12 h 45"/>
                <a:gd name="T10" fmla="*/ 21 w 26"/>
                <a:gd name="T11" fmla="*/ 10 h 45"/>
                <a:gd name="T12" fmla="*/ 13 w 26"/>
                <a:gd name="T13" fmla="*/ 16 h 45"/>
                <a:gd name="T14" fmla="*/ 22 w 26"/>
                <a:gd name="T15" fmla="*/ 5 h 45"/>
                <a:gd name="T16" fmla="*/ 20 w 26"/>
                <a:gd name="T17" fmla="*/ 2 h 45"/>
                <a:gd name="T18" fmla="*/ 14 w 26"/>
                <a:gd name="T19" fmla="*/ 6 h 45"/>
                <a:gd name="T20" fmla="*/ 13 w 26"/>
                <a:gd name="T21" fmla="*/ 1 h 45"/>
                <a:gd name="T22" fmla="*/ 10 w 26"/>
                <a:gd name="T23" fmla="*/ 3 h 45"/>
                <a:gd name="T24" fmla="*/ 1 w 26"/>
                <a:gd name="T25" fmla="*/ 16 h 45"/>
                <a:gd name="T26" fmla="*/ 4 w 26"/>
                <a:gd name="T27" fmla="*/ 18 h 45"/>
                <a:gd name="T28" fmla="*/ 11 w 26"/>
                <a:gd name="T29" fmla="*/ 13 h 45"/>
                <a:gd name="T30" fmla="*/ 8 w 26"/>
                <a:gd name="T31" fmla="*/ 20 h 45"/>
                <a:gd name="T32" fmla="*/ 11 w 26"/>
                <a:gd name="T33" fmla="*/ 22 h 45"/>
                <a:gd name="T34" fmla="*/ 19 w 26"/>
                <a:gd name="T35" fmla="*/ 16 h 45"/>
                <a:gd name="T36" fmla="*/ 12 w 26"/>
                <a:gd name="T37" fmla="*/ 33 h 45"/>
                <a:gd name="T38" fmla="*/ 14 w 26"/>
                <a:gd name="T39" fmla="*/ 35 h 45"/>
                <a:gd name="T40" fmla="*/ 18 w 26"/>
                <a:gd name="T41" fmla="*/ 32 h 45"/>
                <a:gd name="T42" fmla="*/ 25 w 26"/>
                <a:gd name="T43" fmla="*/ 45 h 45"/>
                <a:gd name="T44" fmla="*/ 25 w 26"/>
                <a:gd name="T45"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45">
                  <a:moveTo>
                    <a:pt x="25" y="44"/>
                  </a:moveTo>
                  <a:cubicBezTo>
                    <a:pt x="15" y="43"/>
                    <a:pt x="22" y="30"/>
                    <a:pt x="25" y="26"/>
                  </a:cubicBezTo>
                  <a:cubicBezTo>
                    <a:pt x="26" y="24"/>
                    <a:pt x="23" y="22"/>
                    <a:pt x="22" y="24"/>
                  </a:cubicBezTo>
                  <a:cubicBezTo>
                    <a:pt x="20" y="26"/>
                    <a:pt x="19" y="28"/>
                    <a:pt x="17" y="29"/>
                  </a:cubicBezTo>
                  <a:cubicBezTo>
                    <a:pt x="19" y="24"/>
                    <a:pt x="22" y="18"/>
                    <a:pt x="24" y="12"/>
                  </a:cubicBezTo>
                  <a:cubicBezTo>
                    <a:pt x="24" y="10"/>
                    <a:pt x="22" y="9"/>
                    <a:pt x="21" y="10"/>
                  </a:cubicBezTo>
                  <a:cubicBezTo>
                    <a:pt x="18" y="12"/>
                    <a:pt x="16" y="14"/>
                    <a:pt x="13" y="16"/>
                  </a:cubicBezTo>
                  <a:cubicBezTo>
                    <a:pt x="15" y="11"/>
                    <a:pt x="19" y="8"/>
                    <a:pt x="22" y="5"/>
                  </a:cubicBezTo>
                  <a:cubicBezTo>
                    <a:pt x="23" y="3"/>
                    <a:pt x="22" y="1"/>
                    <a:pt x="20" y="2"/>
                  </a:cubicBezTo>
                  <a:cubicBezTo>
                    <a:pt x="18" y="3"/>
                    <a:pt x="16" y="5"/>
                    <a:pt x="14" y="6"/>
                  </a:cubicBezTo>
                  <a:cubicBezTo>
                    <a:pt x="14" y="4"/>
                    <a:pt x="14" y="3"/>
                    <a:pt x="13" y="1"/>
                  </a:cubicBezTo>
                  <a:cubicBezTo>
                    <a:pt x="12" y="0"/>
                    <a:pt x="10" y="1"/>
                    <a:pt x="10" y="3"/>
                  </a:cubicBezTo>
                  <a:cubicBezTo>
                    <a:pt x="12" y="6"/>
                    <a:pt x="3" y="14"/>
                    <a:pt x="1" y="16"/>
                  </a:cubicBezTo>
                  <a:cubicBezTo>
                    <a:pt x="0" y="18"/>
                    <a:pt x="2" y="20"/>
                    <a:pt x="4" y="18"/>
                  </a:cubicBezTo>
                  <a:cubicBezTo>
                    <a:pt x="6" y="17"/>
                    <a:pt x="8" y="15"/>
                    <a:pt x="11" y="13"/>
                  </a:cubicBezTo>
                  <a:cubicBezTo>
                    <a:pt x="10" y="15"/>
                    <a:pt x="8" y="17"/>
                    <a:pt x="8" y="20"/>
                  </a:cubicBezTo>
                  <a:cubicBezTo>
                    <a:pt x="7" y="22"/>
                    <a:pt x="9" y="23"/>
                    <a:pt x="11" y="22"/>
                  </a:cubicBezTo>
                  <a:cubicBezTo>
                    <a:pt x="13" y="19"/>
                    <a:pt x="16" y="18"/>
                    <a:pt x="19" y="16"/>
                  </a:cubicBezTo>
                  <a:cubicBezTo>
                    <a:pt x="17" y="22"/>
                    <a:pt x="14" y="28"/>
                    <a:pt x="12" y="33"/>
                  </a:cubicBezTo>
                  <a:cubicBezTo>
                    <a:pt x="11" y="35"/>
                    <a:pt x="12" y="36"/>
                    <a:pt x="14" y="35"/>
                  </a:cubicBezTo>
                  <a:cubicBezTo>
                    <a:pt x="15" y="34"/>
                    <a:pt x="17" y="33"/>
                    <a:pt x="18" y="32"/>
                  </a:cubicBezTo>
                  <a:cubicBezTo>
                    <a:pt x="16" y="38"/>
                    <a:pt x="17" y="44"/>
                    <a:pt x="25" y="45"/>
                  </a:cubicBezTo>
                  <a:cubicBezTo>
                    <a:pt x="26" y="45"/>
                    <a:pt x="26" y="44"/>
                    <a:pt x="25"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2" name="Freeform 24"/>
            <p:cNvSpPr/>
            <p:nvPr/>
          </p:nvSpPr>
          <p:spPr bwMode="auto">
            <a:xfrm>
              <a:off x="7664450" y="2078038"/>
              <a:ext cx="128588" cy="174625"/>
            </a:xfrm>
            <a:custGeom>
              <a:avLst/>
              <a:gdLst>
                <a:gd name="T0" fmla="*/ 34 w 34"/>
                <a:gd name="T1" fmla="*/ 34 h 46"/>
                <a:gd name="T2" fmla="*/ 33 w 34"/>
                <a:gd name="T3" fmla="*/ 33 h 46"/>
                <a:gd name="T4" fmla="*/ 33 w 34"/>
                <a:gd name="T5" fmla="*/ 29 h 46"/>
                <a:gd name="T6" fmla="*/ 29 w 34"/>
                <a:gd name="T7" fmla="*/ 28 h 46"/>
                <a:gd name="T8" fmla="*/ 26 w 34"/>
                <a:gd name="T9" fmla="*/ 32 h 46"/>
                <a:gd name="T10" fmla="*/ 25 w 34"/>
                <a:gd name="T11" fmla="*/ 17 h 46"/>
                <a:gd name="T12" fmla="*/ 21 w 34"/>
                <a:gd name="T13" fmla="*/ 17 h 46"/>
                <a:gd name="T14" fmla="*/ 20 w 34"/>
                <a:gd name="T15" fmla="*/ 19 h 46"/>
                <a:gd name="T16" fmla="*/ 19 w 34"/>
                <a:gd name="T17" fmla="*/ 10 h 46"/>
                <a:gd name="T18" fmla="*/ 16 w 34"/>
                <a:gd name="T19" fmla="*/ 8 h 46"/>
                <a:gd name="T20" fmla="*/ 8 w 34"/>
                <a:gd name="T21" fmla="*/ 14 h 46"/>
                <a:gd name="T22" fmla="*/ 10 w 34"/>
                <a:gd name="T23" fmla="*/ 2 h 46"/>
                <a:gd name="T24" fmla="*/ 7 w 34"/>
                <a:gd name="T25" fmla="*/ 1 h 46"/>
                <a:gd name="T26" fmla="*/ 1 w 34"/>
                <a:gd name="T27" fmla="*/ 12 h 46"/>
                <a:gd name="T28" fmla="*/ 2 w 34"/>
                <a:gd name="T29" fmla="*/ 12 h 46"/>
                <a:gd name="T30" fmla="*/ 6 w 34"/>
                <a:gd name="T31" fmla="*/ 6 h 46"/>
                <a:gd name="T32" fmla="*/ 4 w 34"/>
                <a:gd name="T33" fmla="*/ 17 h 46"/>
                <a:gd name="T34" fmla="*/ 7 w 34"/>
                <a:gd name="T35" fmla="*/ 19 h 46"/>
                <a:gd name="T36" fmla="*/ 16 w 34"/>
                <a:gd name="T37" fmla="*/ 13 h 46"/>
                <a:gd name="T38" fmla="*/ 15 w 34"/>
                <a:gd name="T39" fmla="*/ 26 h 46"/>
                <a:gd name="T40" fmla="*/ 19 w 34"/>
                <a:gd name="T41" fmla="*/ 28 h 46"/>
                <a:gd name="T42" fmla="*/ 22 w 34"/>
                <a:gd name="T43" fmla="*/ 23 h 46"/>
                <a:gd name="T44" fmla="*/ 21 w 34"/>
                <a:gd name="T45" fmla="*/ 38 h 46"/>
                <a:gd name="T46" fmla="*/ 25 w 34"/>
                <a:gd name="T47" fmla="*/ 40 h 46"/>
                <a:gd name="T48" fmla="*/ 29 w 34"/>
                <a:gd name="T49" fmla="*/ 35 h 46"/>
                <a:gd name="T50" fmla="*/ 29 w 34"/>
                <a:gd name="T51" fmla="*/ 42 h 46"/>
                <a:gd name="T52" fmla="*/ 33 w 34"/>
                <a:gd name="T53" fmla="*/ 43 h 46"/>
                <a:gd name="T54" fmla="*/ 34 w 34"/>
                <a:gd name="T55" fmla="*/ 3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 h="46">
                  <a:moveTo>
                    <a:pt x="34" y="34"/>
                  </a:moveTo>
                  <a:cubicBezTo>
                    <a:pt x="34" y="33"/>
                    <a:pt x="34" y="33"/>
                    <a:pt x="33" y="33"/>
                  </a:cubicBezTo>
                  <a:cubicBezTo>
                    <a:pt x="33" y="31"/>
                    <a:pt x="33" y="30"/>
                    <a:pt x="33" y="29"/>
                  </a:cubicBezTo>
                  <a:cubicBezTo>
                    <a:pt x="33" y="27"/>
                    <a:pt x="30" y="26"/>
                    <a:pt x="29" y="28"/>
                  </a:cubicBezTo>
                  <a:cubicBezTo>
                    <a:pt x="28" y="30"/>
                    <a:pt x="27" y="31"/>
                    <a:pt x="26" y="32"/>
                  </a:cubicBezTo>
                  <a:cubicBezTo>
                    <a:pt x="26" y="27"/>
                    <a:pt x="26" y="22"/>
                    <a:pt x="25" y="17"/>
                  </a:cubicBezTo>
                  <a:cubicBezTo>
                    <a:pt x="25" y="15"/>
                    <a:pt x="22" y="15"/>
                    <a:pt x="21" y="17"/>
                  </a:cubicBezTo>
                  <a:cubicBezTo>
                    <a:pt x="21" y="18"/>
                    <a:pt x="20" y="18"/>
                    <a:pt x="20" y="19"/>
                  </a:cubicBezTo>
                  <a:cubicBezTo>
                    <a:pt x="20" y="16"/>
                    <a:pt x="19" y="13"/>
                    <a:pt x="19" y="10"/>
                  </a:cubicBezTo>
                  <a:cubicBezTo>
                    <a:pt x="19" y="8"/>
                    <a:pt x="17" y="7"/>
                    <a:pt x="16" y="8"/>
                  </a:cubicBezTo>
                  <a:cubicBezTo>
                    <a:pt x="14" y="10"/>
                    <a:pt x="11" y="12"/>
                    <a:pt x="8" y="14"/>
                  </a:cubicBezTo>
                  <a:cubicBezTo>
                    <a:pt x="9" y="10"/>
                    <a:pt x="9" y="6"/>
                    <a:pt x="10" y="2"/>
                  </a:cubicBezTo>
                  <a:cubicBezTo>
                    <a:pt x="10" y="1"/>
                    <a:pt x="8" y="0"/>
                    <a:pt x="7" y="1"/>
                  </a:cubicBezTo>
                  <a:cubicBezTo>
                    <a:pt x="5" y="5"/>
                    <a:pt x="2" y="8"/>
                    <a:pt x="1" y="12"/>
                  </a:cubicBezTo>
                  <a:cubicBezTo>
                    <a:pt x="0" y="13"/>
                    <a:pt x="2" y="13"/>
                    <a:pt x="2" y="12"/>
                  </a:cubicBezTo>
                  <a:cubicBezTo>
                    <a:pt x="3" y="10"/>
                    <a:pt x="5" y="8"/>
                    <a:pt x="6" y="6"/>
                  </a:cubicBezTo>
                  <a:cubicBezTo>
                    <a:pt x="6" y="10"/>
                    <a:pt x="6" y="14"/>
                    <a:pt x="4" y="17"/>
                  </a:cubicBezTo>
                  <a:cubicBezTo>
                    <a:pt x="4" y="19"/>
                    <a:pt x="6" y="20"/>
                    <a:pt x="7" y="19"/>
                  </a:cubicBezTo>
                  <a:cubicBezTo>
                    <a:pt x="10" y="17"/>
                    <a:pt x="13" y="15"/>
                    <a:pt x="16" y="13"/>
                  </a:cubicBezTo>
                  <a:cubicBezTo>
                    <a:pt x="16" y="18"/>
                    <a:pt x="16" y="22"/>
                    <a:pt x="15" y="26"/>
                  </a:cubicBezTo>
                  <a:cubicBezTo>
                    <a:pt x="15" y="28"/>
                    <a:pt x="18" y="30"/>
                    <a:pt x="19" y="28"/>
                  </a:cubicBezTo>
                  <a:cubicBezTo>
                    <a:pt x="20" y="26"/>
                    <a:pt x="21" y="24"/>
                    <a:pt x="22" y="23"/>
                  </a:cubicBezTo>
                  <a:cubicBezTo>
                    <a:pt x="23" y="28"/>
                    <a:pt x="22" y="33"/>
                    <a:pt x="21" y="38"/>
                  </a:cubicBezTo>
                  <a:cubicBezTo>
                    <a:pt x="21" y="39"/>
                    <a:pt x="23" y="41"/>
                    <a:pt x="25" y="40"/>
                  </a:cubicBezTo>
                  <a:cubicBezTo>
                    <a:pt x="26" y="38"/>
                    <a:pt x="28" y="36"/>
                    <a:pt x="29" y="35"/>
                  </a:cubicBezTo>
                  <a:cubicBezTo>
                    <a:pt x="29" y="37"/>
                    <a:pt x="29" y="40"/>
                    <a:pt x="29" y="42"/>
                  </a:cubicBezTo>
                  <a:cubicBezTo>
                    <a:pt x="29" y="45"/>
                    <a:pt x="32" y="46"/>
                    <a:pt x="33" y="43"/>
                  </a:cubicBezTo>
                  <a:cubicBezTo>
                    <a:pt x="34" y="40"/>
                    <a:pt x="34" y="37"/>
                    <a:pt x="3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3" name="Freeform 25"/>
            <p:cNvSpPr>
              <a:spLocks noEditPoints="1"/>
            </p:cNvSpPr>
            <p:nvPr/>
          </p:nvSpPr>
          <p:spPr bwMode="auto">
            <a:xfrm>
              <a:off x="7645400" y="1611313"/>
              <a:ext cx="106363" cy="249238"/>
            </a:xfrm>
            <a:custGeom>
              <a:avLst/>
              <a:gdLst>
                <a:gd name="T0" fmla="*/ 24 w 28"/>
                <a:gd name="T1" fmla="*/ 40 h 66"/>
                <a:gd name="T2" fmla="*/ 18 w 28"/>
                <a:gd name="T3" fmla="*/ 45 h 66"/>
                <a:gd name="T4" fmla="*/ 17 w 28"/>
                <a:gd name="T5" fmla="*/ 45 h 66"/>
                <a:gd name="T6" fmla="*/ 24 w 28"/>
                <a:gd name="T7" fmla="*/ 26 h 66"/>
                <a:gd name="T8" fmla="*/ 21 w 28"/>
                <a:gd name="T9" fmla="*/ 24 h 66"/>
                <a:gd name="T10" fmla="*/ 15 w 28"/>
                <a:gd name="T11" fmla="*/ 31 h 66"/>
                <a:gd name="T12" fmla="*/ 19 w 28"/>
                <a:gd name="T13" fmla="*/ 18 h 66"/>
                <a:gd name="T14" fmla="*/ 15 w 28"/>
                <a:gd name="T15" fmla="*/ 16 h 66"/>
                <a:gd name="T16" fmla="*/ 12 w 28"/>
                <a:gd name="T17" fmla="*/ 21 h 66"/>
                <a:gd name="T18" fmla="*/ 13 w 28"/>
                <a:gd name="T19" fmla="*/ 9 h 66"/>
                <a:gd name="T20" fmla="*/ 9 w 28"/>
                <a:gd name="T21" fmla="*/ 7 h 66"/>
                <a:gd name="T22" fmla="*/ 4 w 28"/>
                <a:gd name="T23" fmla="*/ 14 h 66"/>
                <a:gd name="T24" fmla="*/ 5 w 28"/>
                <a:gd name="T25" fmla="*/ 9 h 66"/>
                <a:gd name="T26" fmla="*/ 6 w 28"/>
                <a:gd name="T27" fmla="*/ 9 h 66"/>
                <a:gd name="T28" fmla="*/ 7 w 28"/>
                <a:gd name="T29" fmla="*/ 3 h 66"/>
                <a:gd name="T30" fmla="*/ 4 w 28"/>
                <a:gd name="T31" fmla="*/ 2 h 66"/>
                <a:gd name="T32" fmla="*/ 3 w 28"/>
                <a:gd name="T33" fmla="*/ 2 h 66"/>
                <a:gd name="T34" fmla="*/ 3 w 28"/>
                <a:gd name="T35" fmla="*/ 2 h 66"/>
                <a:gd name="T36" fmla="*/ 3 w 28"/>
                <a:gd name="T37" fmla="*/ 2 h 66"/>
                <a:gd name="T38" fmla="*/ 0 w 28"/>
                <a:gd name="T39" fmla="*/ 20 h 66"/>
                <a:gd name="T40" fmla="*/ 3 w 28"/>
                <a:gd name="T41" fmla="*/ 21 h 66"/>
                <a:gd name="T42" fmla="*/ 8 w 28"/>
                <a:gd name="T43" fmla="*/ 15 h 66"/>
                <a:gd name="T44" fmla="*/ 8 w 28"/>
                <a:gd name="T45" fmla="*/ 26 h 66"/>
                <a:gd name="T46" fmla="*/ 11 w 28"/>
                <a:gd name="T47" fmla="*/ 28 h 66"/>
                <a:gd name="T48" fmla="*/ 12 w 28"/>
                <a:gd name="T49" fmla="*/ 26 h 66"/>
                <a:gd name="T50" fmla="*/ 9 w 28"/>
                <a:gd name="T51" fmla="*/ 37 h 66"/>
                <a:gd name="T52" fmla="*/ 12 w 28"/>
                <a:gd name="T53" fmla="*/ 39 h 66"/>
                <a:gd name="T54" fmla="*/ 17 w 28"/>
                <a:gd name="T55" fmla="*/ 34 h 66"/>
                <a:gd name="T56" fmla="*/ 10 w 28"/>
                <a:gd name="T57" fmla="*/ 51 h 66"/>
                <a:gd name="T58" fmla="*/ 11 w 28"/>
                <a:gd name="T59" fmla="*/ 53 h 66"/>
                <a:gd name="T60" fmla="*/ 7 w 28"/>
                <a:gd name="T61" fmla="*/ 60 h 66"/>
                <a:gd name="T62" fmla="*/ 8 w 28"/>
                <a:gd name="T63" fmla="*/ 61 h 66"/>
                <a:gd name="T64" fmla="*/ 14 w 28"/>
                <a:gd name="T65" fmla="*/ 52 h 66"/>
                <a:gd name="T66" fmla="*/ 14 w 28"/>
                <a:gd name="T67" fmla="*/ 52 h 66"/>
                <a:gd name="T68" fmla="*/ 13 w 28"/>
                <a:gd name="T69" fmla="*/ 63 h 66"/>
                <a:gd name="T70" fmla="*/ 16 w 28"/>
                <a:gd name="T71" fmla="*/ 64 h 66"/>
                <a:gd name="T72" fmla="*/ 28 w 28"/>
                <a:gd name="T73" fmla="*/ 42 h 66"/>
                <a:gd name="T74" fmla="*/ 24 w 28"/>
                <a:gd name="T75" fmla="*/ 40 h 66"/>
                <a:gd name="T76" fmla="*/ 22 w 28"/>
                <a:gd name="T77" fmla="*/ 46 h 66"/>
                <a:gd name="T78" fmla="*/ 17 w 28"/>
                <a:gd name="T79" fmla="*/ 57 h 66"/>
                <a:gd name="T80" fmla="*/ 18 w 28"/>
                <a:gd name="T81" fmla="*/ 50 h 66"/>
                <a:gd name="T82" fmla="*/ 22 w 28"/>
                <a:gd name="T83" fmla="*/ 4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 h="66">
                  <a:moveTo>
                    <a:pt x="24" y="40"/>
                  </a:moveTo>
                  <a:cubicBezTo>
                    <a:pt x="22" y="42"/>
                    <a:pt x="20" y="43"/>
                    <a:pt x="18" y="45"/>
                  </a:cubicBezTo>
                  <a:cubicBezTo>
                    <a:pt x="18" y="45"/>
                    <a:pt x="18" y="45"/>
                    <a:pt x="17" y="45"/>
                  </a:cubicBezTo>
                  <a:cubicBezTo>
                    <a:pt x="20" y="38"/>
                    <a:pt x="22" y="32"/>
                    <a:pt x="24" y="26"/>
                  </a:cubicBezTo>
                  <a:cubicBezTo>
                    <a:pt x="25" y="24"/>
                    <a:pt x="22" y="22"/>
                    <a:pt x="21" y="24"/>
                  </a:cubicBezTo>
                  <a:cubicBezTo>
                    <a:pt x="19" y="26"/>
                    <a:pt x="17" y="28"/>
                    <a:pt x="15" y="31"/>
                  </a:cubicBezTo>
                  <a:cubicBezTo>
                    <a:pt x="17" y="26"/>
                    <a:pt x="18" y="22"/>
                    <a:pt x="19" y="18"/>
                  </a:cubicBezTo>
                  <a:cubicBezTo>
                    <a:pt x="19" y="16"/>
                    <a:pt x="16" y="14"/>
                    <a:pt x="15" y="16"/>
                  </a:cubicBezTo>
                  <a:cubicBezTo>
                    <a:pt x="14" y="18"/>
                    <a:pt x="13" y="19"/>
                    <a:pt x="12" y="21"/>
                  </a:cubicBezTo>
                  <a:cubicBezTo>
                    <a:pt x="12" y="17"/>
                    <a:pt x="12" y="13"/>
                    <a:pt x="13" y="9"/>
                  </a:cubicBezTo>
                  <a:cubicBezTo>
                    <a:pt x="13" y="7"/>
                    <a:pt x="11" y="5"/>
                    <a:pt x="9" y="7"/>
                  </a:cubicBezTo>
                  <a:cubicBezTo>
                    <a:pt x="8" y="10"/>
                    <a:pt x="6" y="12"/>
                    <a:pt x="4" y="14"/>
                  </a:cubicBezTo>
                  <a:cubicBezTo>
                    <a:pt x="4" y="12"/>
                    <a:pt x="5" y="11"/>
                    <a:pt x="5" y="9"/>
                  </a:cubicBezTo>
                  <a:cubicBezTo>
                    <a:pt x="5" y="9"/>
                    <a:pt x="5" y="9"/>
                    <a:pt x="6" y="9"/>
                  </a:cubicBezTo>
                  <a:cubicBezTo>
                    <a:pt x="6" y="7"/>
                    <a:pt x="7" y="5"/>
                    <a:pt x="7" y="3"/>
                  </a:cubicBezTo>
                  <a:cubicBezTo>
                    <a:pt x="8" y="1"/>
                    <a:pt x="5" y="0"/>
                    <a:pt x="4" y="2"/>
                  </a:cubicBezTo>
                  <a:cubicBezTo>
                    <a:pt x="4" y="2"/>
                    <a:pt x="4" y="2"/>
                    <a:pt x="3" y="2"/>
                  </a:cubicBezTo>
                  <a:cubicBezTo>
                    <a:pt x="3" y="2"/>
                    <a:pt x="3" y="2"/>
                    <a:pt x="3" y="2"/>
                  </a:cubicBezTo>
                  <a:cubicBezTo>
                    <a:pt x="3" y="2"/>
                    <a:pt x="3" y="2"/>
                    <a:pt x="3" y="2"/>
                  </a:cubicBezTo>
                  <a:cubicBezTo>
                    <a:pt x="1" y="8"/>
                    <a:pt x="0" y="13"/>
                    <a:pt x="0" y="20"/>
                  </a:cubicBezTo>
                  <a:cubicBezTo>
                    <a:pt x="0" y="21"/>
                    <a:pt x="2" y="22"/>
                    <a:pt x="3" y="21"/>
                  </a:cubicBezTo>
                  <a:cubicBezTo>
                    <a:pt x="5" y="19"/>
                    <a:pt x="7" y="17"/>
                    <a:pt x="8" y="15"/>
                  </a:cubicBezTo>
                  <a:cubicBezTo>
                    <a:pt x="8" y="19"/>
                    <a:pt x="8" y="23"/>
                    <a:pt x="8" y="26"/>
                  </a:cubicBezTo>
                  <a:cubicBezTo>
                    <a:pt x="8" y="28"/>
                    <a:pt x="10" y="29"/>
                    <a:pt x="11" y="28"/>
                  </a:cubicBezTo>
                  <a:cubicBezTo>
                    <a:pt x="12" y="27"/>
                    <a:pt x="12" y="27"/>
                    <a:pt x="12" y="26"/>
                  </a:cubicBezTo>
                  <a:cubicBezTo>
                    <a:pt x="11" y="30"/>
                    <a:pt x="10" y="34"/>
                    <a:pt x="9" y="37"/>
                  </a:cubicBezTo>
                  <a:cubicBezTo>
                    <a:pt x="8" y="39"/>
                    <a:pt x="11" y="41"/>
                    <a:pt x="12" y="39"/>
                  </a:cubicBezTo>
                  <a:cubicBezTo>
                    <a:pt x="14" y="38"/>
                    <a:pt x="16" y="36"/>
                    <a:pt x="17" y="34"/>
                  </a:cubicBezTo>
                  <a:cubicBezTo>
                    <a:pt x="15" y="40"/>
                    <a:pt x="13" y="45"/>
                    <a:pt x="10" y="51"/>
                  </a:cubicBezTo>
                  <a:cubicBezTo>
                    <a:pt x="10" y="52"/>
                    <a:pt x="10" y="52"/>
                    <a:pt x="11" y="53"/>
                  </a:cubicBezTo>
                  <a:cubicBezTo>
                    <a:pt x="9" y="55"/>
                    <a:pt x="8" y="58"/>
                    <a:pt x="7" y="60"/>
                  </a:cubicBezTo>
                  <a:cubicBezTo>
                    <a:pt x="6" y="61"/>
                    <a:pt x="8" y="62"/>
                    <a:pt x="8" y="61"/>
                  </a:cubicBezTo>
                  <a:cubicBezTo>
                    <a:pt x="10" y="58"/>
                    <a:pt x="12" y="55"/>
                    <a:pt x="14" y="52"/>
                  </a:cubicBezTo>
                  <a:cubicBezTo>
                    <a:pt x="14" y="52"/>
                    <a:pt x="14" y="52"/>
                    <a:pt x="14" y="52"/>
                  </a:cubicBezTo>
                  <a:cubicBezTo>
                    <a:pt x="14" y="56"/>
                    <a:pt x="14" y="59"/>
                    <a:pt x="13" y="63"/>
                  </a:cubicBezTo>
                  <a:cubicBezTo>
                    <a:pt x="12" y="64"/>
                    <a:pt x="14" y="66"/>
                    <a:pt x="16" y="64"/>
                  </a:cubicBezTo>
                  <a:cubicBezTo>
                    <a:pt x="22" y="58"/>
                    <a:pt x="26" y="51"/>
                    <a:pt x="28" y="42"/>
                  </a:cubicBezTo>
                  <a:cubicBezTo>
                    <a:pt x="28" y="40"/>
                    <a:pt x="26" y="39"/>
                    <a:pt x="24" y="40"/>
                  </a:cubicBezTo>
                  <a:close/>
                  <a:moveTo>
                    <a:pt x="22" y="46"/>
                  </a:moveTo>
                  <a:cubicBezTo>
                    <a:pt x="21" y="50"/>
                    <a:pt x="19" y="53"/>
                    <a:pt x="17" y="57"/>
                  </a:cubicBezTo>
                  <a:cubicBezTo>
                    <a:pt x="18" y="54"/>
                    <a:pt x="18" y="52"/>
                    <a:pt x="18" y="50"/>
                  </a:cubicBezTo>
                  <a:cubicBezTo>
                    <a:pt x="19" y="48"/>
                    <a:pt x="21" y="47"/>
                    <a:pt x="22"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34" name="组合 33"/>
          <p:cNvGrpSpPr/>
          <p:nvPr/>
        </p:nvGrpSpPr>
        <p:grpSpPr>
          <a:xfrm>
            <a:off x="3394520" y="2105971"/>
            <a:ext cx="2264115" cy="1860215"/>
            <a:chOff x="3252788" y="1257300"/>
            <a:chExt cx="2527300" cy="2076450"/>
          </a:xfrm>
          <a:solidFill>
            <a:schemeClr val="bg1"/>
          </a:solidFill>
        </p:grpSpPr>
        <p:sp>
          <p:nvSpPr>
            <p:cNvPr id="35" name="Freeform 26"/>
            <p:cNvSpPr/>
            <p:nvPr/>
          </p:nvSpPr>
          <p:spPr bwMode="auto">
            <a:xfrm>
              <a:off x="3940175" y="1452563"/>
              <a:ext cx="401638" cy="584200"/>
            </a:xfrm>
            <a:custGeom>
              <a:avLst/>
              <a:gdLst>
                <a:gd name="T0" fmla="*/ 64 w 107"/>
                <a:gd name="T1" fmla="*/ 50 h 155"/>
                <a:gd name="T2" fmla="*/ 103 w 107"/>
                <a:gd name="T3" fmla="*/ 7 h 155"/>
                <a:gd name="T4" fmla="*/ 89 w 107"/>
                <a:gd name="T5" fmla="*/ 6 h 155"/>
                <a:gd name="T6" fmla="*/ 61 w 107"/>
                <a:gd name="T7" fmla="*/ 25 h 155"/>
                <a:gd name="T8" fmla="*/ 70 w 107"/>
                <a:gd name="T9" fmla="*/ 11 h 155"/>
                <a:gd name="T10" fmla="*/ 6 w 107"/>
                <a:gd name="T11" fmla="*/ 72 h 155"/>
                <a:gd name="T12" fmla="*/ 37 w 107"/>
                <a:gd name="T13" fmla="*/ 46 h 155"/>
                <a:gd name="T14" fmla="*/ 9 w 107"/>
                <a:gd name="T15" fmla="*/ 78 h 155"/>
                <a:gd name="T16" fmla="*/ 54 w 107"/>
                <a:gd name="T17" fmla="*/ 34 h 155"/>
                <a:gd name="T18" fmla="*/ 75 w 107"/>
                <a:gd name="T19" fmla="*/ 18 h 155"/>
                <a:gd name="T20" fmla="*/ 13 w 107"/>
                <a:gd name="T21" fmla="*/ 89 h 155"/>
                <a:gd name="T22" fmla="*/ 7 w 107"/>
                <a:gd name="T23" fmla="*/ 105 h 155"/>
                <a:gd name="T24" fmla="*/ 98 w 107"/>
                <a:gd name="T25" fmla="*/ 31 h 155"/>
                <a:gd name="T26" fmla="*/ 69 w 107"/>
                <a:gd name="T27" fmla="*/ 61 h 155"/>
                <a:gd name="T28" fmla="*/ 6 w 107"/>
                <a:gd name="T29" fmla="*/ 125 h 155"/>
                <a:gd name="T30" fmla="*/ 70 w 107"/>
                <a:gd name="T31" fmla="*/ 64 h 155"/>
                <a:gd name="T32" fmla="*/ 63 w 107"/>
                <a:gd name="T33" fmla="*/ 79 h 155"/>
                <a:gd name="T34" fmla="*/ 40 w 107"/>
                <a:gd name="T35" fmla="*/ 98 h 155"/>
                <a:gd name="T36" fmla="*/ 16 w 107"/>
                <a:gd name="T37" fmla="*/ 121 h 155"/>
                <a:gd name="T38" fmla="*/ 4 w 107"/>
                <a:gd name="T39" fmla="*/ 138 h 155"/>
                <a:gd name="T40" fmla="*/ 14 w 107"/>
                <a:gd name="T41" fmla="*/ 128 h 155"/>
                <a:gd name="T42" fmla="*/ 71 w 107"/>
                <a:gd name="T43" fmla="*/ 78 h 155"/>
                <a:gd name="T44" fmla="*/ 38 w 107"/>
                <a:gd name="T45" fmla="*/ 111 h 155"/>
                <a:gd name="T46" fmla="*/ 17 w 107"/>
                <a:gd name="T47" fmla="*/ 133 h 155"/>
                <a:gd name="T48" fmla="*/ 11 w 107"/>
                <a:gd name="T49" fmla="*/ 144 h 155"/>
                <a:gd name="T50" fmla="*/ 21 w 107"/>
                <a:gd name="T51" fmla="*/ 134 h 155"/>
                <a:gd name="T52" fmla="*/ 52 w 107"/>
                <a:gd name="T53" fmla="*/ 109 h 155"/>
                <a:gd name="T54" fmla="*/ 46 w 107"/>
                <a:gd name="T55" fmla="*/ 114 h 155"/>
                <a:gd name="T56" fmla="*/ 14 w 107"/>
                <a:gd name="T57" fmla="*/ 154 h 155"/>
                <a:gd name="T58" fmla="*/ 22 w 107"/>
                <a:gd name="T59" fmla="*/ 150 h 155"/>
                <a:gd name="T60" fmla="*/ 29 w 107"/>
                <a:gd name="T61" fmla="*/ 148 h 155"/>
                <a:gd name="T62" fmla="*/ 41 w 107"/>
                <a:gd name="T63" fmla="*/ 137 h 155"/>
                <a:gd name="T64" fmla="*/ 29 w 107"/>
                <a:gd name="T65" fmla="*/ 145 h 155"/>
                <a:gd name="T66" fmla="*/ 68 w 107"/>
                <a:gd name="T67" fmla="*/ 92 h 155"/>
                <a:gd name="T68" fmla="*/ 77 w 107"/>
                <a:gd name="T69" fmla="*/ 73 h 155"/>
                <a:gd name="T70" fmla="*/ 72 w 107"/>
                <a:gd name="T71" fmla="*/ 72 h 155"/>
                <a:gd name="T72" fmla="*/ 81 w 107"/>
                <a:gd name="T73" fmla="*/ 55 h 155"/>
                <a:gd name="T74" fmla="*/ 103 w 107"/>
                <a:gd name="T75"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7" h="155">
                  <a:moveTo>
                    <a:pt x="103" y="24"/>
                  </a:moveTo>
                  <a:cubicBezTo>
                    <a:pt x="89" y="31"/>
                    <a:pt x="76" y="40"/>
                    <a:pt x="64" y="50"/>
                  </a:cubicBezTo>
                  <a:cubicBezTo>
                    <a:pt x="78" y="36"/>
                    <a:pt x="92" y="23"/>
                    <a:pt x="105" y="10"/>
                  </a:cubicBezTo>
                  <a:cubicBezTo>
                    <a:pt x="107" y="8"/>
                    <a:pt x="105" y="6"/>
                    <a:pt x="103" y="7"/>
                  </a:cubicBezTo>
                  <a:cubicBezTo>
                    <a:pt x="84" y="20"/>
                    <a:pt x="67" y="34"/>
                    <a:pt x="50" y="49"/>
                  </a:cubicBezTo>
                  <a:cubicBezTo>
                    <a:pt x="63" y="35"/>
                    <a:pt x="77" y="21"/>
                    <a:pt x="89" y="6"/>
                  </a:cubicBezTo>
                  <a:cubicBezTo>
                    <a:pt x="90" y="5"/>
                    <a:pt x="89" y="3"/>
                    <a:pt x="87" y="4"/>
                  </a:cubicBezTo>
                  <a:cubicBezTo>
                    <a:pt x="78" y="11"/>
                    <a:pt x="69" y="18"/>
                    <a:pt x="61" y="25"/>
                  </a:cubicBezTo>
                  <a:cubicBezTo>
                    <a:pt x="64" y="21"/>
                    <a:pt x="68" y="17"/>
                    <a:pt x="72" y="13"/>
                  </a:cubicBezTo>
                  <a:cubicBezTo>
                    <a:pt x="73" y="12"/>
                    <a:pt x="72" y="10"/>
                    <a:pt x="70" y="11"/>
                  </a:cubicBezTo>
                  <a:cubicBezTo>
                    <a:pt x="47" y="29"/>
                    <a:pt x="25" y="49"/>
                    <a:pt x="4" y="71"/>
                  </a:cubicBezTo>
                  <a:cubicBezTo>
                    <a:pt x="4" y="71"/>
                    <a:pt x="5" y="72"/>
                    <a:pt x="6" y="72"/>
                  </a:cubicBezTo>
                  <a:cubicBezTo>
                    <a:pt x="24" y="53"/>
                    <a:pt x="47" y="37"/>
                    <a:pt x="64" y="18"/>
                  </a:cubicBezTo>
                  <a:cubicBezTo>
                    <a:pt x="56" y="28"/>
                    <a:pt x="46" y="37"/>
                    <a:pt x="37" y="46"/>
                  </a:cubicBezTo>
                  <a:cubicBezTo>
                    <a:pt x="27" y="56"/>
                    <a:pt x="17" y="66"/>
                    <a:pt x="7" y="76"/>
                  </a:cubicBezTo>
                  <a:cubicBezTo>
                    <a:pt x="6" y="77"/>
                    <a:pt x="8" y="79"/>
                    <a:pt x="9" y="78"/>
                  </a:cubicBezTo>
                  <a:cubicBezTo>
                    <a:pt x="19" y="68"/>
                    <a:pt x="30" y="58"/>
                    <a:pt x="40" y="48"/>
                  </a:cubicBezTo>
                  <a:cubicBezTo>
                    <a:pt x="45" y="43"/>
                    <a:pt x="49" y="39"/>
                    <a:pt x="54" y="34"/>
                  </a:cubicBezTo>
                  <a:cubicBezTo>
                    <a:pt x="59" y="30"/>
                    <a:pt x="64" y="27"/>
                    <a:pt x="68" y="23"/>
                  </a:cubicBezTo>
                  <a:cubicBezTo>
                    <a:pt x="71" y="20"/>
                    <a:pt x="91" y="0"/>
                    <a:pt x="75" y="18"/>
                  </a:cubicBezTo>
                  <a:cubicBezTo>
                    <a:pt x="54" y="42"/>
                    <a:pt x="32" y="64"/>
                    <a:pt x="11" y="87"/>
                  </a:cubicBezTo>
                  <a:cubicBezTo>
                    <a:pt x="9" y="89"/>
                    <a:pt x="11" y="91"/>
                    <a:pt x="13" y="89"/>
                  </a:cubicBezTo>
                  <a:cubicBezTo>
                    <a:pt x="39" y="63"/>
                    <a:pt x="73" y="36"/>
                    <a:pt x="96" y="14"/>
                  </a:cubicBezTo>
                  <a:cubicBezTo>
                    <a:pt x="65" y="44"/>
                    <a:pt x="35" y="74"/>
                    <a:pt x="7" y="105"/>
                  </a:cubicBezTo>
                  <a:cubicBezTo>
                    <a:pt x="6" y="107"/>
                    <a:pt x="8" y="109"/>
                    <a:pt x="10" y="108"/>
                  </a:cubicBezTo>
                  <a:cubicBezTo>
                    <a:pt x="36" y="79"/>
                    <a:pt x="63" y="50"/>
                    <a:pt x="98" y="31"/>
                  </a:cubicBezTo>
                  <a:cubicBezTo>
                    <a:pt x="106" y="26"/>
                    <a:pt x="85" y="46"/>
                    <a:pt x="85" y="47"/>
                  </a:cubicBezTo>
                  <a:cubicBezTo>
                    <a:pt x="80" y="52"/>
                    <a:pt x="74" y="56"/>
                    <a:pt x="69" y="61"/>
                  </a:cubicBezTo>
                  <a:cubicBezTo>
                    <a:pt x="43" y="76"/>
                    <a:pt x="23" y="100"/>
                    <a:pt x="4" y="122"/>
                  </a:cubicBezTo>
                  <a:cubicBezTo>
                    <a:pt x="2" y="124"/>
                    <a:pt x="4" y="126"/>
                    <a:pt x="6" y="125"/>
                  </a:cubicBezTo>
                  <a:cubicBezTo>
                    <a:pt x="27" y="107"/>
                    <a:pt x="44" y="87"/>
                    <a:pt x="64" y="69"/>
                  </a:cubicBezTo>
                  <a:cubicBezTo>
                    <a:pt x="66" y="67"/>
                    <a:pt x="68" y="66"/>
                    <a:pt x="70" y="64"/>
                  </a:cubicBezTo>
                  <a:cubicBezTo>
                    <a:pt x="72" y="63"/>
                    <a:pt x="73" y="62"/>
                    <a:pt x="75" y="61"/>
                  </a:cubicBezTo>
                  <a:cubicBezTo>
                    <a:pt x="79" y="58"/>
                    <a:pt x="67" y="74"/>
                    <a:pt x="63" y="79"/>
                  </a:cubicBezTo>
                  <a:cubicBezTo>
                    <a:pt x="63" y="79"/>
                    <a:pt x="62" y="79"/>
                    <a:pt x="62" y="80"/>
                  </a:cubicBezTo>
                  <a:cubicBezTo>
                    <a:pt x="54" y="85"/>
                    <a:pt x="47" y="91"/>
                    <a:pt x="40" y="98"/>
                  </a:cubicBezTo>
                  <a:cubicBezTo>
                    <a:pt x="33" y="104"/>
                    <a:pt x="27" y="110"/>
                    <a:pt x="21" y="116"/>
                  </a:cubicBezTo>
                  <a:cubicBezTo>
                    <a:pt x="20" y="117"/>
                    <a:pt x="18" y="119"/>
                    <a:pt x="16" y="121"/>
                  </a:cubicBezTo>
                  <a:cubicBezTo>
                    <a:pt x="11" y="126"/>
                    <a:pt x="6" y="130"/>
                    <a:pt x="1" y="135"/>
                  </a:cubicBezTo>
                  <a:cubicBezTo>
                    <a:pt x="0" y="137"/>
                    <a:pt x="2" y="139"/>
                    <a:pt x="4" y="138"/>
                  </a:cubicBezTo>
                  <a:cubicBezTo>
                    <a:pt x="7" y="134"/>
                    <a:pt x="10" y="131"/>
                    <a:pt x="14" y="128"/>
                  </a:cubicBezTo>
                  <a:cubicBezTo>
                    <a:pt x="14" y="128"/>
                    <a:pt x="14" y="128"/>
                    <a:pt x="14" y="128"/>
                  </a:cubicBezTo>
                  <a:cubicBezTo>
                    <a:pt x="27" y="116"/>
                    <a:pt x="41" y="105"/>
                    <a:pt x="54" y="93"/>
                  </a:cubicBezTo>
                  <a:cubicBezTo>
                    <a:pt x="61" y="88"/>
                    <a:pt x="68" y="82"/>
                    <a:pt x="71" y="78"/>
                  </a:cubicBezTo>
                  <a:cubicBezTo>
                    <a:pt x="67" y="83"/>
                    <a:pt x="63" y="89"/>
                    <a:pt x="59" y="94"/>
                  </a:cubicBezTo>
                  <a:cubicBezTo>
                    <a:pt x="52" y="100"/>
                    <a:pt x="45" y="105"/>
                    <a:pt x="38" y="111"/>
                  </a:cubicBezTo>
                  <a:cubicBezTo>
                    <a:pt x="32" y="117"/>
                    <a:pt x="26" y="123"/>
                    <a:pt x="20" y="129"/>
                  </a:cubicBezTo>
                  <a:cubicBezTo>
                    <a:pt x="19" y="130"/>
                    <a:pt x="18" y="132"/>
                    <a:pt x="17" y="133"/>
                  </a:cubicBezTo>
                  <a:cubicBezTo>
                    <a:pt x="14" y="136"/>
                    <a:pt x="11" y="139"/>
                    <a:pt x="8" y="142"/>
                  </a:cubicBezTo>
                  <a:cubicBezTo>
                    <a:pt x="6" y="143"/>
                    <a:pt x="9" y="146"/>
                    <a:pt x="11" y="144"/>
                  </a:cubicBezTo>
                  <a:cubicBezTo>
                    <a:pt x="13" y="142"/>
                    <a:pt x="16" y="139"/>
                    <a:pt x="19" y="137"/>
                  </a:cubicBezTo>
                  <a:cubicBezTo>
                    <a:pt x="19" y="136"/>
                    <a:pt x="20" y="135"/>
                    <a:pt x="21" y="134"/>
                  </a:cubicBezTo>
                  <a:cubicBezTo>
                    <a:pt x="35" y="121"/>
                    <a:pt x="49" y="109"/>
                    <a:pt x="61" y="95"/>
                  </a:cubicBezTo>
                  <a:cubicBezTo>
                    <a:pt x="61" y="96"/>
                    <a:pt x="59" y="100"/>
                    <a:pt x="52" y="109"/>
                  </a:cubicBezTo>
                  <a:cubicBezTo>
                    <a:pt x="50" y="110"/>
                    <a:pt x="49" y="112"/>
                    <a:pt x="47" y="114"/>
                  </a:cubicBezTo>
                  <a:cubicBezTo>
                    <a:pt x="47" y="114"/>
                    <a:pt x="46" y="114"/>
                    <a:pt x="46" y="114"/>
                  </a:cubicBezTo>
                  <a:cubicBezTo>
                    <a:pt x="33" y="125"/>
                    <a:pt x="22" y="138"/>
                    <a:pt x="12" y="151"/>
                  </a:cubicBezTo>
                  <a:cubicBezTo>
                    <a:pt x="10" y="153"/>
                    <a:pt x="13" y="155"/>
                    <a:pt x="14" y="154"/>
                  </a:cubicBezTo>
                  <a:cubicBezTo>
                    <a:pt x="19" y="149"/>
                    <a:pt x="23" y="145"/>
                    <a:pt x="27" y="141"/>
                  </a:cubicBezTo>
                  <a:cubicBezTo>
                    <a:pt x="25" y="144"/>
                    <a:pt x="23" y="147"/>
                    <a:pt x="22" y="150"/>
                  </a:cubicBezTo>
                  <a:cubicBezTo>
                    <a:pt x="20" y="152"/>
                    <a:pt x="23" y="154"/>
                    <a:pt x="25" y="152"/>
                  </a:cubicBezTo>
                  <a:cubicBezTo>
                    <a:pt x="27" y="151"/>
                    <a:pt x="28" y="149"/>
                    <a:pt x="29" y="148"/>
                  </a:cubicBezTo>
                  <a:cubicBezTo>
                    <a:pt x="29" y="149"/>
                    <a:pt x="32" y="150"/>
                    <a:pt x="33" y="149"/>
                  </a:cubicBezTo>
                  <a:cubicBezTo>
                    <a:pt x="35" y="145"/>
                    <a:pt x="38" y="141"/>
                    <a:pt x="41" y="137"/>
                  </a:cubicBezTo>
                  <a:cubicBezTo>
                    <a:pt x="42" y="135"/>
                    <a:pt x="39" y="133"/>
                    <a:pt x="38" y="135"/>
                  </a:cubicBezTo>
                  <a:cubicBezTo>
                    <a:pt x="37" y="136"/>
                    <a:pt x="27" y="148"/>
                    <a:pt x="29" y="145"/>
                  </a:cubicBezTo>
                  <a:cubicBezTo>
                    <a:pt x="33" y="137"/>
                    <a:pt x="38" y="131"/>
                    <a:pt x="43" y="124"/>
                  </a:cubicBezTo>
                  <a:cubicBezTo>
                    <a:pt x="53" y="114"/>
                    <a:pt x="61" y="103"/>
                    <a:pt x="68" y="92"/>
                  </a:cubicBezTo>
                  <a:cubicBezTo>
                    <a:pt x="69" y="90"/>
                    <a:pt x="68" y="89"/>
                    <a:pt x="67" y="89"/>
                  </a:cubicBezTo>
                  <a:cubicBezTo>
                    <a:pt x="71" y="84"/>
                    <a:pt x="74" y="79"/>
                    <a:pt x="77" y="73"/>
                  </a:cubicBezTo>
                  <a:cubicBezTo>
                    <a:pt x="78" y="72"/>
                    <a:pt x="76" y="70"/>
                    <a:pt x="75" y="71"/>
                  </a:cubicBezTo>
                  <a:cubicBezTo>
                    <a:pt x="74" y="71"/>
                    <a:pt x="73" y="72"/>
                    <a:pt x="72" y="72"/>
                  </a:cubicBezTo>
                  <a:cubicBezTo>
                    <a:pt x="76" y="68"/>
                    <a:pt x="79" y="63"/>
                    <a:pt x="82" y="57"/>
                  </a:cubicBezTo>
                  <a:cubicBezTo>
                    <a:pt x="82" y="56"/>
                    <a:pt x="82" y="55"/>
                    <a:pt x="81" y="55"/>
                  </a:cubicBezTo>
                  <a:cubicBezTo>
                    <a:pt x="90" y="47"/>
                    <a:pt x="99" y="38"/>
                    <a:pt x="106" y="26"/>
                  </a:cubicBezTo>
                  <a:cubicBezTo>
                    <a:pt x="106" y="25"/>
                    <a:pt x="105" y="23"/>
                    <a:pt x="10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6" name="Freeform 27"/>
            <p:cNvSpPr/>
            <p:nvPr/>
          </p:nvSpPr>
          <p:spPr bwMode="auto">
            <a:xfrm>
              <a:off x="4248150" y="1836738"/>
              <a:ext cx="112713" cy="76200"/>
            </a:xfrm>
            <a:custGeom>
              <a:avLst/>
              <a:gdLst>
                <a:gd name="T0" fmla="*/ 30 w 30"/>
                <a:gd name="T1" fmla="*/ 5 h 20"/>
                <a:gd name="T2" fmla="*/ 26 w 30"/>
                <a:gd name="T3" fmla="*/ 4 h 20"/>
                <a:gd name="T4" fmla="*/ 23 w 30"/>
                <a:gd name="T5" fmla="*/ 7 h 20"/>
                <a:gd name="T6" fmla="*/ 24 w 30"/>
                <a:gd name="T7" fmla="*/ 3 h 20"/>
                <a:gd name="T8" fmla="*/ 21 w 30"/>
                <a:gd name="T9" fmla="*/ 1 h 20"/>
                <a:gd name="T10" fmla="*/ 12 w 30"/>
                <a:gd name="T11" fmla="*/ 7 h 20"/>
                <a:gd name="T12" fmla="*/ 14 w 30"/>
                <a:gd name="T13" fmla="*/ 3 h 20"/>
                <a:gd name="T14" fmla="*/ 10 w 30"/>
                <a:gd name="T15" fmla="*/ 1 h 20"/>
                <a:gd name="T16" fmla="*/ 1 w 30"/>
                <a:gd name="T17" fmla="*/ 13 h 20"/>
                <a:gd name="T18" fmla="*/ 2 w 30"/>
                <a:gd name="T19" fmla="*/ 15 h 20"/>
                <a:gd name="T20" fmla="*/ 7 w 30"/>
                <a:gd name="T21" fmla="*/ 10 h 20"/>
                <a:gd name="T22" fmla="*/ 6 w 30"/>
                <a:gd name="T23" fmla="*/ 13 h 20"/>
                <a:gd name="T24" fmla="*/ 9 w 30"/>
                <a:gd name="T25" fmla="*/ 15 h 20"/>
                <a:gd name="T26" fmla="*/ 19 w 30"/>
                <a:gd name="T27" fmla="*/ 7 h 20"/>
                <a:gd name="T28" fmla="*/ 17 w 30"/>
                <a:gd name="T29" fmla="*/ 14 h 20"/>
                <a:gd name="T30" fmla="*/ 20 w 30"/>
                <a:gd name="T31" fmla="*/ 16 h 20"/>
                <a:gd name="T32" fmla="*/ 25 w 30"/>
                <a:gd name="T33" fmla="*/ 11 h 20"/>
                <a:gd name="T34" fmla="*/ 23 w 30"/>
                <a:gd name="T35" fmla="*/ 16 h 20"/>
                <a:gd name="T36" fmla="*/ 26 w 30"/>
                <a:gd name="T37" fmla="*/ 18 h 20"/>
                <a:gd name="T38" fmla="*/ 28 w 30"/>
                <a:gd name="T39" fmla="*/ 14 h 20"/>
                <a:gd name="T40" fmla="*/ 29 w 30"/>
                <a:gd name="T41" fmla="*/ 11 h 20"/>
                <a:gd name="T42" fmla="*/ 29 w 30"/>
                <a:gd name="T43" fmla="*/ 9 h 20"/>
                <a:gd name="T44" fmla="*/ 30 w 30"/>
                <a:gd name="T45"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20">
                  <a:moveTo>
                    <a:pt x="30" y="5"/>
                  </a:moveTo>
                  <a:cubicBezTo>
                    <a:pt x="30" y="2"/>
                    <a:pt x="27" y="2"/>
                    <a:pt x="26" y="4"/>
                  </a:cubicBezTo>
                  <a:cubicBezTo>
                    <a:pt x="25" y="5"/>
                    <a:pt x="24" y="6"/>
                    <a:pt x="23" y="7"/>
                  </a:cubicBezTo>
                  <a:cubicBezTo>
                    <a:pt x="23" y="6"/>
                    <a:pt x="24" y="4"/>
                    <a:pt x="24" y="3"/>
                  </a:cubicBezTo>
                  <a:cubicBezTo>
                    <a:pt x="25" y="1"/>
                    <a:pt x="23" y="0"/>
                    <a:pt x="21" y="1"/>
                  </a:cubicBezTo>
                  <a:cubicBezTo>
                    <a:pt x="18" y="3"/>
                    <a:pt x="15" y="5"/>
                    <a:pt x="12" y="7"/>
                  </a:cubicBezTo>
                  <a:cubicBezTo>
                    <a:pt x="12" y="6"/>
                    <a:pt x="13" y="4"/>
                    <a:pt x="14" y="3"/>
                  </a:cubicBezTo>
                  <a:cubicBezTo>
                    <a:pt x="14" y="1"/>
                    <a:pt x="12" y="0"/>
                    <a:pt x="10" y="1"/>
                  </a:cubicBezTo>
                  <a:cubicBezTo>
                    <a:pt x="8" y="6"/>
                    <a:pt x="4" y="9"/>
                    <a:pt x="1" y="13"/>
                  </a:cubicBezTo>
                  <a:cubicBezTo>
                    <a:pt x="0" y="14"/>
                    <a:pt x="1" y="16"/>
                    <a:pt x="2" y="15"/>
                  </a:cubicBezTo>
                  <a:cubicBezTo>
                    <a:pt x="4" y="13"/>
                    <a:pt x="5" y="12"/>
                    <a:pt x="7" y="10"/>
                  </a:cubicBezTo>
                  <a:cubicBezTo>
                    <a:pt x="6" y="11"/>
                    <a:pt x="6" y="12"/>
                    <a:pt x="6" y="13"/>
                  </a:cubicBezTo>
                  <a:cubicBezTo>
                    <a:pt x="5" y="15"/>
                    <a:pt x="7" y="16"/>
                    <a:pt x="9" y="15"/>
                  </a:cubicBezTo>
                  <a:cubicBezTo>
                    <a:pt x="12" y="12"/>
                    <a:pt x="15" y="9"/>
                    <a:pt x="19" y="7"/>
                  </a:cubicBezTo>
                  <a:cubicBezTo>
                    <a:pt x="19" y="9"/>
                    <a:pt x="18" y="12"/>
                    <a:pt x="17" y="14"/>
                  </a:cubicBezTo>
                  <a:cubicBezTo>
                    <a:pt x="16" y="16"/>
                    <a:pt x="19" y="18"/>
                    <a:pt x="20" y="16"/>
                  </a:cubicBezTo>
                  <a:cubicBezTo>
                    <a:pt x="22" y="14"/>
                    <a:pt x="23" y="12"/>
                    <a:pt x="25" y="11"/>
                  </a:cubicBezTo>
                  <a:cubicBezTo>
                    <a:pt x="24" y="12"/>
                    <a:pt x="24" y="14"/>
                    <a:pt x="23" y="16"/>
                  </a:cubicBezTo>
                  <a:cubicBezTo>
                    <a:pt x="22" y="18"/>
                    <a:pt x="25" y="20"/>
                    <a:pt x="26" y="18"/>
                  </a:cubicBezTo>
                  <a:cubicBezTo>
                    <a:pt x="27" y="17"/>
                    <a:pt x="27" y="15"/>
                    <a:pt x="28" y="14"/>
                  </a:cubicBezTo>
                  <a:cubicBezTo>
                    <a:pt x="28" y="13"/>
                    <a:pt x="29" y="12"/>
                    <a:pt x="29" y="11"/>
                  </a:cubicBezTo>
                  <a:cubicBezTo>
                    <a:pt x="30" y="10"/>
                    <a:pt x="29" y="10"/>
                    <a:pt x="29" y="9"/>
                  </a:cubicBezTo>
                  <a:cubicBezTo>
                    <a:pt x="30" y="8"/>
                    <a:pt x="30" y="6"/>
                    <a:pt x="3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7" name="Freeform 28"/>
            <p:cNvSpPr/>
            <p:nvPr/>
          </p:nvSpPr>
          <p:spPr bwMode="auto">
            <a:xfrm>
              <a:off x="4581525" y="1416050"/>
              <a:ext cx="131763" cy="104775"/>
            </a:xfrm>
            <a:custGeom>
              <a:avLst/>
              <a:gdLst>
                <a:gd name="T0" fmla="*/ 31 w 35"/>
                <a:gd name="T1" fmla="*/ 15 h 28"/>
                <a:gd name="T2" fmla="*/ 33 w 35"/>
                <a:gd name="T3" fmla="*/ 8 h 28"/>
                <a:gd name="T4" fmla="*/ 30 w 35"/>
                <a:gd name="T5" fmla="*/ 6 h 28"/>
                <a:gd name="T6" fmla="*/ 23 w 35"/>
                <a:gd name="T7" fmla="*/ 12 h 28"/>
                <a:gd name="T8" fmla="*/ 27 w 35"/>
                <a:gd name="T9" fmla="*/ 3 h 28"/>
                <a:gd name="T10" fmla="*/ 24 w 35"/>
                <a:gd name="T11" fmla="*/ 1 h 28"/>
                <a:gd name="T12" fmla="*/ 11 w 35"/>
                <a:gd name="T13" fmla="*/ 14 h 28"/>
                <a:gd name="T14" fmla="*/ 16 w 35"/>
                <a:gd name="T15" fmla="*/ 3 h 28"/>
                <a:gd name="T16" fmla="*/ 13 w 35"/>
                <a:gd name="T17" fmla="*/ 1 h 28"/>
                <a:gd name="T18" fmla="*/ 4 w 35"/>
                <a:gd name="T19" fmla="*/ 11 h 28"/>
                <a:gd name="T20" fmla="*/ 4 w 35"/>
                <a:gd name="T21" fmla="*/ 11 h 28"/>
                <a:gd name="T22" fmla="*/ 4 w 35"/>
                <a:gd name="T23" fmla="*/ 11 h 28"/>
                <a:gd name="T24" fmla="*/ 4 w 35"/>
                <a:gd name="T25" fmla="*/ 11 h 28"/>
                <a:gd name="T26" fmla="*/ 4 w 35"/>
                <a:gd name="T27" fmla="*/ 11 h 28"/>
                <a:gd name="T28" fmla="*/ 6 w 35"/>
                <a:gd name="T29" fmla="*/ 12 h 28"/>
                <a:gd name="T30" fmla="*/ 6 w 35"/>
                <a:gd name="T31" fmla="*/ 12 h 28"/>
                <a:gd name="T32" fmla="*/ 6 w 35"/>
                <a:gd name="T33" fmla="*/ 12 h 28"/>
                <a:gd name="T34" fmla="*/ 6 w 35"/>
                <a:gd name="T35" fmla="*/ 12 h 28"/>
                <a:gd name="T36" fmla="*/ 10 w 35"/>
                <a:gd name="T37" fmla="*/ 9 h 28"/>
                <a:gd name="T38" fmla="*/ 1 w 35"/>
                <a:gd name="T39" fmla="*/ 24 h 28"/>
                <a:gd name="T40" fmla="*/ 4 w 35"/>
                <a:gd name="T41" fmla="*/ 27 h 28"/>
                <a:gd name="T42" fmla="*/ 20 w 35"/>
                <a:gd name="T43" fmla="*/ 10 h 28"/>
                <a:gd name="T44" fmla="*/ 14 w 35"/>
                <a:gd name="T45" fmla="*/ 21 h 28"/>
                <a:gd name="T46" fmla="*/ 17 w 35"/>
                <a:gd name="T47" fmla="*/ 23 h 28"/>
                <a:gd name="T48" fmla="*/ 28 w 35"/>
                <a:gd name="T49" fmla="*/ 13 h 28"/>
                <a:gd name="T50" fmla="*/ 25 w 35"/>
                <a:gd name="T51" fmla="*/ 21 h 28"/>
                <a:gd name="T52" fmla="*/ 28 w 35"/>
                <a:gd name="T53" fmla="*/ 23 h 28"/>
                <a:gd name="T54" fmla="*/ 34 w 35"/>
                <a:gd name="T55" fmla="*/ 17 h 28"/>
                <a:gd name="T56" fmla="*/ 31 w 35"/>
                <a:gd name="T57"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28">
                  <a:moveTo>
                    <a:pt x="31" y="15"/>
                  </a:moveTo>
                  <a:cubicBezTo>
                    <a:pt x="32" y="13"/>
                    <a:pt x="33" y="10"/>
                    <a:pt x="33" y="8"/>
                  </a:cubicBezTo>
                  <a:cubicBezTo>
                    <a:pt x="34" y="6"/>
                    <a:pt x="31" y="4"/>
                    <a:pt x="30" y="6"/>
                  </a:cubicBezTo>
                  <a:cubicBezTo>
                    <a:pt x="28" y="8"/>
                    <a:pt x="26" y="10"/>
                    <a:pt x="23" y="12"/>
                  </a:cubicBezTo>
                  <a:cubicBezTo>
                    <a:pt x="25" y="9"/>
                    <a:pt x="26" y="6"/>
                    <a:pt x="27" y="3"/>
                  </a:cubicBezTo>
                  <a:cubicBezTo>
                    <a:pt x="28" y="1"/>
                    <a:pt x="26" y="0"/>
                    <a:pt x="24" y="1"/>
                  </a:cubicBezTo>
                  <a:cubicBezTo>
                    <a:pt x="20" y="5"/>
                    <a:pt x="15" y="9"/>
                    <a:pt x="11" y="14"/>
                  </a:cubicBezTo>
                  <a:cubicBezTo>
                    <a:pt x="13" y="10"/>
                    <a:pt x="15" y="7"/>
                    <a:pt x="16" y="3"/>
                  </a:cubicBezTo>
                  <a:cubicBezTo>
                    <a:pt x="16" y="1"/>
                    <a:pt x="14" y="0"/>
                    <a:pt x="13" y="1"/>
                  </a:cubicBezTo>
                  <a:cubicBezTo>
                    <a:pt x="10" y="4"/>
                    <a:pt x="7" y="7"/>
                    <a:pt x="4" y="11"/>
                  </a:cubicBezTo>
                  <a:cubicBezTo>
                    <a:pt x="4" y="11"/>
                    <a:pt x="4" y="11"/>
                    <a:pt x="4" y="11"/>
                  </a:cubicBezTo>
                  <a:cubicBezTo>
                    <a:pt x="4" y="11"/>
                    <a:pt x="4" y="11"/>
                    <a:pt x="4" y="11"/>
                  </a:cubicBezTo>
                  <a:cubicBezTo>
                    <a:pt x="4" y="11"/>
                    <a:pt x="4" y="11"/>
                    <a:pt x="4" y="11"/>
                  </a:cubicBezTo>
                  <a:cubicBezTo>
                    <a:pt x="4" y="11"/>
                    <a:pt x="4" y="11"/>
                    <a:pt x="4" y="11"/>
                  </a:cubicBezTo>
                  <a:cubicBezTo>
                    <a:pt x="4" y="12"/>
                    <a:pt x="5" y="13"/>
                    <a:pt x="6" y="12"/>
                  </a:cubicBezTo>
                  <a:cubicBezTo>
                    <a:pt x="6" y="12"/>
                    <a:pt x="6" y="12"/>
                    <a:pt x="6" y="12"/>
                  </a:cubicBezTo>
                  <a:cubicBezTo>
                    <a:pt x="6" y="12"/>
                    <a:pt x="6" y="12"/>
                    <a:pt x="6" y="12"/>
                  </a:cubicBezTo>
                  <a:cubicBezTo>
                    <a:pt x="6" y="12"/>
                    <a:pt x="6" y="12"/>
                    <a:pt x="6" y="12"/>
                  </a:cubicBezTo>
                  <a:cubicBezTo>
                    <a:pt x="7" y="11"/>
                    <a:pt x="8" y="10"/>
                    <a:pt x="10" y="9"/>
                  </a:cubicBezTo>
                  <a:cubicBezTo>
                    <a:pt x="7" y="14"/>
                    <a:pt x="4" y="19"/>
                    <a:pt x="1" y="24"/>
                  </a:cubicBezTo>
                  <a:cubicBezTo>
                    <a:pt x="0" y="26"/>
                    <a:pt x="3" y="28"/>
                    <a:pt x="4" y="27"/>
                  </a:cubicBezTo>
                  <a:cubicBezTo>
                    <a:pt x="9" y="21"/>
                    <a:pt x="15" y="16"/>
                    <a:pt x="20" y="10"/>
                  </a:cubicBezTo>
                  <a:cubicBezTo>
                    <a:pt x="18" y="14"/>
                    <a:pt x="16" y="17"/>
                    <a:pt x="14" y="21"/>
                  </a:cubicBezTo>
                  <a:cubicBezTo>
                    <a:pt x="12" y="23"/>
                    <a:pt x="15" y="25"/>
                    <a:pt x="17" y="23"/>
                  </a:cubicBezTo>
                  <a:cubicBezTo>
                    <a:pt x="21" y="20"/>
                    <a:pt x="24" y="17"/>
                    <a:pt x="28" y="13"/>
                  </a:cubicBezTo>
                  <a:cubicBezTo>
                    <a:pt x="27" y="16"/>
                    <a:pt x="26" y="18"/>
                    <a:pt x="25" y="21"/>
                  </a:cubicBezTo>
                  <a:cubicBezTo>
                    <a:pt x="24" y="23"/>
                    <a:pt x="26" y="25"/>
                    <a:pt x="28" y="23"/>
                  </a:cubicBezTo>
                  <a:cubicBezTo>
                    <a:pt x="30" y="21"/>
                    <a:pt x="32" y="19"/>
                    <a:pt x="34" y="17"/>
                  </a:cubicBezTo>
                  <a:cubicBezTo>
                    <a:pt x="35" y="16"/>
                    <a:pt x="33" y="14"/>
                    <a:pt x="3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8" name="Freeform 29"/>
            <p:cNvSpPr/>
            <p:nvPr/>
          </p:nvSpPr>
          <p:spPr bwMode="auto">
            <a:xfrm>
              <a:off x="4845050" y="1350963"/>
              <a:ext cx="74613" cy="65088"/>
            </a:xfrm>
            <a:custGeom>
              <a:avLst/>
              <a:gdLst>
                <a:gd name="T0" fmla="*/ 17 w 20"/>
                <a:gd name="T1" fmla="*/ 5 h 17"/>
                <a:gd name="T2" fmla="*/ 14 w 20"/>
                <a:gd name="T3" fmla="*/ 4 h 17"/>
                <a:gd name="T4" fmla="*/ 6 w 20"/>
                <a:gd name="T5" fmla="*/ 9 h 17"/>
                <a:gd name="T6" fmla="*/ 7 w 20"/>
                <a:gd name="T7" fmla="*/ 3 h 17"/>
                <a:gd name="T8" fmla="*/ 5 w 20"/>
                <a:gd name="T9" fmla="*/ 1 h 17"/>
                <a:gd name="T10" fmla="*/ 1 w 20"/>
                <a:gd name="T11" fmla="*/ 7 h 17"/>
                <a:gd name="T12" fmla="*/ 2 w 20"/>
                <a:gd name="T13" fmla="*/ 9 h 17"/>
                <a:gd name="T14" fmla="*/ 1 w 20"/>
                <a:gd name="T15" fmla="*/ 13 h 17"/>
                <a:gd name="T16" fmla="*/ 4 w 20"/>
                <a:gd name="T17" fmla="*/ 15 h 17"/>
                <a:gd name="T18" fmla="*/ 14 w 20"/>
                <a:gd name="T19" fmla="*/ 9 h 17"/>
                <a:gd name="T20" fmla="*/ 15 w 20"/>
                <a:gd name="T21" fmla="*/ 11 h 17"/>
                <a:gd name="T22" fmla="*/ 14 w 20"/>
                <a:gd name="T23" fmla="*/ 15 h 17"/>
                <a:gd name="T24" fmla="*/ 17 w 20"/>
                <a:gd name="T25" fmla="*/ 16 h 17"/>
                <a:gd name="T26" fmla="*/ 17 w 20"/>
                <a:gd name="T27"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7">
                  <a:moveTo>
                    <a:pt x="17" y="5"/>
                  </a:moveTo>
                  <a:cubicBezTo>
                    <a:pt x="16" y="4"/>
                    <a:pt x="14" y="4"/>
                    <a:pt x="14" y="4"/>
                  </a:cubicBezTo>
                  <a:cubicBezTo>
                    <a:pt x="11" y="6"/>
                    <a:pt x="9" y="8"/>
                    <a:pt x="6" y="9"/>
                  </a:cubicBezTo>
                  <a:cubicBezTo>
                    <a:pt x="6" y="7"/>
                    <a:pt x="7" y="5"/>
                    <a:pt x="7" y="3"/>
                  </a:cubicBezTo>
                  <a:cubicBezTo>
                    <a:pt x="8" y="2"/>
                    <a:pt x="6" y="0"/>
                    <a:pt x="5" y="1"/>
                  </a:cubicBezTo>
                  <a:cubicBezTo>
                    <a:pt x="3" y="2"/>
                    <a:pt x="0" y="4"/>
                    <a:pt x="1" y="7"/>
                  </a:cubicBezTo>
                  <a:cubicBezTo>
                    <a:pt x="1" y="8"/>
                    <a:pt x="2" y="8"/>
                    <a:pt x="2" y="9"/>
                  </a:cubicBezTo>
                  <a:cubicBezTo>
                    <a:pt x="2" y="10"/>
                    <a:pt x="2" y="12"/>
                    <a:pt x="1" y="13"/>
                  </a:cubicBezTo>
                  <a:cubicBezTo>
                    <a:pt x="0" y="15"/>
                    <a:pt x="2" y="16"/>
                    <a:pt x="4" y="15"/>
                  </a:cubicBezTo>
                  <a:cubicBezTo>
                    <a:pt x="7" y="12"/>
                    <a:pt x="11" y="11"/>
                    <a:pt x="14" y="9"/>
                  </a:cubicBezTo>
                  <a:cubicBezTo>
                    <a:pt x="15" y="9"/>
                    <a:pt x="15" y="10"/>
                    <a:pt x="15" y="11"/>
                  </a:cubicBezTo>
                  <a:cubicBezTo>
                    <a:pt x="15" y="12"/>
                    <a:pt x="14" y="14"/>
                    <a:pt x="14" y="15"/>
                  </a:cubicBezTo>
                  <a:cubicBezTo>
                    <a:pt x="15" y="17"/>
                    <a:pt x="16" y="17"/>
                    <a:pt x="17" y="16"/>
                  </a:cubicBezTo>
                  <a:cubicBezTo>
                    <a:pt x="20" y="12"/>
                    <a:pt x="19" y="8"/>
                    <a:pt x="17"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9" name="Freeform 30"/>
            <p:cNvSpPr/>
            <p:nvPr/>
          </p:nvSpPr>
          <p:spPr bwMode="auto">
            <a:xfrm>
              <a:off x="4994275" y="1422400"/>
              <a:ext cx="87313" cy="155575"/>
            </a:xfrm>
            <a:custGeom>
              <a:avLst/>
              <a:gdLst>
                <a:gd name="T0" fmla="*/ 19 w 23"/>
                <a:gd name="T1" fmla="*/ 29 h 41"/>
                <a:gd name="T2" fmla="*/ 16 w 23"/>
                <a:gd name="T3" fmla="*/ 31 h 41"/>
                <a:gd name="T4" fmla="*/ 20 w 23"/>
                <a:gd name="T5" fmla="*/ 17 h 41"/>
                <a:gd name="T6" fmla="*/ 17 w 23"/>
                <a:gd name="T7" fmla="*/ 15 h 41"/>
                <a:gd name="T8" fmla="*/ 9 w 23"/>
                <a:gd name="T9" fmla="*/ 23 h 41"/>
                <a:gd name="T10" fmla="*/ 20 w 23"/>
                <a:gd name="T11" fmla="*/ 4 h 41"/>
                <a:gd name="T12" fmla="*/ 17 w 23"/>
                <a:gd name="T13" fmla="*/ 2 h 41"/>
                <a:gd name="T14" fmla="*/ 6 w 23"/>
                <a:gd name="T15" fmla="*/ 16 h 41"/>
                <a:gd name="T16" fmla="*/ 8 w 23"/>
                <a:gd name="T17" fmla="*/ 17 h 41"/>
                <a:gd name="T18" fmla="*/ 9 w 23"/>
                <a:gd name="T19" fmla="*/ 16 h 41"/>
                <a:gd name="T20" fmla="*/ 1 w 23"/>
                <a:gd name="T21" fmla="*/ 33 h 41"/>
                <a:gd name="T22" fmla="*/ 4 w 23"/>
                <a:gd name="T23" fmla="*/ 35 h 41"/>
                <a:gd name="T24" fmla="*/ 15 w 23"/>
                <a:gd name="T25" fmla="*/ 21 h 41"/>
                <a:gd name="T26" fmla="*/ 10 w 23"/>
                <a:gd name="T27" fmla="*/ 37 h 41"/>
                <a:gd name="T28" fmla="*/ 13 w 23"/>
                <a:gd name="T29" fmla="*/ 40 h 41"/>
                <a:gd name="T30" fmla="*/ 14 w 23"/>
                <a:gd name="T31" fmla="*/ 38 h 41"/>
                <a:gd name="T32" fmla="*/ 17 w 23"/>
                <a:gd name="T33" fmla="*/ 39 h 41"/>
                <a:gd name="T34" fmla="*/ 23 w 23"/>
                <a:gd name="T35" fmla="*/ 31 h 41"/>
                <a:gd name="T36" fmla="*/ 19 w 23"/>
                <a:gd name="T37"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41">
                  <a:moveTo>
                    <a:pt x="19" y="29"/>
                  </a:moveTo>
                  <a:cubicBezTo>
                    <a:pt x="18" y="30"/>
                    <a:pt x="17" y="30"/>
                    <a:pt x="16" y="31"/>
                  </a:cubicBezTo>
                  <a:cubicBezTo>
                    <a:pt x="18" y="26"/>
                    <a:pt x="19" y="22"/>
                    <a:pt x="20" y="17"/>
                  </a:cubicBezTo>
                  <a:cubicBezTo>
                    <a:pt x="20" y="15"/>
                    <a:pt x="19" y="14"/>
                    <a:pt x="17" y="15"/>
                  </a:cubicBezTo>
                  <a:cubicBezTo>
                    <a:pt x="14" y="17"/>
                    <a:pt x="11" y="20"/>
                    <a:pt x="9" y="23"/>
                  </a:cubicBezTo>
                  <a:cubicBezTo>
                    <a:pt x="12" y="16"/>
                    <a:pt x="16" y="10"/>
                    <a:pt x="20" y="4"/>
                  </a:cubicBezTo>
                  <a:cubicBezTo>
                    <a:pt x="20" y="2"/>
                    <a:pt x="18" y="0"/>
                    <a:pt x="17" y="2"/>
                  </a:cubicBezTo>
                  <a:cubicBezTo>
                    <a:pt x="13" y="6"/>
                    <a:pt x="9" y="11"/>
                    <a:pt x="6" y="16"/>
                  </a:cubicBezTo>
                  <a:cubicBezTo>
                    <a:pt x="5" y="17"/>
                    <a:pt x="7" y="18"/>
                    <a:pt x="8" y="17"/>
                  </a:cubicBezTo>
                  <a:cubicBezTo>
                    <a:pt x="8" y="17"/>
                    <a:pt x="8" y="17"/>
                    <a:pt x="9" y="16"/>
                  </a:cubicBezTo>
                  <a:cubicBezTo>
                    <a:pt x="5" y="22"/>
                    <a:pt x="3" y="27"/>
                    <a:pt x="1" y="33"/>
                  </a:cubicBezTo>
                  <a:cubicBezTo>
                    <a:pt x="0" y="35"/>
                    <a:pt x="2" y="36"/>
                    <a:pt x="4" y="35"/>
                  </a:cubicBezTo>
                  <a:cubicBezTo>
                    <a:pt x="7" y="30"/>
                    <a:pt x="11" y="25"/>
                    <a:pt x="15" y="21"/>
                  </a:cubicBezTo>
                  <a:cubicBezTo>
                    <a:pt x="14" y="27"/>
                    <a:pt x="12" y="32"/>
                    <a:pt x="10" y="37"/>
                  </a:cubicBezTo>
                  <a:cubicBezTo>
                    <a:pt x="9" y="39"/>
                    <a:pt x="11" y="41"/>
                    <a:pt x="13" y="40"/>
                  </a:cubicBezTo>
                  <a:cubicBezTo>
                    <a:pt x="13" y="39"/>
                    <a:pt x="14" y="38"/>
                    <a:pt x="14" y="38"/>
                  </a:cubicBezTo>
                  <a:cubicBezTo>
                    <a:pt x="14" y="39"/>
                    <a:pt x="16" y="40"/>
                    <a:pt x="17" y="39"/>
                  </a:cubicBezTo>
                  <a:cubicBezTo>
                    <a:pt x="20" y="37"/>
                    <a:pt x="22" y="34"/>
                    <a:pt x="23" y="31"/>
                  </a:cubicBezTo>
                  <a:cubicBezTo>
                    <a:pt x="23" y="29"/>
                    <a:pt x="21" y="27"/>
                    <a:pt x="19"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0" name="Freeform 31"/>
            <p:cNvSpPr/>
            <p:nvPr/>
          </p:nvSpPr>
          <p:spPr bwMode="auto">
            <a:xfrm>
              <a:off x="4416425" y="2003425"/>
              <a:ext cx="120650" cy="150813"/>
            </a:xfrm>
            <a:custGeom>
              <a:avLst/>
              <a:gdLst>
                <a:gd name="T0" fmla="*/ 29 w 32"/>
                <a:gd name="T1" fmla="*/ 22 h 40"/>
                <a:gd name="T2" fmla="*/ 20 w 32"/>
                <a:gd name="T3" fmla="*/ 31 h 40"/>
                <a:gd name="T4" fmla="*/ 29 w 32"/>
                <a:gd name="T5" fmla="*/ 13 h 40"/>
                <a:gd name="T6" fmla="*/ 26 w 32"/>
                <a:gd name="T7" fmla="*/ 11 h 40"/>
                <a:gd name="T8" fmla="*/ 13 w 32"/>
                <a:gd name="T9" fmla="*/ 27 h 40"/>
                <a:gd name="T10" fmla="*/ 22 w 32"/>
                <a:gd name="T11" fmla="*/ 6 h 40"/>
                <a:gd name="T12" fmla="*/ 19 w 32"/>
                <a:gd name="T13" fmla="*/ 4 h 40"/>
                <a:gd name="T14" fmla="*/ 5 w 32"/>
                <a:gd name="T15" fmla="*/ 24 h 40"/>
                <a:gd name="T16" fmla="*/ 6 w 32"/>
                <a:gd name="T17" fmla="*/ 22 h 40"/>
                <a:gd name="T18" fmla="*/ 7 w 32"/>
                <a:gd name="T19" fmla="*/ 22 h 40"/>
                <a:gd name="T20" fmla="*/ 14 w 32"/>
                <a:gd name="T21" fmla="*/ 3 h 40"/>
                <a:gd name="T22" fmla="*/ 11 w 32"/>
                <a:gd name="T23" fmla="*/ 2 h 40"/>
                <a:gd name="T24" fmla="*/ 0 w 32"/>
                <a:gd name="T25" fmla="*/ 30 h 40"/>
                <a:gd name="T26" fmla="*/ 4 w 32"/>
                <a:gd name="T27" fmla="*/ 32 h 40"/>
                <a:gd name="T28" fmla="*/ 9 w 32"/>
                <a:gd name="T29" fmla="*/ 26 h 40"/>
                <a:gd name="T30" fmla="*/ 6 w 32"/>
                <a:gd name="T31" fmla="*/ 33 h 40"/>
                <a:gd name="T32" fmla="*/ 9 w 32"/>
                <a:gd name="T33" fmla="*/ 35 h 40"/>
                <a:gd name="T34" fmla="*/ 19 w 32"/>
                <a:gd name="T35" fmla="*/ 25 h 40"/>
                <a:gd name="T36" fmla="*/ 13 w 32"/>
                <a:gd name="T37" fmla="*/ 38 h 40"/>
                <a:gd name="T38" fmla="*/ 16 w 32"/>
                <a:gd name="T39" fmla="*/ 39 h 40"/>
                <a:gd name="T40" fmla="*/ 26 w 32"/>
                <a:gd name="T41" fmla="*/ 30 h 40"/>
                <a:gd name="T42" fmla="*/ 25 w 32"/>
                <a:gd name="T43" fmla="*/ 35 h 40"/>
                <a:gd name="T44" fmla="*/ 27 w 32"/>
                <a:gd name="T45" fmla="*/ 36 h 40"/>
                <a:gd name="T46" fmla="*/ 27 w 32"/>
                <a:gd name="T47" fmla="*/ 35 h 40"/>
                <a:gd name="T48" fmla="*/ 27 w 32"/>
                <a:gd name="T49" fmla="*/ 35 h 40"/>
                <a:gd name="T50" fmla="*/ 31 w 32"/>
                <a:gd name="T51" fmla="*/ 24 h 40"/>
                <a:gd name="T52" fmla="*/ 29 w 32"/>
                <a:gd name="T53"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40">
                  <a:moveTo>
                    <a:pt x="29" y="22"/>
                  </a:moveTo>
                  <a:cubicBezTo>
                    <a:pt x="26" y="25"/>
                    <a:pt x="23" y="28"/>
                    <a:pt x="20" y="31"/>
                  </a:cubicBezTo>
                  <a:cubicBezTo>
                    <a:pt x="23" y="25"/>
                    <a:pt x="26" y="19"/>
                    <a:pt x="29" y="13"/>
                  </a:cubicBezTo>
                  <a:cubicBezTo>
                    <a:pt x="30" y="11"/>
                    <a:pt x="27" y="9"/>
                    <a:pt x="26" y="11"/>
                  </a:cubicBezTo>
                  <a:cubicBezTo>
                    <a:pt x="22" y="17"/>
                    <a:pt x="17" y="22"/>
                    <a:pt x="13" y="27"/>
                  </a:cubicBezTo>
                  <a:cubicBezTo>
                    <a:pt x="15" y="20"/>
                    <a:pt x="19" y="13"/>
                    <a:pt x="22" y="6"/>
                  </a:cubicBezTo>
                  <a:cubicBezTo>
                    <a:pt x="23" y="4"/>
                    <a:pt x="20" y="2"/>
                    <a:pt x="19" y="4"/>
                  </a:cubicBezTo>
                  <a:cubicBezTo>
                    <a:pt x="15" y="11"/>
                    <a:pt x="10" y="18"/>
                    <a:pt x="5" y="24"/>
                  </a:cubicBezTo>
                  <a:cubicBezTo>
                    <a:pt x="5" y="24"/>
                    <a:pt x="5" y="23"/>
                    <a:pt x="6" y="22"/>
                  </a:cubicBezTo>
                  <a:cubicBezTo>
                    <a:pt x="6" y="22"/>
                    <a:pt x="7" y="22"/>
                    <a:pt x="7" y="22"/>
                  </a:cubicBezTo>
                  <a:cubicBezTo>
                    <a:pt x="10" y="16"/>
                    <a:pt x="12" y="9"/>
                    <a:pt x="14" y="3"/>
                  </a:cubicBezTo>
                  <a:cubicBezTo>
                    <a:pt x="15" y="1"/>
                    <a:pt x="12" y="0"/>
                    <a:pt x="11" y="2"/>
                  </a:cubicBezTo>
                  <a:cubicBezTo>
                    <a:pt x="6" y="11"/>
                    <a:pt x="1" y="20"/>
                    <a:pt x="0" y="30"/>
                  </a:cubicBezTo>
                  <a:cubicBezTo>
                    <a:pt x="0" y="32"/>
                    <a:pt x="3" y="33"/>
                    <a:pt x="4" y="32"/>
                  </a:cubicBezTo>
                  <a:cubicBezTo>
                    <a:pt x="5" y="30"/>
                    <a:pt x="7" y="28"/>
                    <a:pt x="9" y="26"/>
                  </a:cubicBezTo>
                  <a:cubicBezTo>
                    <a:pt x="8" y="28"/>
                    <a:pt x="7" y="31"/>
                    <a:pt x="6" y="33"/>
                  </a:cubicBezTo>
                  <a:cubicBezTo>
                    <a:pt x="6" y="35"/>
                    <a:pt x="8" y="36"/>
                    <a:pt x="9" y="35"/>
                  </a:cubicBezTo>
                  <a:cubicBezTo>
                    <a:pt x="13" y="32"/>
                    <a:pt x="16" y="29"/>
                    <a:pt x="19" y="25"/>
                  </a:cubicBezTo>
                  <a:cubicBezTo>
                    <a:pt x="17" y="30"/>
                    <a:pt x="15" y="34"/>
                    <a:pt x="13" y="38"/>
                  </a:cubicBezTo>
                  <a:cubicBezTo>
                    <a:pt x="13" y="39"/>
                    <a:pt x="15" y="40"/>
                    <a:pt x="16" y="39"/>
                  </a:cubicBezTo>
                  <a:cubicBezTo>
                    <a:pt x="20" y="36"/>
                    <a:pt x="23" y="33"/>
                    <a:pt x="26" y="30"/>
                  </a:cubicBezTo>
                  <a:cubicBezTo>
                    <a:pt x="25" y="32"/>
                    <a:pt x="25" y="34"/>
                    <a:pt x="25" y="35"/>
                  </a:cubicBezTo>
                  <a:cubicBezTo>
                    <a:pt x="25" y="36"/>
                    <a:pt x="26" y="36"/>
                    <a:pt x="27" y="36"/>
                  </a:cubicBezTo>
                  <a:cubicBezTo>
                    <a:pt x="27" y="36"/>
                    <a:pt x="27" y="36"/>
                    <a:pt x="27" y="35"/>
                  </a:cubicBezTo>
                  <a:cubicBezTo>
                    <a:pt x="27" y="35"/>
                    <a:pt x="27" y="35"/>
                    <a:pt x="27" y="35"/>
                  </a:cubicBezTo>
                  <a:cubicBezTo>
                    <a:pt x="28" y="32"/>
                    <a:pt x="29" y="27"/>
                    <a:pt x="31" y="24"/>
                  </a:cubicBezTo>
                  <a:cubicBezTo>
                    <a:pt x="32" y="23"/>
                    <a:pt x="30" y="21"/>
                    <a:pt x="2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1" name="Freeform 32"/>
            <p:cNvSpPr>
              <a:spLocks noEditPoints="1"/>
            </p:cNvSpPr>
            <p:nvPr/>
          </p:nvSpPr>
          <p:spPr bwMode="auto">
            <a:xfrm>
              <a:off x="3695700" y="1257300"/>
              <a:ext cx="2084388" cy="2076450"/>
            </a:xfrm>
            <a:custGeom>
              <a:avLst/>
              <a:gdLst>
                <a:gd name="T0" fmla="*/ 450 w 555"/>
                <a:gd name="T1" fmla="*/ 186 h 551"/>
                <a:gd name="T2" fmla="*/ 395 w 555"/>
                <a:gd name="T3" fmla="*/ 249 h 551"/>
                <a:gd name="T4" fmla="*/ 351 w 555"/>
                <a:gd name="T5" fmla="*/ 279 h 551"/>
                <a:gd name="T6" fmla="*/ 280 w 555"/>
                <a:gd name="T7" fmla="*/ 413 h 551"/>
                <a:gd name="T8" fmla="*/ 268 w 555"/>
                <a:gd name="T9" fmla="*/ 391 h 551"/>
                <a:gd name="T10" fmla="*/ 225 w 555"/>
                <a:gd name="T11" fmla="*/ 419 h 551"/>
                <a:gd name="T12" fmla="*/ 271 w 555"/>
                <a:gd name="T13" fmla="*/ 315 h 551"/>
                <a:gd name="T14" fmla="*/ 216 w 555"/>
                <a:gd name="T15" fmla="*/ 346 h 551"/>
                <a:gd name="T16" fmla="*/ 258 w 555"/>
                <a:gd name="T17" fmla="*/ 276 h 551"/>
                <a:gd name="T18" fmla="*/ 290 w 555"/>
                <a:gd name="T19" fmla="*/ 269 h 551"/>
                <a:gd name="T20" fmla="*/ 333 w 555"/>
                <a:gd name="T21" fmla="*/ 289 h 551"/>
                <a:gd name="T22" fmla="*/ 435 w 555"/>
                <a:gd name="T23" fmla="*/ 172 h 551"/>
                <a:gd name="T24" fmla="*/ 45 w 555"/>
                <a:gd name="T25" fmla="*/ 152 h 551"/>
                <a:gd name="T26" fmla="*/ 307 w 555"/>
                <a:gd name="T27" fmla="*/ 119 h 551"/>
                <a:gd name="T28" fmla="*/ 252 w 555"/>
                <a:gd name="T29" fmla="*/ 185 h 551"/>
                <a:gd name="T30" fmla="*/ 270 w 555"/>
                <a:gd name="T31" fmla="*/ 196 h 551"/>
                <a:gd name="T32" fmla="*/ 308 w 555"/>
                <a:gd name="T33" fmla="*/ 161 h 551"/>
                <a:gd name="T34" fmla="*/ 283 w 555"/>
                <a:gd name="T35" fmla="*/ 211 h 551"/>
                <a:gd name="T36" fmla="*/ 229 w 555"/>
                <a:gd name="T37" fmla="*/ 237 h 551"/>
                <a:gd name="T38" fmla="*/ 233 w 555"/>
                <a:gd name="T39" fmla="*/ 265 h 551"/>
                <a:gd name="T40" fmla="*/ 212 w 555"/>
                <a:gd name="T41" fmla="*/ 310 h 551"/>
                <a:gd name="T42" fmla="*/ 198 w 555"/>
                <a:gd name="T43" fmla="*/ 377 h 551"/>
                <a:gd name="T44" fmla="*/ 235 w 555"/>
                <a:gd name="T45" fmla="*/ 418 h 551"/>
                <a:gd name="T46" fmla="*/ 381 w 555"/>
                <a:gd name="T47" fmla="*/ 323 h 551"/>
                <a:gd name="T48" fmla="*/ 338 w 555"/>
                <a:gd name="T49" fmla="*/ 477 h 551"/>
                <a:gd name="T50" fmla="*/ 277 w 555"/>
                <a:gd name="T51" fmla="*/ 541 h 551"/>
                <a:gd name="T52" fmla="*/ 125 w 555"/>
                <a:gd name="T53" fmla="*/ 476 h 551"/>
                <a:gd name="T54" fmla="*/ 58 w 555"/>
                <a:gd name="T55" fmla="*/ 423 h 551"/>
                <a:gd name="T56" fmla="*/ 55 w 555"/>
                <a:gd name="T57" fmla="*/ 281 h 551"/>
                <a:gd name="T58" fmla="*/ 48 w 555"/>
                <a:gd name="T59" fmla="*/ 186 h 551"/>
                <a:gd name="T60" fmla="*/ 512 w 555"/>
                <a:gd name="T61" fmla="*/ 139 h 551"/>
                <a:gd name="T62" fmla="*/ 253 w 555"/>
                <a:gd name="T63" fmla="*/ 158 h 551"/>
                <a:gd name="T64" fmla="*/ 316 w 555"/>
                <a:gd name="T65" fmla="*/ 199 h 551"/>
                <a:gd name="T66" fmla="*/ 445 w 555"/>
                <a:gd name="T67" fmla="*/ 89 h 551"/>
                <a:gd name="T68" fmla="*/ 315 w 555"/>
                <a:gd name="T69" fmla="*/ 251 h 551"/>
                <a:gd name="T70" fmla="*/ 350 w 555"/>
                <a:gd name="T71" fmla="*/ 216 h 551"/>
                <a:gd name="T72" fmla="*/ 334 w 555"/>
                <a:gd name="T73" fmla="*/ 241 h 551"/>
                <a:gd name="T74" fmla="*/ 331 w 555"/>
                <a:gd name="T75" fmla="*/ 268 h 551"/>
                <a:gd name="T76" fmla="*/ 443 w 555"/>
                <a:gd name="T77" fmla="*/ 62 h 551"/>
                <a:gd name="T78" fmla="*/ 424 w 555"/>
                <a:gd name="T79" fmla="*/ 83 h 551"/>
                <a:gd name="T80" fmla="*/ 333 w 555"/>
                <a:gd name="T81" fmla="*/ 181 h 551"/>
                <a:gd name="T82" fmla="*/ 232 w 555"/>
                <a:gd name="T83" fmla="*/ 272 h 551"/>
                <a:gd name="T84" fmla="*/ 287 w 555"/>
                <a:gd name="T85" fmla="*/ 382 h 551"/>
                <a:gd name="T86" fmla="*/ 23 w 555"/>
                <a:gd name="T87" fmla="*/ 223 h 551"/>
                <a:gd name="T88" fmla="*/ 45 w 555"/>
                <a:gd name="T89" fmla="*/ 262 h 551"/>
                <a:gd name="T90" fmla="*/ 20 w 555"/>
                <a:gd name="T91" fmla="*/ 340 h 551"/>
                <a:gd name="T92" fmla="*/ 90 w 555"/>
                <a:gd name="T93" fmla="*/ 474 h 551"/>
                <a:gd name="T94" fmla="*/ 92 w 555"/>
                <a:gd name="T95" fmla="*/ 476 h 551"/>
                <a:gd name="T96" fmla="*/ 541 w 555"/>
                <a:gd name="T97" fmla="*/ 248 h 551"/>
                <a:gd name="T98" fmla="*/ 390 w 555"/>
                <a:gd name="T99" fmla="*/ 316 h 551"/>
                <a:gd name="T100" fmla="*/ 395 w 555"/>
                <a:gd name="T101" fmla="*/ 302 h 551"/>
                <a:gd name="T102" fmla="*/ 390 w 555"/>
                <a:gd name="T103" fmla="*/ 306 h 551"/>
                <a:gd name="T104" fmla="*/ 400 w 555"/>
                <a:gd name="T105" fmla="*/ 474 h 551"/>
                <a:gd name="T106" fmla="*/ 372 w 555"/>
                <a:gd name="T107" fmla="*/ 487 h 551"/>
                <a:gd name="T108" fmla="*/ 443 w 555"/>
                <a:gd name="T109" fmla="*/ 376 h 551"/>
                <a:gd name="T110" fmla="*/ 415 w 555"/>
                <a:gd name="T111" fmla="*/ 369 h 551"/>
                <a:gd name="T112" fmla="*/ 373 w 555"/>
                <a:gd name="T113" fmla="*/ 361 h 551"/>
                <a:gd name="T114" fmla="*/ 414 w 555"/>
                <a:gd name="T115" fmla="*/ 316 h 551"/>
                <a:gd name="T116" fmla="*/ 437 w 555"/>
                <a:gd name="T117" fmla="*/ 361 h 551"/>
                <a:gd name="T118" fmla="*/ 469 w 555"/>
                <a:gd name="T119" fmla="*/ 301 h 551"/>
                <a:gd name="T120" fmla="*/ 503 w 555"/>
                <a:gd name="T121" fmla="*/ 320 h 551"/>
                <a:gd name="T122" fmla="*/ 531 w 555"/>
                <a:gd name="T123" fmla="*/ 315 h 551"/>
                <a:gd name="T124" fmla="*/ 360 w 555"/>
                <a:gd name="T125" fmla="*/ 419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5" h="551">
                  <a:moveTo>
                    <a:pt x="512" y="139"/>
                  </a:moveTo>
                  <a:cubicBezTo>
                    <a:pt x="511" y="137"/>
                    <a:pt x="508" y="140"/>
                    <a:pt x="509" y="142"/>
                  </a:cubicBezTo>
                  <a:cubicBezTo>
                    <a:pt x="514" y="151"/>
                    <a:pt x="519" y="160"/>
                    <a:pt x="523" y="169"/>
                  </a:cubicBezTo>
                  <a:cubicBezTo>
                    <a:pt x="522" y="170"/>
                    <a:pt x="522" y="170"/>
                    <a:pt x="522" y="170"/>
                  </a:cubicBezTo>
                  <a:cubicBezTo>
                    <a:pt x="497" y="194"/>
                    <a:pt x="472" y="216"/>
                    <a:pt x="446" y="238"/>
                  </a:cubicBezTo>
                  <a:cubicBezTo>
                    <a:pt x="434" y="248"/>
                    <a:pt x="422" y="258"/>
                    <a:pt x="410" y="268"/>
                  </a:cubicBezTo>
                  <a:cubicBezTo>
                    <a:pt x="402" y="274"/>
                    <a:pt x="367" y="310"/>
                    <a:pt x="392" y="279"/>
                  </a:cubicBezTo>
                  <a:cubicBezTo>
                    <a:pt x="411" y="254"/>
                    <a:pt x="436" y="234"/>
                    <a:pt x="460" y="213"/>
                  </a:cubicBezTo>
                  <a:cubicBezTo>
                    <a:pt x="467" y="206"/>
                    <a:pt x="475" y="200"/>
                    <a:pt x="482" y="192"/>
                  </a:cubicBezTo>
                  <a:cubicBezTo>
                    <a:pt x="491" y="185"/>
                    <a:pt x="500" y="176"/>
                    <a:pt x="508" y="167"/>
                  </a:cubicBezTo>
                  <a:cubicBezTo>
                    <a:pt x="509" y="167"/>
                    <a:pt x="510" y="166"/>
                    <a:pt x="510" y="165"/>
                  </a:cubicBezTo>
                  <a:cubicBezTo>
                    <a:pt x="511" y="163"/>
                    <a:pt x="513" y="161"/>
                    <a:pt x="514" y="159"/>
                  </a:cubicBezTo>
                  <a:cubicBezTo>
                    <a:pt x="515" y="158"/>
                    <a:pt x="513" y="156"/>
                    <a:pt x="512" y="157"/>
                  </a:cubicBezTo>
                  <a:cubicBezTo>
                    <a:pt x="474" y="184"/>
                    <a:pt x="440" y="215"/>
                    <a:pt x="405" y="245"/>
                  </a:cubicBezTo>
                  <a:cubicBezTo>
                    <a:pt x="441" y="214"/>
                    <a:pt x="473" y="179"/>
                    <a:pt x="509" y="148"/>
                  </a:cubicBezTo>
                  <a:cubicBezTo>
                    <a:pt x="510" y="147"/>
                    <a:pt x="509" y="145"/>
                    <a:pt x="507" y="146"/>
                  </a:cubicBezTo>
                  <a:cubicBezTo>
                    <a:pt x="487" y="158"/>
                    <a:pt x="468" y="172"/>
                    <a:pt x="450" y="186"/>
                  </a:cubicBezTo>
                  <a:cubicBezTo>
                    <a:pt x="466" y="171"/>
                    <a:pt x="480" y="155"/>
                    <a:pt x="494" y="138"/>
                  </a:cubicBezTo>
                  <a:cubicBezTo>
                    <a:pt x="495" y="136"/>
                    <a:pt x="494" y="135"/>
                    <a:pt x="492" y="136"/>
                  </a:cubicBezTo>
                  <a:cubicBezTo>
                    <a:pt x="453" y="170"/>
                    <a:pt x="405" y="196"/>
                    <a:pt x="377" y="241"/>
                  </a:cubicBezTo>
                  <a:cubicBezTo>
                    <a:pt x="377" y="242"/>
                    <a:pt x="378" y="243"/>
                    <a:pt x="379" y="242"/>
                  </a:cubicBezTo>
                  <a:cubicBezTo>
                    <a:pt x="403" y="203"/>
                    <a:pt x="441" y="180"/>
                    <a:pt x="476" y="152"/>
                  </a:cubicBezTo>
                  <a:cubicBezTo>
                    <a:pt x="480" y="149"/>
                    <a:pt x="485" y="144"/>
                    <a:pt x="486" y="143"/>
                  </a:cubicBezTo>
                  <a:cubicBezTo>
                    <a:pt x="486" y="144"/>
                    <a:pt x="484" y="146"/>
                    <a:pt x="480" y="150"/>
                  </a:cubicBezTo>
                  <a:cubicBezTo>
                    <a:pt x="471" y="160"/>
                    <a:pt x="463" y="170"/>
                    <a:pt x="454" y="179"/>
                  </a:cubicBezTo>
                  <a:cubicBezTo>
                    <a:pt x="443" y="190"/>
                    <a:pt x="432" y="200"/>
                    <a:pt x="421" y="211"/>
                  </a:cubicBezTo>
                  <a:cubicBezTo>
                    <a:pt x="408" y="222"/>
                    <a:pt x="395" y="234"/>
                    <a:pt x="383" y="246"/>
                  </a:cubicBezTo>
                  <a:cubicBezTo>
                    <a:pt x="381" y="248"/>
                    <a:pt x="383" y="250"/>
                    <a:pt x="385" y="249"/>
                  </a:cubicBezTo>
                  <a:cubicBezTo>
                    <a:pt x="396" y="238"/>
                    <a:pt x="408" y="228"/>
                    <a:pt x="419" y="217"/>
                  </a:cubicBezTo>
                  <a:cubicBezTo>
                    <a:pt x="423" y="214"/>
                    <a:pt x="427" y="210"/>
                    <a:pt x="431" y="207"/>
                  </a:cubicBezTo>
                  <a:cubicBezTo>
                    <a:pt x="451" y="189"/>
                    <a:pt x="472" y="173"/>
                    <a:pt x="494" y="158"/>
                  </a:cubicBezTo>
                  <a:cubicBezTo>
                    <a:pt x="513" y="145"/>
                    <a:pt x="489" y="161"/>
                    <a:pt x="486" y="165"/>
                  </a:cubicBezTo>
                  <a:cubicBezTo>
                    <a:pt x="476" y="173"/>
                    <a:pt x="467" y="182"/>
                    <a:pt x="458" y="191"/>
                  </a:cubicBezTo>
                  <a:cubicBezTo>
                    <a:pt x="437" y="211"/>
                    <a:pt x="417" y="230"/>
                    <a:pt x="395" y="249"/>
                  </a:cubicBezTo>
                  <a:cubicBezTo>
                    <a:pt x="394" y="250"/>
                    <a:pt x="396" y="252"/>
                    <a:pt x="397" y="251"/>
                  </a:cubicBezTo>
                  <a:cubicBezTo>
                    <a:pt x="418" y="235"/>
                    <a:pt x="438" y="218"/>
                    <a:pt x="459" y="202"/>
                  </a:cubicBezTo>
                  <a:cubicBezTo>
                    <a:pt x="468" y="195"/>
                    <a:pt x="476" y="188"/>
                    <a:pt x="485" y="181"/>
                  </a:cubicBezTo>
                  <a:cubicBezTo>
                    <a:pt x="481" y="186"/>
                    <a:pt x="477" y="190"/>
                    <a:pt x="473" y="195"/>
                  </a:cubicBezTo>
                  <a:cubicBezTo>
                    <a:pt x="452" y="212"/>
                    <a:pt x="432" y="231"/>
                    <a:pt x="412" y="249"/>
                  </a:cubicBezTo>
                  <a:cubicBezTo>
                    <a:pt x="401" y="260"/>
                    <a:pt x="390" y="270"/>
                    <a:pt x="378" y="279"/>
                  </a:cubicBezTo>
                  <a:cubicBezTo>
                    <a:pt x="359" y="295"/>
                    <a:pt x="388" y="268"/>
                    <a:pt x="392" y="265"/>
                  </a:cubicBezTo>
                  <a:cubicBezTo>
                    <a:pt x="393" y="263"/>
                    <a:pt x="391" y="261"/>
                    <a:pt x="390" y="262"/>
                  </a:cubicBezTo>
                  <a:cubicBezTo>
                    <a:pt x="383" y="266"/>
                    <a:pt x="377" y="270"/>
                    <a:pt x="371" y="275"/>
                  </a:cubicBezTo>
                  <a:cubicBezTo>
                    <a:pt x="358" y="285"/>
                    <a:pt x="380" y="263"/>
                    <a:pt x="383" y="260"/>
                  </a:cubicBezTo>
                  <a:cubicBezTo>
                    <a:pt x="384" y="259"/>
                    <a:pt x="382" y="256"/>
                    <a:pt x="381" y="258"/>
                  </a:cubicBezTo>
                  <a:cubicBezTo>
                    <a:pt x="372" y="264"/>
                    <a:pt x="346" y="289"/>
                    <a:pt x="367" y="262"/>
                  </a:cubicBezTo>
                  <a:cubicBezTo>
                    <a:pt x="368" y="261"/>
                    <a:pt x="366" y="259"/>
                    <a:pt x="364" y="260"/>
                  </a:cubicBezTo>
                  <a:cubicBezTo>
                    <a:pt x="359" y="265"/>
                    <a:pt x="355" y="269"/>
                    <a:pt x="351" y="274"/>
                  </a:cubicBezTo>
                  <a:cubicBezTo>
                    <a:pt x="349" y="275"/>
                    <a:pt x="352" y="278"/>
                    <a:pt x="353" y="276"/>
                  </a:cubicBezTo>
                  <a:cubicBezTo>
                    <a:pt x="353" y="275"/>
                    <a:pt x="354" y="275"/>
                    <a:pt x="354" y="274"/>
                  </a:cubicBezTo>
                  <a:cubicBezTo>
                    <a:pt x="353" y="276"/>
                    <a:pt x="352" y="277"/>
                    <a:pt x="351" y="279"/>
                  </a:cubicBezTo>
                  <a:cubicBezTo>
                    <a:pt x="351" y="280"/>
                    <a:pt x="352" y="282"/>
                    <a:pt x="354" y="281"/>
                  </a:cubicBezTo>
                  <a:cubicBezTo>
                    <a:pt x="360" y="277"/>
                    <a:pt x="363" y="275"/>
                    <a:pt x="369" y="270"/>
                  </a:cubicBezTo>
                  <a:cubicBezTo>
                    <a:pt x="386" y="257"/>
                    <a:pt x="362" y="279"/>
                    <a:pt x="359" y="284"/>
                  </a:cubicBezTo>
                  <a:cubicBezTo>
                    <a:pt x="358" y="285"/>
                    <a:pt x="359" y="288"/>
                    <a:pt x="361" y="287"/>
                  </a:cubicBezTo>
                  <a:cubicBezTo>
                    <a:pt x="369" y="281"/>
                    <a:pt x="376" y="274"/>
                    <a:pt x="385" y="269"/>
                  </a:cubicBezTo>
                  <a:cubicBezTo>
                    <a:pt x="377" y="274"/>
                    <a:pt x="370" y="283"/>
                    <a:pt x="364" y="291"/>
                  </a:cubicBezTo>
                  <a:cubicBezTo>
                    <a:pt x="363" y="293"/>
                    <a:pt x="365" y="295"/>
                    <a:pt x="367" y="293"/>
                  </a:cubicBezTo>
                  <a:cubicBezTo>
                    <a:pt x="379" y="283"/>
                    <a:pt x="391" y="273"/>
                    <a:pt x="403" y="262"/>
                  </a:cubicBezTo>
                  <a:cubicBezTo>
                    <a:pt x="392" y="273"/>
                    <a:pt x="383" y="284"/>
                    <a:pt x="374" y="297"/>
                  </a:cubicBezTo>
                  <a:cubicBezTo>
                    <a:pt x="373" y="299"/>
                    <a:pt x="375" y="300"/>
                    <a:pt x="377" y="299"/>
                  </a:cubicBezTo>
                  <a:cubicBezTo>
                    <a:pt x="401" y="279"/>
                    <a:pt x="425" y="260"/>
                    <a:pt x="449" y="239"/>
                  </a:cubicBezTo>
                  <a:cubicBezTo>
                    <a:pt x="439" y="249"/>
                    <a:pt x="429" y="259"/>
                    <a:pt x="418" y="268"/>
                  </a:cubicBezTo>
                  <a:cubicBezTo>
                    <a:pt x="402" y="281"/>
                    <a:pt x="383" y="295"/>
                    <a:pt x="371" y="312"/>
                  </a:cubicBezTo>
                  <a:cubicBezTo>
                    <a:pt x="370" y="311"/>
                    <a:pt x="368" y="310"/>
                    <a:pt x="367" y="312"/>
                  </a:cubicBezTo>
                  <a:cubicBezTo>
                    <a:pt x="344" y="344"/>
                    <a:pt x="316" y="373"/>
                    <a:pt x="294" y="406"/>
                  </a:cubicBezTo>
                  <a:cubicBezTo>
                    <a:pt x="288" y="412"/>
                    <a:pt x="282" y="419"/>
                    <a:pt x="276" y="425"/>
                  </a:cubicBezTo>
                  <a:cubicBezTo>
                    <a:pt x="261" y="441"/>
                    <a:pt x="277" y="417"/>
                    <a:pt x="280" y="413"/>
                  </a:cubicBezTo>
                  <a:cubicBezTo>
                    <a:pt x="288" y="399"/>
                    <a:pt x="298" y="387"/>
                    <a:pt x="309" y="375"/>
                  </a:cubicBezTo>
                  <a:cubicBezTo>
                    <a:pt x="322" y="359"/>
                    <a:pt x="337" y="344"/>
                    <a:pt x="350" y="327"/>
                  </a:cubicBezTo>
                  <a:cubicBezTo>
                    <a:pt x="351" y="326"/>
                    <a:pt x="348" y="324"/>
                    <a:pt x="347" y="325"/>
                  </a:cubicBezTo>
                  <a:cubicBezTo>
                    <a:pt x="311" y="361"/>
                    <a:pt x="284" y="403"/>
                    <a:pt x="248" y="439"/>
                  </a:cubicBezTo>
                  <a:cubicBezTo>
                    <a:pt x="252" y="435"/>
                    <a:pt x="255" y="428"/>
                    <a:pt x="258" y="422"/>
                  </a:cubicBezTo>
                  <a:cubicBezTo>
                    <a:pt x="269" y="410"/>
                    <a:pt x="280" y="397"/>
                    <a:pt x="291" y="383"/>
                  </a:cubicBezTo>
                  <a:cubicBezTo>
                    <a:pt x="297" y="376"/>
                    <a:pt x="302" y="369"/>
                    <a:pt x="307" y="362"/>
                  </a:cubicBezTo>
                  <a:cubicBezTo>
                    <a:pt x="313" y="355"/>
                    <a:pt x="318" y="348"/>
                    <a:pt x="323" y="342"/>
                  </a:cubicBezTo>
                  <a:cubicBezTo>
                    <a:pt x="324" y="341"/>
                    <a:pt x="324" y="340"/>
                    <a:pt x="325" y="339"/>
                  </a:cubicBezTo>
                  <a:cubicBezTo>
                    <a:pt x="328" y="336"/>
                    <a:pt x="331" y="332"/>
                    <a:pt x="334" y="329"/>
                  </a:cubicBezTo>
                  <a:cubicBezTo>
                    <a:pt x="335" y="327"/>
                    <a:pt x="333" y="324"/>
                    <a:pt x="331" y="326"/>
                  </a:cubicBezTo>
                  <a:cubicBezTo>
                    <a:pt x="329" y="329"/>
                    <a:pt x="326" y="333"/>
                    <a:pt x="323" y="336"/>
                  </a:cubicBezTo>
                  <a:cubicBezTo>
                    <a:pt x="323" y="337"/>
                    <a:pt x="322" y="337"/>
                    <a:pt x="322" y="338"/>
                  </a:cubicBezTo>
                  <a:cubicBezTo>
                    <a:pt x="299" y="366"/>
                    <a:pt x="271" y="391"/>
                    <a:pt x="253" y="422"/>
                  </a:cubicBezTo>
                  <a:cubicBezTo>
                    <a:pt x="250" y="426"/>
                    <a:pt x="246" y="429"/>
                    <a:pt x="243" y="432"/>
                  </a:cubicBezTo>
                  <a:cubicBezTo>
                    <a:pt x="240" y="435"/>
                    <a:pt x="242" y="429"/>
                    <a:pt x="245" y="423"/>
                  </a:cubicBezTo>
                  <a:cubicBezTo>
                    <a:pt x="253" y="413"/>
                    <a:pt x="261" y="402"/>
                    <a:pt x="268" y="391"/>
                  </a:cubicBezTo>
                  <a:cubicBezTo>
                    <a:pt x="283" y="371"/>
                    <a:pt x="300" y="353"/>
                    <a:pt x="315" y="333"/>
                  </a:cubicBezTo>
                  <a:cubicBezTo>
                    <a:pt x="315" y="333"/>
                    <a:pt x="315" y="333"/>
                    <a:pt x="315" y="333"/>
                  </a:cubicBezTo>
                  <a:cubicBezTo>
                    <a:pt x="315" y="333"/>
                    <a:pt x="315" y="333"/>
                    <a:pt x="315" y="333"/>
                  </a:cubicBezTo>
                  <a:cubicBezTo>
                    <a:pt x="316" y="331"/>
                    <a:pt x="318" y="329"/>
                    <a:pt x="319" y="327"/>
                  </a:cubicBezTo>
                  <a:cubicBezTo>
                    <a:pt x="320" y="325"/>
                    <a:pt x="317" y="324"/>
                    <a:pt x="316" y="325"/>
                  </a:cubicBezTo>
                  <a:cubicBezTo>
                    <a:pt x="294" y="356"/>
                    <a:pt x="261" y="382"/>
                    <a:pt x="244" y="416"/>
                  </a:cubicBezTo>
                  <a:cubicBezTo>
                    <a:pt x="239" y="422"/>
                    <a:pt x="234" y="427"/>
                    <a:pt x="233" y="431"/>
                  </a:cubicBezTo>
                  <a:cubicBezTo>
                    <a:pt x="235" y="424"/>
                    <a:pt x="238" y="416"/>
                    <a:pt x="241" y="409"/>
                  </a:cubicBezTo>
                  <a:cubicBezTo>
                    <a:pt x="248" y="401"/>
                    <a:pt x="254" y="392"/>
                    <a:pt x="260" y="383"/>
                  </a:cubicBezTo>
                  <a:cubicBezTo>
                    <a:pt x="264" y="378"/>
                    <a:pt x="268" y="373"/>
                    <a:pt x="272" y="367"/>
                  </a:cubicBezTo>
                  <a:cubicBezTo>
                    <a:pt x="284" y="353"/>
                    <a:pt x="297" y="339"/>
                    <a:pt x="308" y="325"/>
                  </a:cubicBezTo>
                  <a:cubicBezTo>
                    <a:pt x="309" y="323"/>
                    <a:pt x="306" y="321"/>
                    <a:pt x="305" y="323"/>
                  </a:cubicBezTo>
                  <a:cubicBezTo>
                    <a:pt x="291" y="337"/>
                    <a:pt x="279" y="352"/>
                    <a:pt x="267" y="368"/>
                  </a:cubicBezTo>
                  <a:cubicBezTo>
                    <a:pt x="264" y="372"/>
                    <a:pt x="261" y="376"/>
                    <a:pt x="258" y="380"/>
                  </a:cubicBezTo>
                  <a:cubicBezTo>
                    <a:pt x="254" y="386"/>
                    <a:pt x="249" y="392"/>
                    <a:pt x="245" y="399"/>
                  </a:cubicBezTo>
                  <a:cubicBezTo>
                    <a:pt x="241" y="404"/>
                    <a:pt x="237" y="410"/>
                    <a:pt x="233" y="415"/>
                  </a:cubicBezTo>
                  <a:cubicBezTo>
                    <a:pt x="230" y="422"/>
                    <a:pt x="228" y="424"/>
                    <a:pt x="225" y="419"/>
                  </a:cubicBezTo>
                  <a:cubicBezTo>
                    <a:pt x="226" y="415"/>
                    <a:pt x="227" y="411"/>
                    <a:pt x="228" y="408"/>
                  </a:cubicBezTo>
                  <a:cubicBezTo>
                    <a:pt x="237" y="398"/>
                    <a:pt x="245" y="387"/>
                    <a:pt x="252" y="376"/>
                  </a:cubicBezTo>
                  <a:cubicBezTo>
                    <a:pt x="259" y="368"/>
                    <a:pt x="265" y="359"/>
                    <a:pt x="271" y="350"/>
                  </a:cubicBezTo>
                  <a:cubicBezTo>
                    <a:pt x="273" y="348"/>
                    <a:pt x="275" y="345"/>
                    <a:pt x="277" y="343"/>
                  </a:cubicBezTo>
                  <a:cubicBezTo>
                    <a:pt x="282" y="337"/>
                    <a:pt x="286" y="331"/>
                    <a:pt x="290" y="326"/>
                  </a:cubicBezTo>
                  <a:cubicBezTo>
                    <a:pt x="292" y="324"/>
                    <a:pt x="289" y="322"/>
                    <a:pt x="288" y="324"/>
                  </a:cubicBezTo>
                  <a:cubicBezTo>
                    <a:pt x="282" y="330"/>
                    <a:pt x="277" y="337"/>
                    <a:pt x="271" y="344"/>
                  </a:cubicBezTo>
                  <a:cubicBezTo>
                    <a:pt x="256" y="362"/>
                    <a:pt x="236" y="382"/>
                    <a:pt x="226" y="404"/>
                  </a:cubicBezTo>
                  <a:cubicBezTo>
                    <a:pt x="224" y="407"/>
                    <a:pt x="222" y="409"/>
                    <a:pt x="220" y="411"/>
                  </a:cubicBezTo>
                  <a:cubicBezTo>
                    <a:pt x="215" y="417"/>
                    <a:pt x="212" y="422"/>
                    <a:pt x="214" y="412"/>
                  </a:cubicBezTo>
                  <a:cubicBezTo>
                    <a:pt x="215" y="411"/>
                    <a:pt x="215" y="409"/>
                    <a:pt x="216" y="408"/>
                  </a:cubicBezTo>
                  <a:cubicBezTo>
                    <a:pt x="238" y="380"/>
                    <a:pt x="257" y="350"/>
                    <a:pt x="279" y="323"/>
                  </a:cubicBezTo>
                  <a:cubicBezTo>
                    <a:pt x="280" y="321"/>
                    <a:pt x="278" y="319"/>
                    <a:pt x="276" y="320"/>
                  </a:cubicBezTo>
                  <a:cubicBezTo>
                    <a:pt x="264" y="334"/>
                    <a:pt x="249" y="349"/>
                    <a:pt x="237" y="365"/>
                  </a:cubicBezTo>
                  <a:cubicBezTo>
                    <a:pt x="237" y="364"/>
                    <a:pt x="238" y="364"/>
                    <a:pt x="238" y="363"/>
                  </a:cubicBezTo>
                  <a:cubicBezTo>
                    <a:pt x="250" y="347"/>
                    <a:pt x="262" y="332"/>
                    <a:pt x="273" y="317"/>
                  </a:cubicBezTo>
                  <a:cubicBezTo>
                    <a:pt x="275" y="315"/>
                    <a:pt x="272" y="313"/>
                    <a:pt x="271" y="315"/>
                  </a:cubicBezTo>
                  <a:cubicBezTo>
                    <a:pt x="249" y="342"/>
                    <a:pt x="229" y="370"/>
                    <a:pt x="207" y="398"/>
                  </a:cubicBezTo>
                  <a:cubicBezTo>
                    <a:pt x="224" y="376"/>
                    <a:pt x="243" y="347"/>
                    <a:pt x="262" y="321"/>
                  </a:cubicBezTo>
                  <a:cubicBezTo>
                    <a:pt x="265" y="319"/>
                    <a:pt x="266" y="317"/>
                    <a:pt x="266" y="316"/>
                  </a:cubicBezTo>
                  <a:cubicBezTo>
                    <a:pt x="268" y="313"/>
                    <a:pt x="270" y="311"/>
                    <a:pt x="272" y="308"/>
                  </a:cubicBezTo>
                  <a:cubicBezTo>
                    <a:pt x="273" y="306"/>
                    <a:pt x="271" y="304"/>
                    <a:pt x="269" y="306"/>
                  </a:cubicBezTo>
                  <a:cubicBezTo>
                    <a:pt x="249" y="329"/>
                    <a:pt x="230" y="354"/>
                    <a:pt x="211" y="379"/>
                  </a:cubicBezTo>
                  <a:cubicBezTo>
                    <a:pt x="204" y="389"/>
                    <a:pt x="203" y="389"/>
                    <a:pt x="209" y="379"/>
                  </a:cubicBezTo>
                  <a:cubicBezTo>
                    <a:pt x="213" y="371"/>
                    <a:pt x="218" y="363"/>
                    <a:pt x="223" y="356"/>
                  </a:cubicBezTo>
                  <a:cubicBezTo>
                    <a:pt x="233" y="340"/>
                    <a:pt x="244" y="326"/>
                    <a:pt x="255" y="311"/>
                  </a:cubicBezTo>
                  <a:cubicBezTo>
                    <a:pt x="256" y="310"/>
                    <a:pt x="254" y="307"/>
                    <a:pt x="252" y="309"/>
                  </a:cubicBezTo>
                  <a:cubicBezTo>
                    <a:pt x="251" y="310"/>
                    <a:pt x="250" y="312"/>
                    <a:pt x="249" y="313"/>
                  </a:cubicBezTo>
                  <a:cubicBezTo>
                    <a:pt x="249" y="313"/>
                    <a:pt x="248" y="313"/>
                    <a:pt x="248" y="314"/>
                  </a:cubicBezTo>
                  <a:cubicBezTo>
                    <a:pt x="246" y="316"/>
                    <a:pt x="245" y="318"/>
                    <a:pt x="243" y="320"/>
                  </a:cubicBezTo>
                  <a:cubicBezTo>
                    <a:pt x="243" y="320"/>
                    <a:pt x="243" y="320"/>
                    <a:pt x="243" y="320"/>
                  </a:cubicBezTo>
                  <a:cubicBezTo>
                    <a:pt x="243" y="320"/>
                    <a:pt x="243" y="320"/>
                    <a:pt x="243" y="320"/>
                  </a:cubicBezTo>
                  <a:cubicBezTo>
                    <a:pt x="234" y="330"/>
                    <a:pt x="226" y="341"/>
                    <a:pt x="218" y="352"/>
                  </a:cubicBezTo>
                  <a:cubicBezTo>
                    <a:pt x="213" y="357"/>
                    <a:pt x="214" y="352"/>
                    <a:pt x="216" y="346"/>
                  </a:cubicBezTo>
                  <a:cubicBezTo>
                    <a:pt x="217" y="345"/>
                    <a:pt x="217" y="345"/>
                    <a:pt x="218" y="345"/>
                  </a:cubicBezTo>
                  <a:cubicBezTo>
                    <a:pt x="219" y="344"/>
                    <a:pt x="219" y="342"/>
                    <a:pt x="218" y="342"/>
                  </a:cubicBezTo>
                  <a:cubicBezTo>
                    <a:pt x="218" y="341"/>
                    <a:pt x="218" y="340"/>
                    <a:pt x="219" y="340"/>
                  </a:cubicBezTo>
                  <a:cubicBezTo>
                    <a:pt x="223" y="335"/>
                    <a:pt x="229" y="323"/>
                    <a:pt x="231" y="320"/>
                  </a:cubicBezTo>
                  <a:cubicBezTo>
                    <a:pt x="232" y="319"/>
                    <a:pt x="231" y="318"/>
                    <a:pt x="230" y="318"/>
                  </a:cubicBezTo>
                  <a:cubicBezTo>
                    <a:pt x="234" y="312"/>
                    <a:pt x="237" y="305"/>
                    <a:pt x="238" y="298"/>
                  </a:cubicBezTo>
                  <a:cubicBezTo>
                    <a:pt x="239" y="297"/>
                    <a:pt x="237" y="295"/>
                    <a:pt x="236" y="296"/>
                  </a:cubicBezTo>
                  <a:cubicBezTo>
                    <a:pt x="235" y="296"/>
                    <a:pt x="235" y="297"/>
                    <a:pt x="234" y="297"/>
                  </a:cubicBezTo>
                  <a:cubicBezTo>
                    <a:pt x="237" y="294"/>
                    <a:pt x="239" y="290"/>
                    <a:pt x="240" y="286"/>
                  </a:cubicBezTo>
                  <a:cubicBezTo>
                    <a:pt x="241" y="285"/>
                    <a:pt x="240" y="284"/>
                    <a:pt x="240" y="283"/>
                  </a:cubicBezTo>
                  <a:cubicBezTo>
                    <a:pt x="240" y="284"/>
                    <a:pt x="241" y="284"/>
                    <a:pt x="241" y="283"/>
                  </a:cubicBezTo>
                  <a:cubicBezTo>
                    <a:pt x="247" y="277"/>
                    <a:pt x="253" y="271"/>
                    <a:pt x="258" y="265"/>
                  </a:cubicBezTo>
                  <a:cubicBezTo>
                    <a:pt x="259" y="266"/>
                    <a:pt x="260" y="266"/>
                    <a:pt x="260" y="265"/>
                  </a:cubicBezTo>
                  <a:cubicBezTo>
                    <a:pt x="261" y="264"/>
                    <a:pt x="262" y="262"/>
                    <a:pt x="262" y="261"/>
                  </a:cubicBezTo>
                  <a:cubicBezTo>
                    <a:pt x="266" y="257"/>
                    <a:pt x="269" y="254"/>
                    <a:pt x="272" y="250"/>
                  </a:cubicBezTo>
                  <a:cubicBezTo>
                    <a:pt x="266" y="258"/>
                    <a:pt x="261" y="266"/>
                    <a:pt x="256" y="274"/>
                  </a:cubicBezTo>
                  <a:cubicBezTo>
                    <a:pt x="254" y="276"/>
                    <a:pt x="257" y="277"/>
                    <a:pt x="258" y="276"/>
                  </a:cubicBezTo>
                  <a:cubicBezTo>
                    <a:pt x="264" y="271"/>
                    <a:pt x="270" y="265"/>
                    <a:pt x="275" y="259"/>
                  </a:cubicBezTo>
                  <a:cubicBezTo>
                    <a:pt x="275" y="259"/>
                    <a:pt x="275" y="259"/>
                    <a:pt x="275" y="259"/>
                  </a:cubicBezTo>
                  <a:cubicBezTo>
                    <a:pt x="270" y="267"/>
                    <a:pt x="265" y="275"/>
                    <a:pt x="260" y="282"/>
                  </a:cubicBezTo>
                  <a:cubicBezTo>
                    <a:pt x="259" y="284"/>
                    <a:pt x="261" y="286"/>
                    <a:pt x="263" y="284"/>
                  </a:cubicBezTo>
                  <a:cubicBezTo>
                    <a:pt x="267" y="280"/>
                    <a:pt x="271" y="276"/>
                    <a:pt x="275" y="272"/>
                  </a:cubicBezTo>
                  <a:cubicBezTo>
                    <a:pt x="273" y="279"/>
                    <a:pt x="270" y="284"/>
                    <a:pt x="267" y="290"/>
                  </a:cubicBezTo>
                  <a:cubicBezTo>
                    <a:pt x="266" y="292"/>
                    <a:pt x="269" y="294"/>
                    <a:pt x="270" y="292"/>
                  </a:cubicBezTo>
                  <a:cubicBezTo>
                    <a:pt x="272" y="290"/>
                    <a:pt x="273" y="288"/>
                    <a:pt x="274" y="286"/>
                  </a:cubicBezTo>
                  <a:cubicBezTo>
                    <a:pt x="275" y="286"/>
                    <a:pt x="276" y="286"/>
                    <a:pt x="277" y="285"/>
                  </a:cubicBezTo>
                  <a:cubicBezTo>
                    <a:pt x="278" y="283"/>
                    <a:pt x="279" y="281"/>
                    <a:pt x="280" y="279"/>
                  </a:cubicBezTo>
                  <a:cubicBezTo>
                    <a:pt x="281" y="278"/>
                    <a:pt x="280" y="277"/>
                    <a:pt x="279" y="276"/>
                  </a:cubicBezTo>
                  <a:cubicBezTo>
                    <a:pt x="283" y="268"/>
                    <a:pt x="285" y="260"/>
                    <a:pt x="287" y="251"/>
                  </a:cubicBezTo>
                  <a:cubicBezTo>
                    <a:pt x="289" y="250"/>
                    <a:pt x="291" y="249"/>
                    <a:pt x="294" y="248"/>
                  </a:cubicBezTo>
                  <a:cubicBezTo>
                    <a:pt x="293" y="250"/>
                    <a:pt x="293" y="251"/>
                    <a:pt x="292" y="252"/>
                  </a:cubicBezTo>
                  <a:cubicBezTo>
                    <a:pt x="291" y="254"/>
                    <a:pt x="292" y="255"/>
                    <a:pt x="294" y="255"/>
                  </a:cubicBezTo>
                  <a:cubicBezTo>
                    <a:pt x="292" y="259"/>
                    <a:pt x="290" y="263"/>
                    <a:pt x="287" y="267"/>
                  </a:cubicBezTo>
                  <a:cubicBezTo>
                    <a:pt x="286" y="269"/>
                    <a:pt x="289" y="271"/>
                    <a:pt x="290" y="269"/>
                  </a:cubicBezTo>
                  <a:cubicBezTo>
                    <a:pt x="297" y="263"/>
                    <a:pt x="302" y="256"/>
                    <a:pt x="308" y="249"/>
                  </a:cubicBezTo>
                  <a:cubicBezTo>
                    <a:pt x="307" y="251"/>
                    <a:pt x="306" y="253"/>
                    <a:pt x="305" y="255"/>
                  </a:cubicBezTo>
                  <a:cubicBezTo>
                    <a:pt x="302" y="262"/>
                    <a:pt x="298" y="268"/>
                    <a:pt x="294" y="274"/>
                  </a:cubicBezTo>
                  <a:cubicBezTo>
                    <a:pt x="293" y="276"/>
                    <a:pt x="296" y="278"/>
                    <a:pt x="297" y="276"/>
                  </a:cubicBezTo>
                  <a:cubicBezTo>
                    <a:pt x="298" y="275"/>
                    <a:pt x="305" y="267"/>
                    <a:pt x="311" y="261"/>
                  </a:cubicBezTo>
                  <a:cubicBezTo>
                    <a:pt x="313" y="260"/>
                    <a:pt x="315" y="258"/>
                    <a:pt x="317" y="257"/>
                  </a:cubicBezTo>
                  <a:cubicBezTo>
                    <a:pt x="317" y="257"/>
                    <a:pt x="317" y="258"/>
                    <a:pt x="317" y="259"/>
                  </a:cubicBezTo>
                  <a:cubicBezTo>
                    <a:pt x="313" y="268"/>
                    <a:pt x="305" y="277"/>
                    <a:pt x="299" y="285"/>
                  </a:cubicBezTo>
                  <a:cubicBezTo>
                    <a:pt x="297" y="287"/>
                    <a:pt x="300" y="289"/>
                    <a:pt x="302" y="288"/>
                  </a:cubicBezTo>
                  <a:cubicBezTo>
                    <a:pt x="304" y="285"/>
                    <a:pt x="307" y="282"/>
                    <a:pt x="309" y="280"/>
                  </a:cubicBezTo>
                  <a:cubicBezTo>
                    <a:pt x="304" y="286"/>
                    <a:pt x="299" y="293"/>
                    <a:pt x="294" y="299"/>
                  </a:cubicBezTo>
                  <a:cubicBezTo>
                    <a:pt x="293" y="301"/>
                    <a:pt x="296" y="303"/>
                    <a:pt x="297" y="301"/>
                  </a:cubicBezTo>
                  <a:cubicBezTo>
                    <a:pt x="300" y="299"/>
                    <a:pt x="320" y="271"/>
                    <a:pt x="311" y="288"/>
                  </a:cubicBezTo>
                  <a:cubicBezTo>
                    <a:pt x="310" y="289"/>
                    <a:pt x="313" y="292"/>
                    <a:pt x="314" y="290"/>
                  </a:cubicBezTo>
                  <a:cubicBezTo>
                    <a:pt x="319" y="285"/>
                    <a:pt x="324" y="275"/>
                    <a:pt x="325" y="286"/>
                  </a:cubicBezTo>
                  <a:cubicBezTo>
                    <a:pt x="325" y="288"/>
                    <a:pt x="326" y="289"/>
                    <a:pt x="328" y="288"/>
                  </a:cubicBezTo>
                  <a:cubicBezTo>
                    <a:pt x="332" y="285"/>
                    <a:pt x="333" y="283"/>
                    <a:pt x="333" y="289"/>
                  </a:cubicBezTo>
                  <a:cubicBezTo>
                    <a:pt x="333" y="290"/>
                    <a:pt x="335" y="291"/>
                    <a:pt x="336" y="290"/>
                  </a:cubicBezTo>
                  <a:cubicBezTo>
                    <a:pt x="341" y="284"/>
                    <a:pt x="346" y="279"/>
                    <a:pt x="351" y="273"/>
                  </a:cubicBezTo>
                  <a:cubicBezTo>
                    <a:pt x="352" y="271"/>
                    <a:pt x="351" y="269"/>
                    <a:pt x="349" y="270"/>
                  </a:cubicBezTo>
                  <a:cubicBezTo>
                    <a:pt x="338" y="273"/>
                    <a:pt x="338" y="269"/>
                    <a:pt x="348" y="257"/>
                  </a:cubicBezTo>
                  <a:cubicBezTo>
                    <a:pt x="350" y="255"/>
                    <a:pt x="348" y="253"/>
                    <a:pt x="346" y="254"/>
                  </a:cubicBezTo>
                  <a:cubicBezTo>
                    <a:pt x="340" y="260"/>
                    <a:pt x="333" y="271"/>
                    <a:pt x="343" y="256"/>
                  </a:cubicBezTo>
                  <a:cubicBezTo>
                    <a:pt x="352" y="243"/>
                    <a:pt x="364" y="231"/>
                    <a:pt x="375" y="218"/>
                  </a:cubicBezTo>
                  <a:cubicBezTo>
                    <a:pt x="376" y="216"/>
                    <a:pt x="374" y="214"/>
                    <a:pt x="372" y="215"/>
                  </a:cubicBezTo>
                  <a:cubicBezTo>
                    <a:pt x="371" y="216"/>
                    <a:pt x="371" y="217"/>
                    <a:pt x="370" y="217"/>
                  </a:cubicBezTo>
                  <a:cubicBezTo>
                    <a:pt x="397" y="190"/>
                    <a:pt x="424" y="163"/>
                    <a:pt x="453" y="138"/>
                  </a:cubicBezTo>
                  <a:cubicBezTo>
                    <a:pt x="463" y="130"/>
                    <a:pt x="472" y="123"/>
                    <a:pt x="482" y="115"/>
                  </a:cubicBezTo>
                  <a:cubicBezTo>
                    <a:pt x="484" y="114"/>
                    <a:pt x="471" y="126"/>
                    <a:pt x="469" y="127"/>
                  </a:cubicBezTo>
                  <a:cubicBezTo>
                    <a:pt x="456" y="142"/>
                    <a:pt x="442" y="158"/>
                    <a:pt x="428" y="173"/>
                  </a:cubicBezTo>
                  <a:cubicBezTo>
                    <a:pt x="404" y="193"/>
                    <a:pt x="382" y="214"/>
                    <a:pt x="361" y="237"/>
                  </a:cubicBezTo>
                  <a:cubicBezTo>
                    <a:pt x="359" y="239"/>
                    <a:pt x="361" y="241"/>
                    <a:pt x="363" y="240"/>
                  </a:cubicBezTo>
                  <a:cubicBezTo>
                    <a:pt x="388" y="220"/>
                    <a:pt x="409" y="198"/>
                    <a:pt x="430" y="176"/>
                  </a:cubicBezTo>
                  <a:cubicBezTo>
                    <a:pt x="432" y="174"/>
                    <a:pt x="434" y="173"/>
                    <a:pt x="435" y="172"/>
                  </a:cubicBezTo>
                  <a:cubicBezTo>
                    <a:pt x="445" y="164"/>
                    <a:pt x="454" y="157"/>
                    <a:pt x="464" y="150"/>
                  </a:cubicBezTo>
                  <a:cubicBezTo>
                    <a:pt x="469" y="147"/>
                    <a:pt x="474" y="144"/>
                    <a:pt x="479" y="141"/>
                  </a:cubicBezTo>
                  <a:cubicBezTo>
                    <a:pt x="483" y="140"/>
                    <a:pt x="486" y="138"/>
                    <a:pt x="487" y="134"/>
                  </a:cubicBezTo>
                  <a:cubicBezTo>
                    <a:pt x="488" y="135"/>
                    <a:pt x="489" y="136"/>
                    <a:pt x="490" y="135"/>
                  </a:cubicBezTo>
                  <a:cubicBezTo>
                    <a:pt x="491" y="134"/>
                    <a:pt x="493" y="133"/>
                    <a:pt x="494" y="132"/>
                  </a:cubicBezTo>
                  <a:cubicBezTo>
                    <a:pt x="496" y="130"/>
                    <a:pt x="494" y="127"/>
                    <a:pt x="492" y="128"/>
                  </a:cubicBezTo>
                  <a:cubicBezTo>
                    <a:pt x="476" y="138"/>
                    <a:pt x="459" y="149"/>
                    <a:pt x="444" y="161"/>
                  </a:cubicBezTo>
                  <a:cubicBezTo>
                    <a:pt x="459" y="144"/>
                    <a:pt x="474" y="126"/>
                    <a:pt x="490" y="110"/>
                  </a:cubicBezTo>
                  <a:cubicBezTo>
                    <a:pt x="490" y="109"/>
                    <a:pt x="490" y="109"/>
                    <a:pt x="490" y="109"/>
                  </a:cubicBezTo>
                  <a:cubicBezTo>
                    <a:pt x="496" y="117"/>
                    <a:pt x="502" y="125"/>
                    <a:pt x="507" y="133"/>
                  </a:cubicBezTo>
                  <a:cubicBezTo>
                    <a:pt x="507" y="134"/>
                    <a:pt x="509" y="133"/>
                    <a:pt x="508" y="132"/>
                  </a:cubicBezTo>
                  <a:cubicBezTo>
                    <a:pt x="492" y="103"/>
                    <a:pt x="471" y="78"/>
                    <a:pt x="446" y="58"/>
                  </a:cubicBezTo>
                  <a:cubicBezTo>
                    <a:pt x="447" y="56"/>
                    <a:pt x="445" y="55"/>
                    <a:pt x="443" y="56"/>
                  </a:cubicBezTo>
                  <a:cubicBezTo>
                    <a:pt x="443" y="56"/>
                    <a:pt x="443" y="56"/>
                    <a:pt x="443" y="56"/>
                  </a:cubicBezTo>
                  <a:cubicBezTo>
                    <a:pt x="398" y="21"/>
                    <a:pt x="343" y="1"/>
                    <a:pt x="284" y="1"/>
                  </a:cubicBezTo>
                  <a:cubicBezTo>
                    <a:pt x="185" y="0"/>
                    <a:pt x="83" y="59"/>
                    <a:pt x="41" y="149"/>
                  </a:cubicBezTo>
                  <a:cubicBezTo>
                    <a:pt x="39" y="152"/>
                    <a:pt x="43" y="155"/>
                    <a:pt x="45" y="152"/>
                  </a:cubicBezTo>
                  <a:cubicBezTo>
                    <a:pt x="100" y="67"/>
                    <a:pt x="182" y="12"/>
                    <a:pt x="284" y="11"/>
                  </a:cubicBezTo>
                  <a:cubicBezTo>
                    <a:pt x="340" y="10"/>
                    <a:pt x="394" y="27"/>
                    <a:pt x="438" y="58"/>
                  </a:cubicBezTo>
                  <a:cubicBezTo>
                    <a:pt x="425" y="66"/>
                    <a:pt x="414" y="77"/>
                    <a:pt x="404" y="88"/>
                  </a:cubicBezTo>
                  <a:cubicBezTo>
                    <a:pt x="406" y="85"/>
                    <a:pt x="408" y="81"/>
                    <a:pt x="410" y="77"/>
                  </a:cubicBezTo>
                  <a:cubicBezTo>
                    <a:pt x="411" y="76"/>
                    <a:pt x="409" y="74"/>
                    <a:pt x="408" y="75"/>
                  </a:cubicBezTo>
                  <a:cubicBezTo>
                    <a:pt x="386" y="91"/>
                    <a:pt x="365" y="111"/>
                    <a:pt x="351" y="135"/>
                  </a:cubicBezTo>
                  <a:cubicBezTo>
                    <a:pt x="342" y="139"/>
                    <a:pt x="335" y="144"/>
                    <a:pt x="329" y="150"/>
                  </a:cubicBezTo>
                  <a:cubicBezTo>
                    <a:pt x="333" y="144"/>
                    <a:pt x="335" y="138"/>
                    <a:pt x="338" y="132"/>
                  </a:cubicBezTo>
                  <a:cubicBezTo>
                    <a:pt x="338" y="130"/>
                    <a:pt x="336" y="129"/>
                    <a:pt x="334" y="130"/>
                  </a:cubicBezTo>
                  <a:cubicBezTo>
                    <a:pt x="326" y="137"/>
                    <a:pt x="319" y="144"/>
                    <a:pt x="311" y="152"/>
                  </a:cubicBezTo>
                  <a:cubicBezTo>
                    <a:pt x="315" y="148"/>
                    <a:pt x="321" y="139"/>
                    <a:pt x="324" y="131"/>
                  </a:cubicBezTo>
                  <a:cubicBezTo>
                    <a:pt x="324" y="129"/>
                    <a:pt x="322" y="128"/>
                    <a:pt x="321" y="129"/>
                  </a:cubicBezTo>
                  <a:cubicBezTo>
                    <a:pt x="314" y="135"/>
                    <a:pt x="307" y="142"/>
                    <a:pt x="302" y="149"/>
                  </a:cubicBezTo>
                  <a:cubicBezTo>
                    <a:pt x="308" y="141"/>
                    <a:pt x="313" y="134"/>
                    <a:pt x="316" y="125"/>
                  </a:cubicBezTo>
                  <a:cubicBezTo>
                    <a:pt x="316" y="123"/>
                    <a:pt x="314" y="122"/>
                    <a:pt x="313" y="123"/>
                  </a:cubicBezTo>
                  <a:cubicBezTo>
                    <a:pt x="304" y="130"/>
                    <a:pt x="294" y="140"/>
                    <a:pt x="288" y="148"/>
                  </a:cubicBezTo>
                  <a:cubicBezTo>
                    <a:pt x="295" y="139"/>
                    <a:pt x="302" y="130"/>
                    <a:pt x="307" y="119"/>
                  </a:cubicBezTo>
                  <a:cubicBezTo>
                    <a:pt x="308" y="118"/>
                    <a:pt x="307" y="117"/>
                    <a:pt x="306" y="117"/>
                  </a:cubicBezTo>
                  <a:cubicBezTo>
                    <a:pt x="304" y="118"/>
                    <a:pt x="302" y="119"/>
                    <a:pt x="301" y="119"/>
                  </a:cubicBezTo>
                  <a:cubicBezTo>
                    <a:pt x="301" y="118"/>
                    <a:pt x="299" y="117"/>
                    <a:pt x="298" y="118"/>
                  </a:cubicBezTo>
                  <a:cubicBezTo>
                    <a:pt x="296" y="120"/>
                    <a:pt x="295" y="122"/>
                    <a:pt x="293" y="124"/>
                  </a:cubicBezTo>
                  <a:cubicBezTo>
                    <a:pt x="289" y="126"/>
                    <a:pt x="285" y="129"/>
                    <a:pt x="281" y="131"/>
                  </a:cubicBezTo>
                  <a:cubicBezTo>
                    <a:pt x="281" y="130"/>
                    <a:pt x="281" y="130"/>
                    <a:pt x="281" y="129"/>
                  </a:cubicBezTo>
                  <a:cubicBezTo>
                    <a:pt x="286" y="123"/>
                    <a:pt x="291" y="116"/>
                    <a:pt x="296" y="109"/>
                  </a:cubicBezTo>
                  <a:cubicBezTo>
                    <a:pt x="297" y="108"/>
                    <a:pt x="295" y="106"/>
                    <a:pt x="293" y="107"/>
                  </a:cubicBezTo>
                  <a:cubicBezTo>
                    <a:pt x="292" y="108"/>
                    <a:pt x="291" y="109"/>
                    <a:pt x="290" y="110"/>
                  </a:cubicBezTo>
                  <a:cubicBezTo>
                    <a:pt x="292" y="107"/>
                    <a:pt x="294" y="104"/>
                    <a:pt x="296" y="101"/>
                  </a:cubicBezTo>
                  <a:cubicBezTo>
                    <a:pt x="297" y="100"/>
                    <a:pt x="295" y="98"/>
                    <a:pt x="294" y="99"/>
                  </a:cubicBezTo>
                  <a:cubicBezTo>
                    <a:pt x="279" y="112"/>
                    <a:pt x="268" y="126"/>
                    <a:pt x="259" y="142"/>
                  </a:cubicBezTo>
                  <a:cubicBezTo>
                    <a:pt x="253" y="151"/>
                    <a:pt x="248" y="159"/>
                    <a:pt x="245" y="169"/>
                  </a:cubicBezTo>
                  <a:cubicBezTo>
                    <a:pt x="245" y="171"/>
                    <a:pt x="246" y="172"/>
                    <a:pt x="248" y="171"/>
                  </a:cubicBezTo>
                  <a:cubicBezTo>
                    <a:pt x="252" y="169"/>
                    <a:pt x="256" y="167"/>
                    <a:pt x="259" y="164"/>
                  </a:cubicBezTo>
                  <a:cubicBezTo>
                    <a:pt x="256" y="170"/>
                    <a:pt x="252" y="176"/>
                    <a:pt x="250" y="183"/>
                  </a:cubicBezTo>
                  <a:cubicBezTo>
                    <a:pt x="249" y="185"/>
                    <a:pt x="251" y="186"/>
                    <a:pt x="252" y="185"/>
                  </a:cubicBezTo>
                  <a:cubicBezTo>
                    <a:pt x="255" y="184"/>
                    <a:pt x="258" y="182"/>
                    <a:pt x="260" y="180"/>
                  </a:cubicBezTo>
                  <a:cubicBezTo>
                    <a:pt x="259" y="182"/>
                    <a:pt x="258" y="185"/>
                    <a:pt x="257" y="187"/>
                  </a:cubicBezTo>
                  <a:cubicBezTo>
                    <a:pt x="256" y="189"/>
                    <a:pt x="258" y="191"/>
                    <a:pt x="259" y="189"/>
                  </a:cubicBezTo>
                  <a:cubicBezTo>
                    <a:pt x="264" y="185"/>
                    <a:pt x="268" y="181"/>
                    <a:pt x="272" y="177"/>
                  </a:cubicBezTo>
                  <a:cubicBezTo>
                    <a:pt x="269" y="181"/>
                    <a:pt x="267" y="185"/>
                    <a:pt x="265" y="188"/>
                  </a:cubicBezTo>
                  <a:cubicBezTo>
                    <a:pt x="264" y="190"/>
                    <a:pt x="266" y="192"/>
                    <a:pt x="267" y="191"/>
                  </a:cubicBezTo>
                  <a:cubicBezTo>
                    <a:pt x="272" y="186"/>
                    <a:pt x="277" y="179"/>
                    <a:pt x="280" y="175"/>
                  </a:cubicBezTo>
                  <a:cubicBezTo>
                    <a:pt x="274" y="183"/>
                    <a:pt x="268" y="192"/>
                    <a:pt x="264" y="201"/>
                  </a:cubicBezTo>
                  <a:cubicBezTo>
                    <a:pt x="263" y="203"/>
                    <a:pt x="265" y="205"/>
                    <a:pt x="266" y="203"/>
                  </a:cubicBezTo>
                  <a:cubicBezTo>
                    <a:pt x="271" y="198"/>
                    <a:pt x="275" y="194"/>
                    <a:pt x="279" y="188"/>
                  </a:cubicBezTo>
                  <a:cubicBezTo>
                    <a:pt x="275" y="194"/>
                    <a:pt x="270" y="199"/>
                    <a:pt x="266" y="206"/>
                  </a:cubicBezTo>
                  <a:cubicBezTo>
                    <a:pt x="265" y="207"/>
                    <a:pt x="267" y="208"/>
                    <a:pt x="268" y="207"/>
                  </a:cubicBezTo>
                  <a:cubicBezTo>
                    <a:pt x="271" y="204"/>
                    <a:pt x="274" y="200"/>
                    <a:pt x="276" y="196"/>
                  </a:cubicBezTo>
                  <a:cubicBezTo>
                    <a:pt x="277" y="195"/>
                    <a:pt x="276" y="194"/>
                    <a:pt x="275" y="194"/>
                  </a:cubicBezTo>
                  <a:cubicBezTo>
                    <a:pt x="279" y="190"/>
                    <a:pt x="284" y="183"/>
                    <a:pt x="284" y="183"/>
                  </a:cubicBezTo>
                  <a:cubicBezTo>
                    <a:pt x="284" y="182"/>
                    <a:pt x="282" y="180"/>
                    <a:pt x="281" y="181"/>
                  </a:cubicBezTo>
                  <a:cubicBezTo>
                    <a:pt x="277" y="185"/>
                    <a:pt x="271" y="194"/>
                    <a:pt x="270" y="196"/>
                  </a:cubicBezTo>
                  <a:cubicBezTo>
                    <a:pt x="274" y="187"/>
                    <a:pt x="281" y="178"/>
                    <a:pt x="287" y="170"/>
                  </a:cubicBezTo>
                  <a:cubicBezTo>
                    <a:pt x="288" y="168"/>
                    <a:pt x="286" y="166"/>
                    <a:pt x="284" y="168"/>
                  </a:cubicBezTo>
                  <a:cubicBezTo>
                    <a:pt x="280" y="172"/>
                    <a:pt x="274" y="179"/>
                    <a:pt x="272" y="183"/>
                  </a:cubicBezTo>
                  <a:cubicBezTo>
                    <a:pt x="278" y="173"/>
                    <a:pt x="285" y="164"/>
                    <a:pt x="292" y="155"/>
                  </a:cubicBezTo>
                  <a:cubicBezTo>
                    <a:pt x="293" y="153"/>
                    <a:pt x="290" y="151"/>
                    <a:pt x="289" y="153"/>
                  </a:cubicBezTo>
                  <a:cubicBezTo>
                    <a:pt x="287" y="155"/>
                    <a:pt x="285" y="157"/>
                    <a:pt x="283" y="160"/>
                  </a:cubicBezTo>
                  <a:cubicBezTo>
                    <a:pt x="282" y="160"/>
                    <a:pt x="281" y="161"/>
                    <a:pt x="280" y="162"/>
                  </a:cubicBezTo>
                  <a:cubicBezTo>
                    <a:pt x="277" y="166"/>
                    <a:pt x="274" y="170"/>
                    <a:pt x="270" y="174"/>
                  </a:cubicBezTo>
                  <a:cubicBezTo>
                    <a:pt x="265" y="179"/>
                    <a:pt x="259" y="189"/>
                    <a:pt x="266" y="176"/>
                  </a:cubicBezTo>
                  <a:cubicBezTo>
                    <a:pt x="267" y="175"/>
                    <a:pt x="267" y="174"/>
                    <a:pt x="268" y="173"/>
                  </a:cubicBezTo>
                  <a:cubicBezTo>
                    <a:pt x="274" y="167"/>
                    <a:pt x="279" y="160"/>
                    <a:pt x="284" y="153"/>
                  </a:cubicBezTo>
                  <a:cubicBezTo>
                    <a:pt x="293" y="146"/>
                    <a:pt x="301" y="138"/>
                    <a:pt x="309" y="131"/>
                  </a:cubicBezTo>
                  <a:cubicBezTo>
                    <a:pt x="304" y="135"/>
                    <a:pt x="299" y="148"/>
                    <a:pt x="295" y="153"/>
                  </a:cubicBezTo>
                  <a:cubicBezTo>
                    <a:pt x="294" y="155"/>
                    <a:pt x="297" y="156"/>
                    <a:pt x="298" y="155"/>
                  </a:cubicBezTo>
                  <a:cubicBezTo>
                    <a:pt x="305" y="149"/>
                    <a:pt x="311" y="143"/>
                    <a:pt x="317" y="137"/>
                  </a:cubicBezTo>
                  <a:cubicBezTo>
                    <a:pt x="313" y="141"/>
                    <a:pt x="309" y="153"/>
                    <a:pt x="306" y="159"/>
                  </a:cubicBezTo>
                  <a:cubicBezTo>
                    <a:pt x="305" y="161"/>
                    <a:pt x="307" y="162"/>
                    <a:pt x="308" y="161"/>
                  </a:cubicBezTo>
                  <a:cubicBezTo>
                    <a:pt x="314" y="155"/>
                    <a:pt x="319" y="149"/>
                    <a:pt x="325" y="143"/>
                  </a:cubicBezTo>
                  <a:cubicBezTo>
                    <a:pt x="339" y="129"/>
                    <a:pt x="327" y="147"/>
                    <a:pt x="325" y="150"/>
                  </a:cubicBezTo>
                  <a:cubicBezTo>
                    <a:pt x="317" y="163"/>
                    <a:pt x="305" y="174"/>
                    <a:pt x="297" y="186"/>
                  </a:cubicBezTo>
                  <a:cubicBezTo>
                    <a:pt x="295" y="188"/>
                    <a:pt x="298" y="190"/>
                    <a:pt x="299" y="188"/>
                  </a:cubicBezTo>
                  <a:cubicBezTo>
                    <a:pt x="311" y="178"/>
                    <a:pt x="320" y="165"/>
                    <a:pt x="331" y="153"/>
                  </a:cubicBezTo>
                  <a:cubicBezTo>
                    <a:pt x="333" y="152"/>
                    <a:pt x="334" y="150"/>
                    <a:pt x="336" y="148"/>
                  </a:cubicBezTo>
                  <a:cubicBezTo>
                    <a:pt x="339" y="143"/>
                    <a:pt x="343" y="141"/>
                    <a:pt x="348" y="141"/>
                  </a:cubicBezTo>
                  <a:cubicBezTo>
                    <a:pt x="347" y="143"/>
                    <a:pt x="345" y="144"/>
                    <a:pt x="345" y="146"/>
                  </a:cubicBezTo>
                  <a:cubicBezTo>
                    <a:pt x="344" y="147"/>
                    <a:pt x="345" y="148"/>
                    <a:pt x="345" y="149"/>
                  </a:cubicBezTo>
                  <a:cubicBezTo>
                    <a:pt x="341" y="154"/>
                    <a:pt x="336" y="160"/>
                    <a:pt x="332" y="166"/>
                  </a:cubicBezTo>
                  <a:cubicBezTo>
                    <a:pt x="320" y="176"/>
                    <a:pt x="309" y="188"/>
                    <a:pt x="299" y="201"/>
                  </a:cubicBezTo>
                  <a:cubicBezTo>
                    <a:pt x="299" y="201"/>
                    <a:pt x="299" y="201"/>
                    <a:pt x="299" y="201"/>
                  </a:cubicBezTo>
                  <a:cubicBezTo>
                    <a:pt x="280" y="219"/>
                    <a:pt x="263" y="239"/>
                    <a:pt x="245" y="258"/>
                  </a:cubicBezTo>
                  <a:cubicBezTo>
                    <a:pt x="250" y="251"/>
                    <a:pt x="255" y="244"/>
                    <a:pt x="261" y="238"/>
                  </a:cubicBezTo>
                  <a:cubicBezTo>
                    <a:pt x="264" y="233"/>
                    <a:pt x="268" y="229"/>
                    <a:pt x="272" y="224"/>
                  </a:cubicBezTo>
                  <a:cubicBezTo>
                    <a:pt x="274" y="222"/>
                    <a:pt x="276" y="220"/>
                    <a:pt x="278" y="217"/>
                  </a:cubicBezTo>
                  <a:cubicBezTo>
                    <a:pt x="282" y="215"/>
                    <a:pt x="284" y="213"/>
                    <a:pt x="283" y="211"/>
                  </a:cubicBezTo>
                  <a:cubicBezTo>
                    <a:pt x="285" y="209"/>
                    <a:pt x="287" y="207"/>
                    <a:pt x="289" y="204"/>
                  </a:cubicBezTo>
                  <a:cubicBezTo>
                    <a:pt x="291" y="203"/>
                    <a:pt x="288" y="200"/>
                    <a:pt x="287" y="202"/>
                  </a:cubicBezTo>
                  <a:cubicBezTo>
                    <a:pt x="283" y="206"/>
                    <a:pt x="279" y="210"/>
                    <a:pt x="276" y="214"/>
                  </a:cubicBezTo>
                  <a:cubicBezTo>
                    <a:pt x="267" y="224"/>
                    <a:pt x="259" y="234"/>
                    <a:pt x="250" y="243"/>
                  </a:cubicBezTo>
                  <a:cubicBezTo>
                    <a:pt x="234" y="260"/>
                    <a:pt x="249" y="240"/>
                    <a:pt x="254" y="233"/>
                  </a:cubicBezTo>
                  <a:cubicBezTo>
                    <a:pt x="260" y="226"/>
                    <a:pt x="266" y="219"/>
                    <a:pt x="271" y="212"/>
                  </a:cubicBezTo>
                  <a:cubicBezTo>
                    <a:pt x="272" y="210"/>
                    <a:pt x="270" y="208"/>
                    <a:pt x="268" y="210"/>
                  </a:cubicBezTo>
                  <a:cubicBezTo>
                    <a:pt x="263" y="216"/>
                    <a:pt x="259" y="221"/>
                    <a:pt x="254" y="228"/>
                  </a:cubicBezTo>
                  <a:cubicBezTo>
                    <a:pt x="249" y="233"/>
                    <a:pt x="244" y="240"/>
                    <a:pt x="241" y="242"/>
                  </a:cubicBezTo>
                  <a:cubicBezTo>
                    <a:pt x="234" y="250"/>
                    <a:pt x="234" y="250"/>
                    <a:pt x="239" y="243"/>
                  </a:cubicBezTo>
                  <a:cubicBezTo>
                    <a:pt x="242" y="238"/>
                    <a:pt x="246" y="233"/>
                    <a:pt x="250" y="228"/>
                  </a:cubicBezTo>
                  <a:cubicBezTo>
                    <a:pt x="252" y="227"/>
                    <a:pt x="253" y="226"/>
                    <a:pt x="253" y="225"/>
                  </a:cubicBezTo>
                  <a:cubicBezTo>
                    <a:pt x="255" y="223"/>
                    <a:pt x="257" y="221"/>
                    <a:pt x="258" y="219"/>
                  </a:cubicBezTo>
                  <a:cubicBezTo>
                    <a:pt x="260" y="217"/>
                    <a:pt x="257" y="215"/>
                    <a:pt x="256" y="217"/>
                  </a:cubicBezTo>
                  <a:cubicBezTo>
                    <a:pt x="250" y="222"/>
                    <a:pt x="244" y="227"/>
                    <a:pt x="238" y="233"/>
                  </a:cubicBezTo>
                  <a:cubicBezTo>
                    <a:pt x="227" y="243"/>
                    <a:pt x="225" y="243"/>
                    <a:pt x="227" y="239"/>
                  </a:cubicBezTo>
                  <a:cubicBezTo>
                    <a:pt x="228" y="239"/>
                    <a:pt x="229" y="239"/>
                    <a:pt x="229" y="237"/>
                  </a:cubicBezTo>
                  <a:cubicBezTo>
                    <a:pt x="229" y="238"/>
                    <a:pt x="231" y="234"/>
                    <a:pt x="233" y="230"/>
                  </a:cubicBezTo>
                  <a:cubicBezTo>
                    <a:pt x="237" y="225"/>
                    <a:pt x="240" y="220"/>
                    <a:pt x="242" y="218"/>
                  </a:cubicBezTo>
                  <a:cubicBezTo>
                    <a:pt x="244" y="216"/>
                    <a:pt x="242" y="214"/>
                    <a:pt x="240" y="215"/>
                  </a:cubicBezTo>
                  <a:cubicBezTo>
                    <a:pt x="233" y="221"/>
                    <a:pt x="227" y="226"/>
                    <a:pt x="226" y="233"/>
                  </a:cubicBezTo>
                  <a:cubicBezTo>
                    <a:pt x="223" y="238"/>
                    <a:pt x="221" y="242"/>
                    <a:pt x="219" y="247"/>
                  </a:cubicBezTo>
                  <a:cubicBezTo>
                    <a:pt x="218" y="249"/>
                    <a:pt x="220" y="250"/>
                    <a:pt x="221" y="249"/>
                  </a:cubicBezTo>
                  <a:cubicBezTo>
                    <a:pt x="226" y="246"/>
                    <a:pt x="230" y="244"/>
                    <a:pt x="235" y="240"/>
                  </a:cubicBezTo>
                  <a:cubicBezTo>
                    <a:pt x="237" y="239"/>
                    <a:pt x="238" y="237"/>
                    <a:pt x="240" y="236"/>
                  </a:cubicBezTo>
                  <a:cubicBezTo>
                    <a:pt x="236" y="242"/>
                    <a:pt x="232" y="248"/>
                    <a:pt x="229" y="255"/>
                  </a:cubicBezTo>
                  <a:cubicBezTo>
                    <a:pt x="228" y="257"/>
                    <a:pt x="231" y="258"/>
                    <a:pt x="232" y="257"/>
                  </a:cubicBezTo>
                  <a:cubicBezTo>
                    <a:pt x="235" y="254"/>
                    <a:pt x="238" y="250"/>
                    <a:pt x="241" y="247"/>
                  </a:cubicBezTo>
                  <a:cubicBezTo>
                    <a:pt x="240" y="250"/>
                    <a:pt x="238" y="254"/>
                    <a:pt x="236" y="257"/>
                  </a:cubicBezTo>
                  <a:cubicBezTo>
                    <a:pt x="235" y="259"/>
                    <a:pt x="237" y="261"/>
                    <a:pt x="239" y="259"/>
                  </a:cubicBezTo>
                  <a:cubicBezTo>
                    <a:pt x="241" y="257"/>
                    <a:pt x="243" y="255"/>
                    <a:pt x="245" y="253"/>
                  </a:cubicBezTo>
                  <a:cubicBezTo>
                    <a:pt x="242" y="258"/>
                    <a:pt x="238" y="263"/>
                    <a:pt x="235" y="269"/>
                  </a:cubicBezTo>
                  <a:cubicBezTo>
                    <a:pt x="235" y="268"/>
                    <a:pt x="235" y="267"/>
                    <a:pt x="236" y="267"/>
                  </a:cubicBezTo>
                  <a:cubicBezTo>
                    <a:pt x="237" y="265"/>
                    <a:pt x="235" y="263"/>
                    <a:pt x="233" y="265"/>
                  </a:cubicBezTo>
                  <a:cubicBezTo>
                    <a:pt x="226" y="270"/>
                    <a:pt x="219" y="277"/>
                    <a:pt x="212" y="284"/>
                  </a:cubicBezTo>
                  <a:cubicBezTo>
                    <a:pt x="214" y="281"/>
                    <a:pt x="215" y="278"/>
                    <a:pt x="216" y="274"/>
                  </a:cubicBezTo>
                  <a:cubicBezTo>
                    <a:pt x="217" y="273"/>
                    <a:pt x="215" y="272"/>
                    <a:pt x="214" y="273"/>
                  </a:cubicBezTo>
                  <a:cubicBezTo>
                    <a:pt x="208" y="279"/>
                    <a:pt x="201" y="286"/>
                    <a:pt x="196" y="293"/>
                  </a:cubicBezTo>
                  <a:cubicBezTo>
                    <a:pt x="195" y="293"/>
                    <a:pt x="196" y="295"/>
                    <a:pt x="197" y="294"/>
                  </a:cubicBezTo>
                  <a:cubicBezTo>
                    <a:pt x="202" y="289"/>
                    <a:pt x="206" y="284"/>
                    <a:pt x="211" y="280"/>
                  </a:cubicBezTo>
                  <a:cubicBezTo>
                    <a:pt x="207" y="287"/>
                    <a:pt x="203" y="293"/>
                    <a:pt x="198" y="299"/>
                  </a:cubicBezTo>
                  <a:cubicBezTo>
                    <a:pt x="196" y="300"/>
                    <a:pt x="198" y="303"/>
                    <a:pt x="200" y="301"/>
                  </a:cubicBezTo>
                  <a:cubicBezTo>
                    <a:pt x="209" y="293"/>
                    <a:pt x="217" y="284"/>
                    <a:pt x="226" y="275"/>
                  </a:cubicBezTo>
                  <a:cubicBezTo>
                    <a:pt x="218" y="287"/>
                    <a:pt x="207" y="297"/>
                    <a:pt x="199" y="308"/>
                  </a:cubicBezTo>
                  <a:cubicBezTo>
                    <a:pt x="198" y="309"/>
                    <a:pt x="199" y="312"/>
                    <a:pt x="201" y="311"/>
                  </a:cubicBezTo>
                  <a:cubicBezTo>
                    <a:pt x="201" y="311"/>
                    <a:pt x="201" y="311"/>
                    <a:pt x="201" y="310"/>
                  </a:cubicBezTo>
                  <a:cubicBezTo>
                    <a:pt x="201" y="310"/>
                    <a:pt x="201" y="310"/>
                    <a:pt x="201" y="310"/>
                  </a:cubicBezTo>
                  <a:cubicBezTo>
                    <a:pt x="201" y="310"/>
                    <a:pt x="201" y="310"/>
                    <a:pt x="201" y="310"/>
                  </a:cubicBezTo>
                  <a:cubicBezTo>
                    <a:pt x="214" y="302"/>
                    <a:pt x="224" y="291"/>
                    <a:pt x="236" y="281"/>
                  </a:cubicBezTo>
                  <a:cubicBezTo>
                    <a:pt x="234" y="285"/>
                    <a:pt x="232" y="288"/>
                    <a:pt x="229" y="292"/>
                  </a:cubicBezTo>
                  <a:cubicBezTo>
                    <a:pt x="223" y="298"/>
                    <a:pt x="218" y="304"/>
                    <a:pt x="212" y="310"/>
                  </a:cubicBezTo>
                  <a:cubicBezTo>
                    <a:pt x="211" y="312"/>
                    <a:pt x="213" y="315"/>
                    <a:pt x="215" y="313"/>
                  </a:cubicBezTo>
                  <a:cubicBezTo>
                    <a:pt x="220" y="308"/>
                    <a:pt x="225" y="302"/>
                    <a:pt x="230" y="297"/>
                  </a:cubicBezTo>
                  <a:cubicBezTo>
                    <a:pt x="226" y="303"/>
                    <a:pt x="221" y="309"/>
                    <a:pt x="217" y="315"/>
                  </a:cubicBezTo>
                  <a:cubicBezTo>
                    <a:pt x="215" y="317"/>
                    <a:pt x="218" y="319"/>
                    <a:pt x="220" y="317"/>
                  </a:cubicBezTo>
                  <a:cubicBezTo>
                    <a:pt x="224" y="312"/>
                    <a:pt x="228" y="307"/>
                    <a:pt x="233" y="303"/>
                  </a:cubicBezTo>
                  <a:cubicBezTo>
                    <a:pt x="232" y="305"/>
                    <a:pt x="232" y="306"/>
                    <a:pt x="231" y="308"/>
                  </a:cubicBezTo>
                  <a:cubicBezTo>
                    <a:pt x="230" y="307"/>
                    <a:pt x="229" y="308"/>
                    <a:pt x="229" y="309"/>
                  </a:cubicBezTo>
                  <a:cubicBezTo>
                    <a:pt x="228" y="312"/>
                    <a:pt x="227" y="315"/>
                    <a:pt x="226" y="319"/>
                  </a:cubicBezTo>
                  <a:cubicBezTo>
                    <a:pt x="225" y="320"/>
                    <a:pt x="226" y="320"/>
                    <a:pt x="226" y="321"/>
                  </a:cubicBezTo>
                  <a:cubicBezTo>
                    <a:pt x="225" y="322"/>
                    <a:pt x="224" y="324"/>
                    <a:pt x="223" y="325"/>
                  </a:cubicBezTo>
                  <a:cubicBezTo>
                    <a:pt x="222" y="325"/>
                    <a:pt x="221" y="327"/>
                    <a:pt x="219" y="331"/>
                  </a:cubicBezTo>
                  <a:cubicBezTo>
                    <a:pt x="219" y="332"/>
                    <a:pt x="218" y="332"/>
                    <a:pt x="218" y="333"/>
                  </a:cubicBezTo>
                  <a:cubicBezTo>
                    <a:pt x="215" y="337"/>
                    <a:pt x="212" y="341"/>
                    <a:pt x="210" y="345"/>
                  </a:cubicBezTo>
                  <a:cubicBezTo>
                    <a:pt x="209" y="346"/>
                    <a:pt x="210" y="347"/>
                    <a:pt x="211" y="347"/>
                  </a:cubicBezTo>
                  <a:cubicBezTo>
                    <a:pt x="209" y="351"/>
                    <a:pt x="208" y="356"/>
                    <a:pt x="209" y="360"/>
                  </a:cubicBezTo>
                  <a:cubicBezTo>
                    <a:pt x="209" y="361"/>
                    <a:pt x="209" y="362"/>
                    <a:pt x="210" y="362"/>
                  </a:cubicBezTo>
                  <a:cubicBezTo>
                    <a:pt x="206" y="367"/>
                    <a:pt x="202" y="372"/>
                    <a:pt x="198" y="377"/>
                  </a:cubicBezTo>
                  <a:cubicBezTo>
                    <a:pt x="196" y="379"/>
                    <a:pt x="199" y="382"/>
                    <a:pt x="200" y="380"/>
                  </a:cubicBezTo>
                  <a:cubicBezTo>
                    <a:pt x="205" y="374"/>
                    <a:pt x="211" y="367"/>
                    <a:pt x="216" y="361"/>
                  </a:cubicBezTo>
                  <a:cubicBezTo>
                    <a:pt x="209" y="372"/>
                    <a:pt x="203" y="383"/>
                    <a:pt x="198" y="394"/>
                  </a:cubicBezTo>
                  <a:cubicBezTo>
                    <a:pt x="198" y="396"/>
                    <a:pt x="200" y="397"/>
                    <a:pt x="201" y="396"/>
                  </a:cubicBezTo>
                  <a:cubicBezTo>
                    <a:pt x="206" y="391"/>
                    <a:pt x="210" y="386"/>
                    <a:pt x="214" y="381"/>
                  </a:cubicBezTo>
                  <a:cubicBezTo>
                    <a:pt x="209" y="389"/>
                    <a:pt x="205" y="397"/>
                    <a:pt x="201" y="405"/>
                  </a:cubicBezTo>
                  <a:cubicBezTo>
                    <a:pt x="200" y="407"/>
                    <a:pt x="202" y="409"/>
                    <a:pt x="204" y="407"/>
                  </a:cubicBezTo>
                  <a:cubicBezTo>
                    <a:pt x="207" y="403"/>
                    <a:pt x="210" y="399"/>
                    <a:pt x="213" y="395"/>
                  </a:cubicBezTo>
                  <a:cubicBezTo>
                    <a:pt x="209" y="403"/>
                    <a:pt x="206" y="410"/>
                    <a:pt x="203" y="418"/>
                  </a:cubicBezTo>
                  <a:cubicBezTo>
                    <a:pt x="202" y="420"/>
                    <a:pt x="205" y="421"/>
                    <a:pt x="206" y="420"/>
                  </a:cubicBezTo>
                  <a:cubicBezTo>
                    <a:pt x="207" y="418"/>
                    <a:pt x="209" y="416"/>
                    <a:pt x="210" y="414"/>
                  </a:cubicBezTo>
                  <a:cubicBezTo>
                    <a:pt x="210" y="417"/>
                    <a:pt x="209" y="420"/>
                    <a:pt x="209" y="423"/>
                  </a:cubicBezTo>
                  <a:cubicBezTo>
                    <a:pt x="208" y="424"/>
                    <a:pt x="210" y="426"/>
                    <a:pt x="212" y="424"/>
                  </a:cubicBezTo>
                  <a:cubicBezTo>
                    <a:pt x="216" y="421"/>
                    <a:pt x="220" y="417"/>
                    <a:pt x="224" y="413"/>
                  </a:cubicBezTo>
                  <a:cubicBezTo>
                    <a:pt x="222" y="418"/>
                    <a:pt x="221" y="423"/>
                    <a:pt x="221" y="429"/>
                  </a:cubicBezTo>
                  <a:cubicBezTo>
                    <a:pt x="221" y="430"/>
                    <a:pt x="223" y="431"/>
                    <a:pt x="224" y="430"/>
                  </a:cubicBezTo>
                  <a:cubicBezTo>
                    <a:pt x="228" y="426"/>
                    <a:pt x="231" y="422"/>
                    <a:pt x="235" y="418"/>
                  </a:cubicBezTo>
                  <a:cubicBezTo>
                    <a:pt x="232" y="424"/>
                    <a:pt x="230" y="431"/>
                    <a:pt x="228" y="438"/>
                  </a:cubicBezTo>
                  <a:cubicBezTo>
                    <a:pt x="228" y="439"/>
                    <a:pt x="230" y="441"/>
                    <a:pt x="231" y="439"/>
                  </a:cubicBezTo>
                  <a:cubicBezTo>
                    <a:pt x="233" y="437"/>
                    <a:pt x="236" y="434"/>
                    <a:pt x="238" y="432"/>
                  </a:cubicBezTo>
                  <a:cubicBezTo>
                    <a:pt x="237" y="434"/>
                    <a:pt x="237" y="436"/>
                    <a:pt x="236" y="439"/>
                  </a:cubicBezTo>
                  <a:cubicBezTo>
                    <a:pt x="236" y="440"/>
                    <a:pt x="238" y="442"/>
                    <a:pt x="239" y="440"/>
                  </a:cubicBezTo>
                  <a:cubicBezTo>
                    <a:pt x="242" y="438"/>
                    <a:pt x="245" y="435"/>
                    <a:pt x="248" y="432"/>
                  </a:cubicBezTo>
                  <a:cubicBezTo>
                    <a:pt x="245" y="436"/>
                    <a:pt x="243" y="441"/>
                    <a:pt x="242" y="446"/>
                  </a:cubicBezTo>
                  <a:cubicBezTo>
                    <a:pt x="241" y="447"/>
                    <a:pt x="243" y="448"/>
                    <a:pt x="245" y="447"/>
                  </a:cubicBezTo>
                  <a:cubicBezTo>
                    <a:pt x="255" y="437"/>
                    <a:pt x="265" y="426"/>
                    <a:pt x="275" y="415"/>
                  </a:cubicBezTo>
                  <a:cubicBezTo>
                    <a:pt x="270" y="422"/>
                    <a:pt x="266" y="430"/>
                    <a:pt x="263" y="439"/>
                  </a:cubicBezTo>
                  <a:cubicBezTo>
                    <a:pt x="263" y="440"/>
                    <a:pt x="265" y="442"/>
                    <a:pt x="266" y="440"/>
                  </a:cubicBezTo>
                  <a:cubicBezTo>
                    <a:pt x="272" y="435"/>
                    <a:pt x="277" y="429"/>
                    <a:pt x="283" y="423"/>
                  </a:cubicBezTo>
                  <a:cubicBezTo>
                    <a:pt x="279" y="428"/>
                    <a:pt x="276" y="433"/>
                    <a:pt x="274" y="438"/>
                  </a:cubicBezTo>
                  <a:cubicBezTo>
                    <a:pt x="273" y="440"/>
                    <a:pt x="275" y="442"/>
                    <a:pt x="276" y="441"/>
                  </a:cubicBezTo>
                  <a:cubicBezTo>
                    <a:pt x="294" y="430"/>
                    <a:pt x="307" y="414"/>
                    <a:pt x="320" y="398"/>
                  </a:cubicBezTo>
                  <a:cubicBezTo>
                    <a:pt x="339" y="372"/>
                    <a:pt x="360" y="346"/>
                    <a:pt x="381" y="321"/>
                  </a:cubicBezTo>
                  <a:cubicBezTo>
                    <a:pt x="381" y="322"/>
                    <a:pt x="381" y="322"/>
                    <a:pt x="381" y="323"/>
                  </a:cubicBezTo>
                  <a:cubicBezTo>
                    <a:pt x="379" y="326"/>
                    <a:pt x="377" y="329"/>
                    <a:pt x="376" y="330"/>
                  </a:cubicBezTo>
                  <a:cubicBezTo>
                    <a:pt x="365" y="346"/>
                    <a:pt x="353" y="360"/>
                    <a:pt x="341" y="375"/>
                  </a:cubicBezTo>
                  <a:cubicBezTo>
                    <a:pt x="323" y="396"/>
                    <a:pt x="306" y="418"/>
                    <a:pt x="293" y="443"/>
                  </a:cubicBezTo>
                  <a:cubicBezTo>
                    <a:pt x="292" y="445"/>
                    <a:pt x="294" y="447"/>
                    <a:pt x="296" y="445"/>
                  </a:cubicBezTo>
                  <a:cubicBezTo>
                    <a:pt x="305" y="436"/>
                    <a:pt x="313" y="427"/>
                    <a:pt x="322" y="418"/>
                  </a:cubicBezTo>
                  <a:cubicBezTo>
                    <a:pt x="320" y="422"/>
                    <a:pt x="318" y="426"/>
                    <a:pt x="317" y="431"/>
                  </a:cubicBezTo>
                  <a:cubicBezTo>
                    <a:pt x="316" y="432"/>
                    <a:pt x="318" y="434"/>
                    <a:pt x="320" y="433"/>
                  </a:cubicBezTo>
                  <a:cubicBezTo>
                    <a:pt x="327" y="428"/>
                    <a:pt x="333" y="423"/>
                    <a:pt x="340" y="418"/>
                  </a:cubicBezTo>
                  <a:cubicBezTo>
                    <a:pt x="331" y="429"/>
                    <a:pt x="324" y="442"/>
                    <a:pt x="320" y="457"/>
                  </a:cubicBezTo>
                  <a:cubicBezTo>
                    <a:pt x="320" y="459"/>
                    <a:pt x="322" y="460"/>
                    <a:pt x="323" y="459"/>
                  </a:cubicBezTo>
                  <a:cubicBezTo>
                    <a:pt x="326" y="456"/>
                    <a:pt x="329" y="454"/>
                    <a:pt x="331" y="452"/>
                  </a:cubicBezTo>
                  <a:cubicBezTo>
                    <a:pt x="330" y="454"/>
                    <a:pt x="329" y="456"/>
                    <a:pt x="327" y="459"/>
                  </a:cubicBezTo>
                  <a:cubicBezTo>
                    <a:pt x="326" y="461"/>
                    <a:pt x="329" y="462"/>
                    <a:pt x="330" y="461"/>
                  </a:cubicBezTo>
                  <a:cubicBezTo>
                    <a:pt x="338" y="455"/>
                    <a:pt x="346" y="448"/>
                    <a:pt x="353" y="441"/>
                  </a:cubicBezTo>
                  <a:cubicBezTo>
                    <a:pt x="344" y="453"/>
                    <a:pt x="336" y="466"/>
                    <a:pt x="328" y="479"/>
                  </a:cubicBezTo>
                  <a:cubicBezTo>
                    <a:pt x="328" y="481"/>
                    <a:pt x="329" y="483"/>
                    <a:pt x="331" y="482"/>
                  </a:cubicBezTo>
                  <a:cubicBezTo>
                    <a:pt x="333" y="480"/>
                    <a:pt x="336" y="478"/>
                    <a:pt x="338" y="477"/>
                  </a:cubicBezTo>
                  <a:cubicBezTo>
                    <a:pt x="337" y="479"/>
                    <a:pt x="336" y="481"/>
                    <a:pt x="335" y="483"/>
                  </a:cubicBezTo>
                  <a:cubicBezTo>
                    <a:pt x="335" y="485"/>
                    <a:pt x="336" y="486"/>
                    <a:pt x="337" y="485"/>
                  </a:cubicBezTo>
                  <a:cubicBezTo>
                    <a:pt x="342" y="484"/>
                    <a:pt x="347" y="482"/>
                    <a:pt x="351" y="480"/>
                  </a:cubicBezTo>
                  <a:cubicBezTo>
                    <a:pt x="349" y="484"/>
                    <a:pt x="347" y="489"/>
                    <a:pt x="345" y="493"/>
                  </a:cubicBezTo>
                  <a:cubicBezTo>
                    <a:pt x="345" y="495"/>
                    <a:pt x="347" y="496"/>
                    <a:pt x="348" y="496"/>
                  </a:cubicBezTo>
                  <a:cubicBezTo>
                    <a:pt x="352" y="494"/>
                    <a:pt x="355" y="492"/>
                    <a:pt x="358" y="490"/>
                  </a:cubicBezTo>
                  <a:cubicBezTo>
                    <a:pt x="354" y="495"/>
                    <a:pt x="350" y="501"/>
                    <a:pt x="347" y="507"/>
                  </a:cubicBezTo>
                  <a:cubicBezTo>
                    <a:pt x="346" y="508"/>
                    <a:pt x="348" y="510"/>
                    <a:pt x="349" y="509"/>
                  </a:cubicBezTo>
                  <a:cubicBezTo>
                    <a:pt x="353" y="507"/>
                    <a:pt x="356" y="505"/>
                    <a:pt x="359" y="503"/>
                  </a:cubicBezTo>
                  <a:cubicBezTo>
                    <a:pt x="355" y="507"/>
                    <a:pt x="351" y="512"/>
                    <a:pt x="348" y="517"/>
                  </a:cubicBezTo>
                  <a:cubicBezTo>
                    <a:pt x="347" y="518"/>
                    <a:pt x="349" y="521"/>
                    <a:pt x="350" y="520"/>
                  </a:cubicBezTo>
                  <a:cubicBezTo>
                    <a:pt x="352" y="518"/>
                    <a:pt x="354" y="517"/>
                    <a:pt x="356" y="516"/>
                  </a:cubicBezTo>
                  <a:cubicBezTo>
                    <a:pt x="355" y="517"/>
                    <a:pt x="353" y="519"/>
                    <a:pt x="352" y="520"/>
                  </a:cubicBezTo>
                  <a:cubicBezTo>
                    <a:pt x="352" y="522"/>
                    <a:pt x="353" y="524"/>
                    <a:pt x="354" y="523"/>
                  </a:cubicBezTo>
                  <a:cubicBezTo>
                    <a:pt x="361" y="521"/>
                    <a:pt x="368" y="518"/>
                    <a:pt x="374" y="514"/>
                  </a:cubicBezTo>
                  <a:cubicBezTo>
                    <a:pt x="370" y="519"/>
                    <a:pt x="366" y="523"/>
                    <a:pt x="362" y="528"/>
                  </a:cubicBezTo>
                  <a:cubicBezTo>
                    <a:pt x="334" y="536"/>
                    <a:pt x="305" y="540"/>
                    <a:pt x="277" y="541"/>
                  </a:cubicBezTo>
                  <a:cubicBezTo>
                    <a:pt x="234" y="542"/>
                    <a:pt x="191" y="534"/>
                    <a:pt x="152" y="516"/>
                  </a:cubicBezTo>
                  <a:cubicBezTo>
                    <a:pt x="153" y="516"/>
                    <a:pt x="153" y="516"/>
                    <a:pt x="153" y="516"/>
                  </a:cubicBezTo>
                  <a:cubicBezTo>
                    <a:pt x="154" y="515"/>
                    <a:pt x="154" y="514"/>
                    <a:pt x="155" y="513"/>
                  </a:cubicBezTo>
                  <a:cubicBezTo>
                    <a:pt x="155" y="513"/>
                    <a:pt x="156" y="513"/>
                    <a:pt x="156" y="512"/>
                  </a:cubicBezTo>
                  <a:cubicBezTo>
                    <a:pt x="159" y="507"/>
                    <a:pt x="158" y="509"/>
                    <a:pt x="160" y="502"/>
                  </a:cubicBezTo>
                  <a:cubicBezTo>
                    <a:pt x="161" y="500"/>
                    <a:pt x="157" y="499"/>
                    <a:pt x="156" y="501"/>
                  </a:cubicBezTo>
                  <a:cubicBezTo>
                    <a:pt x="155" y="502"/>
                    <a:pt x="155" y="503"/>
                    <a:pt x="154" y="504"/>
                  </a:cubicBezTo>
                  <a:cubicBezTo>
                    <a:pt x="155" y="497"/>
                    <a:pt x="155" y="492"/>
                    <a:pt x="153" y="485"/>
                  </a:cubicBezTo>
                  <a:cubicBezTo>
                    <a:pt x="153" y="484"/>
                    <a:pt x="150" y="483"/>
                    <a:pt x="149" y="485"/>
                  </a:cubicBezTo>
                  <a:cubicBezTo>
                    <a:pt x="148" y="486"/>
                    <a:pt x="147" y="488"/>
                    <a:pt x="146" y="489"/>
                  </a:cubicBezTo>
                  <a:cubicBezTo>
                    <a:pt x="147" y="486"/>
                    <a:pt x="147" y="483"/>
                    <a:pt x="146" y="479"/>
                  </a:cubicBezTo>
                  <a:cubicBezTo>
                    <a:pt x="146" y="477"/>
                    <a:pt x="144" y="476"/>
                    <a:pt x="142" y="478"/>
                  </a:cubicBezTo>
                  <a:cubicBezTo>
                    <a:pt x="140" y="480"/>
                    <a:pt x="139" y="483"/>
                    <a:pt x="137" y="485"/>
                  </a:cubicBezTo>
                  <a:cubicBezTo>
                    <a:pt x="139" y="479"/>
                    <a:pt x="137" y="474"/>
                    <a:pt x="135" y="468"/>
                  </a:cubicBezTo>
                  <a:cubicBezTo>
                    <a:pt x="134" y="467"/>
                    <a:pt x="132" y="466"/>
                    <a:pt x="131" y="467"/>
                  </a:cubicBezTo>
                  <a:cubicBezTo>
                    <a:pt x="129" y="469"/>
                    <a:pt x="128" y="471"/>
                    <a:pt x="126" y="473"/>
                  </a:cubicBezTo>
                  <a:cubicBezTo>
                    <a:pt x="126" y="474"/>
                    <a:pt x="125" y="475"/>
                    <a:pt x="125" y="476"/>
                  </a:cubicBezTo>
                  <a:cubicBezTo>
                    <a:pt x="126" y="471"/>
                    <a:pt x="127" y="466"/>
                    <a:pt x="127" y="460"/>
                  </a:cubicBezTo>
                  <a:cubicBezTo>
                    <a:pt x="127" y="458"/>
                    <a:pt x="124" y="457"/>
                    <a:pt x="123" y="458"/>
                  </a:cubicBezTo>
                  <a:cubicBezTo>
                    <a:pt x="120" y="461"/>
                    <a:pt x="117" y="465"/>
                    <a:pt x="114" y="469"/>
                  </a:cubicBezTo>
                  <a:cubicBezTo>
                    <a:pt x="115" y="463"/>
                    <a:pt x="115" y="458"/>
                    <a:pt x="113" y="451"/>
                  </a:cubicBezTo>
                  <a:cubicBezTo>
                    <a:pt x="113" y="450"/>
                    <a:pt x="111" y="449"/>
                    <a:pt x="110" y="450"/>
                  </a:cubicBezTo>
                  <a:cubicBezTo>
                    <a:pt x="106" y="453"/>
                    <a:pt x="102" y="456"/>
                    <a:pt x="99" y="459"/>
                  </a:cubicBezTo>
                  <a:cubicBezTo>
                    <a:pt x="100" y="457"/>
                    <a:pt x="100" y="454"/>
                    <a:pt x="100" y="451"/>
                  </a:cubicBezTo>
                  <a:cubicBezTo>
                    <a:pt x="101" y="449"/>
                    <a:pt x="98" y="448"/>
                    <a:pt x="97" y="449"/>
                  </a:cubicBezTo>
                  <a:cubicBezTo>
                    <a:pt x="94" y="452"/>
                    <a:pt x="88" y="458"/>
                    <a:pt x="88" y="460"/>
                  </a:cubicBezTo>
                  <a:cubicBezTo>
                    <a:pt x="89" y="453"/>
                    <a:pt x="90" y="447"/>
                    <a:pt x="90" y="439"/>
                  </a:cubicBezTo>
                  <a:cubicBezTo>
                    <a:pt x="90" y="438"/>
                    <a:pt x="88" y="437"/>
                    <a:pt x="87" y="438"/>
                  </a:cubicBezTo>
                  <a:cubicBezTo>
                    <a:pt x="82" y="441"/>
                    <a:pt x="78" y="444"/>
                    <a:pt x="74" y="449"/>
                  </a:cubicBezTo>
                  <a:cubicBezTo>
                    <a:pt x="78" y="444"/>
                    <a:pt x="80" y="441"/>
                    <a:pt x="81" y="432"/>
                  </a:cubicBezTo>
                  <a:cubicBezTo>
                    <a:pt x="81" y="431"/>
                    <a:pt x="79" y="430"/>
                    <a:pt x="78" y="431"/>
                  </a:cubicBezTo>
                  <a:cubicBezTo>
                    <a:pt x="65" y="442"/>
                    <a:pt x="70" y="441"/>
                    <a:pt x="72" y="426"/>
                  </a:cubicBezTo>
                  <a:cubicBezTo>
                    <a:pt x="72" y="425"/>
                    <a:pt x="71" y="423"/>
                    <a:pt x="69" y="424"/>
                  </a:cubicBezTo>
                  <a:cubicBezTo>
                    <a:pt x="59" y="431"/>
                    <a:pt x="60" y="438"/>
                    <a:pt x="58" y="423"/>
                  </a:cubicBezTo>
                  <a:cubicBezTo>
                    <a:pt x="58" y="422"/>
                    <a:pt x="57" y="421"/>
                    <a:pt x="56" y="421"/>
                  </a:cubicBezTo>
                  <a:cubicBezTo>
                    <a:pt x="47" y="421"/>
                    <a:pt x="52" y="412"/>
                    <a:pt x="52" y="405"/>
                  </a:cubicBezTo>
                  <a:cubicBezTo>
                    <a:pt x="52" y="403"/>
                    <a:pt x="50" y="403"/>
                    <a:pt x="49" y="404"/>
                  </a:cubicBezTo>
                  <a:cubicBezTo>
                    <a:pt x="46" y="407"/>
                    <a:pt x="43" y="410"/>
                    <a:pt x="42" y="410"/>
                  </a:cubicBezTo>
                  <a:cubicBezTo>
                    <a:pt x="42" y="409"/>
                    <a:pt x="42" y="409"/>
                    <a:pt x="41" y="408"/>
                  </a:cubicBezTo>
                  <a:cubicBezTo>
                    <a:pt x="41" y="407"/>
                    <a:pt x="41" y="404"/>
                    <a:pt x="41" y="402"/>
                  </a:cubicBezTo>
                  <a:cubicBezTo>
                    <a:pt x="41" y="401"/>
                    <a:pt x="41" y="400"/>
                    <a:pt x="40" y="400"/>
                  </a:cubicBezTo>
                  <a:cubicBezTo>
                    <a:pt x="39" y="400"/>
                    <a:pt x="38" y="400"/>
                    <a:pt x="38" y="400"/>
                  </a:cubicBezTo>
                  <a:cubicBezTo>
                    <a:pt x="38" y="400"/>
                    <a:pt x="37" y="400"/>
                    <a:pt x="37" y="400"/>
                  </a:cubicBezTo>
                  <a:cubicBezTo>
                    <a:pt x="32" y="388"/>
                    <a:pt x="28" y="376"/>
                    <a:pt x="25" y="363"/>
                  </a:cubicBezTo>
                  <a:cubicBezTo>
                    <a:pt x="26" y="363"/>
                    <a:pt x="26" y="363"/>
                    <a:pt x="26" y="362"/>
                  </a:cubicBezTo>
                  <a:cubicBezTo>
                    <a:pt x="26" y="351"/>
                    <a:pt x="30" y="342"/>
                    <a:pt x="32" y="331"/>
                  </a:cubicBezTo>
                  <a:cubicBezTo>
                    <a:pt x="32" y="330"/>
                    <a:pt x="31" y="329"/>
                    <a:pt x="30" y="329"/>
                  </a:cubicBezTo>
                  <a:cubicBezTo>
                    <a:pt x="31" y="328"/>
                    <a:pt x="31" y="327"/>
                    <a:pt x="32" y="327"/>
                  </a:cubicBezTo>
                  <a:cubicBezTo>
                    <a:pt x="36" y="320"/>
                    <a:pt x="36" y="318"/>
                    <a:pt x="38" y="311"/>
                  </a:cubicBezTo>
                  <a:cubicBezTo>
                    <a:pt x="38" y="310"/>
                    <a:pt x="38" y="310"/>
                    <a:pt x="38" y="310"/>
                  </a:cubicBezTo>
                  <a:cubicBezTo>
                    <a:pt x="44" y="301"/>
                    <a:pt x="50" y="292"/>
                    <a:pt x="55" y="281"/>
                  </a:cubicBezTo>
                  <a:cubicBezTo>
                    <a:pt x="55" y="280"/>
                    <a:pt x="55" y="279"/>
                    <a:pt x="54" y="279"/>
                  </a:cubicBezTo>
                  <a:cubicBezTo>
                    <a:pt x="56" y="274"/>
                    <a:pt x="58" y="269"/>
                    <a:pt x="59" y="263"/>
                  </a:cubicBezTo>
                  <a:cubicBezTo>
                    <a:pt x="60" y="261"/>
                    <a:pt x="58" y="260"/>
                    <a:pt x="56" y="261"/>
                  </a:cubicBezTo>
                  <a:cubicBezTo>
                    <a:pt x="52" y="263"/>
                    <a:pt x="48" y="266"/>
                    <a:pt x="44" y="269"/>
                  </a:cubicBezTo>
                  <a:cubicBezTo>
                    <a:pt x="49" y="261"/>
                    <a:pt x="53" y="254"/>
                    <a:pt x="56" y="245"/>
                  </a:cubicBezTo>
                  <a:cubicBezTo>
                    <a:pt x="56" y="243"/>
                    <a:pt x="54" y="242"/>
                    <a:pt x="53" y="243"/>
                  </a:cubicBezTo>
                  <a:cubicBezTo>
                    <a:pt x="48" y="246"/>
                    <a:pt x="44" y="249"/>
                    <a:pt x="41" y="253"/>
                  </a:cubicBezTo>
                  <a:cubicBezTo>
                    <a:pt x="44" y="247"/>
                    <a:pt x="46" y="241"/>
                    <a:pt x="48" y="234"/>
                  </a:cubicBezTo>
                  <a:cubicBezTo>
                    <a:pt x="48" y="233"/>
                    <a:pt x="46" y="231"/>
                    <a:pt x="45" y="232"/>
                  </a:cubicBezTo>
                  <a:cubicBezTo>
                    <a:pt x="38" y="237"/>
                    <a:pt x="32" y="243"/>
                    <a:pt x="27" y="249"/>
                  </a:cubicBezTo>
                  <a:cubicBezTo>
                    <a:pt x="34" y="240"/>
                    <a:pt x="41" y="230"/>
                    <a:pt x="46" y="219"/>
                  </a:cubicBezTo>
                  <a:cubicBezTo>
                    <a:pt x="47" y="217"/>
                    <a:pt x="46" y="215"/>
                    <a:pt x="44" y="216"/>
                  </a:cubicBezTo>
                  <a:cubicBezTo>
                    <a:pt x="41" y="218"/>
                    <a:pt x="39" y="219"/>
                    <a:pt x="37" y="221"/>
                  </a:cubicBezTo>
                  <a:cubicBezTo>
                    <a:pt x="40" y="215"/>
                    <a:pt x="43" y="209"/>
                    <a:pt x="44" y="201"/>
                  </a:cubicBezTo>
                  <a:cubicBezTo>
                    <a:pt x="45" y="200"/>
                    <a:pt x="43" y="198"/>
                    <a:pt x="41" y="200"/>
                  </a:cubicBezTo>
                  <a:cubicBezTo>
                    <a:pt x="41" y="200"/>
                    <a:pt x="41" y="200"/>
                    <a:pt x="40" y="201"/>
                  </a:cubicBezTo>
                  <a:cubicBezTo>
                    <a:pt x="43" y="196"/>
                    <a:pt x="46" y="191"/>
                    <a:pt x="48" y="186"/>
                  </a:cubicBezTo>
                  <a:cubicBezTo>
                    <a:pt x="48" y="185"/>
                    <a:pt x="46" y="184"/>
                    <a:pt x="45" y="185"/>
                  </a:cubicBezTo>
                  <a:cubicBezTo>
                    <a:pt x="44" y="186"/>
                    <a:pt x="43" y="187"/>
                    <a:pt x="41" y="188"/>
                  </a:cubicBezTo>
                  <a:cubicBezTo>
                    <a:pt x="44" y="183"/>
                    <a:pt x="47" y="178"/>
                    <a:pt x="49" y="173"/>
                  </a:cubicBezTo>
                  <a:cubicBezTo>
                    <a:pt x="49" y="171"/>
                    <a:pt x="47" y="170"/>
                    <a:pt x="46" y="171"/>
                  </a:cubicBezTo>
                  <a:cubicBezTo>
                    <a:pt x="45" y="172"/>
                    <a:pt x="43" y="173"/>
                    <a:pt x="41" y="175"/>
                  </a:cubicBezTo>
                  <a:cubicBezTo>
                    <a:pt x="45" y="170"/>
                    <a:pt x="46" y="166"/>
                    <a:pt x="48" y="160"/>
                  </a:cubicBezTo>
                  <a:cubicBezTo>
                    <a:pt x="49" y="159"/>
                    <a:pt x="47" y="158"/>
                    <a:pt x="46" y="159"/>
                  </a:cubicBezTo>
                  <a:cubicBezTo>
                    <a:pt x="42" y="163"/>
                    <a:pt x="42" y="163"/>
                    <a:pt x="41" y="165"/>
                  </a:cubicBezTo>
                  <a:cubicBezTo>
                    <a:pt x="41" y="163"/>
                    <a:pt x="37" y="161"/>
                    <a:pt x="36" y="163"/>
                  </a:cubicBezTo>
                  <a:cubicBezTo>
                    <a:pt x="24" y="185"/>
                    <a:pt x="16" y="208"/>
                    <a:pt x="12" y="232"/>
                  </a:cubicBezTo>
                  <a:cubicBezTo>
                    <a:pt x="11" y="233"/>
                    <a:pt x="10" y="234"/>
                    <a:pt x="9" y="235"/>
                  </a:cubicBezTo>
                  <a:cubicBezTo>
                    <a:pt x="8" y="236"/>
                    <a:pt x="9" y="238"/>
                    <a:pt x="11" y="238"/>
                  </a:cubicBezTo>
                  <a:cubicBezTo>
                    <a:pt x="0" y="301"/>
                    <a:pt x="12" y="369"/>
                    <a:pt x="39" y="424"/>
                  </a:cubicBezTo>
                  <a:cubicBezTo>
                    <a:pt x="83" y="512"/>
                    <a:pt x="183" y="551"/>
                    <a:pt x="277" y="551"/>
                  </a:cubicBezTo>
                  <a:cubicBezTo>
                    <a:pt x="372" y="551"/>
                    <a:pt x="465" y="507"/>
                    <a:pt x="513" y="423"/>
                  </a:cubicBezTo>
                  <a:cubicBezTo>
                    <a:pt x="537" y="380"/>
                    <a:pt x="546" y="330"/>
                    <a:pt x="551" y="282"/>
                  </a:cubicBezTo>
                  <a:cubicBezTo>
                    <a:pt x="555" y="233"/>
                    <a:pt x="548" y="176"/>
                    <a:pt x="512" y="139"/>
                  </a:cubicBezTo>
                  <a:close/>
                  <a:moveTo>
                    <a:pt x="290" y="107"/>
                  </a:moveTo>
                  <a:cubicBezTo>
                    <a:pt x="288" y="109"/>
                    <a:pt x="284" y="114"/>
                    <a:pt x="280" y="120"/>
                  </a:cubicBezTo>
                  <a:cubicBezTo>
                    <a:pt x="278" y="122"/>
                    <a:pt x="275" y="125"/>
                    <a:pt x="272" y="128"/>
                  </a:cubicBezTo>
                  <a:cubicBezTo>
                    <a:pt x="277" y="120"/>
                    <a:pt x="284" y="113"/>
                    <a:pt x="290" y="107"/>
                  </a:cubicBezTo>
                  <a:close/>
                  <a:moveTo>
                    <a:pt x="262" y="144"/>
                  </a:moveTo>
                  <a:cubicBezTo>
                    <a:pt x="266" y="139"/>
                    <a:pt x="271" y="134"/>
                    <a:pt x="276" y="130"/>
                  </a:cubicBezTo>
                  <a:cubicBezTo>
                    <a:pt x="275" y="130"/>
                    <a:pt x="275" y="130"/>
                    <a:pt x="275" y="131"/>
                  </a:cubicBezTo>
                  <a:cubicBezTo>
                    <a:pt x="272" y="134"/>
                    <a:pt x="270" y="136"/>
                    <a:pt x="268" y="139"/>
                  </a:cubicBezTo>
                  <a:cubicBezTo>
                    <a:pt x="263" y="144"/>
                    <a:pt x="262" y="145"/>
                    <a:pt x="262" y="144"/>
                  </a:cubicBezTo>
                  <a:close/>
                  <a:moveTo>
                    <a:pt x="253" y="158"/>
                  </a:moveTo>
                  <a:cubicBezTo>
                    <a:pt x="254" y="156"/>
                    <a:pt x="255" y="154"/>
                    <a:pt x="256" y="152"/>
                  </a:cubicBezTo>
                  <a:cubicBezTo>
                    <a:pt x="257" y="152"/>
                    <a:pt x="258" y="152"/>
                    <a:pt x="258" y="152"/>
                  </a:cubicBezTo>
                  <a:cubicBezTo>
                    <a:pt x="264" y="147"/>
                    <a:pt x="269" y="142"/>
                    <a:pt x="274" y="137"/>
                  </a:cubicBezTo>
                  <a:cubicBezTo>
                    <a:pt x="274" y="137"/>
                    <a:pt x="275" y="138"/>
                    <a:pt x="276" y="137"/>
                  </a:cubicBezTo>
                  <a:cubicBezTo>
                    <a:pt x="279" y="136"/>
                    <a:pt x="282" y="134"/>
                    <a:pt x="284" y="133"/>
                  </a:cubicBezTo>
                  <a:cubicBezTo>
                    <a:pt x="278" y="140"/>
                    <a:pt x="271" y="147"/>
                    <a:pt x="266" y="155"/>
                  </a:cubicBezTo>
                  <a:cubicBezTo>
                    <a:pt x="259" y="161"/>
                    <a:pt x="247" y="173"/>
                    <a:pt x="253" y="158"/>
                  </a:cubicBezTo>
                  <a:close/>
                  <a:moveTo>
                    <a:pt x="283" y="148"/>
                  </a:moveTo>
                  <a:cubicBezTo>
                    <a:pt x="282" y="148"/>
                    <a:pt x="281" y="149"/>
                    <a:pt x="280" y="151"/>
                  </a:cubicBezTo>
                  <a:cubicBezTo>
                    <a:pt x="275" y="157"/>
                    <a:pt x="270" y="164"/>
                    <a:pt x="266" y="171"/>
                  </a:cubicBezTo>
                  <a:cubicBezTo>
                    <a:pt x="255" y="182"/>
                    <a:pt x="261" y="167"/>
                    <a:pt x="264" y="163"/>
                  </a:cubicBezTo>
                  <a:cubicBezTo>
                    <a:pt x="265" y="161"/>
                    <a:pt x="267" y="159"/>
                    <a:pt x="268" y="157"/>
                  </a:cubicBezTo>
                  <a:cubicBezTo>
                    <a:pt x="278" y="147"/>
                    <a:pt x="287" y="136"/>
                    <a:pt x="297" y="125"/>
                  </a:cubicBezTo>
                  <a:cubicBezTo>
                    <a:pt x="303" y="124"/>
                    <a:pt x="302" y="126"/>
                    <a:pt x="296" y="132"/>
                  </a:cubicBezTo>
                  <a:cubicBezTo>
                    <a:pt x="294" y="136"/>
                    <a:pt x="291" y="139"/>
                    <a:pt x="289" y="142"/>
                  </a:cubicBezTo>
                  <a:cubicBezTo>
                    <a:pt x="288" y="142"/>
                    <a:pt x="288" y="142"/>
                    <a:pt x="288" y="142"/>
                  </a:cubicBezTo>
                  <a:cubicBezTo>
                    <a:pt x="286" y="144"/>
                    <a:pt x="284" y="146"/>
                    <a:pt x="283" y="148"/>
                  </a:cubicBezTo>
                  <a:close/>
                  <a:moveTo>
                    <a:pt x="289" y="244"/>
                  </a:moveTo>
                  <a:cubicBezTo>
                    <a:pt x="290" y="243"/>
                    <a:pt x="290" y="242"/>
                    <a:pt x="290" y="242"/>
                  </a:cubicBezTo>
                  <a:cubicBezTo>
                    <a:pt x="291" y="240"/>
                    <a:pt x="289" y="238"/>
                    <a:pt x="288" y="239"/>
                  </a:cubicBezTo>
                  <a:cubicBezTo>
                    <a:pt x="279" y="249"/>
                    <a:pt x="271" y="259"/>
                    <a:pt x="262" y="268"/>
                  </a:cubicBezTo>
                  <a:cubicBezTo>
                    <a:pt x="270" y="260"/>
                    <a:pt x="277" y="249"/>
                    <a:pt x="283" y="238"/>
                  </a:cubicBezTo>
                  <a:cubicBezTo>
                    <a:pt x="283" y="238"/>
                    <a:pt x="283" y="238"/>
                    <a:pt x="283" y="238"/>
                  </a:cubicBezTo>
                  <a:cubicBezTo>
                    <a:pt x="295" y="225"/>
                    <a:pt x="306" y="213"/>
                    <a:pt x="316" y="199"/>
                  </a:cubicBezTo>
                  <a:cubicBezTo>
                    <a:pt x="310" y="208"/>
                    <a:pt x="305" y="217"/>
                    <a:pt x="301" y="226"/>
                  </a:cubicBezTo>
                  <a:cubicBezTo>
                    <a:pt x="300" y="228"/>
                    <a:pt x="302" y="230"/>
                    <a:pt x="304" y="228"/>
                  </a:cubicBezTo>
                  <a:cubicBezTo>
                    <a:pt x="304" y="228"/>
                    <a:pt x="305" y="228"/>
                    <a:pt x="305" y="228"/>
                  </a:cubicBezTo>
                  <a:cubicBezTo>
                    <a:pt x="302" y="232"/>
                    <a:pt x="300" y="236"/>
                    <a:pt x="298" y="240"/>
                  </a:cubicBezTo>
                  <a:cubicBezTo>
                    <a:pt x="295" y="241"/>
                    <a:pt x="292" y="242"/>
                    <a:pt x="289" y="244"/>
                  </a:cubicBezTo>
                  <a:close/>
                  <a:moveTo>
                    <a:pt x="293" y="261"/>
                  </a:moveTo>
                  <a:cubicBezTo>
                    <a:pt x="296" y="259"/>
                    <a:pt x="298" y="255"/>
                    <a:pt x="299" y="251"/>
                  </a:cubicBezTo>
                  <a:cubicBezTo>
                    <a:pt x="303" y="248"/>
                    <a:pt x="307" y="245"/>
                    <a:pt x="311" y="242"/>
                  </a:cubicBezTo>
                  <a:cubicBezTo>
                    <a:pt x="305" y="248"/>
                    <a:pt x="299" y="255"/>
                    <a:pt x="293" y="261"/>
                  </a:cubicBezTo>
                  <a:close/>
                  <a:moveTo>
                    <a:pt x="302" y="243"/>
                  </a:moveTo>
                  <a:cubicBezTo>
                    <a:pt x="302" y="242"/>
                    <a:pt x="302" y="242"/>
                    <a:pt x="302" y="241"/>
                  </a:cubicBezTo>
                  <a:cubicBezTo>
                    <a:pt x="302" y="241"/>
                    <a:pt x="302" y="240"/>
                    <a:pt x="302" y="240"/>
                  </a:cubicBezTo>
                  <a:cubicBezTo>
                    <a:pt x="305" y="233"/>
                    <a:pt x="309" y="227"/>
                    <a:pt x="313" y="221"/>
                  </a:cubicBezTo>
                  <a:cubicBezTo>
                    <a:pt x="340" y="197"/>
                    <a:pt x="363" y="170"/>
                    <a:pt x="384" y="141"/>
                  </a:cubicBezTo>
                  <a:cubicBezTo>
                    <a:pt x="394" y="133"/>
                    <a:pt x="403" y="125"/>
                    <a:pt x="412" y="117"/>
                  </a:cubicBezTo>
                  <a:cubicBezTo>
                    <a:pt x="418" y="111"/>
                    <a:pt x="424" y="105"/>
                    <a:pt x="430" y="100"/>
                  </a:cubicBezTo>
                  <a:cubicBezTo>
                    <a:pt x="433" y="97"/>
                    <a:pt x="454" y="73"/>
                    <a:pt x="445" y="89"/>
                  </a:cubicBezTo>
                  <a:cubicBezTo>
                    <a:pt x="440" y="97"/>
                    <a:pt x="434" y="105"/>
                    <a:pt x="428" y="112"/>
                  </a:cubicBezTo>
                  <a:cubicBezTo>
                    <a:pt x="423" y="116"/>
                    <a:pt x="417" y="121"/>
                    <a:pt x="412" y="125"/>
                  </a:cubicBezTo>
                  <a:cubicBezTo>
                    <a:pt x="404" y="133"/>
                    <a:pt x="396" y="141"/>
                    <a:pt x="388" y="150"/>
                  </a:cubicBezTo>
                  <a:cubicBezTo>
                    <a:pt x="384" y="154"/>
                    <a:pt x="380" y="158"/>
                    <a:pt x="376" y="162"/>
                  </a:cubicBezTo>
                  <a:cubicBezTo>
                    <a:pt x="374" y="164"/>
                    <a:pt x="372" y="166"/>
                    <a:pt x="370" y="168"/>
                  </a:cubicBezTo>
                  <a:cubicBezTo>
                    <a:pt x="366" y="170"/>
                    <a:pt x="365" y="172"/>
                    <a:pt x="365" y="174"/>
                  </a:cubicBezTo>
                  <a:cubicBezTo>
                    <a:pt x="363" y="176"/>
                    <a:pt x="361" y="178"/>
                    <a:pt x="360" y="180"/>
                  </a:cubicBezTo>
                  <a:cubicBezTo>
                    <a:pt x="359" y="181"/>
                    <a:pt x="359" y="181"/>
                    <a:pt x="359" y="182"/>
                  </a:cubicBezTo>
                  <a:cubicBezTo>
                    <a:pt x="346" y="196"/>
                    <a:pt x="333" y="210"/>
                    <a:pt x="322" y="226"/>
                  </a:cubicBezTo>
                  <a:cubicBezTo>
                    <a:pt x="321" y="227"/>
                    <a:pt x="320" y="228"/>
                    <a:pt x="318" y="230"/>
                  </a:cubicBezTo>
                  <a:cubicBezTo>
                    <a:pt x="315" y="233"/>
                    <a:pt x="307" y="238"/>
                    <a:pt x="302" y="243"/>
                  </a:cubicBezTo>
                  <a:close/>
                  <a:moveTo>
                    <a:pt x="323" y="207"/>
                  </a:moveTo>
                  <a:cubicBezTo>
                    <a:pt x="334" y="192"/>
                    <a:pt x="347" y="178"/>
                    <a:pt x="359" y="165"/>
                  </a:cubicBezTo>
                  <a:cubicBezTo>
                    <a:pt x="363" y="161"/>
                    <a:pt x="367" y="157"/>
                    <a:pt x="370" y="153"/>
                  </a:cubicBezTo>
                  <a:cubicBezTo>
                    <a:pt x="360" y="167"/>
                    <a:pt x="349" y="179"/>
                    <a:pt x="338" y="192"/>
                  </a:cubicBezTo>
                  <a:cubicBezTo>
                    <a:pt x="333" y="197"/>
                    <a:pt x="328" y="202"/>
                    <a:pt x="323" y="207"/>
                  </a:cubicBezTo>
                  <a:close/>
                  <a:moveTo>
                    <a:pt x="315" y="251"/>
                  </a:moveTo>
                  <a:cubicBezTo>
                    <a:pt x="315" y="251"/>
                    <a:pt x="315" y="251"/>
                    <a:pt x="315" y="250"/>
                  </a:cubicBezTo>
                  <a:cubicBezTo>
                    <a:pt x="317" y="245"/>
                    <a:pt x="320" y="241"/>
                    <a:pt x="322" y="235"/>
                  </a:cubicBezTo>
                  <a:cubicBezTo>
                    <a:pt x="322" y="235"/>
                    <a:pt x="322" y="234"/>
                    <a:pt x="321" y="234"/>
                  </a:cubicBezTo>
                  <a:cubicBezTo>
                    <a:pt x="322" y="232"/>
                    <a:pt x="324" y="230"/>
                    <a:pt x="325" y="228"/>
                  </a:cubicBezTo>
                  <a:cubicBezTo>
                    <a:pt x="347" y="206"/>
                    <a:pt x="367" y="182"/>
                    <a:pt x="388" y="160"/>
                  </a:cubicBezTo>
                  <a:cubicBezTo>
                    <a:pt x="391" y="159"/>
                    <a:pt x="393" y="157"/>
                    <a:pt x="392" y="156"/>
                  </a:cubicBezTo>
                  <a:cubicBezTo>
                    <a:pt x="394" y="154"/>
                    <a:pt x="396" y="153"/>
                    <a:pt x="398" y="151"/>
                  </a:cubicBezTo>
                  <a:cubicBezTo>
                    <a:pt x="399" y="150"/>
                    <a:pt x="398" y="148"/>
                    <a:pt x="397" y="148"/>
                  </a:cubicBezTo>
                  <a:cubicBezTo>
                    <a:pt x="407" y="138"/>
                    <a:pt x="418" y="128"/>
                    <a:pt x="427" y="117"/>
                  </a:cubicBezTo>
                  <a:cubicBezTo>
                    <a:pt x="428" y="117"/>
                    <a:pt x="428" y="117"/>
                    <a:pt x="428" y="117"/>
                  </a:cubicBezTo>
                  <a:cubicBezTo>
                    <a:pt x="430" y="115"/>
                    <a:pt x="453" y="101"/>
                    <a:pt x="455" y="98"/>
                  </a:cubicBezTo>
                  <a:cubicBezTo>
                    <a:pt x="441" y="120"/>
                    <a:pt x="423" y="139"/>
                    <a:pt x="405" y="158"/>
                  </a:cubicBezTo>
                  <a:cubicBezTo>
                    <a:pt x="390" y="172"/>
                    <a:pt x="375" y="187"/>
                    <a:pt x="362" y="202"/>
                  </a:cubicBezTo>
                  <a:cubicBezTo>
                    <a:pt x="360" y="204"/>
                    <a:pt x="358" y="206"/>
                    <a:pt x="356" y="208"/>
                  </a:cubicBezTo>
                  <a:cubicBezTo>
                    <a:pt x="356" y="208"/>
                    <a:pt x="356" y="208"/>
                    <a:pt x="356" y="208"/>
                  </a:cubicBezTo>
                  <a:cubicBezTo>
                    <a:pt x="354" y="210"/>
                    <a:pt x="352" y="212"/>
                    <a:pt x="350" y="214"/>
                  </a:cubicBezTo>
                  <a:cubicBezTo>
                    <a:pt x="350" y="215"/>
                    <a:pt x="350" y="216"/>
                    <a:pt x="350" y="216"/>
                  </a:cubicBezTo>
                  <a:cubicBezTo>
                    <a:pt x="345" y="222"/>
                    <a:pt x="340" y="227"/>
                    <a:pt x="335" y="233"/>
                  </a:cubicBezTo>
                  <a:cubicBezTo>
                    <a:pt x="332" y="237"/>
                    <a:pt x="328" y="241"/>
                    <a:pt x="325" y="244"/>
                  </a:cubicBezTo>
                  <a:cubicBezTo>
                    <a:pt x="324" y="243"/>
                    <a:pt x="323" y="243"/>
                    <a:pt x="322" y="244"/>
                  </a:cubicBezTo>
                  <a:cubicBezTo>
                    <a:pt x="320" y="246"/>
                    <a:pt x="317" y="249"/>
                    <a:pt x="315" y="251"/>
                  </a:cubicBezTo>
                  <a:close/>
                  <a:moveTo>
                    <a:pt x="364" y="222"/>
                  </a:moveTo>
                  <a:cubicBezTo>
                    <a:pt x="355" y="229"/>
                    <a:pt x="347" y="237"/>
                    <a:pt x="339" y="244"/>
                  </a:cubicBezTo>
                  <a:cubicBezTo>
                    <a:pt x="317" y="264"/>
                    <a:pt x="329" y="252"/>
                    <a:pt x="342" y="237"/>
                  </a:cubicBezTo>
                  <a:cubicBezTo>
                    <a:pt x="360" y="215"/>
                    <a:pt x="381" y="195"/>
                    <a:pt x="399" y="174"/>
                  </a:cubicBezTo>
                  <a:cubicBezTo>
                    <a:pt x="400" y="172"/>
                    <a:pt x="398" y="170"/>
                    <a:pt x="397" y="170"/>
                  </a:cubicBezTo>
                  <a:cubicBezTo>
                    <a:pt x="398" y="169"/>
                    <a:pt x="399" y="169"/>
                    <a:pt x="400" y="168"/>
                  </a:cubicBezTo>
                  <a:cubicBezTo>
                    <a:pt x="401" y="166"/>
                    <a:pt x="403" y="164"/>
                    <a:pt x="405" y="163"/>
                  </a:cubicBezTo>
                  <a:cubicBezTo>
                    <a:pt x="423" y="146"/>
                    <a:pt x="442" y="129"/>
                    <a:pt x="461" y="113"/>
                  </a:cubicBezTo>
                  <a:cubicBezTo>
                    <a:pt x="425" y="144"/>
                    <a:pt x="392" y="182"/>
                    <a:pt x="363" y="219"/>
                  </a:cubicBezTo>
                  <a:cubicBezTo>
                    <a:pt x="362" y="220"/>
                    <a:pt x="363" y="222"/>
                    <a:pt x="364" y="222"/>
                  </a:cubicBezTo>
                  <a:close/>
                  <a:moveTo>
                    <a:pt x="321" y="257"/>
                  </a:moveTo>
                  <a:cubicBezTo>
                    <a:pt x="322" y="256"/>
                    <a:pt x="323" y="254"/>
                    <a:pt x="323" y="252"/>
                  </a:cubicBezTo>
                  <a:cubicBezTo>
                    <a:pt x="327" y="248"/>
                    <a:pt x="330" y="245"/>
                    <a:pt x="334" y="241"/>
                  </a:cubicBezTo>
                  <a:cubicBezTo>
                    <a:pt x="329" y="246"/>
                    <a:pt x="325" y="252"/>
                    <a:pt x="321" y="257"/>
                  </a:cubicBezTo>
                  <a:close/>
                  <a:moveTo>
                    <a:pt x="331" y="268"/>
                  </a:moveTo>
                  <a:cubicBezTo>
                    <a:pt x="330" y="270"/>
                    <a:pt x="332" y="272"/>
                    <a:pt x="334" y="271"/>
                  </a:cubicBezTo>
                  <a:cubicBezTo>
                    <a:pt x="335" y="270"/>
                    <a:pt x="336" y="269"/>
                    <a:pt x="336" y="268"/>
                  </a:cubicBezTo>
                  <a:cubicBezTo>
                    <a:pt x="336" y="269"/>
                    <a:pt x="335" y="271"/>
                    <a:pt x="334" y="273"/>
                  </a:cubicBezTo>
                  <a:cubicBezTo>
                    <a:pt x="333" y="275"/>
                    <a:pt x="335" y="276"/>
                    <a:pt x="336" y="276"/>
                  </a:cubicBezTo>
                  <a:cubicBezTo>
                    <a:pt x="352" y="273"/>
                    <a:pt x="336" y="279"/>
                    <a:pt x="336" y="281"/>
                  </a:cubicBezTo>
                  <a:cubicBezTo>
                    <a:pt x="336" y="279"/>
                    <a:pt x="335" y="278"/>
                    <a:pt x="333" y="279"/>
                  </a:cubicBezTo>
                  <a:cubicBezTo>
                    <a:pt x="328" y="283"/>
                    <a:pt x="326" y="281"/>
                    <a:pt x="327" y="276"/>
                  </a:cubicBezTo>
                  <a:cubicBezTo>
                    <a:pt x="327" y="274"/>
                    <a:pt x="325" y="274"/>
                    <a:pt x="324" y="275"/>
                  </a:cubicBezTo>
                  <a:cubicBezTo>
                    <a:pt x="311" y="286"/>
                    <a:pt x="320" y="281"/>
                    <a:pt x="323" y="270"/>
                  </a:cubicBezTo>
                  <a:cubicBezTo>
                    <a:pt x="323" y="268"/>
                    <a:pt x="321" y="266"/>
                    <a:pt x="320" y="268"/>
                  </a:cubicBezTo>
                  <a:cubicBezTo>
                    <a:pt x="320" y="268"/>
                    <a:pt x="319" y="268"/>
                    <a:pt x="319" y="268"/>
                  </a:cubicBezTo>
                  <a:cubicBezTo>
                    <a:pt x="320" y="267"/>
                    <a:pt x="321" y="266"/>
                    <a:pt x="321" y="264"/>
                  </a:cubicBezTo>
                  <a:cubicBezTo>
                    <a:pt x="322" y="264"/>
                    <a:pt x="322" y="264"/>
                    <a:pt x="322" y="263"/>
                  </a:cubicBezTo>
                  <a:cubicBezTo>
                    <a:pt x="337" y="251"/>
                    <a:pt x="356" y="235"/>
                    <a:pt x="367" y="222"/>
                  </a:cubicBezTo>
                  <a:cubicBezTo>
                    <a:pt x="354" y="237"/>
                    <a:pt x="341" y="251"/>
                    <a:pt x="331" y="268"/>
                  </a:cubicBezTo>
                  <a:close/>
                  <a:moveTo>
                    <a:pt x="488" y="107"/>
                  </a:moveTo>
                  <a:cubicBezTo>
                    <a:pt x="488" y="107"/>
                    <a:pt x="488" y="107"/>
                    <a:pt x="488" y="107"/>
                  </a:cubicBezTo>
                  <a:cubicBezTo>
                    <a:pt x="445" y="138"/>
                    <a:pt x="407" y="175"/>
                    <a:pt x="370" y="212"/>
                  </a:cubicBezTo>
                  <a:cubicBezTo>
                    <a:pt x="385" y="197"/>
                    <a:pt x="406" y="174"/>
                    <a:pt x="424" y="156"/>
                  </a:cubicBezTo>
                  <a:cubicBezTo>
                    <a:pt x="439" y="140"/>
                    <a:pt x="457" y="126"/>
                    <a:pt x="469" y="107"/>
                  </a:cubicBezTo>
                  <a:cubicBezTo>
                    <a:pt x="470" y="105"/>
                    <a:pt x="467" y="104"/>
                    <a:pt x="466" y="105"/>
                  </a:cubicBezTo>
                  <a:cubicBezTo>
                    <a:pt x="454" y="114"/>
                    <a:pt x="443" y="124"/>
                    <a:pt x="431" y="134"/>
                  </a:cubicBezTo>
                  <a:cubicBezTo>
                    <a:pt x="443" y="121"/>
                    <a:pt x="453" y="108"/>
                    <a:pt x="463" y="93"/>
                  </a:cubicBezTo>
                  <a:cubicBezTo>
                    <a:pt x="464" y="92"/>
                    <a:pt x="462" y="90"/>
                    <a:pt x="460" y="91"/>
                  </a:cubicBezTo>
                  <a:cubicBezTo>
                    <a:pt x="452" y="95"/>
                    <a:pt x="445" y="100"/>
                    <a:pt x="438" y="105"/>
                  </a:cubicBezTo>
                  <a:cubicBezTo>
                    <a:pt x="444" y="97"/>
                    <a:pt x="450" y="88"/>
                    <a:pt x="455" y="78"/>
                  </a:cubicBezTo>
                  <a:cubicBezTo>
                    <a:pt x="456" y="77"/>
                    <a:pt x="454" y="75"/>
                    <a:pt x="452" y="76"/>
                  </a:cubicBezTo>
                  <a:cubicBezTo>
                    <a:pt x="441" y="84"/>
                    <a:pt x="431" y="93"/>
                    <a:pt x="421" y="103"/>
                  </a:cubicBezTo>
                  <a:cubicBezTo>
                    <a:pt x="412" y="112"/>
                    <a:pt x="397" y="122"/>
                    <a:pt x="387" y="132"/>
                  </a:cubicBezTo>
                  <a:cubicBezTo>
                    <a:pt x="386" y="132"/>
                    <a:pt x="386" y="132"/>
                    <a:pt x="386" y="132"/>
                  </a:cubicBezTo>
                  <a:cubicBezTo>
                    <a:pt x="385" y="133"/>
                    <a:pt x="384" y="134"/>
                    <a:pt x="383" y="135"/>
                  </a:cubicBezTo>
                  <a:cubicBezTo>
                    <a:pt x="402" y="110"/>
                    <a:pt x="426" y="89"/>
                    <a:pt x="443" y="62"/>
                  </a:cubicBezTo>
                  <a:cubicBezTo>
                    <a:pt x="460" y="75"/>
                    <a:pt x="475" y="90"/>
                    <a:pt x="488" y="107"/>
                  </a:cubicBezTo>
                  <a:close/>
                  <a:moveTo>
                    <a:pt x="383" y="101"/>
                  </a:moveTo>
                  <a:cubicBezTo>
                    <a:pt x="388" y="95"/>
                    <a:pt x="394" y="90"/>
                    <a:pt x="399" y="86"/>
                  </a:cubicBezTo>
                  <a:cubicBezTo>
                    <a:pt x="415" y="73"/>
                    <a:pt x="387" y="106"/>
                    <a:pt x="391" y="101"/>
                  </a:cubicBezTo>
                  <a:cubicBezTo>
                    <a:pt x="390" y="102"/>
                    <a:pt x="390" y="102"/>
                    <a:pt x="389" y="103"/>
                  </a:cubicBezTo>
                  <a:cubicBezTo>
                    <a:pt x="379" y="114"/>
                    <a:pt x="369" y="124"/>
                    <a:pt x="359" y="134"/>
                  </a:cubicBezTo>
                  <a:cubicBezTo>
                    <a:pt x="358" y="134"/>
                    <a:pt x="358" y="135"/>
                    <a:pt x="358" y="135"/>
                  </a:cubicBezTo>
                  <a:cubicBezTo>
                    <a:pt x="358" y="134"/>
                    <a:pt x="357" y="132"/>
                    <a:pt x="356" y="133"/>
                  </a:cubicBezTo>
                  <a:cubicBezTo>
                    <a:pt x="363" y="121"/>
                    <a:pt x="373" y="111"/>
                    <a:pt x="383" y="101"/>
                  </a:cubicBezTo>
                  <a:close/>
                  <a:moveTo>
                    <a:pt x="334" y="173"/>
                  </a:moveTo>
                  <a:cubicBezTo>
                    <a:pt x="341" y="164"/>
                    <a:pt x="347" y="155"/>
                    <a:pt x="352" y="146"/>
                  </a:cubicBezTo>
                  <a:cubicBezTo>
                    <a:pt x="354" y="145"/>
                    <a:pt x="355" y="143"/>
                    <a:pt x="356" y="142"/>
                  </a:cubicBezTo>
                  <a:cubicBezTo>
                    <a:pt x="358" y="140"/>
                    <a:pt x="361" y="138"/>
                    <a:pt x="364" y="135"/>
                  </a:cubicBezTo>
                  <a:cubicBezTo>
                    <a:pt x="363" y="136"/>
                    <a:pt x="362" y="137"/>
                    <a:pt x="362" y="138"/>
                  </a:cubicBezTo>
                  <a:cubicBezTo>
                    <a:pt x="361" y="140"/>
                    <a:pt x="363" y="142"/>
                    <a:pt x="364" y="140"/>
                  </a:cubicBezTo>
                  <a:cubicBezTo>
                    <a:pt x="390" y="115"/>
                    <a:pt x="408" y="81"/>
                    <a:pt x="439" y="61"/>
                  </a:cubicBezTo>
                  <a:cubicBezTo>
                    <a:pt x="438" y="62"/>
                    <a:pt x="422" y="85"/>
                    <a:pt x="424" y="83"/>
                  </a:cubicBezTo>
                  <a:cubicBezTo>
                    <a:pt x="417" y="91"/>
                    <a:pt x="410" y="99"/>
                    <a:pt x="402" y="107"/>
                  </a:cubicBezTo>
                  <a:cubicBezTo>
                    <a:pt x="402" y="108"/>
                    <a:pt x="402" y="108"/>
                    <a:pt x="401" y="109"/>
                  </a:cubicBezTo>
                  <a:cubicBezTo>
                    <a:pt x="401" y="108"/>
                    <a:pt x="399" y="107"/>
                    <a:pt x="398" y="108"/>
                  </a:cubicBezTo>
                  <a:cubicBezTo>
                    <a:pt x="394" y="113"/>
                    <a:pt x="389" y="117"/>
                    <a:pt x="385" y="122"/>
                  </a:cubicBezTo>
                  <a:cubicBezTo>
                    <a:pt x="384" y="123"/>
                    <a:pt x="383" y="124"/>
                    <a:pt x="382" y="125"/>
                  </a:cubicBezTo>
                  <a:cubicBezTo>
                    <a:pt x="367" y="139"/>
                    <a:pt x="352" y="154"/>
                    <a:pt x="339" y="169"/>
                  </a:cubicBezTo>
                  <a:cubicBezTo>
                    <a:pt x="337" y="171"/>
                    <a:pt x="335" y="173"/>
                    <a:pt x="333" y="174"/>
                  </a:cubicBezTo>
                  <a:cubicBezTo>
                    <a:pt x="334" y="174"/>
                    <a:pt x="334" y="173"/>
                    <a:pt x="334" y="173"/>
                  </a:cubicBezTo>
                  <a:close/>
                  <a:moveTo>
                    <a:pt x="333" y="181"/>
                  </a:moveTo>
                  <a:cubicBezTo>
                    <a:pt x="337" y="177"/>
                    <a:pt x="340" y="173"/>
                    <a:pt x="343" y="169"/>
                  </a:cubicBezTo>
                  <a:cubicBezTo>
                    <a:pt x="352" y="162"/>
                    <a:pt x="360" y="155"/>
                    <a:pt x="367" y="146"/>
                  </a:cubicBezTo>
                  <a:cubicBezTo>
                    <a:pt x="373" y="140"/>
                    <a:pt x="379" y="134"/>
                    <a:pt x="385" y="127"/>
                  </a:cubicBezTo>
                  <a:cubicBezTo>
                    <a:pt x="380" y="133"/>
                    <a:pt x="375" y="140"/>
                    <a:pt x="371" y="146"/>
                  </a:cubicBezTo>
                  <a:cubicBezTo>
                    <a:pt x="370" y="147"/>
                    <a:pt x="370" y="147"/>
                    <a:pt x="371" y="148"/>
                  </a:cubicBezTo>
                  <a:cubicBezTo>
                    <a:pt x="349" y="170"/>
                    <a:pt x="328" y="192"/>
                    <a:pt x="311" y="217"/>
                  </a:cubicBezTo>
                  <a:cubicBezTo>
                    <a:pt x="310" y="219"/>
                    <a:pt x="309" y="220"/>
                    <a:pt x="308" y="221"/>
                  </a:cubicBezTo>
                  <a:cubicBezTo>
                    <a:pt x="316" y="213"/>
                    <a:pt x="326" y="191"/>
                    <a:pt x="333" y="181"/>
                  </a:cubicBezTo>
                  <a:close/>
                  <a:moveTo>
                    <a:pt x="311" y="191"/>
                  </a:moveTo>
                  <a:cubicBezTo>
                    <a:pt x="316" y="186"/>
                    <a:pt x="320" y="181"/>
                    <a:pt x="325" y="177"/>
                  </a:cubicBezTo>
                  <a:cubicBezTo>
                    <a:pt x="324" y="179"/>
                    <a:pt x="323" y="180"/>
                    <a:pt x="322" y="182"/>
                  </a:cubicBezTo>
                  <a:cubicBezTo>
                    <a:pt x="321" y="182"/>
                    <a:pt x="321" y="183"/>
                    <a:pt x="322" y="183"/>
                  </a:cubicBezTo>
                  <a:cubicBezTo>
                    <a:pt x="312" y="194"/>
                    <a:pt x="303" y="204"/>
                    <a:pt x="294" y="215"/>
                  </a:cubicBezTo>
                  <a:cubicBezTo>
                    <a:pt x="299" y="207"/>
                    <a:pt x="305" y="199"/>
                    <a:pt x="311" y="191"/>
                  </a:cubicBezTo>
                  <a:close/>
                  <a:moveTo>
                    <a:pt x="280" y="236"/>
                  </a:moveTo>
                  <a:cubicBezTo>
                    <a:pt x="289" y="225"/>
                    <a:pt x="300" y="213"/>
                    <a:pt x="310" y="202"/>
                  </a:cubicBezTo>
                  <a:cubicBezTo>
                    <a:pt x="299" y="216"/>
                    <a:pt x="287" y="229"/>
                    <a:pt x="274" y="243"/>
                  </a:cubicBezTo>
                  <a:cubicBezTo>
                    <a:pt x="271" y="246"/>
                    <a:pt x="267" y="250"/>
                    <a:pt x="264" y="254"/>
                  </a:cubicBezTo>
                  <a:cubicBezTo>
                    <a:pt x="260" y="258"/>
                    <a:pt x="255" y="263"/>
                    <a:pt x="251" y="267"/>
                  </a:cubicBezTo>
                  <a:cubicBezTo>
                    <a:pt x="236" y="284"/>
                    <a:pt x="253" y="265"/>
                    <a:pt x="256" y="260"/>
                  </a:cubicBezTo>
                  <a:cubicBezTo>
                    <a:pt x="264" y="249"/>
                    <a:pt x="272" y="238"/>
                    <a:pt x="281" y="228"/>
                  </a:cubicBezTo>
                  <a:cubicBezTo>
                    <a:pt x="280" y="230"/>
                    <a:pt x="278" y="232"/>
                    <a:pt x="277" y="234"/>
                  </a:cubicBezTo>
                  <a:cubicBezTo>
                    <a:pt x="276" y="236"/>
                    <a:pt x="279" y="238"/>
                    <a:pt x="280" y="236"/>
                  </a:cubicBezTo>
                  <a:close/>
                  <a:moveTo>
                    <a:pt x="215" y="294"/>
                  </a:moveTo>
                  <a:cubicBezTo>
                    <a:pt x="221" y="287"/>
                    <a:pt x="227" y="280"/>
                    <a:pt x="232" y="272"/>
                  </a:cubicBezTo>
                  <a:cubicBezTo>
                    <a:pt x="232" y="274"/>
                    <a:pt x="234" y="275"/>
                    <a:pt x="235" y="274"/>
                  </a:cubicBezTo>
                  <a:cubicBezTo>
                    <a:pt x="246" y="263"/>
                    <a:pt x="256" y="252"/>
                    <a:pt x="265" y="241"/>
                  </a:cubicBezTo>
                  <a:cubicBezTo>
                    <a:pt x="266" y="240"/>
                    <a:pt x="267" y="239"/>
                    <a:pt x="269" y="238"/>
                  </a:cubicBezTo>
                  <a:cubicBezTo>
                    <a:pt x="259" y="249"/>
                    <a:pt x="251" y="262"/>
                    <a:pt x="243" y="274"/>
                  </a:cubicBezTo>
                  <a:cubicBezTo>
                    <a:pt x="242" y="273"/>
                    <a:pt x="241" y="273"/>
                    <a:pt x="240" y="273"/>
                  </a:cubicBezTo>
                  <a:cubicBezTo>
                    <a:pt x="231" y="280"/>
                    <a:pt x="223" y="287"/>
                    <a:pt x="215" y="294"/>
                  </a:cubicBezTo>
                  <a:close/>
                  <a:moveTo>
                    <a:pt x="225" y="391"/>
                  </a:moveTo>
                  <a:cubicBezTo>
                    <a:pt x="226" y="388"/>
                    <a:pt x="228" y="385"/>
                    <a:pt x="230" y="382"/>
                  </a:cubicBezTo>
                  <a:cubicBezTo>
                    <a:pt x="236" y="373"/>
                    <a:pt x="243" y="364"/>
                    <a:pt x="250" y="355"/>
                  </a:cubicBezTo>
                  <a:cubicBezTo>
                    <a:pt x="242" y="367"/>
                    <a:pt x="233" y="379"/>
                    <a:pt x="225" y="391"/>
                  </a:cubicBezTo>
                  <a:close/>
                  <a:moveTo>
                    <a:pt x="257" y="364"/>
                  </a:moveTo>
                  <a:cubicBezTo>
                    <a:pt x="249" y="375"/>
                    <a:pt x="241" y="386"/>
                    <a:pt x="233" y="396"/>
                  </a:cubicBezTo>
                  <a:cubicBezTo>
                    <a:pt x="239" y="385"/>
                    <a:pt x="248" y="374"/>
                    <a:pt x="257" y="364"/>
                  </a:cubicBezTo>
                  <a:close/>
                  <a:moveTo>
                    <a:pt x="287" y="382"/>
                  </a:moveTo>
                  <a:cubicBezTo>
                    <a:pt x="289" y="380"/>
                    <a:pt x="291" y="377"/>
                    <a:pt x="293" y="375"/>
                  </a:cubicBezTo>
                  <a:cubicBezTo>
                    <a:pt x="284" y="386"/>
                    <a:pt x="275" y="398"/>
                    <a:pt x="265" y="409"/>
                  </a:cubicBezTo>
                  <a:cubicBezTo>
                    <a:pt x="272" y="399"/>
                    <a:pt x="279" y="391"/>
                    <a:pt x="287" y="382"/>
                  </a:cubicBezTo>
                  <a:close/>
                  <a:moveTo>
                    <a:pt x="39" y="171"/>
                  </a:moveTo>
                  <a:cubicBezTo>
                    <a:pt x="39" y="171"/>
                    <a:pt x="40" y="171"/>
                    <a:pt x="40" y="170"/>
                  </a:cubicBezTo>
                  <a:cubicBezTo>
                    <a:pt x="44" y="165"/>
                    <a:pt x="44" y="166"/>
                    <a:pt x="38" y="175"/>
                  </a:cubicBezTo>
                  <a:cubicBezTo>
                    <a:pt x="38" y="175"/>
                    <a:pt x="37" y="176"/>
                    <a:pt x="36" y="177"/>
                  </a:cubicBezTo>
                  <a:cubicBezTo>
                    <a:pt x="37" y="175"/>
                    <a:pt x="38" y="173"/>
                    <a:pt x="39" y="171"/>
                  </a:cubicBezTo>
                  <a:close/>
                  <a:moveTo>
                    <a:pt x="32" y="190"/>
                  </a:moveTo>
                  <a:cubicBezTo>
                    <a:pt x="37" y="185"/>
                    <a:pt x="42" y="181"/>
                    <a:pt x="40" y="185"/>
                  </a:cubicBezTo>
                  <a:cubicBezTo>
                    <a:pt x="38" y="190"/>
                    <a:pt x="35" y="194"/>
                    <a:pt x="31" y="198"/>
                  </a:cubicBezTo>
                  <a:cubicBezTo>
                    <a:pt x="31" y="199"/>
                    <a:pt x="30" y="199"/>
                    <a:pt x="29" y="200"/>
                  </a:cubicBezTo>
                  <a:cubicBezTo>
                    <a:pt x="30" y="197"/>
                    <a:pt x="31" y="193"/>
                    <a:pt x="32" y="190"/>
                  </a:cubicBezTo>
                  <a:close/>
                  <a:moveTo>
                    <a:pt x="27" y="208"/>
                  </a:moveTo>
                  <a:cubicBezTo>
                    <a:pt x="28" y="207"/>
                    <a:pt x="29" y="205"/>
                    <a:pt x="30" y="204"/>
                  </a:cubicBezTo>
                  <a:cubicBezTo>
                    <a:pt x="31" y="202"/>
                    <a:pt x="47" y="182"/>
                    <a:pt x="38" y="198"/>
                  </a:cubicBezTo>
                  <a:cubicBezTo>
                    <a:pt x="35" y="205"/>
                    <a:pt x="30" y="210"/>
                    <a:pt x="25" y="216"/>
                  </a:cubicBezTo>
                  <a:cubicBezTo>
                    <a:pt x="25" y="216"/>
                    <a:pt x="25" y="216"/>
                    <a:pt x="25" y="217"/>
                  </a:cubicBezTo>
                  <a:cubicBezTo>
                    <a:pt x="26" y="214"/>
                    <a:pt x="26" y="211"/>
                    <a:pt x="27" y="208"/>
                  </a:cubicBezTo>
                  <a:close/>
                  <a:moveTo>
                    <a:pt x="23" y="223"/>
                  </a:moveTo>
                  <a:cubicBezTo>
                    <a:pt x="33" y="211"/>
                    <a:pt x="45" y="199"/>
                    <a:pt x="35" y="218"/>
                  </a:cubicBezTo>
                  <a:cubicBezTo>
                    <a:pt x="31" y="226"/>
                    <a:pt x="25" y="233"/>
                    <a:pt x="20" y="240"/>
                  </a:cubicBezTo>
                  <a:cubicBezTo>
                    <a:pt x="21" y="234"/>
                    <a:pt x="22" y="229"/>
                    <a:pt x="23" y="223"/>
                  </a:cubicBezTo>
                  <a:close/>
                  <a:moveTo>
                    <a:pt x="19" y="248"/>
                  </a:moveTo>
                  <a:cubicBezTo>
                    <a:pt x="25" y="240"/>
                    <a:pt x="30" y="232"/>
                    <a:pt x="36" y="225"/>
                  </a:cubicBezTo>
                  <a:cubicBezTo>
                    <a:pt x="45" y="216"/>
                    <a:pt x="32" y="239"/>
                    <a:pt x="32" y="238"/>
                  </a:cubicBezTo>
                  <a:cubicBezTo>
                    <a:pt x="27" y="245"/>
                    <a:pt x="22" y="252"/>
                    <a:pt x="17" y="259"/>
                  </a:cubicBezTo>
                  <a:cubicBezTo>
                    <a:pt x="18" y="255"/>
                    <a:pt x="18" y="252"/>
                    <a:pt x="19" y="248"/>
                  </a:cubicBezTo>
                  <a:close/>
                  <a:moveTo>
                    <a:pt x="17" y="267"/>
                  </a:moveTo>
                  <a:cubicBezTo>
                    <a:pt x="20" y="263"/>
                    <a:pt x="24" y="260"/>
                    <a:pt x="27" y="256"/>
                  </a:cubicBezTo>
                  <a:cubicBezTo>
                    <a:pt x="17" y="267"/>
                    <a:pt x="46" y="233"/>
                    <a:pt x="39" y="248"/>
                  </a:cubicBezTo>
                  <a:cubicBezTo>
                    <a:pt x="34" y="261"/>
                    <a:pt x="24" y="272"/>
                    <a:pt x="17" y="283"/>
                  </a:cubicBezTo>
                  <a:cubicBezTo>
                    <a:pt x="16" y="285"/>
                    <a:pt x="19" y="287"/>
                    <a:pt x="20" y="285"/>
                  </a:cubicBezTo>
                  <a:cubicBezTo>
                    <a:pt x="22" y="283"/>
                    <a:pt x="23" y="280"/>
                    <a:pt x="25" y="278"/>
                  </a:cubicBezTo>
                  <a:cubicBezTo>
                    <a:pt x="27" y="278"/>
                    <a:pt x="28" y="276"/>
                    <a:pt x="29" y="273"/>
                  </a:cubicBezTo>
                  <a:cubicBezTo>
                    <a:pt x="32" y="269"/>
                    <a:pt x="35" y="264"/>
                    <a:pt x="38" y="260"/>
                  </a:cubicBezTo>
                  <a:cubicBezTo>
                    <a:pt x="43" y="255"/>
                    <a:pt x="51" y="250"/>
                    <a:pt x="45" y="262"/>
                  </a:cubicBezTo>
                  <a:cubicBezTo>
                    <a:pt x="37" y="275"/>
                    <a:pt x="25" y="286"/>
                    <a:pt x="16" y="297"/>
                  </a:cubicBezTo>
                  <a:cubicBezTo>
                    <a:pt x="16" y="287"/>
                    <a:pt x="16" y="277"/>
                    <a:pt x="17" y="267"/>
                  </a:cubicBezTo>
                  <a:close/>
                  <a:moveTo>
                    <a:pt x="18" y="328"/>
                  </a:moveTo>
                  <a:cubicBezTo>
                    <a:pt x="17" y="320"/>
                    <a:pt x="16" y="311"/>
                    <a:pt x="16" y="303"/>
                  </a:cubicBezTo>
                  <a:cubicBezTo>
                    <a:pt x="27" y="290"/>
                    <a:pt x="38" y="277"/>
                    <a:pt x="52" y="267"/>
                  </a:cubicBezTo>
                  <a:cubicBezTo>
                    <a:pt x="58" y="263"/>
                    <a:pt x="51" y="276"/>
                    <a:pt x="48" y="283"/>
                  </a:cubicBezTo>
                  <a:cubicBezTo>
                    <a:pt x="36" y="293"/>
                    <a:pt x="26" y="305"/>
                    <a:pt x="18" y="320"/>
                  </a:cubicBezTo>
                  <a:cubicBezTo>
                    <a:pt x="17" y="321"/>
                    <a:pt x="20" y="324"/>
                    <a:pt x="21" y="322"/>
                  </a:cubicBezTo>
                  <a:cubicBezTo>
                    <a:pt x="28" y="314"/>
                    <a:pt x="35" y="307"/>
                    <a:pt x="41" y="299"/>
                  </a:cubicBezTo>
                  <a:cubicBezTo>
                    <a:pt x="38" y="304"/>
                    <a:pt x="34" y="308"/>
                    <a:pt x="30" y="313"/>
                  </a:cubicBezTo>
                  <a:cubicBezTo>
                    <a:pt x="26" y="318"/>
                    <a:pt x="22" y="322"/>
                    <a:pt x="18" y="328"/>
                  </a:cubicBezTo>
                  <a:cubicBezTo>
                    <a:pt x="18" y="328"/>
                    <a:pt x="18" y="328"/>
                    <a:pt x="18" y="328"/>
                  </a:cubicBezTo>
                  <a:close/>
                  <a:moveTo>
                    <a:pt x="22" y="353"/>
                  </a:moveTo>
                  <a:cubicBezTo>
                    <a:pt x="21" y="345"/>
                    <a:pt x="19" y="337"/>
                    <a:pt x="18" y="330"/>
                  </a:cubicBezTo>
                  <a:cubicBezTo>
                    <a:pt x="19" y="331"/>
                    <a:pt x="20" y="331"/>
                    <a:pt x="21" y="330"/>
                  </a:cubicBezTo>
                  <a:cubicBezTo>
                    <a:pt x="24" y="327"/>
                    <a:pt x="26" y="324"/>
                    <a:pt x="29" y="321"/>
                  </a:cubicBezTo>
                  <a:cubicBezTo>
                    <a:pt x="26" y="328"/>
                    <a:pt x="21" y="339"/>
                    <a:pt x="20" y="340"/>
                  </a:cubicBezTo>
                  <a:cubicBezTo>
                    <a:pt x="19" y="342"/>
                    <a:pt x="22" y="344"/>
                    <a:pt x="23" y="342"/>
                  </a:cubicBezTo>
                  <a:cubicBezTo>
                    <a:pt x="30" y="335"/>
                    <a:pt x="27" y="337"/>
                    <a:pt x="24" y="346"/>
                  </a:cubicBezTo>
                  <a:cubicBezTo>
                    <a:pt x="23" y="349"/>
                    <a:pt x="22" y="351"/>
                    <a:pt x="22" y="353"/>
                  </a:cubicBezTo>
                  <a:close/>
                  <a:moveTo>
                    <a:pt x="47" y="419"/>
                  </a:moveTo>
                  <a:cubicBezTo>
                    <a:pt x="46" y="417"/>
                    <a:pt x="45" y="415"/>
                    <a:pt x="44" y="413"/>
                  </a:cubicBezTo>
                  <a:cubicBezTo>
                    <a:pt x="48" y="410"/>
                    <a:pt x="49" y="412"/>
                    <a:pt x="47" y="419"/>
                  </a:cubicBezTo>
                  <a:close/>
                  <a:moveTo>
                    <a:pt x="51" y="425"/>
                  </a:moveTo>
                  <a:cubicBezTo>
                    <a:pt x="54" y="426"/>
                    <a:pt x="55" y="429"/>
                    <a:pt x="55" y="433"/>
                  </a:cubicBezTo>
                  <a:cubicBezTo>
                    <a:pt x="53" y="430"/>
                    <a:pt x="52" y="428"/>
                    <a:pt x="51" y="425"/>
                  </a:cubicBezTo>
                  <a:close/>
                  <a:moveTo>
                    <a:pt x="59" y="439"/>
                  </a:moveTo>
                  <a:cubicBezTo>
                    <a:pt x="73" y="420"/>
                    <a:pt x="65" y="439"/>
                    <a:pt x="64" y="445"/>
                  </a:cubicBezTo>
                  <a:cubicBezTo>
                    <a:pt x="62" y="443"/>
                    <a:pt x="61" y="441"/>
                    <a:pt x="59" y="439"/>
                  </a:cubicBezTo>
                  <a:close/>
                  <a:moveTo>
                    <a:pt x="66" y="448"/>
                  </a:moveTo>
                  <a:cubicBezTo>
                    <a:pt x="66" y="448"/>
                    <a:pt x="66" y="448"/>
                    <a:pt x="67" y="447"/>
                  </a:cubicBezTo>
                  <a:cubicBezTo>
                    <a:pt x="73" y="441"/>
                    <a:pt x="84" y="424"/>
                    <a:pt x="71" y="454"/>
                  </a:cubicBezTo>
                  <a:cubicBezTo>
                    <a:pt x="69" y="452"/>
                    <a:pt x="67" y="450"/>
                    <a:pt x="66" y="448"/>
                  </a:cubicBezTo>
                  <a:close/>
                  <a:moveTo>
                    <a:pt x="90" y="474"/>
                  </a:moveTo>
                  <a:cubicBezTo>
                    <a:pt x="84" y="469"/>
                    <a:pt x="78" y="463"/>
                    <a:pt x="73" y="457"/>
                  </a:cubicBezTo>
                  <a:cubicBezTo>
                    <a:pt x="73" y="457"/>
                    <a:pt x="73" y="457"/>
                    <a:pt x="74" y="457"/>
                  </a:cubicBezTo>
                  <a:cubicBezTo>
                    <a:pt x="85" y="442"/>
                    <a:pt x="85" y="453"/>
                    <a:pt x="83" y="466"/>
                  </a:cubicBezTo>
                  <a:cubicBezTo>
                    <a:pt x="82" y="468"/>
                    <a:pt x="85" y="470"/>
                    <a:pt x="86" y="468"/>
                  </a:cubicBezTo>
                  <a:cubicBezTo>
                    <a:pt x="103" y="443"/>
                    <a:pt x="92" y="467"/>
                    <a:pt x="90" y="474"/>
                  </a:cubicBezTo>
                  <a:cubicBezTo>
                    <a:pt x="90" y="474"/>
                    <a:pt x="90" y="474"/>
                    <a:pt x="90" y="474"/>
                  </a:cubicBezTo>
                  <a:close/>
                  <a:moveTo>
                    <a:pt x="92" y="476"/>
                  </a:moveTo>
                  <a:cubicBezTo>
                    <a:pt x="93" y="476"/>
                    <a:pt x="93" y="476"/>
                    <a:pt x="93" y="476"/>
                  </a:cubicBezTo>
                  <a:cubicBezTo>
                    <a:pt x="95" y="472"/>
                    <a:pt x="97" y="469"/>
                    <a:pt x="100" y="465"/>
                  </a:cubicBezTo>
                  <a:cubicBezTo>
                    <a:pt x="109" y="469"/>
                    <a:pt x="111" y="475"/>
                    <a:pt x="106" y="482"/>
                  </a:cubicBezTo>
                  <a:cubicBezTo>
                    <a:pt x="105" y="484"/>
                    <a:pt x="108" y="486"/>
                    <a:pt x="109" y="484"/>
                  </a:cubicBezTo>
                  <a:cubicBezTo>
                    <a:pt x="113" y="477"/>
                    <a:pt x="117" y="472"/>
                    <a:pt x="121" y="466"/>
                  </a:cubicBezTo>
                  <a:cubicBezTo>
                    <a:pt x="121" y="472"/>
                    <a:pt x="120" y="478"/>
                    <a:pt x="118" y="483"/>
                  </a:cubicBezTo>
                  <a:cubicBezTo>
                    <a:pt x="118" y="484"/>
                    <a:pt x="117" y="484"/>
                    <a:pt x="117" y="485"/>
                  </a:cubicBezTo>
                  <a:cubicBezTo>
                    <a:pt x="116" y="487"/>
                    <a:pt x="115" y="489"/>
                    <a:pt x="114" y="492"/>
                  </a:cubicBezTo>
                  <a:cubicBezTo>
                    <a:pt x="113" y="493"/>
                    <a:pt x="114" y="493"/>
                    <a:pt x="114" y="494"/>
                  </a:cubicBezTo>
                  <a:cubicBezTo>
                    <a:pt x="106" y="489"/>
                    <a:pt x="99" y="483"/>
                    <a:pt x="92" y="476"/>
                  </a:cubicBezTo>
                  <a:close/>
                  <a:moveTo>
                    <a:pt x="115" y="495"/>
                  </a:moveTo>
                  <a:cubicBezTo>
                    <a:pt x="116" y="495"/>
                    <a:pt x="117" y="495"/>
                    <a:pt x="117" y="494"/>
                  </a:cubicBezTo>
                  <a:cubicBezTo>
                    <a:pt x="117" y="494"/>
                    <a:pt x="133" y="472"/>
                    <a:pt x="134" y="480"/>
                  </a:cubicBezTo>
                  <a:cubicBezTo>
                    <a:pt x="134" y="487"/>
                    <a:pt x="130" y="496"/>
                    <a:pt x="128" y="503"/>
                  </a:cubicBezTo>
                  <a:cubicBezTo>
                    <a:pt x="123" y="500"/>
                    <a:pt x="119" y="498"/>
                    <a:pt x="115" y="495"/>
                  </a:cubicBezTo>
                  <a:close/>
                  <a:moveTo>
                    <a:pt x="137" y="508"/>
                  </a:moveTo>
                  <a:cubicBezTo>
                    <a:pt x="135" y="507"/>
                    <a:pt x="133" y="506"/>
                    <a:pt x="131" y="505"/>
                  </a:cubicBezTo>
                  <a:cubicBezTo>
                    <a:pt x="134" y="498"/>
                    <a:pt x="137" y="492"/>
                    <a:pt x="141" y="486"/>
                  </a:cubicBezTo>
                  <a:cubicBezTo>
                    <a:pt x="145" y="480"/>
                    <a:pt x="138" y="506"/>
                    <a:pt x="137" y="508"/>
                  </a:cubicBezTo>
                  <a:cubicBezTo>
                    <a:pt x="137" y="508"/>
                    <a:pt x="137" y="508"/>
                    <a:pt x="137" y="508"/>
                  </a:cubicBezTo>
                  <a:close/>
                  <a:moveTo>
                    <a:pt x="149" y="514"/>
                  </a:moveTo>
                  <a:cubicBezTo>
                    <a:pt x="146" y="513"/>
                    <a:pt x="144" y="512"/>
                    <a:pt x="141" y="510"/>
                  </a:cubicBezTo>
                  <a:cubicBezTo>
                    <a:pt x="141" y="510"/>
                    <a:pt x="141" y="510"/>
                    <a:pt x="141" y="510"/>
                  </a:cubicBezTo>
                  <a:cubicBezTo>
                    <a:pt x="144" y="505"/>
                    <a:pt x="146" y="499"/>
                    <a:pt x="149" y="494"/>
                  </a:cubicBezTo>
                  <a:cubicBezTo>
                    <a:pt x="152" y="500"/>
                    <a:pt x="152" y="507"/>
                    <a:pt x="149" y="514"/>
                  </a:cubicBezTo>
                  <a:cubicBezTo>
                    <a:pt x="149" y="514"/>
                    <a:pt x="149" y="514"/>
                    <a:pt x="149" y="514"/>
                  </a:cubicBezTo>
                  <a:close/>
                  <a:moveTo>
                    <a:pt x="541" y="248"/>
                  </a:moveTo>
                  <a:cubicBezTo>
                    <a:pt x="541" y="248"/>
                    <a:pt x="541" y="248"/>
                    <a:pt x="541" y="248"/>
                  </a:cubicBezTo>
                  <a:cubicBezTo>
                    <a:pt x="518" y="261"/>
                    <a:pt x="500" y="281"/>
                    <a:pt x="477" y="294"/>
                  </a:cubicBezTo>
                  <a:cubicBezTo>
                    <a:pt x="476" y="292"/>
                    <a:pt x="476" y="290"/>
                    <a:pt x="476" y="288"/>
                  </a:cubicBezTo>
                  <a:cubicBezTo>
                    <a:pt x="480" y="284"/>
                    <a:pt x="484" y="280"/>
                    <a:pt x="488" y="276"/>
                  </a:cubicBezTo>
                  <a:cubicBezTo>
                    <a:pt x="494" y="270"/>
                    <a:pt x="500" y="265"/>
                    <a:pt x="507" y="259"/>
                  </a:cubicBezTo>
                  <a:cubicBezTo>
                    <a:pt x="518" y="249"/>
                    <a:pt x="529" y="240"/>
                    <a:pt x="539" y="230"/>
                  </a:cubicBezTo>
                  <a:cubicBezTo>
                    <a:pt x="540" y="236"/>
                    <a:pt x="541" y="242"/>
                    <a:pt x="541" y="248"/>
                  </a:cubicBezTo>
                  <a:close/>
                  <a:moveTo>
                    <a:pt x="538" y="225"/>
                  </a:moveTo>
                  <a:cubicBezTo>
                    <a:pt x="527" y="231"/>
                    <a:pt x="517" y="238"/>
                    <a:pt x="506" y="247"/>
                  </a:cubicBezTo>
                  <a:cubicBezTo>
                    <a:pt x="517" y="236"/>
                    <a:pt x="526" y="224"/>
                    <a:pt x="533" y="211"/>
                  </a:cubicBezTo>
                  <a:cubicBezTo>
                    <a:pt x="534" y="209"/>
                    <a:pt x="532" y="208"/>
                    <a:pt x="531" y="209"/>
                  </a:cubicBezTo>
                  <a:cubicBezTo>
                    <a:pt x="507" y="227"/>
                    <a:pt x="488" y="250"/>
                    <a:pt x="464" y="270"/>
                  </a:cubicBezTo>
                  <a:cubicBezTo>
                    <a:pt x="464" y="270"/>
                    <a:pt x="463" y="271"/>
                    <a:pt x="462" y="272"/>
                  </a:cubicBezTo>
                  <a:cubicBezTo>
                    <a:pt x="486" y="250"/>
                    <a:pt x="510" y="227"/>
                    <a:pt x="530" y="200"/>
                  </a:cubicBezTo>
                  <a:cubicBezTo>
                    <a:pt x="531" y="199"/>
                    <a:pt x="529" y="197"/>
                    <a:pt x="527" y="198"/>
                  </a:cubicBezTo>
                  <a:cubicBezTo>
                    <a:pt x="504" y="217"/>
                    <a:pt x="481" y="237"/>
                    <a:pt x="459" y="257"/>
                  </a:cubicBezTo>
                  <a:cubicBezTo>
                    <a:pt x="437" y="277"/>
                    <a:pt x="408" y="296"/>
                    <a:pt x="390" y="316"/>
                  </a:cubicBezTo>
                  <a:cubicBezTo>
                    <a:pt x="432" y="269"/>
                    <a:pt x="485" y="232"/>
                    <a:pt x="529" y="187"/>
                  </a:cubicBezTo>
                  <a:cubicBezTo>
                    <a:pt x="533" y="199"/>
                    <a:pt x="536" y="212"/>
                    <a:pt x="538" y="225"/>
                  </a:cubicBezTo>
                  <a:close/>
                  <a:moveTo>
                    <a:pt x="445" y="302"/>
                  </a:moveTo>
                  <a:cubicBezTo>
                    <a:pt x="437" y="309"/>
                    <a:pt x="429" y="316"/>
                    <a:pt x="421" y="323"/>
                  </a:cubicBezTo>
                  <a:cubicBezTo>
                    <a:pt x="432" y="310"/>
                    <a:pt x="446" y="300"/>
                    <a:pt x="455" y="285"/>
                  </a:cubicBezTo>
                  <a:cubicBezTo>
                    <a:pt x="456" y="283"/>
                    <a:pt x="454" y="282"/>
                    <a:pt x="453" y="282"/>
                  </a:cubicBezTo>
                  <a:cubicBezTo>
                    <a:pt x="473" y="265"/>
                    <a:pt x="494" y="247"/>
                    <a:pt x="513" y="228"/>
                  </a:cubicBezTo>
                  <a:cubicBezTo>
                    <a:pt x="516" y="226"/>
                    <a:pt x="533" y="206"/>
                    <a:pt x="523" y="222"/>
                  </a:cubicBezTo>
                  <a:cubicBezTo>
                    <a:pt x="517" y="232"/>
                    <a:pt x="507" y="242"/>
                    <a:pt x="498" y="250"/>
                  </a:cubicBezTo>
                  <a:cubicBezTo>
                    <a:pt x="481" y="267"/>
                    <a:pt x="462" y="282"/>
                    <a:pt x="445" y="300"/>
                  </a:cubicBezTo>
                  <a:cubicBezTo>
                    <a:pt x="445" y="301"/>
                    <a:pt x="445" y="302"/>
                    <a:pt x="445" y="302"/>
                  </a:cubicBezTo>
                  <a:close/>
                  <a:moveTo>
                    <a:pt x="395" y="302"/>
                  </a:moveTo>
                  <a:cubicBezTo>
                    <a:pt x="436" y="268"/>
                    <a:pt x="473" y="230"/>
                    <a:pt x="515" y="197"/>
                  </a:cubicBezTo>
                  <a:cubicBezTo>
                    <a:pt x="496" y="213"/>
                    <a:pt x="474" y="234"/>
                    <a:pt x="455" y="251"/>
                  </a:cubicBezTo>
                  <a:cubicBezTo>
                    <a:pt x="435" y="268"/>
                    <a:pt x="415" y="286"/>
                    <a:pt x="397" y="304"/>
                  </a:cubicBezTo>
                  <a:cubicBezTo>
                    <a:pt x="397" y="304"/>
                    <a:pt x="397" y="304"/>
                    <a:pt x="397" y="304"/>
                  </a:cubicBezTo>
                  <a:cubicBezTo>
                    <a:pt x="397" y="303"/>
                    <a:pt x="396" y="302"/>
                    <a:pt x="395" y="302"/>
                  </a:cubicBezTo>
                  <a:close/>
                  <a:moveTo>
                    <a:pt x="340" y="352"/>
                  </a:moveTo>
                  <a:cubicBezTo>
                    <a:pt x="337" y="356"/>
                    <a:pt x="334" y="359"/>
                    <a:pt x="331" y="363"/>
                  </a:cubicBezTo>
                  <a:cubicBezTo>
                    <a:pt x="327" y="368"/>
                    <a:pt x="322" y="374"/>
                    <a:pt x="318" y="379"/>
                  </a:cubicBezTo>
                  <a:cubicBezTo>
                    <a:pt x="325" y="370"/>
                    <a:pt x="333" y="361"/>
                    <a:pt x="340" y="352"/>
                  </a:cubicBezTo>
                  <a:close/>
                  <a:moveTo>
                    <a:pt x="302" y="414"/>
                  </a:moveTo>
                  <a:cubicBezTo>
                    <a:pt x="299" y="418"/>
                    <a:pt x="280" y="435"/>
                    <a:pt x="281" y="433"/>
                  </a:cubicBezTo>
                  <a:cubicBezTo>
                    <a:pt x="285" y="424"/>
                    <a:pt x="291" y="416"/>
                    <a:pt x="296" y="408"/>
                  </a:cubicBezTo>
                  <a:cubicBezTo>
                    <a:pt x="320" y="382"/>
                    <a:pt x="342" y="356"/>
                    <a:pt x="361" y="328"/>
                  </a:cubicBezTo>
                  <a:cubicBezTo>
                    <a:pt x="362" y="328"/>
                    <a:pt x="362" y="328"/>
                    <a:pt x="363" y="328"/>
                  </a:cubicBezTo>
                  <a:cubicBezTo>
                    <a:pt x="379" y="300"/>
                    <a:pt x="406" y="281"/>
                    <a:pt x="431" y="261"/>
                  </a:cubicBezTo>
                  <a:cubicBezTo>
                    <a:pt x="459" y="237"/>
                    <a:pt x="485" y="211"/>
                    <a:pt x="511" y="185"/>
                  </a:cubicBezTo>
                  <a:cubicBezTo>
                    <a:pt x="517" y="182"/>
                    <a:pt x="519" y="180"/>
                    <a:pt x="517" y="179"/>
                  </a:cubicBezTo>
                  <a:cubicBezTo>
                    <a:pt x="520" y="177"/>
                    <a:pt x="522" y="174"/>
                    <a:pt x="524" y="172"/>
                  </a:cubicBezTo>
                  <a:cubicBezTo>
                    <a:pt x="525" y="176"/>
                    <a:pt x="527" y="179"/>
                    <a:pt x="528" y="183"/>
                  </a:cubicBezTo>
                  <a:cubicBezTo>
                    <a:pt x="471" y="225"/>
                    <a:pt x="424" y="278"/>
                    <a:pt x="368" y="321"/>
                  </a:cubicBezTo>
                  <a:cubicBezTo>
                    <a:pt x="368" y="322"/>
                    <a:pt x="368" y="323"/>
                    <a:pt x="369" y="322"/>
                  </a:cubicBezTo>
                  <a:cubicBezTo>
                    <a:pt x="376" y="317"/>
                    <a:pt x="383" y="312"/>
                    <a:pt x="390" y="306"/>
                  </a:cubicBezTo>
                  <a:cubicBezTo>
                    <a:pt x="358" y="339"/>
                    <a:pt x="332" y="378"/>
                    <a:pt x="302" y="414"/>
                  </a:cubicBezTo>
                  <a:close/>
                  <a:moveTo>
                    <a:pt x="505" y="418"/>
                  </a:moveTo>
                  <a:cubicBezTo>
                    <a:pt x="476" y="471"/>
                    <a:pt x="428" y="505"/>
                    <a:pt x="374" y="524"/>
                  </a:cubicBezTo>
                  <a:cubicBezTo>
                    <a:pt x="385" y="515"/>
                    <a:pt x="396" y="505"/>
                    <a:pt x="406" y="495"/>
                  </a:cubicBezTo>
                  <a:cubicBezTo>
                    <a:pt x="408" y="494"/>
                    <a:pt x="406" y="492"/>
                    <a:pt x="404" y="493"/>
                  </a:cubicBezTo>
                  <a:cubicBezTo>
                    <a:pt x="398" y="498"/>
                    <a:pt x="393" y="503"/>
                    <a:pt x="387" y="509"/>
                  </a:cubicBezTo>
                  <a:cubicBezTo>
                    <a:pt x="387" y="509"/>
                    <a:pt x="387" y="509"/>
                    <a:pt x="387" y="509"/>
                  </a:cubicBezTo>
                  <a:cubicBezTo>
                    <a:pt x="381" y="514"/>
                    <a:pt x="375" y="518"/>
                    <a:pt x="370" y="523"/>
                  </a:cubicBezTo>
                  <a:cubicBezTo>
                    <a:pt x="370" y="523"/>
                    <a:pt x="370" y="522"/>
                    <a:pt x="372" y="521"/>
                  </a:cubicBezTo>
                  <a:cubicBezTo>
                    <a:pt x="372" y="521"/>
                    <a:pt x="372" y="520"/>
                    <a:pt x="372" y="520"/>
                  </a:cubicBezTo>
                  <a:cubicBezTo>
                    <a:pt x="377" y="515"/>
                    <a:pt x="381" y="510"/>
                    <a:pt x="386" y="505"/>
                  </a:cubicBezTo>
                  <a:cubicBezTo>
                    <a:pt x="394" y="498"/>
                    <a:pt x="402" y="491"/>
                    <a:pt x="409" y="483"/>
                  </a:cubicBezTo>
                  <a:cubicBezTo>
                    <a:pt x="410" y="481"/>
                    <a:pt x="408" y="479"/>
                    <a:pt x="406" y="480"/>
                  </a:cubicBezTo>
                  <a:cubicBezTo>
                    <a:pt x="400" y="487"/>
                    <a:pt x="393" y="493"/>
                    <a:pt x="387" y="500"/>
                  </a:cubicBezTo>
                  <a:cubicBezTo>
                    <a:pt x="375" y="509"/>
                    <a:pt x="352" y="526"/>
                    <a:pt x="366" y="508"/>
                  </a:cubicBezTo>
                  <a:cubicBezTo>
                    <a:pt x="371" y="503"/>
                    <a:pt x="377" y="498"/>
                    <a:pt x="382" y="493"/>
                  </a:cubicBezTo>
                  <a:cubicBezTo>
                    <a:pt x="388" y="487"/>
                    <a:pt x="394" y="480"/>
                    <a:pt x="400" y="474"/>
                  </a:cubicBezTo>
                  <a:cubicBezTo>
                    <a:pt x="401" y="473"/>
                    <a:pt x="402" y="472"/>
                    <a:pt x="403" y="470"/>
                  </a:cubicBezTo>
                  <a:cubicBezTo>
                    <a:pt x="404" y="470"/>
                    <a:pt x="405" y="469"/>
                    <a:pt x="406" y="468"/>
                  </a:cubicBezTo>
                  <a:cubicBezTo>
                    <a:pt x="409" y="466"/>
                    <a:pt x="411" y="465"/>
                    <a:pt x="411" y="463"/>
                  </a:cubicBezTo>
                  <a:cubicBezTo>
                    <a:pt x="413" y="461"/>
                    <a:pt x="415" y="459"/>
                    <a:pt x="417" y="456"/>
                  </a:cubicBezTo>
                  <a:cubicBezTo>
                    <a:pt x="418" y="455"/>
                    <a:pt x="416" y="452"/>
                    <a:pt x="414" y="454"/>
                  </a:cubicBezTo>
                  <a:cubicBezTo>
                    <a:pt x="407" y="461"/>
                    <a:pt x="399" y="469"/>
                    <a:pt x="392" y="477"/>
                  </a:cubicBezTo>
                  <a:cubicBezTo>
                    <a:pt x="386" y="483"/>
                    <a:pt x="379" y="489"/>
                    <a:pt x="373" y="495"/>
                  </a:cubicBezTo>
                  <a:cubicBezTo>
                    <a:pt x="368" y="500"/>
                    <a:pt x="363" y="504"/>
                    <a:pt x="361" y="505"/>
                  </a:cubicBezTo>
                  <a:cubicBezTo>
                    <a:pt x="365" y="501"/>
                    <a:pt x="369" y="496"/>
                    <a:pt x="373" y="492"/>
                  </a:cubicBezTo>
                  <a:cubicBezTo>
                    <a:pt x="389" y="478"/>
                    <a:pt x="403" y="463"/>
                    <a:pt x="417" y="448"/>
                  </a:cubicBezTo>
                  <a:cubicBezTo>
                    <a:pt x="417" y="448"/>
                    <a:pt x="417" y="448"/>
                    <a:pt x="417" y="448"/>
                  </a:cubicBezTo>
                  <a:cubicBezTo>
                    <a:pt x="419" y="446"/>
                    <a:pt x="421" y="444"/>
                    <a:pt x="423" y="442"/>
                  </a:cubicBezTo>
                  <a:cubicBezTo>
                    <a:pt x="424" y="440"/>
                    <a:pt x="422" y="437"/>
                    <a:pt x="420" y="439"/>
                  </a:cubicBezTo>
                  <a:cubicBezTo>
                    <a:pt x="418" y="441"/>
                    <a:pt x="416" y="444"/>
                    <a:pt x="414" y="446"/>
                  </a:cubicBezTo>
                  <a:cubicBezTo>
                    <a:pt x="410" y="450"/>
                    <a:pt x="406" y="454"/>
                    <a:pt x="402" y="458"/>
                  </a:cubicBezTo>
                  <a:cubicBezTo>
                    <a:pt x="396" y="465"/>
                    <a:pt x="389" y="471"/>
                    <a:pt x="383" y="477"/>
                  </a:cubicBezTo>
                  <a:cubicBezTo>
                    <a:pt x="379" y="480"/>
                    <a:pt x="376" y="484"/>
                    <a:pt x="372" y="487"/>
                  </a:cubicBezTo>
                  <a:cubicBezTo>
                    <a:pt x="367" y="492"/>
                    <a:pt x="361" y="497"/>
                    <a:pt x="354" y="502"/>
                  </a:cubicBezTo>
                  <a:cubicBezTo>
                    <a:pt x="360" y="498"/>
                    <a:pt x="365" y="489"/>
                    <a:pt x="371" y="481"/>
                  </a:cubicBezTo>
                  <a:cubicBezTo>
                    <a:pt x="396" y="463"/>
                    <a:pt x="417" y="440"/>
                    <a:pt x="436" y="417"/>
                  </a:cubicBezTo>
                  <a:cubicBezTo>
                    <a:pt x="438" y="415"/>
                    <a:pt x="435" y="412"/>
                    <a:pt x="434" y="414"/>
                  </a:cubicBezTo>
                  <a:cubicBezTo>
                    <a:pt x="410" y="436"/>
                    <a:pt x="385" y="457"/>
                    <a:pt x="365" y="481"/>
                  </a:cubicBezTo>
                  <a:cubicBezTo>
                    <a:pt x="361" y="484"/>
                    <a:pt x="348" y="494"/>
                    <a:pt x="353" y="485"/>
                  </a:cubicBezTo>
                  <a:cubicBezTo>
                    <a:pt x="354" y="483"/>
                    <a:pt x="355" y="481"/>
                    <a:pt x="356" y="479"/>
                  </a:cubicBezTo>
                  <a:cubicBezTo>
                    <a:pt x="357" y="477"/>
                    <a:pt x="359" y="476"/>
                    <a:pt x="360" y="475"/>
                  </a:cubicBezTo>
                  <a:cubicBezTo>
                    <a:pt x="381" y="463"/>
                    <a:pt x="398" y="444"/>
                    <a:pt x="415" y="425"/>
                  </a:cubicBezTo>
                  <a:cubicBezTo>
                    <a:pt x="428" y="415"/>
                    <a:pt x="441" y="404"/>
                    <a:pt x="450" y="389"/>
                  </a:cubicBezTo>
                  <a:cubicBezTo>
                    <a:pt x="452" y="387"/>
                    <a:pt x="449" y="385"/>
                    <a:pt x="447" y="387"/>
                  </a:cubicBezTo>
                  <a:cubicBezTo>
                    <a:pt x="434" y="398"/>
                    <a:pt x="422" y="411"/>
                    <a:pt x="411" y="424"/>
                  </a:cubicBezTo>
                  <a:cubicBezTo>
                    <a:pt x="409" y="425"/>
                    <a:pt x="408" y="426"/>
                    <a:pt x="406" y="427"/>
                  </a:cubicBezTo>
                  <a:cubicBezTo>
                    <a:pt x="416" y="416"/>
                    <a:pt x="425" y="404"/>
                    <a:pt x="435" y="392"/>
                  </a:cubicBezTo>
                  <a:cubicBezTo>
                    <a:pt x="437" y="391"/>
                    <a:pt x="438" y="389"/>
                    <a:pt x="438" y="388"/>
                  </a:cubicBezTo>
                  <a:cubicBezTo>
                    <a:pt x="441" y="385"/>
                    <a:pt x="443" y="382"/>
                    <a:pt x="445" y="379"/>
                  </a:cubicBezTo>
                  <a:cubicBezTo>
                    <a:pt x="447" y="377"/>
                    <a:pt x="444" y="374"/>
                    <a:pt x="443" y="376"/>
                  </a:cubicBezTo>
                  <a:cubicBezTo>
                    <a:pt x="422" y="399"/>
                    <a:pt x="401" y="422"/>
                    <a:pt x="380" y="446"/>
                  </a:cubicBezTo>
                  <a:cubicBezTo>
                    <a:pt x="379" y="447"/>
                    <a:pt x="378" y="448"/>
                    <a:pt x="377" y="449"/>
                  </a:cubicBezTo>
                  <a:cubicBezTo>
                    <a:pt x="368" y="457"/>
                    <a:pt x="360" y="465"/>
                    <a:pt x="354" y="475"/>
                  </a:cubicBezTo>
                  <a:cubicBezTo>
                    <a:pt x="341" y="483"/>
                    <a:pt x="340" y="479"/>
                    <a:pt x="344" y="472"/>
                  </a:cubicBezTo>
                  <a:cubicBezTo>
                    <a:pt x="358" y="461"/>
                    <a:pt x="370" y="449"/>
                    <a:pt x="383" y="436"/>
                  </a:cubicBezTo>
                  <a:cubicBezTo>
                    <a:pt x="391" y="428"/>
                    <a:pt x="399" y="419"/>
                    <a:pt x="407" y="410"/>
                  </a:cubicBezTo>
                  <a:cubicBezTo>
                    <a:pt x="408" y="409"/>
                    <a:pt x="412" y="404"/>
                    <a:pt x="416" y="399"/>
                  </a:cubicBezTo>
                  <a:cubicBezTo>
                    <a:pt x="421" y="394"/>
                    <a:pt x="426" y="390"/>
                    <a:pt x="431" y="385"/>
                  </a:cubicBezTo>
                  <a:cubicBezTo>
                    <a:pt x="432" y="383"/>
                    <a:pt x="430" y="380"/>
                    <a:pt x="428" y="382"/>
                  </a:cubicBezTo>
                  <a:cubicBezTo>
                    <a:pt x="426" y="384"/>
                    <a:pt x="423" y="387"/>
                    <a:pt x="421" y="389"/>
                  </a:cubicBezTo>
                  <a:cubicBezTo>
                    <a:pt x="420" y="390"/>
                    <a:pt x="419" y="391"/>
                    <a:pt x="418" y="392"/>
                  </a:cubicBezTo>
                  <a:cubicBezTo>
                    <a:pt x="394" y="416"/>
                    <a:pt x="364" y="435"/>
                    <a:pt x="346" y="464"/>
                  </a:cubicBezTo>
                  <a:cubicBezTo>
                    <a:pt x="341" y="467"/>
                    <a:pt x="337" y="471"/>
                    <a:pt x="336" y="474"/>
                  </a:cubicBezTo>
                  <a:cubicBezTo>
                    <a:pt x="345" y="456"/>
                    <a:pt x="358" y="440"/>
                    <a:pt x="371" y="425"/>
                  </a:cubicBezTo>
                  <a:cubicBezTo>
                    <a:pt x="372" y="424"/>
                    <a:pt x="373" y="423"/>
                    <a:pt x="374" y="422"/>
                  </a:cubicBezTo>
                  <a:cubicBezTo>
                    <a:pt x="390" y="406"/>
                    <a:pt x="404" y="389"/>
                    <a:pt x="418" y="372"/>
                  </a:cubicBezTo>
                  <a:cubicBezTo>
                    <a:pt x="420" y="370"/>
                    <a:pt x="417" y="368"/>
                    <a:pt x="415" y="369"/>
                  </a:cubicBezTo>
                  <a:cubicBezTo>
                    <a:pt x="401" y="386"/>
                    <a:pt x="385" y="403"/>
                    <a:pt x="371" y="420"/>
                  </a:cubicBezTo>
                  <a:cubicBezTo>
                    <a:pt x="370" y="421"/>
                    <a:pt x="369" y="422"/>
                    <a:pt x="368" y="423"/>
                  </a:cubicBezTo>
                  <a:cubicBezTo>
                    <a:pt x="359" y="432"/>
                    <a:pt x="340" y="443"/>
                    <a:pt x="334" y="454"/>
                  </a:cubicBezTo>
                  <a:cubicBezTo>
                    <a:pt x="336" y="450"/>
                    <a:pt x="338" y="446"/>
                    <a:pt x="341" y="443"/>
                  </a:cubicBezTo>
                  <a:cubicBezTo>
                    <a:pt x="367" y="418"/>
                    <a:pt x="393" y="392"/>
                    <a:pt x="410" y="360"/>
                  </a:cubicBezTo>
                  <a:cubicBezTo>
                    <a:pt x="411" y="358"/>
                    <a:pt x="409" y="357"/>
                    <a:pt x="407" y="358"/>
                  </a:cubicBezTo>
                  <a:cubicBezTo>
                    <a:pt x="392" y="372"/>
                    <a:pt x="381" y="390"/>
                    <a:pt x="367" y="406"/>
                  </a:cubicBezTo>
                  <a:cubicBezTo>
                    <a:pt x="358" y="417"/>
                    <a:pt x="349" y="427"/>
                    <a:pt x="341" y="438"/>
                  </a:cubicBezTo>
                  <a:cubicBezTo>
                    <a:pt x="338" y="440"/>
                    <a:pt x="335" y="443"/>
                    <a:pt x="332" y="446"/>
                  </a:cubicBezTo>
                  <a:cubicBezTo>
                    <a:pt x="314" y="463"/>
                    <a:pt x="339" y="425"/>
                    <a:pt x="342" y="420"/>
                  </a:cubicBezTo>
                  <a:cubicBezTo>
                    <a:pt x="360" y="395"/>
                    <a:pt x="383" y="375"/>
                    <a:pt x="402" y="352"/>
                  </a:cubicBezTo>
                  <a:cubicBezTo>
                    <a:pt x="404" y="350"/>
                    <a:pt x="401" y="347"/>
                    <a:pt x="399" y="349"/>
                  </a:cubicBezTo>
                  <a:cubicBezTo>
                    <a:pt x="373" y="374"/>
                    <a:pt x="353" y="404"/>
                    <a:pt x="324" y="426"/>
                  </a:cubicBezTo>
                  <a:cubicBezTo>
                    <a:pt x="325" y="425"/>
                    <a:pt x="331" y="410"/>
                    <a:pt x="332" y="407"/>
                  </a:cubicBezTo>
                  <a:cubicBezTo>
                    <a:pt x="332" y="407"/>
                    <a:pt x="332" y="407"/>
                    <a:pt x="333" y="407"/>
                  </a:cubicBezTo>
                  <a:cubicBezTo>
                    <a:pt x="338" y="401"/>
                    <a:pt x="343" y="395"/>
                    <a:pt x="348" y="390"/>
                  </a:cubicBezTo>
                  <a:cubicBezTo>
                    <a:pt x="356" y="380"/>
                    <a:pt x="364" y="371"/>
                    <a:pt x="373" y="361"/>
                  </a:cubicBezTo>
                  <a:cubicBezTo>
                    <a:pt x="373" y="360"/>
                    <a:pt x="375" y="358"/>
                    <a:pt x="376" y="356"/>
                  </a:cubicBezTo>
                  <a:cubicBezTo>
                    <a:pt x="381" y="350"/>
                    <a:pt x="386" y="345"/>
                    <a:pt x="391" y="339"/>
                  </a:cubicBezTo>
                  <a:cubicBezTo>
                    <a:pt x="392" y="337"/>
                    <a:pt x="390" y="334"/>
                    <a:pt x="388" y="336"/>
                  </a:cubicBezTo>
                  <a:cubicBezTo>
                    <a:pt x="384" y="341"/>
                    <a:pt x="381" y="345"/>
                    <a:pt x="377" y="350"/>
                  </a:cubicBezTo>
                  <a:cubicBezTo>
                    <a:pt x="361" y="368"/>
                    <a:pt x="343" y="384"/>
                    <a:pt x="330" y="404"/>
                  </a:cubicBezTo>
                  <a:cubicBezTo>
                    <a:pt x="324" y="410"/>
                    <a:pt x="319" y="416"/>
                    <a:pt x="313" y="422"/>
                  </a:cubicBezTo>
                  <a:cubicBezTo>
                    <a:pt x="301" y="436"/>
                    <a:pt x="296" y="443"/>
                    <a:pt x="309" y="423"/>
                  </a:cubicBezTo>
                  <a:cubicBezTo>
                    <a:pt x="332" y="387"/>
                    <a:pt x="363" y="357"/>
                    <a:pt x="386" y="321"/>
                  </a:cubicBezTo>
                  <a:cubicBezTo>
                    <a:pt x="432" y="288"/>
                    <a:pt x="472" y="248"/>
                    <a:pt x="516" y="212"/>
                  </a:cubicBezTo>
                  <a:cubicBezTo>
                    <a:pt x="524" y="205"/>
                    <a:pt x="525" y="204"/>
                    <a:pt x="517" y="212"/>
                  </a:cubicBezTo>
                  <a:cubicBezTo>
                    <a:pt x="512" y="219"/>
                    <a:pt x="506" y="225"/>
                    <a:pt x="500" y="231"/>
                  </a:cubicBezTo>
                  <a:cubicBezTo>
                    <a:pt x="490" y="242"/>
                    <a:pt x="479" y="252"/>
                    <a:pt x="468" y="262"/>
                  </a:cubicBezTo>
                  <a:cubicBezTo>
                    <a:pt x="449" y="280"/>
                    <a:pt x="428" y="297"/>
                    <a:pt x="409" y="315"/>
                  </a:cubicBezTo>
                  <a:cubicBezTo>
                    <a:pt x="404" y="317"/>
                    <a:pt x="402" y="319"/>
                    <a:pt x="403" y="321"/>
                  </a:cubicBezTo>
                  <a:cubicBezTo>
                    <a:pt x="400" y="323"/>
                    <a:pt x="398" y="325"/>
                    <a:pt x="396" y="327"/>
                  </a:cubicBezTo>
                  <a:cubicBezTo>
                    <a:pt x="395" y="329"/>
                    <a:pt x="397" y="331"/>
                    <a:pt x="399" y="330"/>
                  </a:cubicBezTo>
                  <a:cubicBezTo>
                    <a:pt x="404" y="325"/>
                    <a:pt x="409" y="320"/>
                    <a:pt x="414" y="316"/>
                  </a:cubicBezTo>
                  <a:cubicBezTo>
                    <a:pt x="414" y="316"/>
                    <a:pt x="415" y="316"/>
                    <a:pt x="416" y="315"/>
                  </a:cubicBezTo>
                  <a:cubicBezTo>
                    <a:pt x="418" y="314"/>
                    <a:pt x="420" y="312"/>
                    <a:pt x="421" y="310"/>
                  </a:cubicBezTo>
                  <a:cubicBezTo>
                    <a:pt x="421" y="310"/>
                    <a:pt x="421" y="310"/>
                    <a:pt x="421" y="310"/>
                  </a:cubicBezTo>
                  <a:cubicBezTo>
                    <a:pt x="429" y="304"/>
                    <a:pt x="437" y="297"/>
                    <a:pt x="445" y="292"/>
                  </a:cubicBezTo>
                  <a:cubicBezTo>
                    <a:pt x="433" y="306"/>
                    <a:pt x="418" y="317"/>
                    <a:pt x="408" y="333"/>
                  </a:cubicBezTo>
                  <a:cubicBezTo>
                    <a:pt x="407" y="335"/>
                    <a:pt x="409" y="337"/>
                    <a:pt x="411" y="336"/>
                  </a:cubicBezTo>
                  <a:cubicBezTo>
                    <a:pt x="416" y="332"/>
                    <a:pt x="421" y="328"/>
                    <a:pt x="426" y="324"/>
                  </a:cubicBezTo>
                  <a:cubicBezTo>
                    <a:pt x="423" y="327"/>
                    <a:pt x="421" y="331"/>
                    <a:pt x="418" y="334"/>
                  </a:cubicBezTo>
                  <a:cubicBezTo>
                    <a:pt x="417" y="336"/>
                    <a:pt x="419" y="338"/>
                    <a:pt x="421" y="337"/>
                  </a:cubicBezTo>
                  <a:cubicBezTo>
                    <a:pt x="428" y="333"/>
                    <a:pt x="434" y="329"/>
                    <a:pt x="441" y="324"/>
                  </a:cubicBezTo>
                  <a:cubicBezTo>
                    <a:pt x="435" y="330"/>
                    <a:pt x="429" y="336"/>
                    <a:pt x="424" y="342"/>
                  </a:cubicBezTo>
                  <a:cubicBezTo>
                    <a:pt x="423" y="344"/>
                    <a:pt x="425" y="346"/>
                    <a:pt x="426" y="345"/>
                  </a:cubicBezTo>
                  <a:cubicBezTo>
                    <a:pt x="429" y="345"/>
                    <a:pt x="431" y="343"/>
                    <a:pt x="434" y="342"/>
                  </a:cubicBezTo>
                  <a:cubicBezTo>
                    <a:pt x="428" y="349"/>
                    <a:pt x="423" y="356"/>
                    <a:pt x="421" y="365"/>
                  </a:cubicBezTo>
                  <a:cubicBezTo>
                    <a:pt x="420" y="366"/>
                    <a:pt x="422" y="368"/>
                    <a:pt x="423" y="367"/>
                  </a:cubicBezTo>
                  <a:cubicBezTo>
                    <a:pt x="427" y="365"/>
                    <a:pt x="431" y="363"/>
                    <a:pt x="435" y="360"/>
                  </a:cubicBezTo>
                  <a:cubicBezTo>
                    <a:pt x="435" y="361"/>
                    <a:pt x="436" y="362"/>
                    <a:pt x="437" y="361"/>
                  </a:cubicBezTo>
                  <a:cubicBezTo>
                    <a:pt x="443" y="357"/>
                    <a:pt x="449" y="354"/>
                    <a:pt x="455" y="350"/>
                  </a:cubicBezTo>
                  <a:cubicBezTo>
                    <a:pt x="450" y="354"/>
                    <a:pt x="447" y="359"/>
                    <a:pt x="447" y="364"/>
                  </a:cubicBezTo>
                  <a:cubicBezTo>
                    <a:pt x="447" y="365"/>
                    <a:pt x="448" y="365"/>
                    <a:pt x="448" y="364"/>
                  </a:cubicBezTo>
                  <a:cubicBezTo>
                    <a:pt x="449" y="357"/>
                    <a:pt x="459" y="350"/>
                    <a:pt x="463" y="346"/>
                  </a:cubicBezTo>
                  <a:cubicBezTo>
                    <a:pt x="469" y="340"/>
                    <a:pt x="476" y="335"/>
                    <a:pt x="482" y="329"/>
                  </a:cubicBezTo>
                  <a:cubicBezTo>
                    <a:pt x="483" y="327"/>
                    <a:pt x="481" y="325"/>
                    <a:pt x="479" y="326"/>
                  </a:cubicBezTo>
                  <a:cubicBezTo>
                    <a:pt x="472" y="332"/>
                    <a:pt x="465" y="338"/>
                    <a:pt x="458" y="344"/>
                  </a:cubicBezTo>
                  <a:cubicBezTo>
                    <a:pt x="462" y="339"/>
                    <a:pt x="467" y="335"/>
                    <a:pt x="471" y="330"/>
                  </a:cubicBezTo>
                  <a:cubicBezTo>
                    <a:pt x="472" y="328"/>
                    <a:pt x="470" y="325"/>
                    <a:pt x="468" y="327"/>
                  </a:cubicBezTo>
                  <a:cubicBezTo>
                    <a:pt x="455" y="339"/>
                    <a:pt x="442" y="352"/>
                    <a:pt x="426" y="361"/>
                  </a:cubicBezTo>
                  <a:cubicBezTo>
                    <a:pt x="431" y="349"/>
                    <a:pt x="441" y="340"/>
                    <a:pt x="451" y="333"/>
                  </a:cubicBezTo>
                  <a:cubicBezTo>
                    <a:pt x="457" y="328"/>
                    <a:pt x="463" y="323"/>
                    <a:pt x="469" y="319"/>
                  </a:cubicBezTo>
                  <a:cubicBezTo>
                    <a:pt x="471" y="317"/>
                    <a:pt x="469" y="314"/>
                    <a:pt x="467" y="315"/>
                  </a:cubicBezTo>
                  <a:cubicBezTo>
                    <a:pt x="461" y="320"/>
                    <a:pt x="455" y="324"/>
                    <a:pt x="449" y="329"/>
                  </a:cubicBezTo>
                  <a:cubicBezTo>
                    <a:pt x="443" y="333"/>
                    <a:pt x="438" y="336"/>
                    <a:pt x="432" y="339"/>
                  </a:cubicBezTo>
                  <a:cubicBezTo>
                    <a:pt x="444" y="325"/>
                    <a:pt x="459" y="316"/>
                    <a:pt x="472" y="304"/>
                  </a:cubicBezTo>
                  <a:cubicBezTo>
                    <a:pt x="474" y="302"/>
                    <a:pt x="471" y="299"/>
                    <a:pt x="469" y="301"/>
                  </a:cubicBezTo>
                  <a:cubicBezTo>
                    <a:pt x="455" y="309"/>
                    <a:pt x="442" y="319"/>
                    <a:pt x="428" y="328"/>
                  </a:cubicBezTo>
                  <a:cubicBezTo>
                    <a:pt x="438" y="316"/>
                    <a:pt x="450" y="307"/>
                    <a:pt x="459" y="296"/>
                  </a:cubicBezTo>
                  <a:cubicBezTo>
                    <a:pt x="460" y="295"/>
                    <a:pt x="460" y="294"/>
                    <a:pt x="459" y="293"/>
                  </a:cubicBezTo>
                  <a:cubicBezTo>
                    <a:pt x="482" y="273"/>
                    <a:pt x="504" y="251"/>
                    <a:pt x="529" y="234"/>
                  </a:cubicBezTo>
                  <a:cubicBezTo>
                    <a:pt x="506" y="251"/>
                    <a:pt x="481" y="277"/>
                    <a:pt x="463" y="299"/>
                  </a:cubicBezTo>
                  <a:cubicBezTo>
                    <a:pt x="462" y="300"/>
                    <a:pt x="464" y="302"/>
                    <a:pt x="465" y="302"/>
                  </a:cubicBezTo>
                  <a:cubicBezTo>
                    <a:pt x="491" y="294"/>
                    <a:pt x="510" y="274"/>
                    <a:pt x="531" y="258"/>
                  </a:cubicBezTo>
                  <a:cubicBezTo>
                    <a:pt x="547" y="247"/>
                    <a:pt x="515" y="274"/>
                    <a:pt x="511" y="277"/>
                  </a:cubicBezTo>
                  <a:cubicBezTo>
                    <a:pt x="499" y="288"/>
                    <a:pt x="485" y="297"/>
                    <a:pt x="474" y="309"/>
                  </a:cubicBezTo>
                  <a:cubicBezTo>
                    <a:pt x="472" y="310"/>
                    <a:pt x="474" y="313"/>
                    <a:pt x="476" y="312"/>
                  </a:cubicBezTo>
                  <a:cubicBezTo>
                    <a:pt x="486" y="306"/>
                    <a:pt x="495" y="299"/>
                    <a:pt x="505" y="293"/>
                  </a:cubicBezTo>
                  <a:cubicBezTo>
                    <a:pt x="512" y="288"/>
                    <a:pt x="523" y="283"/>
                    <a:pt x="528" y="277"/>
                  </a:cubicBezTo>
                  <a:cubicBezTo>
                    <a:pt x="515" y="293"/>
                    <a:pt x="496" y="303"/>
                    <a:pt x="484" y="321"/>
                  </a:cubicBezTo>
                  <a:cubicBezTo>
                    <a:pt x="483" y="322"/>
                    <a:pt x="484" y="324"/>
                    <a:pt x="486" y="323"/>
                  </a:cubicBezTo>
                  <a:cubicBezTo>
                    <a:pt x="498" y="319"/>
                    <a:pt x="508" y="312"/>
                    <a:pt x="518" y="304"/>
                  </a:cubicBezTo>
                  <a:cubicBezTo>
                    <a:pt x="523" y="300"/>
                    <a:pt x="544" y="279"/>
                    <a:pt x="528" y="297"/>
                  </a:cubicBezTo>
                  <a:cubicBezTo>
                    <a:pt x="521" y="305"/>
                    <a:pt x="512" y="313"/>
                    <a:pt x="503" y="320"/>
                  </a:cubicBezTo>
                  <a:cubicBezTo>
                    <a:pt x="501" y="322"/>
                    <a:pt x="504" y="325"/>
                    <a:pt x="506" y="323"/>
                  </a:cubicBezTo>
                  <a:cubicBezTo>
                    <a:pt x="512" y="318"/>
                    <a:pt x="518" y="313"/>
                    <a:pt x="524" y="309"/>
                  </a:cubicBezTo>
                  <a:cubicBezTo>
                    <a:pt x="532" y="303"/>
                    <a:pt x="533" y="303"/>
                    <a:pt x="527" y="309"/>
                  </a:cubicBezTo>
                  <a:cubicBezTo>
                    <a:pt x="522" y="314"/>
                    <a:pt x="517" y="319"/>
                    <a:pt x="513" y="325"/>
                  </a:cubicBezTo>
                  <a:cubicBezTo>
                    <a:pt x="512" y="327"/>
                    <a:pt x="514" y="329"/>
                    <a:pt x="516" y="328"/>
                  </a:cubicBezTo>
                  <a:cubicBezTo>
                    <a:pt x="517" y="328"/>
                    <a:pt x="518" y="327"/>
                    <a:pt x="519" y="326"/>
                  </a:cubicBezTo>
                  <a:cubicBezTo>
                    <a:pt x="516" y="331"/>
                    <a:pt x="512" y="336"/>
                    <a:pt x="510" y="341"/>
                  </a:cubicBezTo>
                  <a:cubicBezTo>
                    <a:pt x="509" y="343"/>
                    <a:pt x="510" y="345"/>
                    <a:pt x="512" y="344"/>
                  </a:cubicBezTo>
                  <a:cubicBezTo>
                    <a:pt x="523" y="342"/>
                    <a:pt x="515" y="349"/>
                    <a:pt x="512" y="356"/>
                  </a:cubicBezTo>
                  <a:cubicBezTo>
                    <a:pt x="511" y="358"/>
                    <a:pt x="513" y="360"/>
                    <a:pt x="515" y="359"/>
                  </a:cubicBezTo>
                  <a:cubicBezTo>
                    <a:pt x="518" y="357"/>
                    <a:pt x="522" y="355"/>
                    <a:pt x="525" y="353"/>
                  </a:cubicBezTo>
                  <a:cubicBezTo>
                    <a:pt x="527" y="352"/>
                    <a:pt x="526" y="349"/>
                    <a:pt x="523" y="349"/>
                  </a:cubicBezTo>
                  <a:cubicBezTo>
                    <a:pt x="520" y="351"/>
                    <a:pt x="520" y="351"/>
                    <a:pt x="520" y="351"/>
                  </a:cubicBezTo>
                  <a:cubicBezTo>
                    <a:pt x="522" y="346"/>
                    <a:pt x="524" y="340"/>
                    <a:pt x="525" y="340"/>
                  </a:cubicBezTo>
                  <a:cubicBezTo>
                    <a:pt x="525" y="338"/>
                    <a:pt x="524" y="336"/>
                    <a:pt x="522" y="337"/>
                  </a:cubicBezTo>
                  <a:cubicBezTo>
                    <a:pt x="506" y="343"/>
                    <a:pt x="529" y="322"/>
                    <a:pt x="533" y="317"/>
                  </a:cubicBezTo>
                  <a:cubicBezTo>
                    <a:pt x="535" y="316"/>
                    <a:pt x="533" y="313"/>
                    <a:pt x="531" y="315"/>
                  </a:cubicBezTo>
                  <a:cubicBezTo>
                    <a:pt x="508" y="333"/>
                    <a:pt x="533" y="307"/>
                    <a:pt x="538" y="300"/>
                  </a:cubicBezTo>
                  <a:cubicBezTo>
                    <a:pt x="539" y="298"/>
                    <a:pt x="537" y="296"/>
                    <a:pt x="536" y="297"/>
                  </a:cubicBezTo>
                  <a:cubicBezTo>
                    <a:pt x="533" y="298"/>
                    <a:pt x="531" y="300"/>
                    <a:pt x="529" y="301"/>
                  </a:cubicBezTo>
                  <a:cubicBezTo>
                    <a:pt x="533" y="296"/>
                    <a:pt x="538" y="292"/>
                    <a:pt x="542" y="286"/>
                  </a:cubicBezTo>
                  <a:cubicBezTo>
                    <a:pt x="542" y="286"/>
                    <a:pt x="542" y="286"/>
                    <a:pt x="542" y="286"/>
                  </a:cubicBezTo>
                  <a:cubicBezTo>
                    <a:pt x="540" y="332"/>
                    <a:pt x="527" y="378"/>
                    <a:pt x="505" y="418"/>
                  </a:cubicBezTo>
                  <a:close/>
                  <a:moveTo>
                    <a:pt x="380" y="469"/>
                  </a:moveTo>
                  <a:cubicBezTo>
                    <a:pt x="391" y="458"/>
                    <a:pt x="403" y="447"/>
                    <a:pt x="414" y="436"/>
                  </a:cubicBezTo>
                  <a:cubicBezTo>
                    <a:pt x="405" y="447"/>
                    <a:pt x="395" y="457"/>
                    <a:pt x="384" y="466"/>
                  </a:cubicBezTo>
                  <a:cubicBezTo>
                    <a:pt x="383" y="467"/>
                    <a:pt x="382" y="468"/>
                    <a:pt x="380" y="469"/>
                  </a:cubicBezTo>
                  <a:close/>
                  <a:moveTo>
                    <a:pt x="354" y="457"/>
                  </a:moveTo>
                  <a:cubicBezTo>
                    <a:pt x="355" y="456"/>
                    <a:pt x="355" y="456"/>
                    <a:pt x="356" y="455"/>
                  </a:cubicBezTo>
                  <a:cubicBezTo>
                    <a:pt x="363" y="445"/>
                    <a:pt x="373" y="437"/>
                    <a:pt x="382" y="429"/>
                  </a:cubicBezTo>
                  <a:cubicBezTo>
                    <a:pt x="386" y="425"/>
                    <a:pt x="391" y="421"/>
                    <a:pt x="396" y="416"/>
                  </a:cubicBezTo>
                  <a:cubicBezTo>
                    <a:pt x="386" y="426"/>
                    <a:pt x="377" y="436"/>
                    <a:pt x="368" y="446"/>
                  </a:cubicBezTo>
                  <a:cubicBezTo>
                    <a:pt x="365" y="449"/>
                    <a:pt x="360" y="453"/>
                    <a:pt x="354" y="457"/>
                  </a:cubicBezTo>
                  <a:close/>
                  <a:moveTo>
                    <a:pt x="360" y="419"/>
                  </a:moveTo>
                  <a:cubicBezTo>
                    <a:pt x="368" y="409"/>
                    <a:pt x="377" y="400"/>
                    <a:pt x="385" y="390"/>
                  </a:cubicBezTo>
                  <a:cubicBezTo>
                    <a:pt x="388" y="385"/>
                    <a:pt x="411" y="353"/>
                    <a:pt x="399" y="371"/>
                  </a:cubicBezTo>
                  <a:cubicBezTo>
                    <a:pt x="389" y="388"/>
                    <a:pt x="376" y="402"/>
                    <a:pt x="362" y="416"/>
                  </a:cubicBezTo>
                  <a:cubicBezTo>
                    <a:pt x="362" y="417"/>
                    <a:pt x="361" y="418"/>
                    <a:pt x="360" y="419"/>
                  </a:cubicBezTo>
                  <a:close/>
                  <a:moveTo>
                    <a:pt x="542" y="285"/>
                  </a:moveTo>
                  <a:cubicBezTo>
                    <a:pt x="542" y="284"/>
                    <a:pt x="540" y="283"/>
                    <a:pt x="539" y="284"/>
                  </a:cubicBezTo>
                  <a:cubicBezTo>
                    <a:pt x="524" y="293"/>
                    <a:pt x="512" y="305"/>
                    <a:pt x="497" y="314"/>
                  </a:cubicBezTo>
                  <a:cubicBezTo>
                    <a:pt x="494" y="311"/>
                    <a:pt x="496" y="308"/>
                    <a:pt x="501" y="306"/>
                  </a:cubicBezTo>
                  <a:cubicBezTo>
                    <a:pt x="505" y="302"/>
                    <a:pt x="509" y="299"/>
                    <a:pt x="513" y="296"/>
                  </a:cubicBezTo>
                  <a:cubicBezTo>
                    <a:pt x="521" y="289"/>
                    <a:pt x="529" y="282"/>
                    <a:pt x="536" y="274"/>
                  </a:cubicBezTo>
                  <a:cubicBezTo>
                    <a:pt x="537" y="272"/>
                    <a:pt x="535" y="270"/>
                    <a:pt x="533" y="271"/>
                  </a:cubicBezTo>
                  <a:cubicBezTo>
                    <a:pt x="523" y="277"/>
                    <a:pt x="513" y="283"/>
                    <a:pt x="503" y="290"/>
                  </a:cubicBezTo>
                  <a:cubicBezTo>
                    <a:pt x="499" y="292"/>
                    <a:pt x="471" y="315"/>
                    <a:pt x="488" y="300"/>
                  </a:cubicBezTo>
                  <a:cubicBezTo>
                    <a:pt x="506" y="284"/>
                    <a:pt x="526" y="271"/>
                    <a:pt x="542" y="253"/>
                  </a:cubicBezTo>
                  <a:cubicBezTo>
                    <a:pt x="542" y="264"/>
                    <a:pt x="542" y="274"/>
                    <a:pt x="542" y="2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2" name="Freeform 33"/>
            <p:cNvSpPr/>
            <p:nvPr/>
          </p:nvSpPr>
          <p:spPr bwMode="auto">
            <a:xfrm>
              <a:off x="5280025" y="2974975"/>
              <a:ext cx="109538" cy="125413"/>
            </a:xfrm>
            <a:custGeom>
              <a:avLst/>
              <a:gdLst>
                <a:gd name="T0" fmla="*/ 27 w 29"/>
                <a:gd name="T1" fmla="*/ 11 h 33"/>
                <a:gd name="T2" fmla="*/ 27 w 29"/>
                <a:gd name="T3" fmla="*/ 7 h 33"/>
                <a:gd name="T4" fmla="*/ 26 w 29"/>
                <a:gd name="T5" fmla="*/ 5 h 33"/>
                <a:gd name="T6" fmla="*/ 27 w 29"/>
                <a:gd name="T7" fmla="*/ 3 h 33"/>
                <a:gd name="T8" fmla="*/ 24 w 29"/>
                <a:gd name="T9" fmla="*/ 1 h 33"/>
                <a:gd name="T10" fmla="*/ 5 w 29"/>
                <a:gd name="T11" fmla="*/ 21 h 33"/>
                <a:gd name="T12" fmla="*/ 7 w 29"/>
                <a:gd name="T13" fmla="*/ 24 h 33"/>
                <a:gd name="T14" fmla="*/ 15 w 29"/>
                <a:gd name="T15" fmla="*/ 17 h 33"/>
                <a:gd name="T16" fmla="*/ 0 w 29"/>
                <a:gd name="T17" fmla="*/ 30 h 33"/>
                <a:gd name="T18" fmla="*/ 1 w 29"/>
                <a:gd name="T19" fmla="*/ 32 h 33"/>
                <a:gd name="T20" fmla="*/ 22 w 29"/>
                <a:gd name="T21" fmla="*/ 12 h 33"/>
                <a:gd name="T22" fmla="*/ 24 w 29"/>
                <a:gd name="T23" fmla="*/ 11 h 33"/>
                <a:gd name="T24" fmla="*/ 18 w 29"/>
                <a:gd name="T25" fmla="*/ 25 h 33"/>
                <a:gd name="T26" fmla="*/ 16 w 29"/>
                <a:gd name="T27" fmla="*/ 29 h 33"/>
                <a:gd name="T28" fmla="*/ 19 w 29"/>
                <a:gd name="T29" fmla="*/ 31 h 33"/>
                <a:gd name="T30" fmla="*/ 28 w 29"/>
                <a:gd name="T31" fmla="*/ 13 h 33"/>
                <a:gd name="T32" fmla="*/ 27 w 29"/>
                <a:gd name="T33" fmla="*/ 1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3">
                  <a:moveTo>
                    <a:pt x="27" y="11"/>
                  </a:moveTo>
                  <a:cubicBezTo>
                    <a:pt x="28" y="10"/>
                    <a:pt x="28" y="9"/>
                    <a:pt x="27" y="7"/>
                  </a:cubicBezTo>
                  <a:cubicBezTo>
                    <a:pt x="27" y="6"/>
                    <a:pt x="27" y="5"/>
                    <a:pt x="26" y="5"/>
                  </a:cubicBezTo>
                  <a:cubicBezTo>
                    <a:pt x="26" y="5"/>
                    <a:pt x="27" y="4"/>
                    <a:pt x="27" y="3"/>
                  </a:cubicBezTo>
                  <a:cubicBezTo>
                    <a:pt x="28" y="2"/>
                    <a:pt x="26" y="0"/>
                    <a:pt x="24" y="1"/>
                  </a:cubicBezTo>
                  <a:cubicBezTo>
                    <a:pt x="17" y="7"/>
                    <a:pt x="11" y="14"/>
                    <a:pt x="5" y="21"/>
                  </a:cubicBezTo>
                  <a:cubicBezTo>
                    <a:pt x="3" y="22"/>
                    <a:pt x="5" y="25"/>
                    <a:pt x="7" y="24"/>
                  </a:cubicBezTo>
                  <a:cubicBezTo>
                    <a:pt x="10" y="22"/>
                    <a:pt x="12" y="19"/>
                    <a:pt x="15" y="17"/>
                  </a:cubicBezTo>
                  <a:cubicBezTo>
                    <a:pt x="11" y="23"/>
                    <a:pt x="7" y="28"/>
                    <a:pt x="0" y="30"/>
                  </a:cubicBezTo>
                  <a:cubicBezTo>
                    <a:pt x="0" y="31"/>
                    <a:pt x="0" y="32"/>
                    <a:pt x="1" y="32"/>
                  </a:cubicBezTo>
                  <a:cubicBezTo>
                    <a:pt x="10" y="29"/>
                    <a:pt x="16" y="20"/>
                    <a:pt x="22" y="12"/>
                  </a:cubicBezTo>
                  <a:cubicBezTo>
                    <a:pt x="22" y="12"/>
                    <a:pt x="23" y="11"/>
                    <a:pt x="24" y="11"/>
                  </a:cubicBezTo>
                  <a:cubicBezTo>
                    <a:pt x="23" y="16"/>
                    <a:pt x="21" y="20"/>
                    <a:pt x="18" y="25"/>
                  </a:cubicBezTo>
                  <a:cubicBezTo>
                    <a:pt x="17" y="26"/>
                    <a:pt x="17" y="28"/>
                    <a:pt x="16" y="29"/>
                  </a:cubicBezTo>
                  <a:cubicBezTo>
                    <a:pt x="15" y="31"/>
                    <a:pt x="18" y="33"/>
                    <a:pt x="19" y="31"/>
                  </a:cubicBezTo>
                  <a:cubicBezTo>
                    <a:pt x="23" y="25"/>
                    <a:pt x="26" y="20"/>
                    <a:pt x="28" y="13"/>
                  </a:cubicBezTo>
                  <a:cubicBezTo>
                    <a:pt x="29" y="12"/>
                    <a:pt x="28" y="12"/>
                    <a:pt x="27"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3" name="Freeform 38"/>
            <p:cNvSpPr/>
            <p:nvPr/>
          </p:nvSpPr>
          <p:spPr bwMode="auto">
            <a:xfrm>
              <a:off x="3252788" y="1671638"/>
              <a:ext cx="49213" cy="68263"/>
            </a:xfrm>
            <a:custGeom>
              <a:avLst/>
              <a:gdLst>
                <a:gd name="T0" fmla="*/ 9 w 13"/>
                <a:gd name="T1" fmla="*/ 7 h 18"/>
                <a:gd name="T2" fmla="*/ 6 w 13"/>
                <a:gd name="T3" fmla="*/ 6 h 18"/>
                <a:gd name="T4" fmla="*/ 5 w 13"/>
                <a:gd name="T5" fmla="*/ 8 h 18"/>
                <a:gd name="T6" fmla="*/ 4 w 13"/>
                <a:gd name="T7" fmla="*/ 7 h 18"/>
                <a:gd name="T8" fmla="*/ 4 w 13"/>
                <a:gd name="T9" fmla="*/ 2 h 18"/>
                <a:gd name="T10" fmla="*/ 2 w 13"/>
                <a:gd name="T11" fmla="*/ 1 h 18"/>
                <a:gd name="T12" fmla="*/ 0 w 13"/>
                <a:gd name="T13" fmla="*/ 5 h 18"/>
                <a:gd name="T14" fmla="*/ 1 w 13"/>
                <a:gd name="T15" fmla="*/ 7 h 18"/>
                <a:gd name="T16" fmla="*/ 0 w 13"/>
                <a:gd name="T17" fmla="*/ 14 h 18"/>
                <a:gd name="T18" fmla="*/ 3 w 13"/>
                <a:gd name="T19" fmla="*/ 15 h 18"/>
                <a:gd name="T20" fmla="*/ 7 w 13"/>
                <a:gd name="T21" fmla="*/ 11 h 18"/>
                <a:gd name="T22" fmla="*/ 10 w 13"/>
                <a:gd name="T23" fmla="*/ 17 h 18"/>
                <a:gd name="T24" fmla="*/ 12 w 13"/>
                <a:gd name="T25" fmla="*/ 16 h 18"/>
                <a:gd name="T26" fmla="*/ 9 w 13"/>
                <a:gd name="T2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8">
                  <a:moveTo>
                    <a:pt x="9" y="7"/>
                  </a:moveTo>
                  <a:cubicBezTo>
                    <a:pt x="9" y="6"/>
                    <a:pt x="7" y="5"/>
                    <a:pt x="6" y="6"/>
                  </a:cubicBezTo>
                  <a:cubicBezTo>
                    <a:pt x="6" y="7"/>
                    <a:pt x="5" y="8"/>
                    <a:pt x="5" y="8"/>
                  </a:cubicBezTo>
                  <a:cubicBezTo>
                    <a:pt x="4" y="8"/>
                    <a:pt x="4" y="8"/>
                    <a:pt x="4" y="7"/>
                  </a:cubicBezTo>
                  <a:cubicBezTo>
                    <a:pt x="4" y="5"/>
                    <a:pt x="4" y="4"/>
                    <a:pt x="4" y="2"/>
                  </a:cubicBezTo>
                  <a:cubicBezTo>
                    <a:pt x="4" y="1"/>
                    <a:pt x="3" y="0"/>
                    <a:pt x="2" y="1"/>
                  </a:cubicBezTo>
                  <a:cubicBezTo>
                    <a:pt x="1" y="2"/>
                    <a:pt x="0" y="4"/>
                    <a:pt x="0" y="5"/>
                  </a:cubicBezTo>
                  <a:cubicBezTo>
                    <a:pt x="1" y="6"/>
                    <a:pt x="1" y="6"/>
                    <a:pt x="1" y="7"/>
                  </a:cubicBezTo>
                  <a:cubicBezTo>
                    <a:pt x="1" y="9"/>
                    <a:pt x="1" y="11"/>
                    <a:pt x="0" y="14"/>
                  </a:cubicBezTo>
                  <a:cubicBezTo>
                    <a:pt x="0" y="16"/>
                    <a:pt x="2" y="17"/>
                    <a:pt x="3" y="15"/>
                  </a:cubicBezTo>
                  <a:cubicBezTo>
                    <a:pt x="4" y="13"/>
                    <a:pt x="6" y="12"/>
                    <a:pt x="7" y="11"/>
                  </a:cubicBezTo>
                  <a:cubicBezTo>
                    <a:pt x="8" y="13"/>
                    <a:pt x="9" y="15"/>
                    <a:pt x="10" y="17"/>
                  </a:cubicBezTo>
                  <a:cubicBezTo>
                    <a:pt x="10" y="18"/>
                    <a:pt x="12" y="18"/>
                    <a:pt x="12" y="16"/>
                  </a:cubicBezTo>
                  <a:cubicBezTo>
                    <a:pt x="13" y="13"/>
                    <a:pt x="10" y="11"/>
                    <a:pt x="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44" name="组合 43"/>
          <p:cNvGrpSpPr/>
          <p:nvPr/>
        </p:nvGrpSpPr>
        <p:grpSpPr>
          <a:xfrm>
            <a:off x="1601760" y="2042472"/>
            <a:ext cx="1766352" cy="1956924"/>
            <a:chOff x="1539875" y="1193800"/>
            <a:chExt cx="1971676" cy="2184401"/>
          </a:xfrm>
          <a:solidFill>
            <a:schemeClr val="bg1"/>
          </a:solidFill>
        </p:grpSpPr>
        <p:sp>
          <p:nvSpPr>
            <p:cNvPr id="45" name="Freeform 34"/>
            <p:cNvSpPr>
              <a:spLocks noEditPoints="1"/>
            </p:cNvSpPr>
            <p:nvPr/>
          </p:nvSpPr>
          <p:spPr bwMode="auto">
            <a:xfrm>
              <a:off x="1919288" y="1193800"/>
              <a:ext cx="1592263" cy="2124075"/>
            </a:xfrm>
            <a:custGeom>
              <a:avLst/>
              <a:gdLst>
                <a:gd name="T0" fmla="*/ 420 w 424"/>
                <a:gd name="T1" fmla="*/ 245 h 564"/>
                <a:gd name="T2" fmla="*/ 2 w 424"/>
                <a:gd name="T3" fmla="*/ 81 h 564"/>
                <a:gd name="T4" fmla="*/ 274 w 424"/>
                <a:gd name="T5" fmla="*/ 45 h 564"/>
                <a:gd name="T6" fmla="*/ 263 w 424"/>
                <a:gd name="T7" fmla="*/ 52 h 564"/>
                <a:gd name="T8" fmla="*/ 270 w 424"/>
                <a:gd name="T9" fmla="*/ 62 h 564"/>
                <a:gd name="T10" fmla="*/ 286 w 424"/>
                <a:gd name="T11" fmla="*/ 74 h 564"/>
                <a:gd name="T12" fmla="*/ 292 w 424"/>
                <a:gd name="T13" fmla="*/ 94 h 564"/>
                <a:gd name="T14" fmla="*/ 295 w 424"/>
                <a:gd name="T15" fmla="*/ 110 h 564"/>
                <a:gd name="T16" fmla="*/ 295 w 424"/>
                <a:gd name="T17" fmla="*/ 128 h 564"/>
                <a:gd name="T18" fmla="*/ 311 w 424"/>
                <a:gd name="T19" fmla="*/ 131 h 564"/>
                <a:gd name="T20" fmla="*/ 323 w 424"/>
                <a:gd name="T21" fmla="*/ 121 h 564"/>
                <a:gd name="T22" fmla="*/ 307 w 424"/>
                <a:gd name="T23" fmla="*/ 116 h 564"/>
                <a:gd name="T24" fmla="*/ 303 w 424"/>
                <a:gd name="T25" fmla="*/ 99 h 564"/>
                <a:gd name="T26" fmla="*/ 296 w 424"/>
                <a:gd name="T27" fmla="*/ 86 h 564"/>
                <a:gd name="T28" fmla="*/ 291 w 424"/>
                <a:gd name="T29" fmla="*/ 68 h 564"/>
                <a:gd name="T30" fmla="*/ 291 w 424"/>
                <a:gd name="T31" fmla="*/ 54 h 564"/>
                <a:gd name="T32" fmla="*/ 391 w 424"/>
                <a:gd name="T33" fmla="*/ 190 h 564"/>
                <a:gd name="T34" fmla="*/ 383 w 424"/>
                <a:gd name="T35" fmla="*/ 193 h 564"/>
                <a:gd name="T36" fmla="*/ 387 w 424"/>
                <a:gd name="T37" fmla="*/ 198 h 564"/>
                <a:gd name="T38" fmla="*/ 398 w 424"/>
                <a:gd name="T39" fmla="*/ 200 h 564"/>
                <a:gd name="T40" fmla="*/ 400 w 424"/>
                <a:gd name="T41" fmla="*/ 209 h 564"/>
                <a:gd name="T42" fmla="*/ 408 w 424"/>
                <a:gd name="T43" fmla="*/ 232 h 564"/>
                <a:gd name="T44" fmla="*/ 402 w 424"/>
                <a:gd name="T45" fmla="*/ 246 h 564"/>
                <a:gd name="T46" fmla="*/ 401 w 424"/>
                <a:gd name="T47" fmla="*/ 261 h 564"/>
                <a:gd name="T48" fmla="*/ 402 w 424"/>
                <a:gd name="T49" fmla="*/ 280 h 564"/>
                <a:gd name="T50" fmla="*/ 396 w 424"/>
                <a:gd name="T51" fmla="*/ 294 h 564"/>
                <a:gd name="T52" fmla="*/ 401 w 424"/>
                <a:gd name="T53" fmla="*/ 296 h 564"/>
                <a:gd name="T54" fmla="*/ 380 w 424"/>
                <a:gd name="T55" fmla="*/ 330 h 564"/>
                <a:gd name="T56" fmla="*/ 408 w 424"/>
                <a:gd name="T57" fmla="*/ 303 h 564"/>
                <a:gd name="T58" fmla="*/ 384 w 424"/>
                <a:gd name="T59" fmla="*/ 344 h 564"/>
                <a:gd name="T60" fmla="*/ 411 w 424"/>
                <a:gd name="T61" fmla="*/ 312 h 564"/>
                <a:gd name="T62" fmla="*/ 395 w 424"/>
                <a:gd name="T63" fmla="*/ 356 h 564"/>
                <a:gd name="T64" fmla="*/ 405 w 424"/>
                <a:gd name="T65" fmla="*/ 353 h 564"/>
                <a:gd name="T66" fmla="*/ 404 w 424"/>
                <a:gd name="T67" fmla="*/ 361 h 564"/>
                <a:gd name="T68" fmla="*/ 246 w 424"/>
                <a:gd name="T69" fmla="*/ 560 h 564"/>
                <a:gd name="T70" fmla="*/ 419 w 424"/>
                <a:gd name="T71" fmla="*/ 343 h 564"/>
                <a:gd name="T72" fmla="*/ 420 w 424"/>
                <a:gd name="T73" fmla="*/ 245 h 564"/>
                <a:gd name="T74" fmla="*/ 280 w 424"/>
                <a:gd name="T75" fmla="*/ 48 h 564"/>
                <a:gd name="T76" fmla="*/ 400 w 424"/>
                <a:gd name="T77" fmla="*/ 256 h 564"/>
                <a:gd name="T78" fmla="*/ 410 w 424"/>
                <a:gd name="T79" fmla="*/ 247 h 564"/>
                <a:gd name="T80" fmla="*/ 412 w 424"/>
                <a:gd name="T81" fmla="*/ 279 h 564"/>
                <a:gd name="T82" fmla="*/ 407 w 424"/>
                <a:gd name="T83" fmla="*/ 311 h 564"/>
                <a:gd name="T84" fmla="*/ 407 w 424"/>
                <a:gd name="T85" fmla="*/ 31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4" h="564">
                  <a:moveTo>
                    <a:pt x="420" y="245"/>
                  </a:moveTo>
                  <a:cubicBezTo>
                    <a:pt x="420" y="245"/>
                    <a:pt x="420" y="245"/>
                    <a:pt x="420" y="245"/>
                  </a:cubicBezTo>
                  <a:cubicBezTo>
                    <a:pt x="420" y="245"/>
                    <a:pt x="420" y="245"/>
                    <a:pt x="420" y="245"/>
                  </a:cubicBezTo>
                  <a:cubicBezTo>
                    <a:pt x="416" y="213"/>
                    <a:pt x="408" y="182"/>
                    <a:pt x="394" y="153"/>
                  </a:cubicBezTo>
                  <a:cubicBezTo>
                    <a:pt x="364" y="89"/>
                    <a:pt x="307" y="39"/>
                    <a:pt x="238" y="21"/>
                  </a:cubicBezTo>
                  <a:cubicBezTo>
                    <a:pt x="157" y="0"/>
                    <a:pt x="68" y="34"/>
                    <a:pt x="2" y="81"/>
                  </a:cubicBezTo>
                  <a:cubicBezTo>
                    <a:pt x="0" y="82"/>
                    <a:pt x="2" y="86"/>
                    <a:pt x="4" y="85"/>
                  </a:cubicBezTo>
                  <a:cubicBezTo>
                    <a:pt x="75" y="45"/>
                    <a:pt x="153" y="16"/>
                    <a:pt x="235" y="33"/>
                  </a:cubicBezTo>
                  <a:cubicBezTo>
                    <a:pt x="249" y="36"/>
                    <a:pt x="262" y="40"/>
                    <a:pt x="274" y="45"/>
                  </a:cubicBezTo>
                  <a:cubicBezTo>
                    <a:pt x="270" y="48"/>
                    <a:pt x="265" y="50"/>
                    <a:pt x="264" y="49"/>
                  </a:cubicBezTo>
                  <a:cubicBezTo>
                    <a:pt x="264" y="49"/>
                    <a:pt x="262" y="49"/>
                    <a:pt x="262" y="50"/>
                  </a:cubicBezTo>
                  <a:cubicBezTo>
                    <a:pt x="263" y="51"/>
                    <a:pt x="263" y="51"/>
                    <a:pt x="263" y="52"/>
                  </a:cubicBezTo>
                  <a:cubicBezTo>
                    <a:pt x="263" y="52"/>
                    <a:pt x="264" y="52"/>
                    <a:pt x="264" y="52"/>
                  </a:cubicBezTo>
                  <a:cubicBezTo>
                    <a:pt x="267" y="52"/>
                    <a:pt x="266" y="52"/>
                    <a:pt x="269" y="51"/>
                  </a:cubicBezTo>
                  <a:cubicBezTo>
                    <a:pt x="279" y="47"/>
                    <a:pt x="272" y="58"/>
                    <a:pt x="270" y="62"/>
                  </a:cubicBezTo>
                  <a:cubicBezTo>
                    <a:pt x="269" y="63"/>
                    <a:pt x="270" y="65"/>
                    <a:pt x="272" y="64"/>
                  </a:cubicBezTo>
                  <a:cubicBezTo>
                    <a:pt x="282" y="60"/>
                    <a:pt x="288" y="59"/>
                    <a:pt x="283" y="72"/>
                  </a:cubicBezTo>
                  <a:cubicBezTo>
                    <a:pt x="283" y="74"/>
                    <a:pt x="285" y="75"/>
                    <a:pt x="286" y="74"/>
                  </a:cubicBezTo>
                  <a:cubicBezTo>
                    <a:pt x="289" y="72"/>
                    <a:pt x="293" y="71"/>
                    <a:pt x="297" y="69"/>
                  </a:cubicBezTo>
                  <a:cubicBezTo>
                    <a:pt x="296" y="69"/>
                    <a:pt x="291" y="88"/>
                    <a:pt x="289" y="91"/>
                  </a:cubicBezTo>
                  <a:cubicBezTo>
                    <a:pt x="288" y="93"/>
                    <a:pt x="290" y="95"/>
                    <a:pt x="292" y="94"/>
                  </a:cubicBezTo>
                  <a:cubicBezTo>
                    <a:pt x="298" y="89"/>
                    <a:pt x="303" y="84"/>
                    <a:pt x="310" y="80"/>
                  </a:cubicBezTo>
                  <a:cubicBezTo>
                    <a:pt x="305" y="90"/>
                    <a:pt x="298" y="98"/>
                    <a:pt x="292" y="107"/>
                  </a:cubicBezTo>
                  <a:cubicBezTo>
                    <a:pt x="291" y="109"/>
                    <a:pt x="293" y="111"/>
                    <a:pt x="295" y="110"/>
                  </a:cubicBezTo>
                  <a:cubicBezTo>
                    <a:pt x="300" y="107"/>
                    <a:pt x="300" y="106"/>
                    <a:pt x="305" y="103"/>
                  </a:cubicBezTo>
                  <a:cubicBezTo>
                    <a:pt x="308" y="100"/>
                    <a:pt x="325" y="80"/>
                    <a:pt x="319" y="93"/>
                  </a:cubicBezTo>
                  <a:cubicBezTo>
                    <a:pt x="312" y="105"/>
                    <a:pt x="302" y="116"/>
                    <a:pt x="295" y="128"/>
                  </a:cubicBezTo>
                  <a:cubicBezTo>
                    <a:pt x="294" y="129"/>
                    <a:pt x="296" y="132"/>
                    <a:pt x="297" y="130"/>
                  </a:cubicBezTo>
                  <a:cubicBezTo>
                    <a:pt x="309" y="121"/>
                    <a:pt x="318" y="108"/>
                    <a:pt x="331" y="100"/>
                  </a:cubicBezTo>
                  <a:cubicBezTo>
                    <a:pt x="326" y="111"/>
                    <a:pt x="317" y="120"/>
                    <a:pt x="311" y="131"/>
                  </a:cubicBezTo>
                  <a:cubicBezTo>
                    <a:pt x="309" y="133"/>
                    <a:pt x="312" y="135"/>
                    <a:pt x="314" y="134"/>
                  </a:cubicBezTo>
                  <a:cubicBezTo>
                    <a:pt x="317" y="130"/>
                    <a:pt x="320" y="127"/>
                    <a:pt x="323" y="123"/>
                  </a:cubicBezTo>
                  <a:cubicBezTo>
                    <a:pt x="323" y="122"/>
                    <a:pt x="323" y="121"/>
                    <a:pt x="323" y="121"/>
                  </a:cubicBezTo>
                  <a:cubicBezTo>
                    <a:pt x="329" y="113"/>
                    <a:pt x="334" y="105"/>
                    <a:pt x="337" y="96"/>
                  </a:cubicBezTo>
                  <a:cubicBezTo>
                    <a:pt x="338" y="94"/>
                    <a:pt x="336" y="93"/>
                    <a:pt x="334" y="94"/>
                  </a:cubicBezTo>
                  <a:cubicBezTo>
                    <a:pt x="323" y="98"/>
                    <a:pt x="316" y="107"/>
                    <a:pt x="307" y="116"/>
                  </a:cubicBezTo>
                  <a:cubicBezTo>
                    <a:pt x="315" y="106"/>
                    <a:pt x="322" y="96"/>
                    <a:pt x="327" y="85"/>
                  </a:cubicBezTo>
                  <a:cubicBezTo>
                    <a:pt x="327" y="83"/>
                    <a:pt x="325" y="82"/>
                    <a:pt x="324" y="82"/>
                  </a:cubicBezTo>
                  <a:cubicBezTo>
                    <a:pt x="316" y="87"/>
                    <a:pt x="309" y="93"/>
                    <a:pt x="303" y="99"/>
                  </a:cubicBezTo>
                  <a:cubicBezTo>
                    <a:pt x="308" y="92"/>
                    <a:pt x="313" y="84"/>
                    <a:pt x="316" y="76"/>
                  </a:cubicBezTo>
                  <a:cubicBezTo>
                    <a:pt x="317" y="74"/>
                    <a:pt x="316" y="72"/>
                    <a:pt x="314" y="73"/>
                  </a:cubicBezTo>
                  <a:cubicBezTo>
                    <a:pt x="307" y="77"/>
                    <a:pt x="302" y="81"/>
                    <a:pt x="296" y="86"/>
                  </a:cubicBezTo>
                  <a:cubicBezTo>
                    <a:pt x="299" y="79"/>
                    <a:pt x="301" y="73"/>
                    <a:pt x="301" y="66"/>
                  </a:cubicBezTo>
                  <a:cubicBezTo>
                    <a:pt x="300" y="64"/>
                    <a:pt x="299" y="63"/>
                    <a:pt x="298" y="64"/>
                  </a:cubicBezTo>
                  <a:cubicBezTo>
                    <a:pt x="295" y="66"/>
                    <a:pt x="293" y="67"/>
                    <a:pt x="291" y="68"/>
                  </a:cubicBezTo>
                  <a:cubicBezTo>
                    <a:pt x="290" y="68"/>
                    <a:pt x="289" y="68"/>
                    <a:pt x="288" y="69"/>
                  </a:cubicBezTo>
                  <a:cubicBezTo>
                    <a:pt x="290" y="64"/>
                    <a:pt x="291" y="59"/>
                    <a:pt x="291" y="54"/>
                  </a:cubicBezTo>
                  <a:cubicBezTo>
                    <a:pt x="291" y="54"/>
                    <a:pt x="291" y="54"/>
                    <a:pt x="291" y="54"/>
                  </a:cubicBezTo>
                  <a:cubicBezTo>
                    <a:pt x="332" y="78"/>
                    <a:pt x="364" y="115"/>
                    <a:pt x="385" y="158"/>
                  </a:cubicBezTo>
                  <a:cubicBezTo>
                    <a:pt x="390" y="167"/>
                    <a:pt x="393" y="176"/>
                    <a:pt x="397" y="185"/>
                  </a:cubicBezTo>
                  <a:cubicBezTo>
                    <a:pt x="395" y="187"/>
                    <a:pt x="393" y="188"/>
                    <a:pt x="391" y="190"/>
                  </a:cubicBezTo>
                  <a:cubicBezTo>
                    <a:pt x="392" y="187"/>
                    <a:pt x="393" y="183"/>
                    <a:pt x="394" y="180"/>
                  </a:cubicBezTo>
                  <a:cubicBezTo>
                    <a:pt x="394" y="179"/>
                    <a:pt x="392" y="178"/>
                    <a:pt x="391" y="179"/>
                  </a:cubicBezTo>
                  <a:cubicBezTo>
                    <a:pt x="389" y="184"/>
                    <a:pt x="386" y="188"/>
                    <a:pt x="383" y="193"/>
                  </a:cubicBezTo>
                  <a:cubicBezTo>
                    <a:pt x="383" y="194"/>
                    <a:pt x="384" y="195"/>
                    <a:pt x="385" y="194"/>
                  </a:cubicBezTo>
                  <a:cubicBezTo>
                    <a:pt x="384" y="195"/>
                    <a:pt x="384" y="196"/>
                    <a:pt x="384" y="196"/>
                  </a:cubicBezTo>
                  <a:cubicBezTo>
                    <a:pt x="383" y="198"/>
                    <a:pt x="385" y="200"/>
                    <a:pt x="387" y="198"/>
                  </a:cubicBezTo>
                  <a:cubicBezTo>
                    <a:pt x="389" y="195"/>
                    <a:pt x="393" y="193"/>
                    <a:pt x="396" y="190"/>
                  </a:cubicBezTo>
                  <a:cubicBezTo>
                    <a:pt x="396" y="193"/>
                    <a:pt x="396" y="196"/>
                    <a:pt x="395" y="199"/>
                  </a:cubicBezTo>
                  <a:cubicBezTo>
                    <a:pt x="394" y="201"/>
                    <a:pt x="397" y="202"/>
                    <a:pt x="398" y="200"/>
                  </a:cubicBezTo>
                  <a:cubicBezTo>
                    <a:pt x="399" y="200"/>
                    <a:pt x="399" y="200"/>
                    <a:pt x="399" y="200"/>
                  </a:cubicBezTo>
                  <a:cubicBezTo>
                    <a:pt x="399" y="203"/>
                    <a:pt x="398" y="206"/>
                    <a:pt x="398" y="209"/>
                  </a:cubicBezTo>
                  <a:cubicBezTo>
                    <a:pt x="397" y="210"/>
                    <a:pt x="400" y="210"/>
                    <a:pt x="400" y="209"/>
                  </a:cubicBezTo>
                  <a:cubicBezTo>
                    <a:pt x="401" y="207"/>
                    <a:pt x="402" y="205"/>
                    <a:pt x="402" y="203"/>
                  </a:cubicBezTo>
                  <a:cubicBezTo>
                    <a:pt x="405" y="212"/>
                    <a:pt x="407" y="222"/>
                    <a:pt x="408" y="231"/>
                  </a:cubicBezTo>
                  <a:cubicBezTo>
                    <a:pt x="408" y="231"/>
                    <a:pt x="408" y="232"/>
                    <a:pt x="408" y="232"/>
                  </a:cubicBezTo>
                  <a:cubicBezTo>
                    <a:pt x="403" y="239"/>
                    <a:pt x="399" y="245"/>
                    <a:pt x="396" y="253"/>
                  </a:cubicBezTo>
                  <a:cubicBezTo>
                    <a:pt x="396" y="254"/>
                    <a:pt x="397" y="254"/>
                    <a:pt x="397" y="253"/>
                  </a:cubicBezTo>
                  <a:cubicBezTo>
                    <a:pt x="399" y="251"/>
                    <a:pt x="410" y="228"/>
                    <a:pt x="402" y="246"/>
                  </a:cubicBezTo>
                  <a:cubicBezTo>
                    <a:pt x="398" y="254"/>
                    <a:pt x="394" y="261"/>
                    <a:pt x="391" y="268"/>
                  </a:cubicBezTo>
                  <a:cubicBezTo>
                    <a:pt x="390" y="270"/>
                    <a:pt x="392" y="272"/>
                    <a:pt x="393" y="270"/>
                  </a:cubicBezTo>
                  <a:cubicBezTo>
                    <a:pt x="396" y="267"/>
                    <a:pt x="399" y="264"/>
                    <a:pt x="401" y="261"/>
                  </a:cubicBezTo>
                  <a:cubicBezTo>
                    <a:pt x="405" y="253"/>
                    <a:pt x="408" y="254"/>
                    <a:pt x="411" y="266"/>
                  </a:cubicBezTo>
                  <a:cubicBezTo>
                    <a:pt x="408" y="270"/>
                    <a:pt x="405" y="275"/>
                    <a:pt x="402" y="279"/>
                  </a:cubicBezTo>
                  <a:cubicBezTo>
                    <a:pt x="402" y="279"/>
                    <a:pt x="402" y="279"/>
                    <a:pt x="402" y="280"/>
                  </a:cubicBezTo>
                  <a:cubicBezTo>
                    <a:pt x="398" y="282"/>
                    <a:pt x="397" y="284"/>
                    <a:pt x="397" y="286"/>
                  </a:cubicBezTo>
                  <a:cubicBezTo>
                    <a:pt x="396" y="288"/>
                    <a:pt x="394" y="290"/>
                    <a:pt x="393" y="292"/>
                  </a:cubicBezTo>
                  <a:cubicBezTo>
                    <a:pt x="391" y="294"/>
                    <a:pt x="395" y="296"/>
                    <a:pt x="396" y="294"/>
                  </a:cubicBezTo>
                  <a:cubicBezTo>
                    <a:pt x="399" y="290"/>
                    <a:pt x="402" y="286"/>
                    <a:pt x="405" y="281"/>
                  </a:cubicBezTo>
                  <a:cubicBezTo>
                    <a:pt x="407" y="279"/>
                    <a:pt x="408" y="277"/>
                    <a:pt x="410" y="275"/>
                  </a:cubicBezTo>
                  <a:cubicBezTo>
                    <a:pt x="407" y="283"/>
                    <a:pt x="404" y="290"/>
                    <a:pt x="401" y="296"/>
                  </a:cubicBezTo>
                  <a:cubicBezTo>
                    <a:pt x="397" y="303"/>
                    <a:pt x="393" y="310"/>
                    <a:pt x="388" y="317"/>
                  </a:cubicBezTo>
                  <a:cubicBezTo>
                    <a:pt x="385" y="319"/>
                    <a:pt x="383" y="321"/>
                    <a:pt x="384" y="323"/>
                  </a:cubicBezTo>
                  <a:cubicBezTo>
                    <a:pt x="383" y="325"/>
                    <a:pt x="382" y="327"/>
                    <a:pt x="380" y="330"/>
                  </a:cubicBezTo>
                  <a:cubicBezTo>
                    <a:pt x="379" y="332"/>
                    <a:pt x="382" y="334"/>
                    <a:pt x="384" y="332"/>
                  </a:cubicBezTo>
                  <a:cubicBezTo>
                    <a:pt x="388" y="325"/>
                    <a:pt x="392" y="319"/>
                    <a:pt x="396" y="312"/>
                  </a:cubicBezTo>
                  <a:cubicBezTo>
                    <a:pt x="395" y="314"/>
                    <a:pt x="417" y="281"/>
                    <a:pt x="408" y="303"/>
                  </a:cubicBezTo>
                  <a:cubicBezTo>
                    <a:pt x="403" y="312"/>
                    <a:pt x="398" y="321"/>
                    <a:pt x="392" y="330"/>
                  </a:cubicBezTo>
                  <a:cubicBezTo>
                    <a:pt x="389" y="332"/>
                    <a:pt x="388" y="335"/>
                    <a:pt x="388" y="336"/>
                  </a:cubicBezTo>
                  <a:cubicBezTo>
                    <a:pt x="387" y="339"/>
                    <a:pt x="385" y="342"/>
                    <a:pt x="384" y="344"/>
                  </a:cubicBezTo>
                  <a:cubicBezTo>
                    <a:pt x="383" y="347"/>
                    <a:pt x="386" y="348"/>
                    <a:pt x="387" y="346"/>
                  </a:cubicBezTo>
                  <a:cubicBezTo>
                    <a:pt x="390" y="341"/>
                    <a:pt x="393" y="336"/>
                    <a:pt x="397" y="331"/>
                  </a:cubicBezTo>
                  <a:cubicBezTo>
                    <a:pt x="398" y="329"/>
                    <a:pt x="406" y="316"/>
                    <a:pt x="411" y="312"/>
                  </a:cubicBezTo>
                  <a:cubicBezTo>
                    <a:pt x="411" y="316"/>
                    <a:pt x="410" y="320"/>
                    <a:pt x="410" y="324"/>
                  </a:cubicBezTo>
                  <a:cubicBezTo>
                    <a:pt x="405" y="335"/>
                    <a:pt x="397" y="344"/>
                    <a:pt x="392" y="354"/>
                  </a:cubicBezTo>
                  <a:cubicBezTo>
                    <a:pt x="390" y="355"/>
                    <a:pt x="393" y="358"/>
                    <a:pt x="395" y="356"/>
                  </a:cubicBezTo>
                  <a:cubicBezTo>
                    <a:pt x="399" y="351"/>
                    <a:pt x="404" y="345"/>
                    <a:pt x="408" y="339"/>
                  </a:cubicBezTo>
                  <a:cubicBezTo>
                    <a:pt x="407" y="344"/>
                    <a:pt x="406" y="348"/>
                    <a:pt x="406" y="353"/>
                  </a:cubicBezTo>
                  <a:cubicBezTo>
                    <a:pt x="406" y="353"/>
                    <a:pt x="405" y="353"/>
                    <a:pt x="405" y="353"/>
                  </a:cubicBezTo>
                  <a:cubicBezTo>
                    <a:pt x="404" y="353"/>
                    <a:pt x="404" y="356"/>
                    <a:pt x="405" y="356"/>
                  </a:cubicBezTo>
                  <a:cubicBezTo>
                    <a:pt x="405" y="357"/>
                    <a:pt x="404" y="359"/>
                    <a:pt x="404" y="360"/>
                  </a:cubicBezTo>
                  <a:cubicBezTo>
                    <a:pt x="404" y="360"/>
                    <a:pt x="404" y="361"/>
                    <a:pt x="404" y="361"/>
                  </a:cubicBezTo>
                  <a:cubicBezTo>
                    <a:pt x="401" y="376"/>
                    <a:pt x="398" y="391"/>
                    <a:pt x="394" y="405"/>
                  </a:cubicBezTo>
                  <a:cubicBezTo>
                    <a:pt x="383" y="446"/>
                    <a:pt x="367" y="476"/>
                    <a:pt x="336" y="504"/>
                  </a:cubicBezTo>
                  <a:cubicBezTo>
                    <a:pt x="310" y="528"/>
                    <a:pt x="278" y="545"/>
                    <a:pt x="246" y="560"/>
                  </a:cubicBezTo>
                  <a:cubicBezTo>
                    <a:pt x="244" y="561"/>
                    <a:pt x="246" y="564"/>
                    <a:pt x="248" y="563"/>
                  </a:cubicBezTo>
                  <a:cubicBezTo>
                    <a:pt x="321" y="531"/>
                    <a:pt x="378" y="486"/>
                    <a:pt x="404" y="408"/>
                  </a:cubicBezTo>
                  <a:cubicBezTo>
                    <a:pt x="411" y="387"/>
                    <a:pt x="416" y="365"/>
                    <a:pt x="419" y="343"/>
                  </a:cubicBezTo>
                  <a:cubicBezTo>
                    <a:pt x="419" y="343"/>
                    <a:pt x="419" y="343"/>
                    <a:pt x="419" y="343"/>
                  </a:cubicBezTo>
                  <a:cubicBezTo>
                    <a:pt x="419" y="342"/>
                    <a:pt x="419" y="342"/>
                    <a:pt x="419" y="341"/>
                  </a:cubicBezTo>
                  <a:cubicBezTo>
                    <a:pt x="424" y="309"/>
                    <a:pt x="424" y="277"/>
                    <a:pt x="420" y="245"/>
                  </a:cubicBezTo>
                  <a:close/>
                  <a:moveTo>
                    <a:pt x="289" y="53"/>
                  </a:moveTo>
                  <a:cubicBezTo>
                    <a:pt x="286" y="54"/>
                    <a:pt x="276" y="57"/>
                    <a:pt x="275" y="59"/>
                  </a:cubicBezTo>
                  <a:cubicBezTo>
                    <a:pt x="277" y="56"/>
                    <a:pt x="279" y="52"/>
                    <a:pt x="280" y="48"/>
                  </a:cubicBezTo>
                  <a:cubicBezTo>
                    <a:pt x="283" y="50"/>
                    <a:pt x="286" y="51"/>
                    <a:pt x="289" y="53"/>
                  </a:cubicBezTo>
                  <a:cubicBezTo>
                    <a:pt x="289" y="53"/>
                    <a:pt x="289" y="53"/>
                    <a:pt x="289" y="53"/>
                  </a:cubicBezTo>
                  <a:close/>
                  <a:moveTo>
                    <a:pt x="400" y="256"/>
                  </a:moveTo>
                  <a:cubicBezTo>
                    <a:pt x="400" y="256"/>
                    <a:pt x="401" y="256"/>
                    <a:pt x="401" y="255"/>
                  </a:cubicBezTo>
                  <a:cubicBezTo>
                    <a:pt x="404" y="249"/>
                    <a:pt x="407" y="243"/>
                    <a:pt x="409" y="237"/>
                  </a:cubicBezTo>
                  <a:cubicBezTo>
                    <a:pt x="410" y="240"/>
                    <a:pt x="410" y="243"/>
                    <a:pt x="410" y="247"/>
                  </a:cubicBezTo>
                  <a:cubicBezTo>
                    <a:pt x="407" y="249"/>
                    <a:pt x="404" y="252"/>
                    <a:pt x="400" y="256"/>
                  </a:cubicBezTo>
                  <a:close/>
                  <a:moveTo>
                    <a:pt x="404" y="297"/>
                  </a:moveTo>
                  <a:cubicBezTo>
                    <a:pt x="408" y="291"/>
                    <a:pt x="410" y="285"/>
                    <a:pt x="412" y="279"/>
                  </a:cubicBezTo>
                  <a:cubicBezTo>
                    <a:pt x="412" y="282"/>
                    <a:pt x="412" y="286"/>
                    <a:pt x="412" y="290"/>
                  </a:cubicBezTo>
                  <a:cubicBezTo>
                    <a:pt x="409" y="292"/>
                    <a:pt x="407" y="294"/>
                    <a:pt x="404" y="297"/>
                  </a:cubicBezTo>
                  <a:close/>
                  <a:moveTo>
                    <a:pt x="407" y="311"/>
                  </a:moveTo>
                  <a:cubicBezTo>
                    <a:pt x="409" y="308"/>
                    <a:pt x="410" y="305"/>
                    <a:pt x="412" y="303"/>
                  </a:cubicBezTo>
                  <a:cubicBezTo>
                    <a:pt x="411" y="304"/>
                    <a:pt x="411" y="305"/>
                    <a:pt x="411" y="306"/>
                  </a:cubicBezTo>
                  <a:cubicBezTo>
                    <a:pt x="410" y="308"/>
                    <a:pt x="409" y="309"/>
                    <a:pt x="407" y="3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6" name="Freeform 35"/>
            <p:cNvSpPr/>
            <p:nvPr/>
          </p:nvSpPr>
          <p:spPr bwMode="auto">
            <a:xfrm>
              <a:off x="2801938" y="3314700"/>
              <a:ext cx="14288" cy="7938"/>
            </a:xfrm>
            <a:custGeom>
              <a:avLst/>
              <a:gdLst>
                <a:gd name="T0" fmla="*/ 4 w 4"/>
                <a:gd name="T1" fmla="*/ 0 h 2"/>
                <a:gd name="T2" fmla="*/ 1 w 4"/>
                <a:gd name="T3" fmla="*/ 2 h 2"/>
                <a:gd name="T4" fmla="*/ 1 w 4"/>
                <a:gd name="T5" fmla="*/ 2 h 2"/>
                <a:gd name="T6" fmla="*/ 4 w 4"/>
                <a:gd name="T7" fmla="*/ 1 h 2"/>
                <a:gd name="T8" fmla="*/ 4 w 4"/>
                <a:gd name="T9" fmla="*/ 0 h 2"/>
              </a:gdLst>
              <a:ahLst/>
              <a:cxnLst>
                <a:cxn ang="0">
                  <a:pos x="T0" y="T1"/>
                </a:cxn>
                <a:cxn ang="0">
                  <a:pos x="T2" y="T3"/>
                </a:cxn>
                <a:cxn ang="0">
                  <a:pos x="T4" y="T5"/>
                </a:cxn>
                <a:cxn ang="0">
                  <a:pos x="T6" y="T7"/>
                </a:cxn>
                <a:cxn ang="0">
                  <a:pos x="T8" y="T9"/>
                </a:cxn>
              </a:cxnLst>
              <a:rect l="0" t="0" r="r" b="b"/>
              <a:pathLst>
                <a:path w="4" h="2">
                  <a:moveTo>
                    <a:pt x="4" y="0"/>
                  </a:moveTo>
                  <a:cubicBezTo>
                    <a:pt x="3" y="1"/>
                    <a:pt x="2" y="2"/>
                    <a:pt x="1" y="2"/>
                  </a:cubicBezTo>
                  <a:cubicBezTo>
                    <a:pt x="0" y="2"/>
                    <a:pt x="0" y="2"/>
                    <a:pt x="1" y="2"/>
                  </a:cubicBezTo>
                  <a:cubicBezTo>
                    <a:pt x="2" y="2"/>
                    <a:pt x="3" y="2"/>
                    <a:pt x="4" y="1"/>
                  </a:cubicBezTo>
                  <a:cubicBezTo>
                    <a:pt x="4" y="0"/>
                    <a:pt x="4"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7" name="Freeform 36"/>
            <p:cNvSpPr>
              <a:spLocks noEditPoints="1"/>
            </p:cNvSpPr>
            <p:nvPr/>
          </p:nvSpPr>
          <p:spPr bwMode="auto">
            <a:xfrm>
              <a:off x="1539875" y="1328738"/>
              <a:ext cx="1577975" cy="2049463"/>
            </a:xfrm>
            <a:custGeom>
              <a:avLst/>
              <a:gdLst>
                <a:gd name="T0" fmla="*/ 342 w 420"/>
                <a:gd name="T1" fmla="*/ 474 h 544"/>
                <a:gd name="T2" fmla="*/ 378 w 420"/>
                <a:gd name="T3" fmla="*/ 382 h 544"/>
                <a:gd name="T4" fmla="*/ 359 w 420"/>
                <a:gd name="T5" fmla="*/ 344 h 544"/>
                <a:gd name="T6" fmla="*/ 305 w 420"/>
                <a:gd name="T7" fmla="*/ 355 h 544"/>
                <a:gd name="T8" fmla="*/ 276 w 420"/>
                <a:gd name="T9" fmla="*/ 343 h 544"/>
                <a:gd name="T10" fmla="*/ 243 w 420"/>
                <a:gd name="T11" fmla="*/ 311 h 544"/>
                <a:gd name="T12" fmla="*/ 211 w 420"/>
                <a:gd name="T13" fmla="*/ 305 h 544"/>
                <a:gd name="T14" fmla="*/ 196 w 420"/>
                <a:gd name="T15" fmla="*/ 282 h 544"/>
                <a:gd name="T16" fmla="*/ 215 w 420"/>
                <a:gd name="T17" fmla="*/ 221 h 544"/>
                <a:gd name="T18" fmla="*/ 317 w 420"/>
                <a:gd name="T19" fmla="*/ 125 h 544"/>
                <a:gd name="T20" fmla="*/ 237 w 420"/>
                <a:gd name="T21" fmla="*/ 239 h 544"/>
                <a:gd name="T22" fmla="*/ 253 w 420"/>
                <a:gd name="T23" fmla="*/ 258 h 544"/>
                <a:gd name="T24" fmla="*/ 336 w 420"/>
                <a:gd name="T25" fmla="*/ 175 h 544"/>
                <a:gd name="T26" fmla="*/ 364 w 420"/>
                <a:gd name="T27" fmla="*/ 149 h 544"/>
                <a:gd name="T28" fmla="*/ 358 w 420"/>
                <a:gd name="T29" fmla="*/ 122 h 544"/>
                <a:gd name="T30" fmla="*/ 336 w 420"/>
                <a:gd name="T31" fmla="*/ 119 h 544"/>
                <a:gd name="T32" fmla="*/ 324 w 420"/>
                <a:gd name="T33" fmla="*/ 108 h 544"/>
                <a:gd name="T34" fmla="*/ 325 w 420"/>
                <a:gd name="T35" fmla="*/ 82 h 544"/>
                <a:gd name="T36" fmla="*/ 306 w 420"/>
                <a:gd name="T37" fmla="*/ 120 h 544"/>
                <a:gd name="T38" fmla="*/ 301 w 420"/>
                <a:gd name="T39" fmla="*/ 128 h 544"/>
                <a:gd name="T40" fmla="*/ 229 w 420"/>
                <a:gd name="T41" fmla="*/ 189 h 544"/>
                <a:gd name="T42" fmla="*/ 213 w 420"/>
                <a:gd name="T43" fmla="*/ 169 h 544"/>
                <a:gd name="T44" fmla="*/ 243 w 420"/>
                <a:gd name="T45" fmla="*/ 98 h 544"/>
                <a:gd name="T46" fmla="*/ 247 w 420"/>
                <a:gd name="T47" fmla="*/ 48 h 544"/>
                <a:gd name="T48" fmla="*/ 238 w 420"/>
                <a:gd name="T49" fmla="*/ 6 h 544"/>
                <a:gd name="T50" fmla="*/ 133 w 420"/>
                <a:gd name="T51" fmla="*/ 80 h 544"/>
                <a:gd name="T52" fmla="*/ 127 w 420"/>
                <a:gd name="T53" fmla="*/ 45 h 544"/>
                <a:gd name="T54" fmla="*/ 35 w 420"/>
                <a:gd name="T55" fmla="*/ 130 h 544"/>
                <a:gd name="T56" fmla="*/ 15 w 420"/>
                <a:gd name="T57" fmla="*/ 223 h 544"/>
                <a:gd name="T58" fmla="*/ 102 w 420"/>
                <a:gd name="T59" fmla="*/ 78 h 544"/>
                <a:gd name="T60" fmla="*/ 124 w 420"/>
                <a:gd name="T61" fmla="*/ 94 h 544"/>
                <a:gd name="T62" fmla="*/ 130 w 420"/>
                <a:gd name="T63" fmla="*/ 127 h 544"/>
                <a:gd name="T64" fmla="*/ 134 w 420"/>
                <a:gd name="T65" fmla="*/ 152 h 544"/>
                <a:gd name="T66" fmla="*/ 228 w 420"/>
                <a:gd name="T67" fmla="*/ 68 h 544"/>
                <a:gd name="T68" fmla="*/ 152 w 420"/>
                <a:gd name="T69" fmla="*/ 172 h 544"/>
                <a:gd name="T70" fmla="*/ 135 w 420"/>
                <a:gd name="T71" fmla="*/ 197 h 544"/>
                <a:gd name="T72" fmla="*/ 208 w 420"/>
                <a:gd name="T73" fmla="*/ 129 h 544"/>
                <a:gd name="T74" fmla="*/ 129 w 420"/>
                <a:gd name="T75" fmla="*/ 248 h 544"/>
                <a:gd name="T76" fmla="*/ 156 w 420"/>
                <a:gd name="T77" fmla="*/ 246 h 544"/>
                <a:gd name="T78" fmla="*/ 223 w 420"/>
                <a:gd name="T79" fmla="*/ 181 h 544"/>
                <a:gd name="T80" fmla="*/ 161 w 420"/>
                <a:gd name="T81" fmla="*/ 295 h 544"/>
                <a:gd name="T82" fmla="*/ 169 w 420"/>
                <a:gd name="T83" fmla="*/ 313 h 544"/>
                <a:gd name="T84" fmla="*/ 202 w 420"/>
                <a:gd name="T85" fmla="*/ 315 h 544"/>
                <a:gd name="T86" fmla="*/ 219 w 420"/>
                <a:gd name="T87" fmla="*/ 329 h 544"/>
                <a:gd name="T88" fmla="*/ 260 w 420"/>
                <a:gd name="T89" fmla="*/ 348 h 544"/>
                <a:gd name="T90" fmla="*/ 275 w 420"/>
                <a:gd name="T91" fmla="*/ 376 h 544"/>
                <a:gd name="T92" fmla="*/ 295 w 420"/>
                <a:gd name="T93" fmla="*/ 367 h 544"/>
                <a:gd name="T94" fmla="*/ 279 w 420"/>
                <a:gd name="T95" fmla="*/ 416 h 544"/>
                <a:gd name="T96" fmla="*/ 288 w 420"/>
                <a:gd name="T97" fmla="*/ 425 h 544"/>
                <a:gd name="T98" fmla="*/ 348 w 420"/>
                <a:gd name="T99" fmla="*/ 364 h 544"/>
                <a:gd name="T100" fmla="*/ 296 w 420"/>
                <a:gd name="T101" fmla="*/ 457 h 544"/>
                <a:gd name="T102" fmla="*/ 326 w 420"/>
                <a:gd name="T103" fmla="*/ 436 h 544"/>
                <a:gd name="T104" fmla="*/ 288 w 420"/>
                <a:gd name="T105" fmla="*/ 508 h 544"/>
                <a:gd name="T106" fmla="*/ 366 w 420"/>
                <a:gd name="T107" fmla="*/ 454 h 544"/>
                <a:gd name="T108" fmla="*/ 340 w 420"/>
                <a:gd name="T109" fmla="*/ 505 h 544"/>
                <a:gd name="T110" fmla="*/ 267 w 420"/>
                <a:gd name="T111" fmla="*/ 241 h 544"/>
                <a:gd name="T112" fmla="*/ 335 w 420"/>
                <a:gd name="T113" fmla="*/ 157 h 544"/>
                <a:gd name="T114" fmla="*/ 130 w 420"/>
                <a:gd name="T115" fmla="*/ 175 h 544"/>
                <a:gd name="T116" fmla="*/ 210 w 420"/>
                <a:gd name="T117" fmla="*/ 159 h 544"/>
                <a:gd name="T118" fmla="*/ 319 w 420"/>
                <a:gd name="T119" fmla="*/ 488 h 544"/>
                <a:gd name="T120" fmla="*/ 388 w 420"/>
                <a:gd name="T121" fmla="*/ 44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0" h="544">
                  <a:moveTo>
                    <a:pt x="415" y="407"/>
                  </a:moveTo>
                  <a:cubicBezTo>
                    <a:pt x="399" y="421"/>
                    <a:pt x="385" y="436"/>
                    <a:pt x="373" y="453"/>
                  </a:cubicBezTo>
                  <a:cubicBezTo>
                    <a:pt x="377" y="446"/>
                    <a:pt x="382" y="439"/>
                    <a:pt x="387" y="433"/>
                  </a:cubicBezTo>
                  <a:cubicBezTo>
                    <a:pt x="396" y="423"/>
                    <a:pt x="406" y="413"/>
                    <a:pt x="416" y="403"/>
                  </a:cubicBezTo>
                  <a:cubicBezTo>
                    <a:pt x="418" y="401"/>
                    <a:pt x="415" y="399"/>
                    <a:pt x="413" y="400"/>
                  </a:cubicBezTo>
                  <a:cubicBezTo>
                    <a:pt x="403" y="409"/>
                    <a:pt x="394" y="418"/>
                    <a:pt x="386" y="428"/>
                  </a:cubicBezTo>
                  <a:cubicBezTo>
                    <a:pt x="374" y="440"/>
                    <a:pt x="363" y="452"/>
                    <a:pt x="351" y="464"/>
                  </a:cubicBezTo>
                  <a:cubicBezTo>
                    <a:pt x="348" y="467"/>
                    <a:pt x="345" y="470"/>
                    <a:pt x="342" y="474"/>
                  </a:cubicBezTo>
                  <a:cubicBezTo>
                    <a:pt x="345" y="470"/>
                    <a:pt x="348" y="467"/>
                    <a:pt x="351" y="464"/>
                  </a:cubicBezTo>
                  <a:cubicBezTo>
                    <a:pt x="373" y="438"/>
                    <a:pt x="396" y="412"/>
                    <a:pt x="413" y="382"/>
                  </a:cubicBezTo>
                  <a:cubicBezTo>
                    <a:pt x="414" y="381"/>
                    <a:pt x="412" y="378"/>
                    <a:pt x="410" y="379"/>
                  </a:cubicBezTo>
                  <a:cubicBezTo>
                    <a:pt x="405" y="383"/>
                    <a:pt x="401" y="386"/>
                    <a:pt x="397" y="390"/>
                  </a:cubicBezTo>
                  <a:cubicBezTo>
                    <a:pt x="400" y="386"/>
                    <a:pt x="402" y="382"/>
                    <a:pt x="405" y="378"/>
                  </a:cubicBezTo>
                  <a:cubicBezTo>
                    <a:pt x="406" y="376"/>
                    <a:pt x="404" y="374"/>
                    <a:pt x="402" y="375"/>
                  </a:cubicBezTo>
                  <a:cubicBezTo>
                    <a:pt x="387" y="385"/>
                    <a:pt x="375" y="398"/>
                    <a:pt x="363" y="411"/>
                  </a:cubicBezTo>
                  <a:cubicBezTo>
                    <a:pt x="368" y="402"/>
                    <a:pt x="373" y="392"/>
                    <a:pt x="378" y="382"/>
                  </a:cubicBezTo>
                  <a:cubicBezTo>
                    <a:pt x="378" y="381"/>
                    <a:pt x="377" y="378"/>
                    <a:pt x="375" y="379"/>
                  </a:cubicBezTo>
                  <a:cubicBezTo>
                    <a:pt x="372" y="381"/>
                    <a:pt x="369" y="384"/>
                    <a:pt x="367" y="386"/>
                  </a:cubicBezTo>
                  <a:cubicBezTo>
                    <a:pt x="369" y="380"/>
                    <a:pt x="371" y="374"/>
                    <a:pt x="372" y="367"/>
                  </a:cubicBezTo>
                  <a:cubicBezTo>
                    <a:pt x="372" y="365"/>
                    <a:pt x="371" y="364"/>
                    <a:pt x="369" y="365"/>
                  </a:cubicBezTo>
                  <a:cubicBezTo>
                    <a:pt x="362" y="368"/>
                    <a:pt x="356" y="373"/>
                    <a:pt x="350" y="379"/>
                  </a:cubicBezTo>
                  <a:cubicBezTo>
                    <a:pt x="351" y="376"/>
                    <a:pt x="352" y="373"/>
                    <a:pt x="353" y="370"/>
                  </a:cubicBezTo>
                  <a:cubicBezTo>
                    <a:pt x="353" y="369"/>
                    <a:pt x="352" y="368"/>
                    <a:pt x="350" y="368"/>
                  </a:cubicBezTo>
                  <a:cubicBezTo>
                    <a:pt x="354" y="360"/>
                    <a:pt x="357" y="352"/>
                    <a:pt x="359" y="344"/>
                  </a:cubicBezTo>
                  <a:cubicBezTo>
                    <a:pt x="360" y="343"/>
                    <a:pt x="358" y="341"/>
                    <a:pt x="357" y="342"/>
                  </a:cubicBezTo>
                  <a:cubicBezTo>
                    <a:pt x="346" y="345"/>
                    <a:pt x="337" y="351"/>
                    <a:pt x="329" y="360"/>
                  </a:cubicBezTo>
                  <a:cubicBezTo>
                    <a:pt x="329" y="357"/>
                    <a:pt x="330" y="354"/>
                    <a:pt x="330" y="350"/>
                  </a:cubicBezTo>
                  <a:cubicBezTo>
                    <a:pt x="330" y="349"/>
                    <a:pt x="328" y="348"/>
                    <a:pt x="326" y="349"/>
                  </a:cubicBezTo>
                  <a:cubicBezTo>
                    <a:pt x="324" y="351"/>
                    <a:pt x="322" y="354"/>
                    <a:pt x="320" y="356"/>
                  </a:cubicBezTo>
                  <a:cubicBezTo>
                    <a:pt x="321" y="352"/>
                    <a:pt x="321" y="348"/>
                    <a:pt x="322" y="344"/>
                  </a:cubicBezTo>
                  <a:cubicBezTo>
                    <a:pt x="322" y="342"/>
                    <a:pt x="320" y="341"/>
                    <a:pt x="318" y="342"/>
                  </a:cubicBezTo>
                  <a:cubicBezTo>
                    <a:pt x="314" y="346"/>
                    <a:pt x="309" y="350"/>
                    <a:pt x="305" y="355"/>
                  </a:cubicBezTo>
                  <a:cubicBezTo>
                    <a:pt x="307" y="348"/>
                    <a:pt x="309" y="342"/>
                    <a:pt x="310" y="334"/>
                  </a:cubicBezTo>
                  <a:cubicBezTo>
                    <a:pt x="311" y="333"/>
                    <a:pt x="308" y="332"/>
                    <a:pt x="307" y="333"/>
                  </a:cubicBezTo>
                  <a:cubicBezTo>
                    <a:pt x="302" y="338"/>
                    <a:pt x="298" y="343"/>
                    <a:pt x="293" y="349"/>
                  </a:cubicBezTo>
                  <a:cubicBezTo>
                    <a:pt x="295" y="344"/>
                    <a:pt x="297" y="338"/>
                    <a:pt x="298" y="333"/>
                  </a:cubicBezTo>
                  <a:cubicBezTo>
                    <a:pt x="298" y="331"/>
                    <a:pt x="296" y="330"/>
                    <a:pt x="295" y="331"/>
                  </a:cubicBezTo>
                  <a:cubicBezTo>
                    <a:pt x="288" y="335"/>
                    <a:pt x="283" y="340"/>
                    <a:pt x="278" y="346"/>
                  </a:cubicBezTo>
                  <a:cubicBezTo>
                    <a:pt x="278" y="346"/>
                    <a:pt x="278" y="346"/>
                    <a:pt x="278" y="346"/>
                  </a:cubicBezTo>
                  <a:cubicBezTo>
                    <a:pt x="279" y="344"/>
                    <a:pt x="277" y="342"/>
                    <a:pt x="276" y="343"/>
                  </a:cubicBezTo>
                  <a:cubicBezTo>
                    <a:pt x="271" y="346"/>
                    <a:pt x="273" y="347"/>
                    <a:pt x="270" y="343"/>
                  </a:cubicBezTo>
                  <a:cubicBezTo>
                    <a:pt x="269" y="343"/>
                    <a:pt x="269" y="343"/>
                    <a:pt x="268" y="343"/>
                  </a:cubicBezTo>
                  <a:cubicBezTo>
                    <a:pt x="262" y="345"/>
                    <a:pt x="260" y="340"/>
                    <a:pt x="258" y="335"/>
                  </a:cubicBezTo>
                  <a:cubicBezTo>
                    <a:pt x="257" y="334"/>
                    <a:pt x="255" y="333"/>
                    <a:pt x="255" y="334"/>
                  </a:cubicBezTo>
                  <a:cubicBezTo>
                    <a:pt x="246" y="344"/>
                    <a:pt x="250" y="335"/>
                    <a:pt x="251" y="328"/>
                  </a:cubicBezTo>
                  <a:cubicBezTo>
                    <a:pt x="251" y="326"/>
                    <a:pt x="249" y="325"/>
                    <a:pt x="248" y="326"/>
                  </a:cubicBezTo>
                  <a:cubicBezTo>
                    <a:pt x="243" y="333"/>
                    <a:pt x="247" y="320"/>
                    <a:pt x="246" y="313"/>
                  </a:cubicBezTo>
                  <a:cubicBezTo>
                    <a:pt x="246" y="311"/>
                    <a:pt x="244" y="310"/>
                    <a:pt x="243" y="311"/>
                  </a:cubicBezTo>
                  <a:cubicBezTo>
                    <a:pt x="240" y="315"/>
                    <a:pt x="234" y="323"/>
                    <a:pt x="233" y="327"/>
                  </a:cubicBezTo>
                  <a:cubicBezTo>
                    <a:pt x="234" y="319"/>
                    <a:pt x="235" y="313"/>
                    <a:pt x="234" y="304"/>
                  </a:cubicBezTo>
                  <a:cubicBezTo>
                    <a:pt x="233" y="303"/>
                    <a:pt x="231" y="303"/>
                    <a:pt x="230" y="304"/>
                  </a:cubicBezTo>
                  <a:cubicBezTo>
                    <a:pt x="227" y="309"/>
                    <a:pt x="223" y="317"/>
                    <a:pt x="222" y="320"/>
                  </a:cubicBezTo>
                  <a:cubicBezTo>
                    <a:pt x="224" y="313"/>
                    <a:pt x="228" y="305"/>
                    <a:pt x="230" y="297"/>
                  </a:cubicBezTo>
                  <a:cubicBezTo>
                    <a:pt x="231" y="295"/>
                    <a:pt x="228" y="294"/>
                    <a:pt x="227" y="296"/>
                  </a:cubicBezTo>
                  <a:cubicBezTo>
                    <a:pt x="223" y="302"/>
                    <a:pt x="214" y="325"/>
                    <a:pt x="214" y="306"/>
                  </a:cubicBezTo>
                  <a:cubicBezTo>
                    <a:pt x="215" y="304"/>
                    <a:pt x="212" y="304"/>
                    <a:pt x="211" y="305"/>
                  </a:cubicBezTo>
                  <a:cubicBezTo>
                    <a:pt x="209" y="307"/>
                    <a:pt x="208" y="309"/>
                    <a:pt x="206" y="311"/>
                  </a:cubicBezTo>
                  <a:cubicBezTo>
                    <a:pt x="208" y="306"/>
                    <a:pt x="209" y="301"/>
                    <a:pt x="210" y="296"/>
                  </a:cubicBezTo>
                  <a:cubicBezTo>
                    <a:pt x="210" y="295"/>
                    <a:pt x="208" y="293"/>
                    <a:pt x="207" y="294"/>
                  </a:cubicBezTo>
                  <a:cubicBezTo>
                    <a:pt x="202" y="301"/>
                    <a:pt x="199" y="306"/>
                    <a:pt x="195" y="314"/>
                  </a:cubicBezTo>
                  <a:cubicBezTo>
                    <a:pt x="199" y="307"/>
                    <a:pt x="198" y="303"/>
                    <a:pt x="198" y="296"/>
                  </a:cubicBezTo>
                  <a:cubicBezTo>
                    <a:pt x="198" y="294"/>
                    <a:pt x="196" y="293"/>
                    <a:pt x="195" y="294"/>
                  </a:cubicBezTo>
                  <a:cubicBezTo>
                    <a:pt x="194" y="296"/>
                    <a:pt x="192" y="298"/>
                    <a:pt x="190" y="300"/>
                  </a:cubicBezTo>
                  <a:cubicBezTo>
                    <a:pt x="193" y="295"/>
                    <a:pt x="195" y="289"/>
                    <a:pt x="196" y="282"/>
                  </a:cubicBezTo>
                  <a:cubicBezTo>
                    <a:pt x="196" y="281"/>
                    <a:pt x="194" y="279"/>
                    <a:pt x="193" y="281"/>
                  </a:cubicBezTo>
                  <a:cubicBezTo>
                    <a:pt x="189" y="285"/>
                    <a:pt x="186" y="289"/>
                    <a:pt x="182" y="294"/>
                  </a:cubicBezTo>
                  <a:cubicBezTo>
                    <a:pt x="182" y="294"/>
                    <a:pt x="182" y="294"/>
                    <a:pt x="182" y="294"/>
                  </a:cubicBezTo>
                  <a:cubicBezTo>
                    <a:pt x="185" y="287"/>
                    <a:pt x="187" y="279"/>
                    <a:pt x="188" y="271"/>
                  </a:cubicBezTo>
                  <a:cubicBezTo>
                    <a:pt x="188" y="269"/>
                    <a:pt x="186" y="269"/>
                    <a:pt x="185" y="269"/>
                  </a:cubicBezTo>
                  <a:cubicBezTo>
                    <a:pt x="177" y="277"/>
                    <a:pt x="171" y="285"/>
                    <a:pt x="164" y="294"/>
                  </a:cubicBezTo>
                  <a:cubicBezTo>
                    <a:pt x="171" y="285"/>
                    <a:pt x="175" y="273"/>
                    <a:pt x="179" y="262"/>
                  </a:cubicBezTo>
                  <a:cubicBezTo>
                    <a:pt x="193" y="250"/>
                    <a:pt x="204" y="236"/>
                    <a:pt x="215" y="221"/>
                  </a:cubicBezTo>
                  <a:cubicBezTo>
                    <a:pt x="236" y="195"/>
                    <a:pt x="258" y="169"/>
                    <a:pt x="281" y="146"/>
                  </a:cubicBezTo>
                  <a:cubicBezTo>
                    <a:pt x="285" y="142"/>
                    <a:pt x="289" y="138"/>
                    <a:pt x="294" y="134"/>
                  </a:cubicBezTo>
                  <a:cubicBezTo>
                    <a:pt x="292" y="136"/>
                    <a:pt x="279" y="151"/>
                    <a:pt x="277" y="153"/>
                  </a:cubicBezTo>
                  <a:cubicBezTo>
                    <a:pt x="268" y="165"/>
                    <a:pt x="259" y="175"/>
                    <a:pt x="249" y="186"/>
                  </a:cubicBezTo>
                  <a:cubicBezTo>
                    <a:pt x="230" y="208"/>
                    <a:pt x="212" y="230"/>
                    <a:pt x="196" y="255"/>
                  </a:cubicBezTo>
                  <a:cubicBezTo>
                    <a:pt x="195" y="256"/>
                    <a:pt x="197" y="259"/>
                    <a:pt x="199" y="257"/>
                  </a:cubicBezTo>
                  <a:cubicBezTo>
                    <a:pt x="220" y="242"/>
                    <a:pt x="236" y="221"/>
                    <a:pt x="251" y="201"/>
                  </a:cubicBezTo>
                  <a:cubicBezTo>
                    <a:pt x="272" y="174"/>
                    <a:pt x="294" y="149"/>
                    <a:pt x="317" y="125"/>
                  </a:cubicBezTo>
                  <a:cubicBezTo>
                    <a:pt x="317" y="125"/>
                    <a:pt x="318" y="125"/>
                    <a:pt x="319" y="124"/>
                  </a:cubicBezTo>
                  <a:cubicBezTo>
                    <a:pt x="319" y="124"/>
                    <a:pt x="319" y="123"/>
                    <a:pt x="319" y="123"/>
                  </a:cubicBezTo>
                  <a:cubicBezTo>
                    <a:pt x="322" y="120"/>
                    <a:pt x="324" y="117"/>
                    <a:pt x="327" y="114"/>
                  </a:cubicBezTo>
                  <a:cubicBezTo>
                    <a:pt x="327" y="114"/>
                    <a:pt x="327" y="114"/>
                    <a:pt x="327" y="114"/>
                  </a:cubicBezTo>
                  <a:cubicBezTo>
                    <a:pt x="316" y="128"/>
                    <a:pt x="305" y="142"/>
                    <a:pt x="294" y="155"/>
                  </a:cubicBezTo>
                  <a:cubicBezTo>
                    <a:pt x="269" y="187"/>
                    <a:pt x="244" y="218"/>
                    <a:pt x="218" y="249"/>
                  </a:cubicBezTo>
                  <a:cubicBezTo>
                    <a:pt x="217" y="250"/>
                    <a:pt x="218" y="253"/>
                    <a:pt x="220" y="252"/>
                  </a:cubicBezTo>
                  <a:cubicBezTo>
                    <a:pt x="226" y="248"/>
                    <a:pt x="232" y="244"/>
                    <a:pt x="237" y="239"/>
                  </a:cubicBezTo>
                  <a:cubicBezTo>
                    <a:pt x="235" y="241"/>
                    <a:pt x="234" y="244"/>
                    <a:pt x="233" y="246"/>
                  </a:cubicBezTo>
                  <a:cubicBezTo>
                    <a:pt x="232" y="247"/>
                    <a:pt x="234" y="249"/>
                    <a:pt x="235" y="248"/>
                  </a:cubicBezTo>
                  <a:cubicBezTo>
                    <a:pt x="254" y="238"/>
                    <a:pt x="269" y="221"/>
                    <a:pt x="282" y="204"/>
                  </a:cubicBezTo>
                  <a:cubicBezTo>
                    <a:pt x="300" y="181"/>
                    <a:pt x="318" y="158"/>
                    <a:pt x="339" y="137"/>
                  </a:cubicBezTo>
                  <a:cubicBezTo>
                    <a:pt x="343" y="134"/>
                    <a:pt x="347" y="130"/>
                    <a:pt x="351" y="127"/>
                  </a:cubicBezTo>
                  <a:cubicBezTo>
                    <a:pt x="351" y="128"/>
                    <a:pt x="350" y="129"/>
                    <a:pt x="350" y="130"/>
                  </a:cubicBezTo>
                  <a:cubicBezTo>
                    <a:pt x="327" y="149"/>
                    <a:pt x="310" y="174"/>
                    <a:pt x="295" y="199"/>
                  </a:cubicBezTo>
                  <a:cubicBezTo>
                    <a:pt x="279" y="217"/>
                    <a:pt x="264" y="236"/>
                    <a:pt x="253" y="258"/>
                  </a:cubicBezTo>
                  <a:cubicBezTo>
                    <a:pt x="252" y="260"/>
                    <a:pt x="255" y="262"/>
                    <a:pt x="256" y="261"/>
                  </a:cubicBezTo>
                  <a:cubicBezTo>
                    <a:pt x="273" y="242"/>
                    <a:pt x="286" y="221"/>
                    <a:pt x="299" y="200"/>
                  </a:cubicBezTo>
                  <a:cubicBezTo>
                    <a:pt x="302" y="197"/>
                    <a:pt x="304" y="194"/>
                    <a:pt x="307" y="191"/>
                  </a:cubicBezTo>
                  <a:cubicBezTo>
                    <a:pt x="308" y="190"/>
                    <a:pt x="309" y="189"/>
                    <a:pt x="309" y="188"/>
                  </a:cubicBezTo>
                  <a:cubicBezTo>
                    <a:pt x="310" y="188"/>
                    <a:pt x="311" y="189"/>
                    <a:pt x="312" y="188"/>
                  </a:cubicBezTo>
                  <a:cubicBezTo>
                    <a:pt x="322" y="181"/>
                    <a:pt x="330" y="172"/>
                    <a:pt x="338" y="162"/>
                  </a:cubicBezTo>
                  <a:cubicBezTo>
                    <a:pt x="343" y="157"/>
                    <a:pt x="347" y="151"/>
                    <a:pt x="352" y="146"/>
                  </a:cubicBezTo>
                  <a:cubicBezTo>
                    <a:pt x="346" y="153"/>
                    <a:pt x="341" y="166"/>
                    <a:pt x="336" y="175"/>
                  </a:cubicBezTo>
                  <a:cubicBezTo>
                    <a:pt x="335" y="177"/>
                    <a:pt x="338" y="179"/>
                    <a:pt x="340" y="177"/>
                  </a:cubicBezTo>
                  <a:cubicBezTo>
                    <a:pt x="344" y="174"/>
                    <a:pt x="348" y="171"/>
                    <a:pt x="351" y="167"/>
                  </a:cubicBezTo>
                  <a:cubicBezTo>
                    <a:pt x="353" y="163"/>
                    <a:pt x="356" y="161"/>
                    <a:pt x="359" y="161"/>
                  </a:cubicBezTo>
                  <a:cubicBezTo>
                    <a:pt x="359" y="162"/>
                    <a:pt x="359" y="162"/>
                    <a:pt x="359" y="162"/>
                  </a:cubicBezTo>
                  <a:cubicBezTo>
                    <a:pt x="358" y="166"/>
                    <a:pt x="358" y="166"/>
                    <a:pt x="358" y="166"/>
                  </a:cubicBezTo>
                  <a:cubicBezTo>
                    <a:pt x="357" y="168"/>
                    <a:pt x="360" y="170"/>
                    <a:pt x="362" y="168"/>
                  </a:cubicBezTo>
                  <a:cubicBezTo>
                    <a:pt x="366" y="158"/>
                    <a:pt x="365" y="162"/>
                    <a:pt x="367" y="151"/>
                  </a:cubicBezTo>
                  <a:cubicBezTo>
                    <a:pt x="368" y="150"/>
                    <a:pt x="366" y="148"/>
                    <a:pt x="364" y="149"/>
                  </a:cubicBezTo>
                  <a:cubicBezTo>
                    <a:pt x="356" y="155"/>
                    <a:pt x="350" y="163"/>
                    <a:pt x="343" y="170"/>
                  </a:cubicBezTo>
                  <a:cubicBezTo>
                    <a:pt x="350" y="163"/>
                    <a:pt x="355" y="150"/>
                    <a:pt x="358" y="140"/>
                  </a:cubicBezTo>
                  <a:cubicBezTo>
                    <a:pt x="359" y="138"/>
                    <a:pt x="356" y="137"/>
                    <a:pt x="355" y="138"/>
                  </a:cubicBezTo>
                  <a:cubicBezTo>
                    <a:pt x="355" y="138"/>
                    <a:pt x="355" y="138"/>
                    <a:pt x="355" y="138"/>
                  </a:cubicBezTo>
                  <a:cubicBezTo>
                    <a:pt x="357" y="134"/>
                    <a:pt x="360" y="130"/>
                    <a:pt x="361" y="126"/>
                  </a:cubicBezTo>
                  <a:cubicBezTo>
                    <a:pt x="362" y="124"/>
                    <a:pt x="361" y="122"/>
                    <a:pt x="359" y="123"/>
                  </a:cubicBezTo>
                  <a:cubicBezTo>
                    <a:pt x="358" y="123"/>
                    <a:pt x="357" y="124"/>
                    <a:pt x="357" y="124"/>
                  </a:cubicBezTo>
                  <a:cubicBezTo>
                    <a:pt x="357" y="124"/>
                    <a:pt x="358" y="123"/>
                    <a:pt x="358" y="122"/>
                  </a:cubicBezTo>
                  <a:cubicBezTo>
                    <a:pt x="359" y="121"/>
                    <a:pt x="357" y="118"/>
                    <a:pt x="355" y="120"/>
                  </a:cubicBezTo>
                  <a:cubicBezTo>
                    <a:pt x="314" y="149"/>
                    <a:pt x="290" y="194"/>
                    <a:pt x="255" y="230"/>
                  </a:cubicBezTo>
                  <a:cubicBezTo>
                    <a:pt x="250" y="234"/>
                    <a:pt x="245" y="238"/>
                    <a:pt x="239" y="242"/>
                  </a:cubicBezTo>
                  <a:cubicBezTo>
                    <a:pt x="242" y="240"/>
                    <a:pt x="248" y="231"/>
                    <a:pt x="252" y="225"/>
                  </a:cubicBezTo>
                  <a:cubicBezTo>
                    <a:pt x="263" y="214"/>
                    <a:pt x="272" y="202"/>
                    <a:pt x="282" y="190"/>
                  </a:cubicBezTo>
                  <a:cubicBezTo>
                    <a:pt x="282" y="189"/>
                    <a:pt x="283" y="188"/>
                    <a:pt x="284" y="187"/>
                  </a:cubicBezTo>
                  <a:cubicBezTo>
                    <a:pt x="304" y="166"/>
                    <a:pt x="323" y="145"/>
                    <a:pt x="339" y="121"/>
                  </a:cubicBezTo>
                  <a:cubicBezTo>
                    <a:pt x="340" y="119"/>
                    <a:pt x="337" y="117"/>
                    <a:pt x="336" y="119"/>
                  </a:cubicBezTo>
                  <a:cubicBezTo>
                    <a:pt x="314" y="139"/>
                    <a:pt x="296" y="164"/>
                    <a:pt x="278" y="188"/>
                  </a:cubicBezTo>
                  <a:cubicBezTo>
                    <a:pt x="268" y="200"/>
                    <a:pt x="258" y="211"/>
                    <a:pt x="249" y="223"/>
                  </a:cubicBezTo>
                  <a:cubicBezTo>
                    <a:pt x="242" y="229"/>
                    <a:pt x="236" y="235"/>
                    <a:pt x="229" y="241"/>
                  </a:cubicBezTo>
                  <a:cubicBezTo>
                    <a:pt x="250" y="223"/>
                    <a:pt x="267" y="195"/>
                    <a:pt x="284" y="174"/>
                  </a:cubicBezTo>
                  <a:cubicBezTo>
                    <a:pt x="307" y="145"/>
                    <a:pt x="330" y="117"/>
                    <a:pt x="353" y="88"/>
                  </a:cubicBezTo>
                  <a:cubicBezTo>
                    <a:pt x="355" y="86"/>
                    <a:pt x="352" y="84"/>
                    <a:pt x="350" y="86"/>
                  </a:cubicBezTo>
                  <a:cubicBezTo>
                    <a:pt x="339" y="97"/>
                    <a:pt x="327" y="109"/>
                    <a:pt x="317" y="120"/>
                  </a:cubicBezTo>
                  <a:cubicBezTo>
                    <a:pt x="318" y="117"/>
                    <a:pt x="324" y="109"/>
                    <a:pt x="324" y="108"/>
                  </a:cubicBezTo>
                  <a:cubicBezTo>
                    <a:pt x="329" y="104"/>
                    <a:pt x="333" y="99"/>
                    <a:pt x="338" y="95"/>
                  </a:cubicBezTo>
                  <a:cubicBezTo>
                    <a:pt x="339" y="94"/>
                    <a:pt x="338" y="91"/>
                    <a:pt x="336" y="92"/>
                  </a:cubicBezTo>
                  <a:cubicBezTo>
                    <a:pt x="334" y="94"/>
                    <a:pt x="331" y="96"/>
                    <a:pt x="329" y="98"/>
                  </a:cubicBezTo>
                  <a:cubicBezTo>
                    <a:pt x="331" y="95"/>
                    <a:pt x="333" y="91"/>
                    <a:pt x="335" y="88"/>
                  </a:cubicBezTo>
                  <a:cubicBezTo>
                    <a:pt x="336" y="86"/>
                    <a:pt x="334" y="84"/>
                    <a:pt x="333" y="85"/>
                  </a:cubicBezTo>
                  <a:cubicBezTo>
                    <a:pt x="330" y="87"/>
                    <a:pt x="327" y="89"/>
                    <a:pt x="324" y="92"/>
                  </a:cubicBezTo>
                  <a:cubicBezTo>
                    <a:pt x="326" y="89"/>
                    <a:pt x="327" y="86"/>
                    <a:pt x="328" y="83"/>
                  </a:cubicBezTo>
                  <a:cubicBezTo>
                    <a:pt x="329" y="81"/>
                    <a:pt x="326" y="80"/>
                    <a:pt x="325" y="82"/>
                  </a:cubicBezTo>
                  <a:cubicBezTo>
                    <a:pt x="322" y="88"/>
                    <a:pt x="318" y="94"/>
                    <a:pt x="313" y="100"/>
                  </a:cubicBezTo>
                  <a:cubicBezTo>
                    <a:pt x="311" y="102"/>
                    <a:pt x="313" y="105"/>
                    <a:pt x="315" y="103"/>
                  </a:cubicBezTo>
                  <a:cubicBezTo>
                    <a:pt x="319" y="101"/>
                    <a:pt x="323" y="98"/>
                    <a:pt x="326" y="95"/>
                  </a:cubicBezTo>
                  <a:cubicBezTo>
                    <a:pt x="322" y="100"/>
                    <a:pt x="318" y="105"/>
                    <a:pt x="313" y="110"/>
                  </a:cubicBezTo>
                  <a:cubicBezTo>
                    <a:pt x="310" y="113"/>
                    <a:pt x="307" y="115"/>
                    <a:pt x="304" y="118"/>
                  </a:cubicBezTo>
                  <a:cubicBezTo>
                    <a:pt x="302" y="119"/>
                    <a:pt x="304" y="122"/>
                    <a:pt x="306" y="120"/>
                  </a:cubicBezTo>
                  <a:cubicBezTo>
                    <a:pt x="306" y="120"/>
                    <a:pt x="306" y="120"/>
                    <a:pt x="306" y="120"/>
                  </a:cubicBezTo>
                  <a:cubicBezTo>
                    <a:pt x="306" y="120"/>
                    <a:pt x="306" y="120"/>
                    <a:pt x="306" y="120"/>
                  </a:cubicBezTo>
                  <a:cubicBezTo>
                    <a:pt x="306" y="120"/>
                    <a:pt x="306" y="120"/>
                    <a:pt x="307" y="120"/>
                  </a:cubicBezTo>
                  <a:cubicBezTo>
                    <a:pt x="310" y="118"/>
                    <a:pt x="313" y="115"/>
                    <a:pt x="316" y="112"/>
                  </a:cubicBezTo>
                  <a:cubicBezTo>
                    <a:pt x="318" y="111"/>
                    <a:pt x="319" y="109"/>
                    <a:pt x="321" y="108"/>
                  </a:cubicBezTo>
                  <a:cubicBezTo>
                    <a:pt x="317" y="113"/>
                    <a:pt x="314" y="118"/>
                    <a:pt x="313" y="124"/>
                  </a:cubicBezTo>
                  <a:cubicBezTo>
                    <a:pt x="282" y="158"/>
                    <a:pt x="253" y="194"/>
                    <a:pt x="223" y="230"/>
                  </a:cubicBezTo>
                  <a:cubicBezTo>
                    <a:pt x="220" y="234"/>
                    <a:pt x="197" y="260"/>
                    <a:pt x="209" y="242"/>
                  </a:cubicBezTo>
                  <a:cubicBezTo>
                    <a:pt x="220" y="226"/>
                    <a:pt x="233" y="211"/>
                    <a:pt x="246" y="196"/>
                  </a:cubicBezTo>
                  <a:cubicBezTo>
                    <a:pt x="265" y="173"/>
                    <a:pt x="284" y="152"/>
                    <a:pt x="301" y="128"/>
                  </a:cubicBezTo>
                  <a:cubicBezTo>
                    <a:pt x="302" y="126"/>
                    <a:pt x="299" y="124"/>
                    <a:pt x="298" y="126"/>
                  </a:cubicBezTo>
                  <a:cubicBezTo>
                    <a:pt x="253" y="164"/>
                    <a:pt x="224" y="214"/>
                    <a:pt x="182" y="255"/>
                  </a:cubicBezTo>
                  <a:cubicBezTo>
                    <a:pt x="180" y="256"/>
                    <a:pt x="179" y="257"/>
                    <a:pt x="178" y="258"/>
                  </a:cubicBezTo>
                  <a:cubicBezTo>
                    <a:pt x="178" y="258"/>
                    <a:pt x="178" y="258"/>
                    <a:pt x="177" y="258"/>
                  </a:cubicBezTo>
                  <a:cubicBezTo>
                    <a:pt x="177" y="258"/>
                    <a:pt x="177" y="258"/>
                    <a:pt x="177" y="258"/>
                  </a:cubicBezTo>
                  <a:cubicBezTo>
                    <a:pt x="177" y="258"/>
                    <a:pt x="178" y="256"/>
                    <a:pt x="182" y="251"/>
                  </a:cubicBezTo>
                  <a:cubicBezTo>
                    <a:pt x="186" y="243"/>
                    <a:pt x="191" y="236"/>
                    <a:pt x="196" y="229"/>
                  </a:cubicBezTo>
                  <a:cubicBezTo>
                    <a:pt x="206" y="215"/>
                    <a:pt x="218" y="202"/>
                    <a:pt x="229" y="189"/>
                  </a:cubicBezTo>
                  <a:cubicBezTo>
                    <a:pt x="248" y="167"/>
                    <a:pt x="267" y="145"/>
                    <a:pt x="285" y="122"/>
                  </a:cubicBezTo>
                  <a:cubicBezTo>
                    <a:pt x="286" y="121"/>
                    <a:pt x="284" y="119"/>
                    <a:pt x="282" y="120"/>
                  </a:cubicBezTo>
                  <a:cubicBezTo>
                    <a:pt x="278" y="123"/>
                    <a:pt x="273" y="126"/>
                    <a:pt x="269" y="129"/>
                  </a:cubicBezTo>
                  <a:cubicBezTo>
                    <a:pt x="270" y="128"/>
                    <a:pt x="271" y="127"/>
                    <a:pt x="272" y="126"/>
                  </a:cubicBezTo>
                  <a:cubicBezTo>
                    <a:pt x="274" y="124"/>
                    <a:pt x="271" y="122"/>
                    <a:pt x="269" y="123"/>
                  </a:cubicBezTo>
                  <a:cubicBezTo>
                    <a:pt x="247" y="141"/>
                    <a:pt x="227" y="160"/>
                    <a:pt x="208" y="180"/>
                  </a:cubicBezTo>
                  <a:cubicBezTo>
                    <a:pt x="200" y="189"/>
                    <a:pt x="192" y="198"/>
                    <a:pt x="184" y="207"/>
                  </a:cubicBezTo>
                  <a:cubicBezTo>
                    <a:pt x="193" y="194"/>
                    <a:pt x="203" y="181"/>
                    <a:pt x="213" y="169"/>
                  </a:cubicBezTo>
                  <a:cubicBezTo>
                    <a:pt x="231" y="149"/>
                    <a:pt x="251" y="130"/>
                    <a:pt x="267" y="108"/>
                  </a:cubicBezTo>
                  <a:cubicBezTo>
                    <a:pt x="268" y="107"/>
                    <a:pt x="265" y="105"/>
                    <a:pt x="264" y="106"/>
                  </a:cubicBezTo>
                  <a:cubicBezTo>
                    <a:pt x="258" y="111"/>
                    <a:pt x="253" y="115"/>
                    <a:pt x="248" y="120"/>
                  </a:cubicBezTo>
                  <a:cubicBezTo>
                    <a:pt x="250" y="118"/>
                    <a:pt x="251" y="116"/>
                    <a:pt x="253" y="114"/>
                  </a:cubicBezTo>
                  <a:cubicBezTo>
                    <a:pt x="254" y="113"/>
                    <a:pt x="252" y="110"/>
                    <a:pt x="250" y="112"/>
                  </a:cubicBezTo>
                  <a:cubicBezTo>
                    <a:pt x="218" y="132"/>
                    <a:pt x="191" y="158"/>
                    <a:pt x="165" y="186"/>
                  </a:cubicBezTo>
                  <a:cubicBezTo>
                    <a:pt x="170" y="179"/>
                    <a:pt x="175" y="172"/>
                    <a:pt x="181" y="166"/>
                  </a:cubicBezTo>
                  <a:cubicBezTo>
                    <a:pt x="200" y="142"/>
                    <a:pt x="221" y="119"/>
                    <a:pt x="243" y="98"/>
                  </a:cubicBezTo>
                  <a:cubicBezTo>
                    <a:pt x="245" y="97"/>
                    <a:pt x="243" y="94"/>
                    <a:pt x="241" y="96"/>
                  </a:cubicBezTo>
                  <a:cubicBezTo>
                    <a:pt x="241" y="96"/>
                    <a:pt x="241" y="96"/>
                    <a:pt x="240" y="97"/>
                  </a:cubicBezTo>
                  <a:cubicBezTo>
                    <a:pt x="244" y="91"/>
                    <a:pt x="248" y="86"/>
                    <a:pt x="251" y="80"/>
                  </a:cubicBezTo>
                  <a:cubicBezTo>
                    <a:pt x="251" y="78"/>
                    <a:pt x="250" y="76"/>
                    <a:pt x="248" y="77"/>
                  </a:cubicBezTo>
                  <a:cubicBezTo>
                    <a:pt x="241" y="82"/>
                    <a:pt x="234" y="87"/>
                    <a:pt x="228" y="92"/>
                  </a:cubicBezTo>
                  <a:cubicBezTo>
                    <a:pt x="245" y="71"/>
                    <a:pt x="262" y="49"/>
                    <a:pt x="278" y="26"/>
                  </a:cubicBezTo>
                  <a:cubicBezTo>
                    <a:pt x="279" y="24"/>
                    <a:pt x="277" y="23"/>
                    <a:pt x="275" y="24"/>
                  </a:cubicBezTo>
                  <a:cubicBezTo>
                    <a:pt x="266" y="32"/>
                    <a:pt x="256" y="40"/>
                    <a:pt x="247" y="48"/>
                  </a:cubicBezTo>
                  <a:cubicBezTo>
                    <a:pt x="258" y="35"/>
                    <a:pt x="270" y="22"/>
                    <a:pt x="282" y="9"/>
                  </a:cubicBezTo>
                  <a:cubicBezTo>
                    <a:pt x="284" y="8"/>
                    <a:pt x="281" y="5"/>
                    <a:pt x="280" y="7"/>
                  </a:cubicBezTo>
                  <a:cubicBezTo>
                    <a:pt x="259" y="25"/>
                    <a:pt x="238" y="43"/>
                    <a:pt x="218" y="61"/>
                  </a:cubicBezTo>
                  <a:cubicBezTo>
                    <a:pt x="232" y="42"/>
                    <a:pt x="246" y="23"/>
                    <a:pt x="260" y="3"/>
                  </a:cubicBezTo>
                  <a:cubicBezTo>
                    <a:pt x="261" y="2"/>
                    <a:pt x="258" y="0"/>
                    <a:pt x="257" y="1"/>
                  </a:cubicBezTo>
                  <a:cubicBezTo>
                    <a:pt x="223" y="28"/>
                    <a:pt x="196" y="62"/>
                    <a:pt x="168" y="96"/>
                  </a:cubicBezTo>
                  <a:cubicBezTo>
                    <a:pt x="174" y="89"/>
                    <a:pt x="180" y="81"/>
                    <a:pt x="186" y="74"/>
                  </a:cubicBezTo>
                  <a:cubicBezTo>
                    <a:pt x="204" y="51"/>
                    <a:pt x="221" y="29"/>
                    <a:pt x="238" y="6"/>
                  </a:cubicBezTo>
                  <a:cubicBezTo>
                    <a:pt x="239" y="4"/>
                    <a:pt x="237" y="2"/>
                    <a:pt x="235" y="4"/>
                  </a:cubicBezTo>
                  <a:cubicBezTo>
                    <a:pt x="203" y="35"/>
                    <a:pt x="175" y="70"/>
                    <a:pt x="146" y="104"/>
                  </a:cubicBezTo>
                  <a:cubicBezTo>
                    <a:pt x="170" y="75"/>
                    <a:pt x="198" y="41"/>
                    <a:pt x="221" y="9"/>
                  </a:cubicBezTo>
                  <a:cubicBezTo>
                    <a:pt x="222" y="7"/>
                    <a:pt x="220" y="6"/>
                    <a:pt x="218" y="7"/>
                  </a:cubicBezTo>
                  <a:cubicBezTo>
                    <a:pt x="201" y="22"/>
                    <a:pt x="185" y="38"/>
                    <a:pt x="170" y="55"/>
                  </a:cubicBezTo>
                  <a:cubicBezTo>
                    <a:pt x="180" y="43"/>
                    <a:pt x="190" y="30"/>
                    <a:pt x="198" y="17"/>
                  </a:cubicBezTo>
                  <a:cubicBezTo>
                    <a:pt x="199" y="15"/>
                    <a:pt x="197" y="14"/>
                    <a:pt x="195" y="15"/>
                  </a:cubicBezTo>
                  <a:cubicBezTo>
                    <a:pt x="171" y="34"/>
                    <a:pt x="153" y="58"/>
                    <a:pt x="133" y="80"/>
                  </a:cubicBezTo>
                  <a:cubicBezTo>
                    <a:pt x="115" y="99"/>
                    <a:pt x="146" y="60"/>
                    <a:pt x="146" y="61"/>
                  </a:cubicBezTo>
                  <a:cubicBezTo>
                    <a:pt x="155" y="50"/>
                    <a:pt x="162" y="39"/>
                    <a:pt x="167" y="26"/>
                  </a:cubicBezTo>
                  <a:cubicBezTo>
                    <a:pt x="168" y="24"/>
                    <a:pt x="166" y="23"/>
                    <a:pt x="165" y="24"/>
                  </a:cubicBezTo>
                  <a:cubicBezTo>
                    <a:pt x="147" y="39"/>
                    <a:pt x="133" y="56"/>
                    <a:pt x="118" y="73"/>
                  </a:cubicBezTo>
                  <a:cubicBezTo>
                    <a:pt x="127" y="64"/>
                    <a:pt x="141" y="47"/>
                    <a:pt x="148" y="30"/>
                  </a:cubicBezTo>
                  <a:cubicBezTo>
                    <a:pt x="148" y="29"/>
                    <a:pt x="146" y="28"/>
                    <a:pt x="145" y="29"/>
                  </a:cubicBezTo>
                  <a:cubicBezTo>
                    <a:pt x="134" y="39"/>
                    <a:pt x="124" y="51"/>
                    <a:pt x="113" y="62"/>
                  </a:cubicBezTo>
                  <a:cubicBezTo>
                    <a:pt x="95" y="82"/>
                    <a:pt x="122" y="49"/>
                    <a:pt x="127" y="45"/>
                  </a:cubicBezTo>
                  <a:cubicBezTo>
                    <a:pt x="128" y="43"/>
                    <a:pt x="126" y="41"/>
                    <a:pt x="125" y="43"/>
                  </a:cubicBezTo>
                  <a:cubicBezTo>
                    <a:pt x="116" y="50"/>
                    <a:pt x="108" y="58"/>
                    <a:pt x="101" y="66"/>
                  </a:cubicBezTo>
                  <a:cubicBezTo>
                    <a:pt x="105" y="61"/>
                    <a:pt x="110" y="54"/>
                    <a:pt x="112" y="47"/>
                  </a:cubicBezTo>
                  <a:cubicBezTo>
                    <a:pt x="113" y="46"/>
                    <a:pt x="111" y="45"/>
                    <a:pt x="110" y="46"/>
                  </a:cubicBezTo>
                  <a:cubicBezTo>
                    <a:pt x="100" y="56"/>
                    <a:pt x="91" y="66"/>
                    <a:pt x="82" y="75"/>
                  </a:cubicBezTo>
                  <a:cubicBezTo>
                    <a:pt x="87" y="68"/>
                    <a:pt x="92" y="61"/>
                    <a:pt x="97" y="53"/>
                  </a:cubicBezTo>
                  <a:cubicBezTo>
                    <a:pt x="99" y="50"/>
                    <a:pt x="94" y="47"/>
                    <a:pt x="92" y="50"/>
                  </a:cubicBezTo>
                  <a:cubicBezTo>
                    <a:pt x="75" y="78"/>
                    <a:pt x="52" y="102"/>
                    <a:pt x="35" y="130"/>
                  </a:cubicBezTo>
                  <a:cubicBezTo>
                    <a:pt x="19" y="155"/>
                    <a:pt x="11" y="185"/>
                    <a:pt x="7" y="214"/>
                  </a:cubicBezTo>
                  <a:cubicBezTo>
                    <a:pt x="0" y="274"/>
                    <a:pt x="4" y="336"/>
                    <a:pt x="28" y="392"/>
                  </a:cubicBezTo>
                  <a:cubicBezTo>
                    <a:pt x="49" y="442"/>
                    <a:pt x="88" y="479"/>
                    <a:pt x="133" y="507"/>
                  </a:cubicBezTo>
                  <a:cubicBezTo>
                    <a:pt x="195" y="544"/>
                    <a:pt x="260" y="534"/>
                    <a:pt x="328" y="531"/>
                  </a:cubicBezTo>
                  <a:cubicBezTo>
                    <a:pt x="329" y="531"/>
                    <a:pt x="329" y="530"/>
                    <a:pt x="328" y="530"/>
                  </a:cubicBezTo>
                  <a:cubicBezTo>
                    <a:pt x="265" y="531"/>
                    <a:pt x="201" y="537"/>
                    <a:pt x="143" y="505"/>
                  </a:cubicBezTo>
                  <a:cubicBezTo>
                    <a:pt x="94" y="479"/>
                    <a:pt x="54" y="434"/>
                    <a:pt x="33" y="383"/>
                  </a:cubicBezTo>
                  <a:cubicBezTo>
                    <a:pt x="12" y="333"/>
                    <a:pt x="10" y="276"/>
                    <a:pt x="15" y="223"/>
                  </a:cubicBezTo>
                  <a:cubicBezTo>
                    <a:pt x="18" y="189"/>
                    <a:pt x="28" y="156"/>
                    <a:pt x="46" y="127"/>
                  </a:cubicBezTo>
                  <a:cubicBezTo>
                    <a:pt x="55" y="112"/>
                    <a:pt x="66" y="98"/>
                    <a:pt x="76" y="84"/>
                  </a:cubicBezTo>
                  <a:cubicBezTo>
                    <a:pt x="84" y="76"/>
                    <a:pt x="91" y="69"/>
                    <a:pt x="98" y="61"/>
                  </a:cubicBezTo>
                  <a:cubicBezTo>
                    <a:pt x="115" y="43"/>
                    <a:pt x="91" y="78"/>
                    <a:pt x="88" y="83"/>
                  </a:cubicBezTo>
                  <a:cubicBezTo>
                    <a:pt x="87" y="84"/>
                    <a:pt x="90" y="86"/>
                    <a:pt x="91" y="84"/>
                  </a:cubicBezTo>
                  <a:cubicBezTo>
                    <a:pt x="96" y="77"/>
                    <a:pt x="105" y="64"/>
                    <a:pt x="112" y="56"/>
                  </a:cubicBezTo>
                  <a:cubicBezTo>
                    <a:pt x="107" y="62"/>
                    <a:pt x="103" y="69"/>
                    <a:pt x="100" y="76"/>
                  </a:cubicBezTo>
                  <a:cubicBezTo>
                    <a:pt x="99" y="77"/>
                    <a:pt x="101" y="79"/>
                    <a:pt x="102" y="78"/>
                  </a:cubicBezTo>
                  <a:cubicBezTo>
                    <a:pt x="115" y="65"/>
                    <a:pt x="127" y="50"/>
                    <a:pt x="141" y="37"/>
                  </a:cubicBezTo>
                  <a:cubicBezTo>
                    <a:pt x="136" y="42"/>
                    <a:pt x="129" y="56"/>
                    <a:pt x="125" y="61"/>
                  </a:cubicBezTo>
                  <a:cubicBezTo>
                    <a:pt x="121" y="67"/>
                    <a:pt x="116" y="73"/>
                    <a:pt x="112" y="79"/>
                  </a:cubicBezTo>
                  <a:cubicBezTo>
                    <a:pt x="111" y="81"/>
                    <a:pt x="113" y="82"/>
                    <a:pt x="114" y="81"/>
                  </a:cubicBezTo>
                  <a:cubicBezTo>
                    <a:pt x="122" y="73"/>
                    <a:pt x="130" y="64"/>
                    <a:pt x="137" y="56"/>
                  </a:cubicBezTo>
                  <a:cubicBezTo>
                    <a:pt x="143" y="50"/>
                    <a:pt x="159" y="38"/>
                    <a:pt x="161" y="32"/>
                  </a:cubicBezTo>
                  <a:cubicBezTo>
                    <a:pt x="152" y="54"/>
                    <a:pt x="132" y="71"/>
                    <a:pt x="121" y="92"/>
                  </a:cubicBezTo>
                  <a:cubicBezTo>
                    <a:pt x="120" y="93"/>
                    <a:pt x="122" y="95"/>
                    <a:pt x="124" y="94"/>
                  </a:cubicBezTo>
                  <a:cubicBezTo>
                    <a:pt x="135" y="82"/>
                    <a:pt x="146" y="70"/>
                    <a:pt x="157" y="58"/>
                  </a:cubicBezTo>
                  <a:cubicBezTo>
                    <a:pt x="167" y="46"/>
                    <a:pt x="183" y="35"/>
                    <a:pt x="191" y="22"/>
                  </a:cubicBezTo>
                  <a:cubicBezTo>
                    <a:pt x="171" y="54"/>
                    <a:pt x="141" y="79"/>
                    <a:pt x="122" y="112"/>
                  </a:cubicBezTo>
                  <a:cubicBezTo>
                    <a:pt x="121" y="114"/>
                    <a:pt x="123" y="116"/>
                    <a:pt x="125" y="114"/>
                  </a:cubicBezTo>
                  <a:cubicBezTo>
                    <a:pt x="154" y="81"/>
                    <a:pt x="180" y="45"/>
                    <a:pt x="214" y="15"/>
                  </a:cubicBezTo>
                  <a:cubicBezTo>
                    <a:pt x="197" y="30"/>
                    <a:pt x="182" y="55"/>
                    <a:pt x="167" y="73"/>
                  </a:cubicBezTo>
                  <a:cubicBezTo>
                    <a:pt x="153" y="90"/>
                    <a:pt x="140" y="107"/>
                    <a:pt x="128" y="125"/>
                  </a:cubicBezTo>
                  <a:cubicBezTo>
                    <a:pt x="127" y="126"/>
                    <a:pt x="129" y="128"/>
                    <a:pt x="130" y="127"/>
                  </a:cubicBezTo>
                  <a:cubicBezTo>
                    <a:pt x="161" y="92"/>
                    <a:pt x="198" y="54"/>
                    <a:pt x="224" y="19"/>
                  </a:cubicBezTo>
                  <a:cubicBezTo>
                    <a:pt x="194" y="60"/>
                    <a:pt x="160" y="99"/>
                    <a:pt x="130" y="140"/>
                  </a:cubicBezTo>
                  <a:cubicBezTo>
                    <a:pt x="129" y="141"/>
                    <a:pt x="131" y="143"/>
                    <a:pt x="133" y="142"/>
                  </a:cubicBezTo>
                  <a:cubicBezTo>
                    <a:pt x="164" y="108"/>
                    <a:pt x="191" y="71"/>
                    <a:pt x="222" y="37"/>
                  </a:cubicBezTo>
                  <a:cubicBezTo>
                    <a:pt x="230" y="29"/>
                    <a:pt x="238" y="22"/>
                    <a:pt x="247" y="14"/>
                  </a:cubicBezTo>
                  <a:cubicBezTo>
                    <a:pt x="262" y="0"/>
                    <a:pt x="244" y="20"/>
                    <a:pt x="241" y="24"/>
                  </a:cubicBezTo>
                  <a:cubicBezTo>
                    <a:pt x="229" y="42"/>
                    <a:pt x="216" y="59"/>
                    <a:pt x="202" y="76"/>
                  </a:cubicBezTo>
                  <a:cubicBezTo>
                    <a:pt x="177" y="99"/>
                    <a:pt x="153" y="124"/>
                    <a:pt x="134" y="152"/>
                  </a:cubicBezTo>
                  <a:cubicBezTo>
                    <a:pt x="132" y="154"/>
                    <a:pt x="135" y="156"/>
                    <a:pt x="136" y="154"/>
                  </a:cubicBezTo>
                  <a:cubicBezTo>
                    <a:pt x="159" y="130"/>
                    <a:pt x="182" y="105"/>
                    <a:pt x="204" y="78"/>
                  </a:cubicBezTo>
                  <a:cubicBezTo>
                    <a:pt x="215" y="68"/>
                    <a:pt x="226" y="58"/>
                    <a:pt x="237" y="49"/>
                  </a:cubicBezTo>
                  <a:cubicBezTo>
                    <a:pt x="243" y="44"/>
                    <a:pt x="248" y="39"/>
                    <a:pt x="254" y="34"/>
                  </a:cubicBezTo>
                  <a:cubicBezTo>
                    <a:pt x="244" y="45"/>
                    <a:pt x="234" y="56"/>
                    <a:pt x="225" y="67"/>
                  </a:cubicBezTo>
                  <a:cubicBezTo>
                    <a:pt x="186" y="101"/>
                    <a:pt x="150" y="139"/>
                    <a:pt x="122" y="183"/>
                  </a:cubicBezTo>
                  <a:cubicBezTo>
                    <a:pt x="121" y="185"/>
                    <a:pt x="123" y="187"/>
                    <a:pt x="125" y="185"/>
                  </a:cubicBezTo>
                  <a:cubicBezTo>
                    <a:pt x="161" y="148"/>
                    <a:pt x="194" y="107"/>
                    <a:pt x="228" y="68"/>
                  </a:cubicBezTo>
                  <a:cubicBezTo>
                    <a:pt x="234" y="63"/>
                    <a:pt x="239" y="59"/>
                    <a:pt x="244" y="54"/>
                  </a:cubicBezTo>
                  <a:cubicBezTo>
                    <a:pt x="253" y="46"/>
                    <a:pt x="262" y="39"/>
                    <a:pt x="271" y="32"/>
                  </a:cubicBezTo>
                  <a:cubicBezTo>
                    <a:pt x="264" y="37"/>
                    <a:pt x="259" y="48"/>
                    <a:pt x="253" y="55"/>
                  </a:cubicBezTo>
                  <a:cubicBezTo>
                    <a:pt x="240" y="73"/>
                    <a:pt x="225" y="91"/>
                    <a:pt x="211" y="108"/>
                  </a:cubicBezTo>
                  <a:cubicBezTo>
                    <a:pt x="204" y="114"/>
                    <a:pt x="198" y="121"/>
                    <a:pt x="191" y="127"/>
                  </a:cubicBezTo>
                  <a:cubicBezTo>
                    <a:pt x="182" y="138"/>
                    <a:pt x="172" y="148"/>
                    <a:pt x="163" y="159"/>
                  </a:cubicBezTo>
                  <a:cubicBezTo>
                    <a:pt x="159" y="163"/>
                    <a:pt x="156" y="168"/>
                    <a:pt x="152" y="172"/>
                  </a:cubicBezTo>
                  <a:cubicBezTo>
                    <a:pt x="152" y="172"/>
                    <a:pt x="152" y="172"/>
                    <a:pt x="152" y="172"/>
                  </a:cubicBezTo>
                  <a:cubicBezTo>
                    <a:pt x="148" y="176"/>
                    <a:pt x="144" y="180"/>
                    <a:pt x="141" y="184"/>
                  </a:cubicBezTo>
                  <a:cubicBezTo>
                    <a:pt x="139" y="185"/>
                    <a:pt x="142" y="188"/>
                    <a:pt x="143" y="186"/>
                  </a:cubicBezTo>
                  <a:cubicBezTo>
                    <a:pt x="147" y="182"/>
                    <a:pt x="151" y="178"/>
                    <a:pt x="155" y="174"/>
                  </a:cubicBezTo>
                  <a:cubicBezTo>
                    <a:pt x="155" y="173"/>
                    <a:pt x="155" y="173"/>
                    <a:pt x="156" y="173"/>
                  </a:cubicBezTo>
                  <a:cubicBezTo>
                    <a:pt x="175" y="152"/>
                    <a:pt x="193" y="132"/>
                    <a:pt x="212" y="111"/>
                  </a:cubicBezTo>
                  <a:cubicBezTo>
                    <a:pt x="219" y="104"/>
                    <a:pt x="242" y="91"/>
                    <a:pt x="245" y="84"/>
                  </a:cubicBezTo>
                  <a:cubicBezTo>
                    <a:pt x="241" y="92"/>
                    <a:pt x="234" y="100"/>
                    <a:pt x="226" y="108"/>
                  </a:cubicBezTo>
                  <a:cubicBezTo>
                    <a:pt x="193" y="135"/>
                    <a:pt x="163" y="165"/>
                    <a:pt x="135" y="197"/>
                  </a:cubicBezTo>
                  <a:cubicBezTo>
                    <a:pt x="134" y="198"/>
                    <a:pt x="134" y="199"/>
                    <a:pt x="133" y="199"/>
                  </a:cubicBezTo>
                  <a:cubicBezTo>
                    <a:pt x="133" y="199"/>
                    <a:pt x="133" y="199"/>
                    <a:pt x="133" y="199"/>
                  </a:cubicBezTo>
                  <a:cubicBezTo>
                    <a:pt x="131" y="202"/>
                    <a:pt x="129" y="204"/>
                    <a:pt x="127" y="207"/>
                  </a:cubicBezTo>
                  <a:cubicBezTo>
                    <a:pt x="125" y="208"/>
                    <a:pt x="128" y="211"/>
                    <a:pt x="129" y="209"/>
                  </a:cubicBezTo>
                  <a:cubicBezTo>
                    <a:pt x="131" y="207"/>
                    <a:pt x="134" y="204"/>
                    <a:pt x="136" y="202"/>
                  </a:cubicBezTo>
                  <a:cubicBezTo>
                    <a:pt x="138" y="203"/>
                    <a:pt x="139" y="201"/>
                    <a:pt x="141" y="196"/>
                  </a:cubicBezTo>
                  <a:cubicBezTo>
                    <a:pt x="159" y="176"/>
                    <a:pt x="178" y="157"/>
                    <a:pt x="197" y="139"/>
                  </a:cubicBezTo>
                  <a:cubicBezTo>
                    <a:pt x="200" y="135"/>
                    <a:pt x="204" y="132"/>
                    <a:pt x="208" y="129"/>
                  </a:cubicBezTo>
                  <a:cubicBezTo>
                    <a:pt x="178" y="160"/>
                    <a:pt x="153" y="196"/>
                    <a:pt x="128" y="230"/>
                  </a:cubicBezTo>
                  <a:cubicBezTo>
                    <a:pt x="127" y="231"/>
                    <a:pt x="129" y="234"/>
                    <a:pt x="131" y="232"/>
                  </a:cubicBezTo>
                  <a:cubicBezTo>
                    <a:pt x="149" y="210"/>
                    <a:pt x="167" y="188"/>
                    <a:pt x="187" y="168"/>
                  </a:cubicBezTo>
                  <a:cubicBezTo>
                    <a:pt x="197" y="158"/>
                    <a:pt x="208" y="148"/>
                    <a:pt x="219" y="139"/>
                  </a:cubicBezTo>
                  <a:cubicBezTo>
                    <a:pt x="227" y="132"/>
                    <a:pt x="236" y="125"/>
                    <a:pt x="245" y="119"/>
                  </a:cubicBezTo>
                  <a:cubicBezTo>
                    <a:pt x="248" y="117"/>
                    <a:pt x="235" y="129"/>
                    <a:pt x="235" y="130"/>
                  </a:cubicBezTo>
                  <a:cubicBezTo>
                    <a:pt x="200" y="169"/>
                    <a:pt x="155" y="200"/>
                    <a:pt x="127" y="246"/>
                  </a:cubicBezTo>
                  <a:cubicBezTo>
                    <a:pt x="125" y="248"/>
                    <a:pt x="128" y="249"/>
                    <a:pt x="129" y="248"/>
                  </a:cubicBezTo>
                  <a:cubicBezTo>
                    <a:pt x="177" y="211"/>
                    <a:pt x="210" y="160"/>
                    <a:pt x="254" y="120"/>
                  </a:cubicBezTo>
                  <a:cubicBezTo>
                    <a:pt x="262" y="112"/>
                    <a:pt x="262" y="112"/>
                    <a:pt x="253" y="120"/>
                  </a:cubicBezTo>
                  <a:cubicBezTo>
                    <a:pt x="248" y="127"/>
                    <a:pt x="241" y="133"/>
                    <a:pt x="235" y="140"/>
                  </a:cubicBezTo>
                  <a:cubicBezTo>
                    <a:pt x="225" y="151"/>
                    <a:pt x="214" y="162"/>
                    <a:pt x="204" y="173"/>
                  </a:cubicBezTo>
                  <a:cubicBezTo>
                    <a:pt x="189" y="191"/>
                    <a:pt x="176" y="211"/>
                    <a:pt x="162" y="231"/>
                  </a:cubicBezTo>
                  <a:cubicBezTo>
                    <a:pt x="160" y="232"/>
                    <a:pt x="159" y="234"/>
                    <a:pt x="159" y="235"/>
                  </a:cubicBezTo>
                  <a:cubicBezTo>
                    <a:pt x="157" y="238"/>
                    <a:pt x="155" y="241"/>
                    <a:pt x="153" y="243"/>
                  </a:cubicBezTo>
                  <a:cubicBezTo>
                    <a:pt x="152" y="245"/>
                    <a:pt x="154" y="247"/>
                    <a:pt x="156" y="246"/>
                  </a:cubicBezTo>
                  <a:cubicBezTo>
                    <a:pt x="174" y="224"/>
                    <a:pt x="192" y="203"/>
                    <a:pt x="210" y="183"/>
                  </a:cubicBezTo>
                  <a:cubicBezTo>
                    <a:pt x="221" y="171"/>
                    <a:pt x="232" y="161"/>
                    <a:pt x="244" y="150"/>
                  </a:cubicBezTo>
                  <a:cubicBezTo>
                    <a:pt x="247" y="147"/>
                    <a:pt x="251" y="144"/>
                    <a:pt x="254" y="140"/>
                  </a:cubicBezTo>
                  <a:cubicBezTo>
                    <a:pt x="252" y="143"/>
                    <a:pt x="249" y="146"/>
                    <a:pt x="247" y="149"/>
                  </a:cubicBezTo>
                  <a:cubicBezTo>
                    <a:pt x="235" y="160"/>
                    <a:pt x="225" y="172"/>
                    <a:pt x="214" y="184"/>
                  </a:cubicBezTo>
                  <a:cubicBezTo>
                    <a:pt x="188" y="213"/>
                    <a:pt x="162" y="242"/>
                    <a:pt x="139" y="273"/>
                  </a:cubicBezTo>
                  <a:cubicBezTo>
                    <a:pt x="138" y="275"/>
                    <a:pt x="141" y="277"/>
                    <a:pt x="142" y="275"/>
                  </a:cubicBezTo>
                  <a:cubicBezTo>
                    <a:pt x="172" y="247"/>
                    <a:pt x="196" y="212"/>
                    <a:pt x="223" y="181"/>
                  </a:cubicBezTo>
                  <a:cubicBezTo>
                    <a:pt x="232" y="171"/>
                    <a:pt x="240" y="161"/>
                    <a:pt x="249" y="152"/>
                  </a:cubicBezTo>
                  <a:cubicBezTo>
                    <a:pt x="253" y="148"/>
                    <a:pt x="257" y="144"/>
                    <a:pt x="261" y="141"/>
                  </a:cubicBezTo>
                  <a:cubicBezTo>
                    <a:pt x="266" y="136"/>
                    <a:pt x="272" y="131"/>
                    <a:pt x="278" y="127"/>
                  </a:cubicBezTo>
                  <a:cubicBezTo>
                    <a:pt x="271" y="132"/>
                    <a:pt x="266" y="140"/>
                    <a:pt x="261" y="147"/>
                  </a:cubicBezTo>
                  <a:cubicBezTo>
                    <a:pt x="249" y="160"/>
                    <a:pt x="238" y="173"/>
                    <a:pt x="226" y="186"/>
                  </a:cubicBezTo>
                  <a:cubicBezTo>
                    <a:pt x="205" y="211"/>
                    <a:pt x="186" y="236"/>
                    <a:pt x="170" y="264"/>
                  </a:cubicBezTo>
                  <a:cubicBezTo>
                    <a:pt x="169" y="265"/>
                    <a:pt x="170" y="266"/>
                    <a:pt x="171" y="267"/>
                  </a:cubicBezTo>
                  <a:cubicBezTo>
                    <a:pt x="165" y="275"/>
                    <a:pt x="162" y="284"/>
                    <a:pt x="161" y="295"/>
                  </a:cubicBezTo>
                  <a:cubicBezTo>
                    <a:pt x="161" y="295"/>
                    <a:pt x="162" y="295"/>
                    <a:pt x="162" y="295"/>
                  </a:cubicBezTo>
                  <a:cubicBezTo>
                    <a:pt x="161" y="297"/>
                    <a:pt x="160" y="299"/>
                    <a:pt x="160" y="301"/>
                  </a:cubicBezTo>
                  <a:cubicBezTo>
                    <a:pt x="159" y="303"/>
                    <a:pt x="162" y="304"/>
                    <a:pt x="163" y="302"/>
                  </a:cubicBezTo>
                  <a:cubicBezTo>
                    <a:pt x="169" y="293"/>
                    <a:pt x="174" y="285"/>
                    <a:pt x="182" y="277"/>
                  </a:cubicBezTo>
                  <a:cubicBezTo>
                    <a:pt x="183" y="285"/>
                    <a:pt x="182" y="293"/>
                    <a:pt x="176" y="300"/>
                  </a:cubicBezTo>
                  <a:cubicBezTo>
                    <a:pt x="176" y="300"/>
                    <a:pt x="175" y="301"/>
                    <a:pt x="175" y="302"/>
                  </a:cubicBezTo>
                  <a:cubicBezTo>
                    <a:pt x="173" y="303"/>
                    <a:pt x="173" y="305"/>
                    <a:pt x="173" y="306"/>
                  </a:cubicBezTo>
                  <a:cubicBezTo>
                    <a:pt x="172" y="308"/>
                    <a:pt x="170" y="311"/>
                    <a:pt x="169" y="313"/>
                  </a:cubicBezTo>
                  <a:cubicBezTo>
                    <a:pt x="168" y="315"/>
                    <a:pt x="171" y="317"/>
                    <a:pt x="172" y="315"/>
                  </a:cubicBezTo>
                  <a:cubicBezTo>
                    <a:pt x="177" y="306"/>
                    <a:pt x="183" y="298"/>
                    <a:pt x="190" y="289"/>
                  </a:cubicBezTo>
                  <a:cubicBezTo>
                    <a:pt x="191" y="288"/>
                    <a:pt x="182" y="310"/>
                    <a:pt x="180" y="314"/>
                  </a:cubicBezTo>
                  <a:cubicBezTo>
                    <a:pt x="179" y="316"/>
                    <a:pt x="182" y="318"/>
                    <a:pt x="183" y="316"/>
                  </a:cubicBezTo>
                  <a:cubicBezTo>
                    <a:pt x="188" y="306"/>
                    <a:pt x="190" y="308"/>
                    <a:pt x="188" y="320"/>
                  </a:cubicBezTo>
                  <a:cubicBezTo>
                    <a:pt x="187" y="322"/>
                    <a:pt x="190" y="324"/>
                    <a:pt x="191" y="322"/>
                  </a:cubicBezTo>
                  <a:cubicBezTo>
                    <a:pt x="196" y="316"/>
                    <a:pt x="196" y="316"/>
                    <a:pt x="200" y="309"/>
                  </a:cubicBezTo>
                  <a:cubicBezTo>
                    <a:pt x="207" y="300"/>
                    <a:pt x="205" y="307"/>
                    <a:pt x="202" y="315"/>
                  </a:cubicBezTo>
                  <a:cubicBezTo>
                    <a:pt x="201" y="316"/>
                    <a:pt x="200" y="317"/>
                    <a:pt x="201" y="318"/>
                  </a:cubicBezTo>
                  <a:cubicBezTo>
                    <a:pt x="199" y="322"/>
                    <a:pt x="198" y="326"/>
                    <a:pt x="197" y="327"/>
                  </a:cubicBezTo>
                  <a:cubicBezTo>
                    <a:pt x="196" y="329"/>
                    <a:pt x="200" y="330"/>
                    <a:pt x="200" y="329"/>
                  </a:cubicBezTo>
                  <a:cubicBezTo>
                    <a:pt x="201" y="322"/>
                    <a:pt x="203" y="320"/>
                    <a:pt x="208" y="321"/>
                  </a:cubicBezTo>
                  <a:cubicBezTo>
                    <a:pt x="208" y="323"/>
                    <a:pt x="210" y="325"/>
                    <a:pt x="212" y="323"/>
                  </a:cubicBezTo>
                  <a:cubicBezTo>
                    <a:pt x="217" y="317"/>
                    <a:pt x="221" y="311"/>
                    <a:pt x="226" y="305"/>
                  </a:cubicBezTo>
                  <a:cubicBezTo>
                    <a:pt x="223" y="309"/>
                    <a:pt x="218" y="319"/>
                    <a:pt x="215" y="327"/>
                  </a:cubicBezTo>
                  <a:cubicBezTo>
                    <a:pt x="215" y="329"/>
                    <a:pt x="218" y="330"/>
                    <a:pt x="219" y="329"/>
                  </a:cubicBezTo>
                  <a:cubicBezTo>
                    <a:pt x="222" y="323"/>
                    <a:pt x="225" y="318"/>
                    <a:pt x="228" y="313"/>
                  </a:cubicBezTo>
                  <a:cubicBezTo>
                    <a:pt x="230" y="320"/>
                    <a:pt x="230" y="326"/>
                    <a:pt x="228" y="333"/>
                  </a:cubicBezTo>
                  <a:cubicBezTo>
                    <a:pt x="228" y="335"/>
                    <a:pt x="230" y="336"/>
                    <a:pt x="231" y="334"/>
                  </a:cubicBezTo>
                  <a:cubicBezTo>
                    <a:pt x="237" y="325"/>
                    <a:pt x="246" y="307"/>
                    <a:pt x="242" y="334"/>
                  </a:cubicBezTo>
                  <a:cubicBezTo>
                    <a:pt x="241" y="336"/>
                    <a:pt x="243" y="337"/>
                    <a:pt x="245" y="336"/>
                  </a:cubicBezTo>
                  <a:cubicBezTo>
                    <a:pt x="251" y="329"/>
                    <a:pt x="247" y="340"/>
                    <a:pt x="246" y="345"/>
                  </a:cubicBezTo>
                  <a:cubicBezTo>
                    <a:pt x="246" y="346"/>
                    <a:pt x="248" y="347"/>
                    <a:pt x="249" y="346"/>
                  </a:cubicBezTo>
                  <a:cubicBezTo>
                    <a:pt x="255" y="340"/>
                    <a:pt x="256" y="341"/>
                    <a:pt x="260" y="348"/>
                  </a:cubicBezTo>
                  <a:cubicBezTo>
                    <a:pt x="260" y="349"/>
                    <a:pt x="261" y="349"/>
                    <a:pt x="262" y="349"/>
                  </a:cubicBezTo>
                  <a:cubicBezTo>
                    <a:pt x="264" y="347"/>
                    <a:pt x="267" y="347"/>
                    <a:pt x="269" y="349"/>
                  </a:cubicBezTo>
                  <a:cubicBezTo>
                    <a:pt x="269" y="350"/>
                    <a:pt x="271" y="351"/>
                    <a:pt x="272" y="350"/>
                  </a:cubicBezTo>
                  <a:cubicBezTo>
                    <a:pt x="268" y="352"/>
                    <a:pt x="261" y="368"/>
                    <a:pt x="258" y="372"/>
                  </a:cubicBezTo>
                  <a:cubicBezTo>
                    <a:pt x="257" y="374"/>
                    <a:pt x="259" y="376"/>
                    <a:pt x="261" y="375"/>
                  </a:cubicBezTo>
                  <a:cubicBezTo>
                    <a:pt x="270" y="364"/>
                    <a:pt x="277" y="352"/>
                    <a:pt x="287" y="342"/>
                  </a:cubicBezTo>
                  <a:cubicBezTo>
                    <a:pt x="299" y="328"/>
                    <a:pt x="285" y="359"/>
                    <a:pt x="283" y="363"/>
                  </a:cubicBezTo>
                  <a:cubicBezTo>
                    <a:pt x="280" y="367"/>
                    <a:pt x="278" y="372"/>
                    <a:pt x="275" y="376"/>
                  </a:cubicBezTo>
                  <a:cubicBezTo>
                    <a:pt x="275" y="377"/>
                    <a:pt x="274" y="377"/>
                    <a:pt x="274" y="378"/>
                  </a:cubicBezTo>
                  <a:cubicBezTo>
                    <a:pt x="271" y="383"/>
                    <a:pt x="267" y="387"/>
                    <a:pt x="265" y="392"/>
                  </a:cubicBezTo>
                  <a:cubicBezTo>
                    <a:pt x="263" y="394"/>
                    <a:pt x="266" y="396"/>
                    <a:pt x="268" y="394"/>
                  </a:cubicBezTo>
                  <a:cubicBezTo>
                    <a:pt x="269" y="391"/>
                    <a:pt x="271" y="389"/>
                    <a:pt x="273" y="387"/>
                  </a:cubicBezTo>
                  <a:cubicBezTo>
                    <a:pt x="275" y="387"/>
                    <a:pt x="276" y="384"/>
                    <a:pt x="277" y="380"/>
                  </a:cubicBezTo>
                  <a:cubicBezTo>
                    <a:pt x="283" y="371"/>
                    <a:pt x="288" y="362"/>
                    <a:pt x="295" y="353"/>
                  </a:cubicBezTo>
                  <a:cubicBezTo>
                    <a:pt x="314" y="325"/>
                    <a:pt x="301" y="354"/>
                    <a:pt x="298" y="360"/>
                  </a:cubicBezTo>
                  <a:cubicBezTo>
                    <a:pt x="297" y="363"/>
                    <a:pt x="296" y="365"/>
                    <a:pt x="295" y="367"/>
                  </a:cubicBezTo>
                  <a:cubicBezTo>
                    <a:pt x="288" y="376"/>
                    <a:pt x="281" y="386"/>
                    <a:pt x="275" y="396"/>
                  </a:cubicBezTo>
                  <a:cubicBezTo>
                    <a:pt x="273" y="398"/>
                    <a:pt x="272" y="399"/>
                    <a:pt x="273" y="400"/>
                  </a:cubicBezTo>
                  <a:cubicBezTo>
                    <a:pt x="271" y="402"/>
                    <a:pt x="270" y="404"/>
                    <a:pt x="269" y="407"/>
                  </a:cubicBezTo>
                  <a:cubicBezTo>
                    <a:pt x="268" y="409"/>
                    <a:pt x="271" y="411"/>
                    <a:pt x="272" y="409"/>
                  </a:cubicBezTo>
                  <a:cubicBezTo>
                    <a:pt x="281" y="395"/>
                    <a:pt x="291" y="382"/>
                    <a:pt x="299" y="368"/>
                  </a:cubicBezTo>
                  <a:cubicBezTo>
                    <a:pt x="302" y="364"/>
                    <a:pt x="306" y="359"/>
                    <a:pt x="309" y="355"/>
                  </a:cubicBezTo>
                  <a:cubicBezTo>
                    <a:pt x="319" y="345"/>
                    <a:pt x="316" y="355"/>
                    <a:pt x="312" y="364"/>
                  </a:cubicBezTo>
                  <a:cubicBezTo>
                    <a:pt x="299" y="380"/>
                    <a:pt x="288" y="397"/>
                    <a:pt x="279" y="416"/>
                  </a:cubicBezTo>
                  <a:cubicBezTo>
                    <a:pt x="278" y="418"/>
                    <a:pt x="281" y="420"/>
                    <a:pt x="283" y="418"/>
                  </a:cubicBezTo>
                  <a:cubicBezTo>
                    <a:pt x="294" y="401"/>
                    <a:pt x="309" y="384"/>
                    <a:pt x="316" y="365"/>
                  </a:cubicBezTo>
                  <a:cubicBezTo>
                    <a:pt x="317" y="364"/>
                    <a:pt x="317" y="364"/>
                    <a:pt x="318" y="363"/>
                  </a:cubicBezTo>
                  <a:cubicBezTo>
                    <a:pt x="326" y="354"/>
                    <a:pt x="326" y="358"/>
                    <a:pt x="323" y="366"/>
                  </a:cubicBezTo>
                  <a:cubicBezTo>
                    <a:pt x="323" y="366"/>
                    <a:pt x="323" y="366"/>
                    <a:pt x="323" y="366"/>
                  </a:cubicBezTo>
                  <a:cubicBezTo>
                    <a:pt x="311" y="380"/>
                    <a:pt x="302" y="399"/>
                    <a:pt x="294" y="414"/>
                  </a:cubicBezTo>
                  <a:cubicBezTo>
                    <a:pt x="292" y="417"/>
                    <a:pt x="290" y="420"/>
                    <a:pt x="289" y="423"/>
                  </a:cubicBezTo>
                  <a:cubicBezTo>
                    <a:pt x="288" y="424"/>
                    <a:pt x="288" y="424"/>
                    <a:pt x="288" y="425"/>
                  </a:cubicBezTo>
                  <a:cubicBezTo>
                    <a:pt x="287" y="427"/>
                    <a:pt x="285" y="429"/>
                    <a:pt x="284" y="432"/>
                  </a:cubicBezTo>
                  <a:cubicBezTo>
                    <a:pt x="283" y="434"/>
                    <a:pt x="286" y="436"/>
                    <a:pt x="287" y="434"/>
                  </a:cubicBezTo>
                  <a:cubicBezTo>
                    <a:pt x="289" y="431"/>
                    <a:pt x="291" y="428"/>
                    <a:pt x="293" y="425"/>
                  </a:cubicBezTo>
                  <a:cubicBezTo>
                    <a:pt x="293" y="425"/>
                    <a:pt x="293" y="424"/>
                    <a:pt x="293" y="424"/>
                  </a:cubicBezTo>
                  <a:cubicBezTo>
                    <a:pt x="299" y="415"/>
                    <a:pt x="305" y="406"/>
                    <a:pt x="312" y="396"/>
                  </a:cubicBezTo>
                  <a:cubicBezTo>
                    <a:pt x="317" y="388"/>
                    <a:pt x="322" y="380"/>
                    <a:pt x="326" y="371"/>
                  </a:cubicBezTo>
                  <a:cubicBezTo>
                    <a:pt x="327" y="369"/>
                    <a:pt x="328" y="368"/>
                    <a:pt x="329" y="367"/>
                  </a:cubicBezTo>
                  <a:cubicBezTo>
                    <a:pt x="336" y="357"/>
                    <a:pt x="362" y="333"/>
                    <a:pt x="348" y="364"/>
                  </a:cubicBezTo>
                  <a:cubicBezTo>
                    <a:pt x="346" y="368"/>
                    <a:pt x="344" y="373"/>
                    <a:pt x="341" y="377"/>
                  </a:cubicBezTo>
                  <a:cubicBezTo>
                    <a:pt x="324" y="396"/>
                    <a:pt x="311" y="417"/>
                    <a:pt x="296" y="437"/>
                  </a:cubicBezTo>
                  <a:cubicBezTo>
                    <a:pt x="295" y="439"/>
                    <a:pt x="298" y="442"/>
                    <a:pt x="300" y="439"/>
                  </a:cubicBezTo>
                  <a:cubicBezTo>
                    <a:pt x="314" y="420"/>
                    <a:pt x="330" y="401"/>
                    <a:pt x="343" y="381"/>
                  </a:cubicBezTo>
                  <a:cubicBezTo>
                    <a:pt x="344" y="380"/>
                    <a:pt x="345" y="379"/>
                    <a:pt x="346" y="377"/>
                  </a:cubicBezTo>
                  <a:cubicBezTo>
                    <a:pt x="343" y="381"/>
                    <a:pt x="339" y="388"/>
                    <a:pt x="335" y="396"/>
                  </a:cubicBezTo>
                  <a:cubicBezTo>
                    <a:pt x="327" y="407"/>
                    <a:pt x="320" y="420"/>
                    <a:pt x="314" y="431"/>
                  </a:cubicBezTo>
                  <a:cubicBezTo>
                    <a:pt x="308" y="439"/>
                    <a:pt x="302" y="448"/>
                    <a:pt x="296" y="457"/>
                  </a:cubicBezTo>
                  <a:cubicBezTo>
                    <a:pt x="295" y="459"/>
                    <a:pt x="298" y="461"/>
                    <a:pt x="300" y="459"/>
                  </a:cubicBezTo>
                  <a:cubicBezTo>
                    <a:pt x="306" y="451"/>
                    <a:pt x="311" y="443"/>
                    <a:pt x="317" y="434"/>
                  </a:cubicBezTo>
                  <a:cubicBezTo>
                    <a:pt x="320" y="429"/>
                    <a:pt x="324" y="424"/>
                    <a:pt x="327" y="419"/>
                  </a:cubicBezTo>
                  <a:cubicBezTo>
                    <a:pt x="334" y="410"/>
                    <a:pt x="341" y="400"/>
                    <a:pt x="345" y="390"/>
                  </a:cubicBezTo>
                  <a:cubicBezTo>
                    <a:pt x="351" y="383"/>
                    <a:pt x="358" y="376"/>
                    <a:pt x="366" y="371"/>
                  </a:cubicBezTo>
                  <a:cubicBezTo>
                    <a:pt x="364" y="372"/>
                    <a:pt x="361" y="386"/>
                    <a:pt x="358" y="394"/>
                  </a:cubicBezTo>
                  <a:cubicBezTo>
                    <a:pt x="352" y="399"/>
                    <a:pt x="348" y="405"/>
                    <a:pt x="343" y="411"/>
                  </a:cubicBezTo>
                  <a:cubicBezTo>
                    <a:pt x="337" y="419"/>
                    <a:pt x="332" y="428"/>
                    <a:pt x="326" y="436"/>
                  </a:cubicBezTo>
                  <a:cubicBezTo>
                    <a:pt x="323" y="440"/>
                    <a:pt x="321" y="444"/>
                    <a:pt x="318" y="449"/>
                  </a:cubicBezTo>
                  <a:cubicBezTo>
                    <a:pt x="317" y="450"/>
                    <a:pt x="317" y="451"/>
                    <a:pt x="316" y="452"/>
                  </a:cubicBezTo>
                  <a:cubicBezTo>
                    <a:pt x="311" y="458"/>
                    <a:pt x="306" y="465"/>
                    <a:pt x="301" y="471"/>
                  </a:cubicBezTo>
                  <a:cubicBezTo>
                    <a:pt x="299" y="473"/>
                    <a:pt x="303" y="476"/>
                    <a:pt x="304" y="474"/>
                  </a:cubicBezTo>
                  <a:cubicBezTo>
                    <a:pt x="309" y="468"/>
                    <a:pt x="314" y="462"/>
                    <a:pt x="318" y="455"/>
                  </a:cubicBezTo>
                  <a:cubicBezTo>
                    <a:pt x="334" y="435"/>
                    <a:pt x="352" y="416"/>
                    <a:pt x="363" y="393"/>
                  </a:cubicBezTo>
                  <a:cubicBezTo>
                    <a:pt x="368" y="388"/>
                    <a:pt x="372" y="385"/>
                    <a:pt x="367" y="396"/>
                  </a:cubicBezTo>
                  <a:cubicBezTo>
                    <a:pt x="347" y="437"/>
                    <a:pt x="314" y="471"/>
                    <a:pt x="288" y="508"/>
                  </a:cubicBezTo>
                  <a:cubicBezTo>
                    <a:pt x="287" y="510"/>
                    <a:pt x="290" y="512"/>
                    <a:pt x="292" y="511"/>
                  </a:cubicBezTo>
                  <a:cubicBezTo>
                    <a:pt x="308" y="493"/>
                    <a:pt x="322" y="473"/>
                    <a:pt x="336" y="454"/>
                  </a:cubicBezTo>
                  <a:cubicBezTo>
                    <a:pt x="345" y="441"/>
                    <a:pt x="354" y="428"/>
                    <a:pt x="364" y="416"/>
                  </a:cubicBezTo>
                  <a:cubicBezTo>
                    <a:pt x="374" y="404"/>
                    <a:pt x="390" y="394"/>
                    <a:pt x="397" y="382"/>
                  </a:cubicBezTo>
                  <a:cubicBezTo>
                    <a:pt x="370" y="430"/>
                    <a:pt x="324" y="463"/>
                    <a:pt x="301" y="514"/>
                  </a:cubicBezTo>
                  <a:cubicBezTo>
                    <a:pt x="300" y="516"/>
                    <a:pt x="302" y="518"/>
                    <a:pt x="304" y="516"/>
                  </a:cubicBezTo>
                  <a:cubicBezTo>
                    <a:pt x="305" y="517"/>
                    <a:pt x="306" y="517"/>
                    <a:pt x="306" y="516"/>
                  </a:cubicBezTo>
                  <a:cubicBezTo>
                    <a:pt x="326" y="496"/>
                    <a:pt x="346" y="475"/>
                    <a:pt x="366" y="454"/>
                  </a:cubicBezTo>
                  <a:cubicBezTo>
                    <a:pt x="364" y="457"/>
                    <a:pt x="362" y="460"/>
                    <a:pt x="361" y="463"/>
                  </a:cubicBezTo>
                  <a:cubicBezTo>
                    <a:pt x="353" y="474"/>
                    <a:pt x="346" y="486"/>
                    <a:pt x="339" y="498"/>
                  </a:cubicBezTo>
                  <a:cubicBezTo>
                    <a:pt x="336" y="504"/>
                    <a:pt x="332" y="510"/>
                    <a:pt x="328" y="516"/>
                  </a:cubicBezTo>
                  <a:cubicBezTo>
                    <a:pt x="326" y="519"/>
                    <a:pt x="324" y="522"/>
                    <a:pt x="323" y="525"/>
                  </a:cubicBezTo>
                  <a:cubicBezTo>
                    <a:pt x="321" y="527"/>
                    <a:pt x="325" y="530"/>
                    <a:pt x="326" y="527"/>
                  </a:cubicBezTo>
                  <a:cubicBezTo>
                    <a:pt x="328" y="525"/>
                    <a:pt x="329" y="522"/>
                    <a:pt x="331" y="520"/>
                  </a:cubicBezTo>
                  <a:cubicBezTo>
                    <a:pt x="331" y="520"/>
                    <a:pt x="331" y="520"/>
                    <a:pt x="331" y="520"/>
                  </a:cubicBezTo>
                  <a:cubicBezTo>
                    <a:pt x="334" y="515"/>
                    <a:pt x="337" y="510"/>
                    <a:pt x="340" y="505"/>
                  </a:cubicBezTo>
                  <a:cubicBezTo>
                    <a:pt x="342" y="503"/>
                    <a:pt x="343" y="501"/>
                    <a:pt x="344" y="499"/>
                  </a:cubicBezTo>
                  <a:cubicBezTo>
                    <a:pt x="345" y="499"/>
                    <a:pt x="346" y="499"/>
                    <a:pt x="346" y="498"/>
                  </a:cubicBezTo>
                  <a:cubicBezTo>
                    <a:pt x="370" y="469"/>
                    <a:pt x="394" y="440"/>
                    <a:pt x="418" y="410"/>
                  </a:cubicBezTo>
                  <a:cubicBezTo>
                    <a:pt x="420" y="408"/>
                    <a:pt x="417" y="405"/>
                    <a:pt x="415" y="407"/>
                  </a:cubicBezTo>
                  <a:close/>
                  <a:moveTo>
                    <a:pt x="267" y="241"/>
                  </a:moveTo>
                  <a:cubicBezTo>
                    <a:pt x="247" y="269"/>
                    <a:pt x="268" y="240"/>
                    <a:pt x="272" y="233"/>
                  </a:cubicBezTo>
                  <a:cubicBezTo>
                    <a:pt x="274" y="230"/>
                    <a:pt x="277" y="227"/>
                    <a:pt x="279" y="224"/>
                  </a:cubicBezTo>
                  <a:cubicBezTo>
                    <a:pt x="275" y="230"/>
                    <a:pt x="271" y="235"/>
                    <a:pt x="267" y="241"/>
                  </a:cubicBezTo>
                  <a:close/>
                  <a:moveTo>
                    <a:pt x="312" y="179"/>
                  </a:moveTo>
                  <a:cubicBezTo>
                    <a:pt x="313" y="177"/>
                    <a:pt x="315" y="175"/>
                    <a:pt x="316" y="173"/>
                  </a:cubicBezTo>
                  <a:cubicBezTo>
                    <a:pt x="323" y="163"/>
                    <a:pt x="331" y="154"/>
                    <a:pt x="339" y="145"/>
                  </a:cubicBezTo>
                  <a:cubicBezTo>
                    <a:pt x="340" y="144"/>
                    <a:pt x="341" y="142"/>
                    <a:pt x="343" y="140"/>
                  </a:cubicBezTo>
                  <a:cubicBezTo>
                    <a:pt x="342" y="142"/>
                    <a:pt x="340" y="144"/>
                    <a:pt x="339" y="146"/>
                  </a:cubicBezTo>
                  <a:cubicBezTo>
                    <a:pt x="331" y="158"/>
                    <a:pt x="322" y="169"/>
                    <a:pt x="312" y="179"/>
                  </a:cubicBezTo>
                  <a:close/>
                  <a:moveTo>
                    <a:pt x="352" y="136"/>
                  </a:moveTo>
                  <a:cubicBezTo>
                    <a:pt x="348" y="144"/>
                    <a:pt x="342" y="151"/>
                    <a:pt x="335" y="157"/>
                  </a:cubicBezTo>
                  <a:cubicBezTo>
                    <a:pt x="342" y="149"/>
                    <a:pt x="348" y="140"/>
                    <a:pt x="354" y="130"/>
                  </a:cubicBezTo>
                  <a:cubicBezTo>
                    <a:pt x="355" y="130"/>
                    <a:pt x="355" y="131"/>
                    <a:pt x="352" y="136"/>
                  </a:cubicBezTo>
                  <a:close/>
                  <a:moveTo>
                    <a:pt x="145" y="139"/>
                  </a:moveTo>
                  <a:cubicBezTo>
                    <a:pt x="154" y="130"/>
                    <a:pt x="164" y="119"/>
                    <a:pt x="174" y="108"/>
                  </a:cubicBezTo>
                  <a:cubicBezTo>
                    <a:pt x="165" y="118"/>
                    <a:pt x="155" y="129"/>
                    <a:pt x="145" y="139"/>
                  </a:cubicBezTo>
                  <a:close/>
                  <a:moveTo>
                    <a:pt x="161" y="141"/>
                  </a:moveTo>
                  <a:cubicBezTo>
                    <a:pt x="152" y="151"/>
                    <a:pt x="144" y="160"/>
                    <a:pt x="135" y="169"/>
                  </a:cubicBezTo>
                  <a:cubicBezTo>
                    <a:pt x="132" y="172"/>
                    <a:pt x="131" y="174"/>
                    <a:pt x="130" y="175"/>
                  </a:cubicBezTo>
                  <a:cubicBezTo>
                    <a:pt x="132" y="173"/>
                    <a:pt x="137" y="167"/>
                    <a:pt x="140" y="164"/>
                  </a:cubicBezTo>
                  <a:cubicBezTo>
                    <a:pt x="155" y="142"/>
                    <a:pt x="173" y="122"/>
                    <a:pt x="192" y="103"/>
                  </a:cubicBezTo>
                  <a:cubicBezTo>
                    <a:pt x="196" y="99"/>
                    <a:pt x="199" y="95"/>
                    <a:pt x="203" y="91"/>
                  </a:cubicBezTo>
                  <a:cubicBezTo>
                    <a:pt x="189" y="108"/>
                    <a:pt x="175" y="125"/>
                    <a:pt x="161" y="141"/>
                  </a:cubicBezTo>
                  <a:close/>
                  <a:moveTo>
                    <a:pt x="133" y="240"/>
                  </a:moveTo>
                  <a:cubicBezTo>
                    <a:pt x="141" y="234"/>
                    <a:pt x="150" y="219"/>
                    <a:pt x="158" y="211"/>
                  </a:cubicBezTo>
                  <a:cubicBezTo>
                    <a:pt x="168" y="199"/>
                    <a:pt x="180" y="188"/>
                    <a:pt x="192" y="177"/>
                  </a:cubicBezTo>
                  <a:cubicBezTo>
                    <a:pt x="198" y="171"/>
                    <a:pt x="204" y="165"/>
                    <a:pt x="210" y="159"/>
                  </a:cubicBezTo>
                  <a:cubicBezTo>
                    <a:pt x="186" y="187"/>
                    <a:pt x="162" y="216"/>
                    <a:pt x="133" y="240"/>
                  </a:cubicBezTo>
                  <a:close/>
                  <a:moveTo>
                    <a:pt x="405" y="387"/>
                  </a:moveTo>
                  <a:cubicBezTo>
                    <a:pt x="401" y="395"/>
                    <a:pt x="396" y="401"/>
                    <a:pt x="391" y="408"/>
                  </a:cubicBezTo>
                  <a:cubicBezTo>
                    <a:pt x="381" y="422"/>
                    <a:pt x="370" y="435"/>
                    <a:pt x="359" y="448"/>
                  </a:cubicBezTo>
                  <a:cubicBezTo>
                    <a:pt x="356" y="452"/>
                    <a:pt x="352" y="456"/>
                    <a:pt x="349" y="460"/>
                  </a:cubicBezTo>
                  <a:cubicBezTo>
                    <a:pt x="363" y="438"/>
                    <a:pt x="377" y="416"/>
                    <a:pt x="395" y="397"/>
                  </a:cubicBezTo>
                  <a:cubicBezTo>
                    <a:pt x="399" y="394"/>
                    <a:pt x="402" y="391"/>
                    <a:pt x="405" y="387"/>
                  </a:cubicBezTo>
                  <a:close/>
                  <a:moveTo>
                    <a:pt x="319" y="488"/>
                  </a:moveTo>
                  <a:cubicBezTo>
                    <a:pt x="329" y="473"/>
                    <a:pt x="341" y="459"/>
                    <a:pt x="353" y="446"/>
                  </a:cubicBezTo>
                  <a:cubicBezTo>
                    <a:pt x="353" y="445"/>
                    <a:pt x="353" y="445"/>
                    <a:pt x="354" y="444"/>
                  </a:cubicBezTo>
                  <a:cubicBezTo>
                    <a:pt x="343" y="460"/>
                    <a:pt x="333" y="476"/>
                    <a:pt x="322" y="491"/>
                  </a:cubicBezTo>
                  <a:cubicBezTo>
                    <a:pt x="318" y="495"/>
                    <a:pt x="315" y="499"/>
                    <a:pt x="312" y="503"/>
                  </a:cubicBezTo>
                  <a:cubicBezTo>
                    <a:pt x="312" y="503"/>
                    <a:pt x="312" y="503"/>
                    <a:pt x="312" y="503"/>
                  </a:cubicBezTo>
                  <a:cubicBezTo>
                    <a:pt x="298" y="518"/>
                    <a:pt x="317" y="492"/>
                    <a:pt x="319" y="488"/>
                  </a:cubicBezTo>
                  <a:close/>
                  <a:moveTo>
                    <a:pt x="370" y="462"/>
                  </a:moveTo>
                  <a:cubicBezTo>
                    <a:pt x="376" y="455"/>
                    <a:pt x="382" y="447"/>
                    <a:pt x="388" y="440"/>
                  </a:cubicBezTo>
                  <a:cubicBezTo>
                    <a:pt x="386" y="443"/>
                    <a:pt x="384" y="445"/>
                    <a:pt x="383" y="447"/>
                  </a:cubicBezTo>
                  <a:cubicBezTo>
                    <a:pt x="378" y="452"/>
                    <a:pt x="374" y="457"/>
                    <a:pt x="370" y="4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8" name="Freeform 37"/>
            <p:cNvSpPr/>
            <p:nvPr/>
          </p:nvSpPr>
          <p:spPr bwMode="auto">
            <a:xfrm>
              <a:off x="2482850" y="1317625"/>
              <a:ext cx="390525" cy="301625"/>
            </a:xfrm>
            <a:custGeom>
              <a:avLst/>
              <a:gdLst>
                <a:gd name="T0" fmla="*/ 97 w 104"/>
                <a:gd name="T1" fmla="*/ 61 h 80"/>
                <a:gd name="T2" fmla="*/ 91 w 104"/>
                <a:gd name="T3" fmla="*/ 64 h 80"/>
                <a:gd name="T4" fmla="*/ 99 w 104"/>
                <a:gd name="T5" fmla="*/ 48 h 80"/>
                <a:gd name="T6" fmla="*/ 96 w 104"/>
                <a:gd name="T7" fmla="*/ 46 h 80"/>
                <a:gd name="T8" fmla="*/ 90 w 104"/>
                <a:gd name="T9" fmla="*/ 50 h 80"/>
                <a:gd name="T10" fmla="*/ 91 w 104"/>
                <a:gd name="T11" fmla="*/ 37 h 80"/>
                <a:gd name="T12" fmla="*/ 88 w 104"/>
                <a:gd name="T13" fmla="*/ 36 h 80"/>
                <a:gd name="T14" fmla="*/ 75 w 104"/>
                <a:gd name="T15" fmla="*/ 47 h 80"/>
                <a:gd name="T16" fmla="*/ 71 w 104"/>
                <a:gd name="T17" fmla="*/ 51 h 80"/>
                <a:gd name="T18" fmla="*/ 84 w 104"/>
                <a:gd name="T19" fmla="*/ 24 h 80"/>
                <a:gd name="T20" fmla="*/ 82 w 104"/>
                <a:gd name="T21" fmla="*/ 22 h 80"/>
                <a:gd name="T22" fmla="*/ 65 w 104"/>
                <a:gd name="T23" fmla="*/ 33 h 80"/>
                <a:gd name="T24" fmla="*/ 83 w 104"/>
                <a:gd name="T25" fmla="*/ 6 h 80"/>
                <a:gd name="T26" fmla="*/ 80 w 104"/>
                <a:gd name="T27" fmla="*/ 4 h 80"/>
                <a:gd name="T28" fmla="*/ 26 w 104"/>
                <a:gd name="T29" fmla="*/ 54 h 80"/>
                <a:gd name="T30" fmla="*/ 68 w 104"/>
                <a:gd name="T31" fmla="*/ 3 h 80"/>
                <a:gd name="T32" fmla="*/ 65 w 104"/>
                <a:gd name="T33" fmla="*/ 1 h 80"/>
                <a:gd name="T34" fmla="*/ 1 w 104"/>
                <a:gd name="T35" fmla="*/ 78 h 80"/>
                <a:gd name="T36" fmla="*/ 2 w 104"/>
                <a:gd name="T37" fmla="*/ 79 h 80"/>
                <a:gd name="T38" fmla="*/ 27 w 104"/>
                <a:gd name="T39" fmla="*/ 48 h 80"/>
                <a:gd name="T40" fmla="*/ 17 w 104"/>
                <a:gd name="T41" fmla="*/ 63 h 80"/>
                <a:gd name="T42" fmla="*/ 20 w 104"/>
                <a:gd name="T43" fmla="*/ 65 h 80"/>
                <a:gd name="T44" fmla="*/ 48 w 104"/>
                <a:gd name="T45" fmla="*/ 37 h 80"/>
                <a:gd name="T46" fmla="*/ 62 w 104"/>
                <a:gd name="T47" fmla="*/ 24 h 80"/>
                <a:gd name="T48" fmla="*/ 75 w 104"/>
                <a:gd name="T49" fmla="*/ 14 h 80"/>
                <a:gd name="T50" fmla="*/ 28 w 104"/>
                <a:gd name="T51" fmla="*/ 69 h 80"/>
                <a:gd name="T52" fmla="*/ 31 w 104"/>
                <a:gd name="T53" fmla="*/ 71 h 80"/>
                <a:gd name="T54" fmla="*/ 62 w 104"/>
                <a:gd name="T55" fmla="*/ 40 h 80"/>
                <a:gd name="T56" fmla="*/ 80 w 104"/>
                <a:gd name="T57" fmla="*/ 29 h 80"/>
                <a:gd name="T58" fmla="*/ 60 w 104"/>
                <a:gd name="T59" fmla="*/ 59 h 80"/>
                <a:gd name="T60" fmla="*/ 63 w 104"/>
                <a:gd name="T61" fmla="*/ 62 h 80"/>
                <a:gd name="T62" fmla="*/ 73 w 104"/>
                <a:gd name="T63" fmla="*/ 54 h 80"/>
                <a:gd name="T64" fmla="*/ 84 w 104"/>
                <a:gd name="T65" fmla="*/ 55 h 80"/>
                <a:gd name="T66" fmla="*/ 87 w 104"/>
                <a:gd name="T67" fmla="*/ 57 h 80"/>
                <a:gd name="T68" fmla="*/ 83 w 104"/>
                <a:gd name="T69" fmla="*/ 71 h 80"/>
                <a:gd name="T70" fmla="*/ 86 w 104"/>
                <a:gd name="T71" fmla="*/ 73 h 80"/>
                <a:gd name="T72" fmla="*/ 97 w 104"/>
                <a:gd name="T73" fmla="*/ 66 h 80"/>
                <a:gd name="T74" fmla="*/ 100 w 104"/>
                <a:gd name="T75" fmla="*/ 66 h 80"/>
                <a:gd name="T76" fmla="*/ 100 w 104"/>
                <a:gd name="T77" fmla="*/ 63 h 80"/>
                <a:gd name="T78" fmla="*/ 97 w 104"/>
                <a:gd name="T79" fmla="*/ 6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 h="80">
                  <a:moveTo>
                    <a:pt x="97" y="61"/>
                  </a:moveTo>
                  <a:cubicBezTo>
                    <a:pt x="95" y="62"/>
                    <a:pt x="93" y="63"/>
                    <a:pt x="91" y="64"/>
                  </a:cubicBezTo>
                  <a:cubicBezTo>
                    <a:pt x="94" y="59"/>
                    <a:pt x="97" y="54"/>
                    <a:pt x="99" y="48"/>
                  </a:cubicBezTo>
                  <a:cubicBezTo>
                    <a:pt x="100" y="47"/>
                    <a:pt x="98" y="45"/>
                    <a:pt x="96" y="46"/>
                  </a:cubicBezTo>
                  <a:cubicBezTo>
                    <a:pt x="94" y="47"/>
                    <a:pt x="92" y="49"/>
                    <a:pt x="90" y="50"/>
                  </a:cubicBezTo>
                  <a:cubicBezTo>
                    <a:pt x="92" y="46"/>
                    <a:pt x="92" y="42"/>
                    <a:pt x="91" y="37"/>
                  </a:cubicBezTo>
                  <a:cubicBezTo>
                    <a:pt x="91" y="35"/>
                    <a:pt x="89" y="35"/>
                    <a:pt x="88" y="36"/>
                  </a:cubicBezTo>
                  <a:cubicBezTo>
                    <a:pt x="83" y="40"/>
                    <a:pt x="79" y="44"/>
                    <a:pt x="75" y="47"/>
                  </a:cubicBezTo>
                  <a:cubicBezTo>
                    <a:pt x="73" y="49"/>
                    <a:pt x="61" y="64"/>
                    <a:pt x="71" y="51"/>
                  </a:cubicBezTo>
                  <a:cubicBezTo>
                    <a:pt x="78" y="43"/>
                    <a:pt x="82" y="35"/>
                    <a:pt x="84" y="24"/>
                  </a:cubicBezTo>
                  <a:cubicBezTo>
                    <a:pt x="85" y="23"/>
                    <a:pt x="83" y="21"/>
                    <a:pt x="82" y="22"/>
                  </a:cubicBezTo>
                  <a:cubicBezTo>
                    <a:pt x="75" y="25"/>
                    <a:pt x="70" y="29"/>
                    <a:pt x="65" y="33"/>
                  </a:cubicBezTo>
                  <a:cubicBezTo>
                    <a:pt x="72" y="25"/>
                    <a:pt x="78" y="16"/>
                    <a:pt x="83" y="6"/>
                  </a:cubicBezTo>
                  <a:cubicBezTo>
                    <a:pt x="84" y="5"/>
                    <a:pt x="82" y="3"/>
                    <a:pt x="80" y="4"/>
                  </a:cubicBezTo>
                  <a:cubicBezTo>
                    <a:pt x="63" y="18"/>
                    <a:pt x="39" y="36"/>
                    <a:pt x="26" y="54"/>
                  </a:cubicBezTo>
                  <a:cubicBezTo>
                    <a:pt x="38" y="36"/>
                    <a:pt x="57" y="23"/>
                    <a:pt x="68" y="3"/>
                  </a:cubicBezTo>
                  <a:cubicBezTo>
                    <a:pt x="69" y="1"/>
                    <a:pt x="67" y="0"/>
                    <a:pt x="65" y="1"/>
                  </a:cubicBezTo>
                  <a:cubicBezTo>
                    <a:pt x="41" y="24"/>
                    <a:pt x="21" y="51"/>
                    <a:pt x="1" y="78"/>
                  </a:cubicBezTo>
                  <a:cubicBezTo>
                    <a:pt x="0" y="79"/>
                    <a:pt x="1" y="80"/>
                    <a:pt x="2" y="79"/>
                  </a:cubicBezTo>
                  <a:cubicBezTo>
                    <a:pt x="10" y="69"/>
                    <a:pt x="19" y="58"/>
                    <a:pt x="27" y="48"/>
                  </a:cubicBezTo>
                  <a:cubicBezTo>
                    <a:pt x="23" y="53"/>
                    <a:pt x="20" y="58"/>
                    <a:pt x="17" y="63"/>
                  </a:cubicBezTo>
                  <a:cubicBezTo>
                    <a:pt x="16" y="65"/>
                    <a:pt x="18" y="66"/>
                    <a:pt x="20" y="65"/>
                  </a:cubicBezTo>
                  <a:cubicBezTo>
                    <a:pt x="29" y="56"/>
                    <a:pt x="39" y="46"/>
                    <a:pt x="48" y="37"/>
                  </a:cubicBezTo>
                  <a:cubicBezTo>
                    <a:pt x="53" y="33"/>
                    <a:pt x="57" y="28"/>
                    <a:pt x="62" y="24"/>
                  </a:cubicBezTo>
                  <a:cubicBezTo>
                    <a:pt x="65" y="21"/>
                    <a:pt x="82" y="2"/>
                    <a:pt x="75" y="14"/>
                  </a:cubicBezTo>
                  <a:cubicBezTo>
                    <a:pt x="63" y="35"/>
                    <a:pt x="43" y="50"/>
                    <a:pt x="28" y="69"/>
                  </a:cubicBezTo>
                  <a:cubicBezTo>
                    <a:pt x="27" y="70"/>
                    <a:pt x="30" y="72"/>
                    <a:pt x="31" y="71"/>
                  </a:cubicBezTo>
                  <a:cubicBezTo>
                    <a:pt x="42" y="61"/>
                    <a:pt x="52" y="50"/>
                    <a:pt x="62" y="40"/>
                  </a:cubicBezTo>
                  <a:cubicBezTo>
                    <a:pt x="65" y="38"/>
                    <a:pt x="80" y="26"/>
                    <a:pt x="80" y="29"/>
                  </a:cubicBezTo>
                  <a:cubicBezTo>
                    <a:pt x="78" y="40"/>
                    <a:pt x="67" y="51"/>
                    <a:pt x="60" y="59"/>
                  </a:cubicBezTo>
                  <a:cubicBezTo>
                    <a:pt x="59" y="61"/>
                    <a:pt x="61" y="63"/>
                    <a:pt x="63" y="62"/>
                  </a:cubicBezTo>
                  <a:cubicBezTo>
                    <a:pt x="68" y="59"/>
                    <a:pt x="69" y="58"/>
                    <a:pt x="73" y="54"/>
                  </a:cubicBezTo>
                  <a:cubicBezTo>
                    <a:pt x="77" y="51"/>
                    <a:pt x="96" y="30"/>
                    <a:pt x="84" y="55"/>
                  </a:cubicBezTo>
                  <a:cubicBezTo>
                    <a:pt x="83" y="57"/>
                    <a:pt x="86" y="59"/>
                    <a:pt x="87" y="57"/>
                  </a:cubicBezTo>
                  <a:cubicBezTo>
                    <a:pt x="104" y="44"/>
                    <a:pt x="86" y="64"/>
                    <a:pt x="83" y="71"/>
                  </a:cubicBezTo>
                  <a:cubicBezTo>
                    <a:pt x="82" y="73"/>
                    <a:pt x="84" y="75"/>
                    <a:pt x="86" y="73"/>
                  </a:cubicBezTo>
                  <a:cubicBezTo>
                    <a:pt x="87" y="73"/>
                    <a:pt x="96" y="63"/>
                    <a:pt x="97" y="66"/>
                  </a:cubicBezTo>
                  <a:cubicBezTo>
                    <a:pt x="97" y="68"/>
                    <a:pt x="100" y="68"/>
                    <a:pt x="100" y="66"/>
                  </a:cubicBezTo>
                  <a:cubicBezTo>
                    <a:pt x="100" y="65"/>
                    <a:pt x="100" y="64"/>
                    <a:pt x="100" y="63"/>
                  </a:cubicBezTo>
                  <a:cubicBezTo>
                    <a:pt x="100" y="61"/>
                    <a:pt x="99" y="60"/>
                    <a:pt x="97"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9" name="Freeform 39"/>
            <p:cNvSpPr/>
            <p:nvPr/>
          </p:nvSpPr>
          <p:spPr bwMode="auto">
            <a:xfrm>
              <a:off x="2478088" y="2376488"/>
              <a:ext cx="266700" cy="109538"/>
            </a:xfrm>
            <a:custGeom>
              <a:avLst/>
              <a:gdLst>
                <a:gd name="T0" fmla="*/ 67 w 71"/>
                <a:gd name="T1" fmla="*/ 10 h 29"/>
                <a:gd name="T2" fmla="*/ 55 w 71"/>
                <a:gd name="T3" fmla="*/ 23 h 29"/>
                <a:gd name="T4" fmla="*/ 54 w 71"/>
                <a:gd name="T5" fmla="*/ 15 h 29"/>
                <a:gd name="T6" fmla="*/ 50 w 71"/>
                <a:gd name="T7" fmla="*/ 14 h 29"/>
                <a:gd name="T8" fmla="*/ 41 w 71"/>
                <a:gd name="T9" fmla="*/ 21 h 29"/>
                <a:gd name="T10" fmla="*/ 40 w 71"/>
                <a:gd name="T11" fmla="*/ 13 h 29"/>
                <a:gd name="T12" fmla="*/ 37 w 71"/>
                <a:gd name="T13" fmla="*/ 11 h 29"/>
                <a:gd name="T14" fmla="*/ 27 w 71"/>
                <a:gd name="T15" fmla="*/ 15 h 29"/>
                <a:gd name="T16" fmla="*/ 26 w 71"/>
                <a:gd name="T17" fmla="*/ 6 h 29"/>
                <a:gd name="T18" fmla="*/ 23 w 71"/>
                <a:gd name="T19" fmla="*/ 5 h 29"/>
                <a:gd name="T20" fmla="*/ 11 w 71"/>
                <a:gd name="T21" fmla="*/ 2 h 29"/>
                <a:gd name="T22" fmla="*/ 9 w 71"/>
                <a:gd name="T23" fmla="*/ 1 h 29"/>
                <a:gd name="T24" fmla="*/ 1 w 71"/>
                <a:gd name="T25" fmla="*/ 8 h 29"/>
                <a:gd name="T26" fmla="*/ 2 w 71"/>
                <a:gd name="T27" fmla="*/ 9 h 29"/>
                <a:gd name="T28" fmla="*/ 9 w 71"/>
                <a:gd name="T29" fmla="*/ 12 h 29"/>
                <a:gd name="T30" fmla="*/ 11 w 71"/>
                <a:gd name="T31" fmla="*/ 14 h 29"/>
                <a:gd name="T32" fmla="*/ 23 w 71"/>
                <a:gd name="T33" fmla="*/ 19 h 29"/>
                <a:gd name="T34" fmla="*/ 26 w 71"/>
                <a:gd name="T35" fmla="*/ 21 h 29"/>
                <a:gd name="T36" fmla="*/ 38 w 71"/>
                <a:gd name="T37" fmla="*/ 25 h 29"/>
                <a:gd name="T38" fmla="*/ 42 w 71"/>
                <a:gd name="T39" fmla="*/ 26 h 29"/>
                <a:gd name="T40" fmla="*/ 50 w 71"/>
                <a:gd name="T41" fmla="*/ 19 h 29"/>
                <a:gd name="T42" fmla="*/ 52 w 71"/>
                <a:gd name="T43" fmla="*/ 27 h 29"/>
                <a:gd name="T44" fmla="*/ 55 w 71"/>
                <a:gd name="T45" fmla="*/ 29 h 29"/>
                <a:gd name="T46" fmla="*/ 70 w 71"/>
                <a:gd name="T47" fmla="*/ 12 h 29"/>
                <a:gd name="T48" fmla="*/ 67 w 71"/>
                <a:gd name="T49"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29">
                  <a:moveTo>
                    <a:pt x="67" y="10"/>
                  </a:moveTo>
                  <a:cubicBezTo>
                    <a:pt x="64" y="15"/>
                    <a:pt x="60" y="19"/>
                    <a:pt x="55" y="23"/>
                  </a:cubicBezTo>
                  <a:cubicBezTo>
                    <a:pt x="55" y="20"/>
                    <a:pt x="54" y="18"/>
                    <a:pt x="54" y="15"/>
                  </a:cubicBezTo>
                  <a:cubicBezTo>
                    <a:pt x="53" y="13"/>
                    <a:pt x="51" y="13"/>
                    <a:pt x="50" y="14"/>
                  </a:cubicBezTo>
                  <a:cubicBezTo>
                    <a:pt x="48" y="17"/>
                    <a:pt x="44" y="18"/>
                    <a:pt x="41" y="21"/>
                  </a:cubicBezTo>
                  <a:cubicBezTo>
                    <a:pt x="41" y="18"/>
                    <a:pt x="40" y="15"/>
                    <a:pt x="40" y="13"/>
                  </a:cubicBezTo>
                  <a:cubicBezTo>
                    <a:pt x="40" y="12"/>
                    <a:pt x="38" y="11"/>
                    <a:pt x="37" y="11"/>
                  </a:cubicBezTo>
                  <a:cubicBezTo>
                    <a:pt x="34" y="12"/>
                    <a:pt x="30" y="13"/>
                    <a:pt x="27" y="15"/>
                  </a:cubicBezTo>
                  <a:cubicBezTo>
                    <a:pt x="27" y="12"/>
                    <a:pt x="27" y="9"/>
                    <a:pt x="26" y="6"/>
                  </a:cubicBezTo>
                  <a:cubicBezTo>
                    <a:pt x="26" y="4"/>
                    <a:pt x="24" y="4"/>
                    <a:pt x="23" y="5"/>
                  </a:cubicBezTo>
                  <a:cubicBezTo>
                    <a:pt x="14" y="9"/>
                    <a:pt x="12" y="12"/>
                    <a:pt x="11" y="2"/>
                  </a:cubicBezTo>
                  <a:cubicBezTo>
                    <a:pt x="11" y="1"/>
                    <a:pt x="10" y="0"/>
                    <a:pt x="9" y="1"/>
                  </a:cubicBezTo>
                  <a:cubicBezTo>
                    <a:pt x="5" y="2"/>
                    <a:pt x="2" y="5"/>
                    <a:pt x="1" y="8"/>
                  </a:cubicBezTo>
                  <a:cubicBezTo>
                    <a:pt x="0" y="9"/>
                    <a:pt x="1" y="10"/>
                    <a:pt x="2" y="9"/>
                  </a:cubicBezTo>
                  <a:cubicBezTo>
                    <a:pt x="8" y="4"/>
                    <a:pt x="8" y="3"/>
                    <a:pt x="9" y="12"/>
                  </a:cubicBezTo>
                  <a:cubicBezTo>
                    <a:pt x="9" y="13"/>
                    <a:pt x="10" y="14"/>
                    <a:pt x="11" y="14"/>
                  </a:cubicBezTo>
                  <a:cubicBezTo>
                    <a:pt x="20" y="8"/>
                    <a:pt x="24" y="7"/>
                    <a:pt x="23" y="19"/>
                  </a:cubicBezTo>
                  <a:cubicBezTo>
                    <a:pt x="23" y="20"/>
                    <a:pt x="25" y="21"/>
                    <a:pt x="26" y="21"/>
                  </a:cubicBezTo>
                  <a:cubicBezTo>
                    <a:pt x="35" y="14"/>
                    <a:pt x="37" y="15"/>
                    <a:pt x="38" y="25"/>
                  </a:cubicBezTo>
                  <a:cubicBezTo>
                    <a:pt x="38" y="27"/>
                    <a:pt x="41" y="27"/>
                    <a:pt x="42" y="26"/>
                  </a:cubicBezTo>
                  <a:cubicBezTo>
                    <a:pt x="44" y="23"/>
                    <a:pt x="47" y="22"/>
                    <a:pt x="50" y="19"/>
                  </a:cubicBezTo>
                  <a:cubicBezTo>
                    <a:pt x="51" y="22"/>
                    <a:pt x="51" y="25"/>
                    <a:pt x="52" y="27"/>
                  </a:cubicBezTo>
                  <a:cubicBezTo>
                    <a:pt x="52" y="29"/>
                    <a:pt x="54" y="29"/>
                    <a:pt x="55" y="29"/>
                  </a:cubicBezTo>
                  <a:cubicBezTo>
                    <a:pt x="62" y="24"/>
                    <a:pt x="67" y="19"/>
                    <a:pt x="70" y="12"/>
                  </a:cubicBezTo>
                  <a:cubicBezTo>
                    <a:pt x="71" y="10"/>
                    <a:pt x="68" y="8"/>
                    <a:pt x="6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5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250"/>
                                        <p:tgtEl>
                                          <p:spTgt spid="4"/>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250"/>
                                        <p:tgtEl>
                                          <p:spTgt spid="5"/>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250"/>
                                        <p:tgtEl>
                                          <p:spTgt spid="6"/>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250"/>
                                        <p:tgtEl>
                                          <p:spTgt spid="7"/>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250"/>
                                        <p:tgtEl>
                                          <p:spTgt spid="8"/>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250"/>
                                        <p:tgtEl>
                                          <p:spTgt spid="9"/>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250"/>
                                        <p:tgtEl>
                                          <p:spTgt spid="10"/>
                                        </p:tgtEl>
                                      </p:cBhvr>
                                    </p:animEffect>
                                  </p:childTnLst>
                                </p:cTn>
                              </p:par>
                            </p:childTnLst>
                          </p:cTn>
                        </p:par>
                        <p:par>
                          <p:cTn id="32" fill="hold">
                            <p:stCondLst>
                              <p:cond delay="2000"/>
                            </p:stCondLst>
                            <p:childTnLst>
                              <p:par>
                                <p:cTn id="33" presetID="53" presetClass="entr" presetSubtype="16"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par>
                                <p:cTn id="38" presetID="53" presetClass="entr" presetSubtype="16"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ppt_w</p:attrName>
                                        </p:attrNameLst>
                                      </p:cBhvr>
                                      <p:tavLst>
                                        <p:tav tm="0">
                                          <p:val>
                                            <p:fltVal val="0"/>
                                          </p:val>
                                        </p:tav>
                                        <p:tav tm="100000">
                                          <p:val>
                                            <p:strVal val="#ppt_w"/>
                                          </p:val>
                                        </p:tav>
                                      </p:tavLst>
                                    </p:anim>
                                    <p:anim calcmode="lin" valueType="num">
                                      <p:cBhvr>
                                        <p:cTn id="41" dur="500" fill="hold"/>
                                        <p:tgtEl>
                                          <p:spTgt spid="25"/>
                                        </p:tgtEl>
                                        <p:attrNameLst>
                                          <p:attrName>ppt_h</p:attrName>
                                        </p:attrNameLst>
                                      </p:cBhvr>
                                      <p:tavLst>
                                        <p:tav tm="0">
                                          <p:val>
                                            <p:fltVal val="0"/>
                                          </p:val>
                                        </p:tav>
                                        <p:tav tm="100000">
                                          <p:val>
                                            <p:strVal val="#ppt_h"/>
                                          </p:val>
                                        </p:tav>
                                      </p:tavLst>
                                    </p:anim>
                                    <p:animEffect transition="in" filter="fade">
                                      <p:cBhvr>
                                        <p:cTn id="42" dur="500"/>
                                        <p:tgtEl>
                                          <p:spTgt spid="25"/>
                                        </p:tgtEl>
                                      </p:cBhvr>
                                    </p:animEffect>
                                  </p:childTnLst>
                                </p:cTn>
                              </p:par>
                              <p:par>
                                <p:cTn id="43" presetID="53" presetClass="entr" presetSubtype="16"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p:cTn id="45" dur="500" fill="hold"/>
                                        <p:tgtEl>
                                          <p:spTgt spid="34"/>
                                        </p:tgtEl>
                                        <p:attrNameLst>
                                          <p:attrName>ppt_w</p:attrName>
                                        </p:attrNameLst>
                                      </p:cBhvr>
                                      <p:tavLst>
                                        <p:tav tm="0">
                                          <p:val>
                                            <p:fltVal val="0"/>
                                          </p:val>
                                        </p:tav>
                                        <p:tav tm="100000">
                                          <p:val>
                                            <p:strVal val="#ppt_w"/>
                                          </p:val>
                                        </p:tav>
                                      </p:tavLst>
                                    </p:anim>
                                    <p:anim calcmode="lin" valueType="num">
                                      <p:cBhvr>
                                        <p:cTn id="46" dur="500" fill="hold"/>
                                        <p:tgtEl>
                                          <p:spTgt spid="34"/>
                                        </p:tgtEl>
                                        <p:attrNameLst>
                                          <p:attrName>ppt_h</p:attrName>
                                        </p:attrNameLst>
                                      </p:cBhvr>
                                      <p:tavLst>
                                        <p:tav tm="0">
                                          <p:val>
                                            <p:fltVal val="0"/>
                                          </p:val>
                                        </p:tav>
                                        <p:tav tm="100000">
                                          <p:val>
                                            <p:strVal val="#ppt_h"/>
                                          </p:val>
                                        </p:tav>
                                      </p:tavLst>
                                    </p:anim>
                                    <p:animEffect transition="in" filter="fade">
                                      <p:cBhvr>
                                        <p:cTn id="47" dur="500"/>
                                        <p:tgtEl>
                                          <p:spTgt spid="34"/>
                                        </p:tgtEl>
                                      </p:cBhvr>
                                    </p:animEffect>
                                  </p:childTnLst>
                                </p:cTn>
                              </p:par>
                              <p:par>
                                <p:cTn id="48" presetID="53" presetClass="entr" presetSubtype="16" fill="hold" nodeType="withEffect">
                                  <p:stCondLst>
                                    <p:cond delay="0"/>
                                  </p:stCondLst>
                                  <p:childTnLst>
                                    <p:set>
                                      <p:cBhvr>
                                        <p:cTn id="49" dur="1" fill="hold">
                                          <p:stCondLst>
                                            <p:cond delay="0"/>
                                          </p:stCondLst>
                                        </p:cTn>
                                        <p:tgtEl>
                                          <p:spTgt spid="44"/>
                                        </p:tgtEl>
                                        <p:attrNameLst>
                                          <p:attrName>style.visibility</p:attrName>
                                        </p:attrNameLst>
                                      </p:cBhvr>
                                      <p:to>
                                        <p:strVal val="visible"/>
                                      </p:to>
                                    </p:set>
                                    <p:anim calcmode="lin" valueType="num">
                                      <p:cBhvr>
                                        <p:cTn id="50" dur="500" fill="hold"/>
                                        <p:tgtEl>
                                          <p:spTgt spid="44"/>
                                        </p:tgtEl>
                                        <p:attrNameLst>
                                          <p:attrName>ppt_w</p:attrName>
                                        </p:attrNameLst>
                                      </p:cBhvr>
                                      <p:tavLst>
                                        <p:tav tm="0">
                                          <p:val>
                                            <p:fltVal val="0"/>
                                          </p:val>
                                        </p:tav>
                                        <p:tav tm="100000">
                                          <p:val>
                                            <p:strVal val="#ppt_w"/>
                                          </p:val>
                                        </p:tav>
                                      </p:tavLst>
                                    </p:anim>
                                    <p:anim calcmode="lin" valueType="num">
                                      <p:cBhvr>
                                        <p:cTn id="51" dur="500" fill="hold"/>
                                        <p:tgtEl>
                                          <p:spTgt spid="44"/>
                                        </p:tgtEl>
                                        <p:attrNameLst>
                                          <p:attrName>ppt_h</p:attrName>
                                        </p:attrNameLst>
                                      </p:cBhvr>
                                      <p:tavLst>
                                        <p:tav tm="0">
                                          <p:val>
                                            <p:fltVal val="0"/>
                                          </p:val>
                                        </p:tav>
                                        <p:tav tm="100000">
                                          <p:val>
                                            <p:strVal val="#ppt_h"/>
                                          </p:val>
                                        </p:tav>
                                      </p:tavLst>
                                    </p:anim>
                                    <p:animEffect transition="in" filter="fade">
                                      <p:cBhvr>
                                        <p:cTn id="5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346575" y="317500"/>
            <a:ext cx="3498850" cy="400110"/>
          </a:xfrm>
          <a:prstGeom prst="rect">
            <a:avLst/>
          </a:prstGeom>
          <a:noFill/>
          <a:ln>
            <a:solidFill>
              <a:schemeClr val="bg1"/>
            </a:solidFill>
          </a:ln>
        </p:spPr>
        <p:txBody>
          <a:bodyPr wrap="square" rtlCol="0">
            <a:spAutoFit/>
          </a:bodyPr>
          <a:lstStyle/>
          <a:p>
            <a:pPr algn="ctr"/>
            <a:r>
              <a:rPr lang="zh-CN" altLang="en-US" sz="2000" dirty="0">
                <a:solidFill>
                  <a:schemeClr val="bg1"/>
                </a:solidFill>
              </a:rPr>
              <a:t>请在此处添加您的标题文字</a:t>
            </a:r>
            <a:endParaRPr lang="zh-CN" altLang="en-US" sz="2000" dirty="0">
              <a:solidFill>
                <a:schemeClr val="bg1"/>
              </a:solidFill>
            </a:endParaRPr>
          </a:p>
        </p:txBody>
      </p:sp>
      <p:grpSp>
        <p:nvGrpSpPr>
          <p:cNvPr id="3" name="组合 2"/>
          <p:cNvGrpSpPr/>
          <p:nvPr/>
        </p:nvGrpSpPr>
        <p:grpSpPr>
          <a:xfrm>
            <a:off x="1960711" y="1488222"/>
            <a:ext cx="2155844" cy="1896249"/>
            <a:chOff x="1979422" y="1658117"/>
            <a:chExt cx="2155844" cy="1896249"/>
          </a:xfrm>
        </p:grpSpPr>
        <p:sp>
          <p:nvSpPr>
            <p:cNvPr id="4" name="Freeform 68"/>
            <p:cNvSpPr/>
            <p:nvPr/>
          </p:nvSpPr>
          <p:spPr bwMode="auto">
            <a:xfrm>
              <a:off x="1979422" y="1658117"/>
              <a:ext cx="2155844" cy="1896249"/>
            </a:xfrm>
            <a:custGeom>
              <a:avLst/>
              <a:gdLst>
                <a:gd name="T0" fmla="*/ 206 w 1254"/>
                <a:gd name="T1" fmla="*/ 1103 h 1103"/>
                <a:gd name="T2" fmla="*/ 1254 w 1254"/>
                <a:gd name="T3" fmla="*/ 1103 h 1103"/>
                <a:gd name="T4" fmla="*/ 1254 w 1254"/>
                <a:gd name="T5" fmla="*/ 0 h 1103"/>
                <a:gd name="T6" fmla="*/ 206 w 1254"/>
                <a:gd name="T7" fmla="*/ 0 h 1103"/>
                <a:gd name="T8" fmla="*/ 0 w 1254"/>
                <a:gd name="T9" fmla="*/ 550 h 1103"/>
                <a:gd name="T10" fmla="*/ 206 w 1254"/>
                <a:gd name="T11" fmla="*/ 1103 h 1103"/>
              </a:gdLst>
              <a:ahLst/>
              <a:cxnLst>
                <a:cxn ang="0">
                  <a:pos x="T0" y="T1"/>
                </a:cxn>
                <a:cxn ang="0">
                  <a:pos x="T2" y="T3"/>
                </a:cxn>
                <a:cxn ang="0">
                  <a:pos x="T4" y="T5"/>
                </a:cxn>
                <a:cxn ang="0">
                  <a:pos x="T6" y="T7"/>
                </a:cxn>
                <a:cxn ang="0">
                  <a:pos x="T8" y="T9"/>
                </a:cxn>
                <a:cxn ang="0">
                  <a:pos x="T10" y="T11"/>
                </a:cxn>
              </a:cxnLst>
              <a:rect l="0" t="0" r="r" b="b"/>
              <a:pathLst>
                <a:path w="1254" h="1103">
                  <a:moveTo>
                    <a:pt x="206" y="1103"/>
                  </a:moveTo>
                  <a:lnTo>
                    <a:pt x="1254" y="1103"/>
                  </a:lnTo>
                  <a:lnTo>
                    <a:pt x="1254" y="0"/>
                  </a:lnTo>
                  <a:lnTo>
                    <a:pt x="206" y="0"/>
                  </a:lnTo>
                  <a:lnTo>
                    <a:pt x="0" y="550"/>
                  </a:lnTo>
                  <a:lnTo>
                    <a:pt x="206" y="1103"/>
                  </a:ln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cxnSp>
          <p:nvCxnSpPr>
            <p:cNvPr id="5" name="直接连接符 4"/>
            <p:cNvCxnSpPr/>
            <p:nvPr/>
          </p:nvCxnSpPr>
          <p:spPr>
            <a:xfrm>
              <a:off x="2349505" y="2437370"/>
              <a:ext cx="15038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692"/>
            <p:cNvSpPr txBox="1"/>
            <p:nvPr/>
          </p:nvSpPr>
          <p:spPr bwMode="auto">
            <a:xfrm>
              <a:off x="2378305" y="1942359"/>
              <a:ext cx="1477651" cy="433297"/>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添加标题</a:t>
              </a:r>
              <a:endParaRPr kumimoji="0" lang="zh-CN" altLang="en-US" sz="2000"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7" name="组合 6"/>
          <p:cNvGrpSpPr/>
          <p:nvPr/>
        </p:nvGrpSpPr>
        <p:grpSpPr>
          <a:xfrm>
            <a:off x="4906456" y="1484784"/>
            <a:ext cx="2235485" cy="1903126"/>
            <a:chOff x="4925168" y="1654679"/>
            <a:chExt cx="2041578" cy="1903126"/>
          </a:xfrm>
        </p:grpSpPr>
        <p:sp>
          <p:nvSpPr>
            <p:cNvPr id="8" name="Rectangle 67"/>
            <p:cNvSpPr>
              <a:spLocks noChangeArrowheads="1"/>
            </p:cNvSpPr>
            <p:nvPr/>
          </p:nvSpPr>
          <p:spPr bwMode="auto">
            <a:xfrm>
              <a:off x="4925168" y="1654679"/>
              <a:ext cx="2041578" cy="1903126"/>
            </a:xfrm>
            <a:prstGeom prst="hexagon">
              <a:avLst/>
            </a:prstGeom>
            <a:solidFill>
              <a:schemeClr val="bg1">
                <a:alpha val="20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cxnSp>
          <p:nvCxnSpPr>
            <p:cNvPr id="9" name="直接连接符 8"/>
            <p:cNvCxnSpPr/>
            <p:nvPr/>
          </p:nvCxnSpPr>
          <p:spPr>
            <a:xfrm>
              <a:off x="5303137" y="2437370"/>
              <a:ext cx="15038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692"/>
            <p:cNvSpPr txBox="1"/>
            <p:nvPr/>
          </p:nvSpPr>
          <p:spPr bwMode="auto">
            <a:xfrm>
              <a:off x="5316219" y="1942359"/>
              <a:ext cx="1477651" cy="433297"/>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添加标题</a:t>
              </a:r>
              <a:endParaRPr kumimoji="0" lang="zh-CN" altLang="en-US" sz="2000"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1" name="组合 10"/>
          <p:cNvGrpSpPr/>
          <p:nvPr/>
        </p:nvGrpSpPr>
        <p:grpSpPr>
          <a:xfrm>
            <a:off x="7917649" y="1488222"/>
            <a:ext cx="2157564" cy="1896249"/>
            <a:chOff x="7936360" y="1658117"/>
            <a:chExt cx="2157564" cy="1896249"/>
          </a:xfrm>
        </p:grpSpPr>
        <p:sp>
          <p:nvSpPr>
            <p:cNvPr id="12" name="Freeform 69"/>
            <p:cNvSpPr/>
            <p:nvPr/>
          </p:nvSpPr>
          <p:spPr bwMode="auto">
            <a:xfrm>
              <a:off x="7936360" y="1658117"/>
              <a:ext cx="2157564" cy="1896249"/>
            </a:xfrm>
            <a:custGeom>
              <a:avLst/>
              <a:gdLst>
                <a:gd name="T0" fmla="*/ 1049 w 1255"/>
                <a:gd name="T1" fmla="*/ 1103 h 1103"/>
                <a:gd name="T2" fmla="*/ 0 w 1255"/>
                <a:gd name="T3" fmla="*/ 1103 h 1103"/>
                <a:gd name="T4" fmla="*/ 0 w 1255"/>
                <a:gd name="T5" fmla="*/ 0 h 1103"/>
                <a:gd name="T6" fmla="*/ 1049 w 1255"/>
                <a:gd name="T7" fmla="*/ 0 h 1103"/>
                <a:gd name="T8" fmla="*/ 1255 w 1255"/>
                <a:gd name="T9" fmla="*/ 550 h 1103"/>
                <a:gd name="T10" fmla="*/ 1049 w 1255"/>
                <a:gd name="T11" fmla="*/ 1103 h 1103"/>
              </a:gdLst>
              <a:ahLst/>
              <a:cxnLst>
                <a:cxn ang="0">
                  <a:pos x="T0" y="T1"/>
                </a:cxn>
                <a:cxn ang="0">
                  <a:pos x="T2" y="T3"/>
                </a:cxn>
                <a:cxn ang="0">
                  <a:pos x="T4" y="T5"/>
                </a:cxn>
                <a:cxn ang="0">
                  <a:pos x="T6" y="T7"/>
                </a:cxn>
                <a:cxn ang="0">
                  <a:pos x="T8" y="T9"/>
                </a:cxn>
                <a:cxn ang="0">
                  <a:pos x="T10" y="T11"/>
                </a:cxn>
              </a:cxnLst>
              <a:rect l="0" t="0" r="r" b="b"/>
              <a:pathLst>
                <a:path w="1255" h="1103">
                  <a:moveTo>
                    <a:pt x="1049" y="1103"/>
                  </a:moveTo>
                  <a:lnTo>
                    <a:pt x="0" y="1103"/>
                  </a:lnTo>
                  <a:lnTo>
                    <a:pt x="0" y="0"/>
                  </a:lnTo>
                  <a:lnTo>
                    <a:pt x="1049" y="0"/>
                  </a:lnTo>
                  <a:lnTo>
                    <a:pt x="1255" y="550"/>
                  </a:lnTo>
                  <a:lnTo>
                    <a:pt x="1049" y="1103"/>
                  </a:ln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cxnSp>
          <p:nvCxnSpPr>
            <p:cNvPr id="13" name="直接连接符 12"/>
            <p:cNvCxnSpPr/>
            <p:nvPr/>
          </p:nvCxnSpPr>
          <p:spPr>
            <a:xfrm>
              <a:off x="8119966" y="2437370"/>
              <a:ext cx="15038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692"/>
            <p:cNvSpPr txBox="1"/>
            <p:nvPr/>
          </p:nvSpPr>
          <p:spPr bwMode="auto">
            <a:xfrm>
              <a:off x="8146131" y="1942359"/>
              <a:ext cx="1477651" cy="433297"/>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添加标题</a:t>
              </a:r>
              <a:endParaRPr kumimoji="0" lang="zh-CN" altLang="en-US" sz="2000"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7888" y="3785032"/>
            <a:ext cx="1860147" cy="1230789"/>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5669" y="3785032"/>
            <a:ext cx="1841579" cy="1230789"/>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7649" y="3785032"/>
            <a:ext cx="1816821" cy="1230789"/>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矩形 17"/>
          <p:cNvSpPr/>
          <p:nvPr/>
        </p:nvSpPr>
        <p:spPr>
          <a:xfrm>
            <a:off x="2288949" y="2428177"/>
            <a:ext cx="1618939"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请在此处填入你需要的内容。请在此处填入你需要的内容。</a:t>
            </a: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9" name="矩形 18"/>
          <p:cNvSpPr/>
          <p:nvPr/>
        </p:nvSpPr>
        <p:spPr>
          <a:xfrm>
            <a:off x="5226863" y="2436346"/>
            <a:ext cx="1618939"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请在此处填入你需要的内容。请在此处填入你需要的内容。</a:t>
            </a: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20" name="矩形 19"/>
          <p:cNvSpPr/>
          <p:nvPr/>
        </p:nvSpPr>
        <p:spPr>
          <a:xfrm>
            <a:off x="8127420" y="2436346"/>
            <a:ext cx="1618939"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请在此处填入你需要的内容。请在此处填入你需要的内容。</a:t>
            </a: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21" name="矩形 20"/>
          <p:cNvSpPr/>
          <p:nvPr/>
        </p:nvSpPr>
        <p:spPr>
          <a:xfrm>
            <a:off x="1860838" y="5541536"/>
            <a:ext cx="8350987"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请在此处填入你需要的内容。请在此处填入你需要的内容。请在此处填入你需要的内容。请在此处填入你需要的内容。请在此处填入你需要的内容。请在此处填入你需要的内容。</a:t>
            </a:r>
            <a:endPar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54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4000">
                                          <p:cBhvr additive="base">
                                            <p:cTn id="7" dur="500" fill="hold"/>
                                            <p:tgtEl>
                                              <p:spTgt spid="3"/>
                                            </p:tgtEl>
                                            <p:attrNameLst>
                                              <p:attrName>ppt_x</p:attrName>
                                            </p:attrNameLst>
                                          </p:cBhvr>
                                          <p:tavLst>
                                            <p:tav tm="0">
                                              <p:val>
                                                <p:strVal val="1+#ppt_w/2"/>
                                              </p:val>
                                            </p:tav>
                                            <p:tav tm="100000">
                                              <p:val>
                                                <p:strVal val="#ppt_x"/>
                                              </p:val>
                                            </p:tav>
                                          </p:tavLst>
                                        </p:anim>
                                        <p:anim calcmode="lin" valueType="num" p14:bounceEnd="54000">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54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54000">
                                          <p:cBhvr additive="base">
                                            <p:cTn id="11" dur="500" fill="hold"/>
                                            <p:tgtEl>
                                              <p:spTgt spid="11"/>
                                            </p:tgtEl>
                                            <p:attrNameLst>
                                              <p:attrName>ppt_x</p:attrName>
                                            </p:attrNameLst>
                                          </p:cBhvr>
                                          <p:tavLst>
                                            <p:tav tm="0">
                                              <p:val>
                                                <p:strVal val="0-#ppt_w/2"/>
                                              </p:val>
                                            </p:tav>
                                            <p:tav tm="100000">
                                              <p:val>
                                                <p:strVal val="#ppt_x"/>
                                              </p:val>
                                            </p:tav>
                                          </p:tavLst>
                                        </p:anim>
                                        <p:anim calcmode="lin" valueType="num" p14:bounceEnd="54000">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1000"/>
                                </p:stCondLst>
                                <p:childTnLst>
                                  <p:par>
                                    <p:cTn id="21" presetID="2" presetClass="entr" presetSubtype="2" fill="hold" nodeType="afterEffect" p14:presetBounceEnd="54000">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14:bounceEnd="54000">
                                          <p:cBhvr additive="base">
                                            <p:cTn id="23" dur="500" fill="hold"/>
                                            <p:tgtEl>
                                              <p:spTgt spid="16"/>
                                            </p:tgtEl>
                                            <p:attrNameLst>
                                              <p:attrName>ppt_x</p:attrName>
                                            </p:attrNameLst>
                                          </p:cBhvr>
                                          <p:tavLst>
                                            <p:tav tm="0">
                                              <p:val>
                                                <p:strVal val="1+#ppt_w/2"/>
                                              </p:val>
                                            </p:tav>
                                            <p:tav tm="100000">
                                              <p:val>
                                                <p:strVal val="#ppt_x"/>
                                              </p:val>
                                            </p:tav>
                                          </p:tavLst>
                                        </p:anim>
                                        <p:anim calcmode="lin" valueType="num" p14:bounceEnd="54000">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14:presetBounceEnd="54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54000">
                                          <p:cBhvr additive="base">
                                            <p:cTn id="27" dur="500" fill="hold"/>
                                            <p:tgtEl>
                                              <p:spTgt spid="17"/>
                                            </p:tgtEl>
                                            <p:attrNameLst>
                                              <p:attrName>ppt_x</p:attrName>
                                            </p:attrNameLst>
                                          </p:cBhvr>
                                          <p:tavLst>
                                            <p:tav tm="0">
                                              <p:val>
                                                <p:strVal val="0-#ppt_w/2"/>
                                              </p:val>
                                            </p:tav>
                                            <p:tav tm="100000">
                                              <p:val>
                                                <p:strVal val="#ppt_x"/>
                                              </p:val>
                                            </p:tav>
                                          </p:tavLst>
                                        </p:anim>
                                        <p:anim calcmode="lin" valueType="num" p14:bounceEnd="54000">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 presetClass="entr" presetSubtype="1" fill="hold" nodeType="afterEffect" p14:presetBounceEnd="54000">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14:bounceEnd="54000">
                                          <p:cBhvr additive="base">
                                            <p:cTn id="32" dur="500" fill="hold"/>
                                            <p:tgtEl>
                                              <p:spTgt spid="7"/>
                                            </p:tgtEl>
                                            <p:attrNameLst>
                                              <p:attrName>ppt_x</p:attrName>
                                            </p:attrNameLst>
                                          </p:cBhvr>
                                          <p:tavLst>
                                            <p:tav tm="0">
                                              <p:val>
                                                <p:strVal val="#ppt_x"/>
                                              </p:val>
                                            </p:tav>
                                            <p:tav tm="100000">
                                              <p:val>
                                                <p:strVal val="#ppt_x"/>
                                              </p:val>
                                            </p:tav>
                                          </p:tavLst>
                                        </p:anim>
                                        <p:anim calcmode="lin" valueType="num" p14:bounceEnd="54000">
                                          <p:cBhvr additive="base">
                                            <p:cTn id="33" dur="500" fill="hold"/>
                                            <p:tgtEl>
                                              <p:spTgt spid="7"/>
                                            </p:tgtEl>
                                            <p:attrNameLst>
                                              <p:attrName>ppt_y</p:attrName>
                                            </p:attrNameLst>
                                          </p:cBhvr>
                                          <p:tavLst>
                                            <p:tav tm="0">
                                              <p:val>
                                                <p:strVal val="0-#ppt_h/2"/>
                                              </p:val>
                                            </p:tav>
                                            <p:tav tm="100000">
                                              <p:val>
                                                <p:strVal val="#ppt_y"/>
                                              </p:val>
                                            </p:tav>
                                          </p:tavLst>
                                        </p:anim>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2" presetClass="entr" presetSubtype="4" fill="hold" nodeType="withEffect" p14:presetBounceEnd="54000">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14:bounceEnd="54000">
                                          <p:cBhvr additive="base">
                                            <p:cTn id="39" dur="500" fill="hold"/>
                                            <p:tgtEl>
                                              <p:spTgt spid="15"/>
                                            </p:tgtEl>
                                            <p:attrNameLst>
                                              <p:attrName>ppt_x</p:attrName>
                                            </p:attrNameLst>
                                          </p:cBhvr>
                                          <p:tavLst>
                                            <p:tav tm="0">
                                              <p:val>
                                                <p:strVal val="#ppt_x"/>
                                              </p:val>
                                            </p:tav>
                                            <p:tav tm="100000">
                                              <p:val>
                                                <p:strVal val="#ppt_x"/>
                                              </p:val>
                                            </p:tav>
                                          </p:tavLst>
                                        </p:anim>
                                        <p:anim calcmode="lin" valueType="num" p14:bounceEnd="54000">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par>
                              <p:cTn id="41" fill="hold">
                                <p:stCondLst>
                                  <p:cond delay="2000"/>
                                </p:stCondLst>
                                <p:childTnLst>
                                  <p:par>
                                    <p:cTn id="42" presetID="53" presetClass="entr" presetSubtype="528"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Effect transition="in" filter="fade">
                                          <p:cBhvr>
                                            <p:cTn id="46" dur="500"/>
                                            <p:tgtEl>
                                              <p:spTgt spid="21"/>
                                            </p:tgtEl>
                                          </p:cBhvr>
                                        </p:animEffect>
                                        <p:anim calcmode="lin" valueType="num">
                                          <p:cBhvr>
                                            <p:cTn id="47" dur="500" fill="hold"/>
                                            <p:tgtEl>
                                              <p:spTgt spid="21"/>
                                            </p:tgtEl>
                                            <p:attrNameLst>
                                              <p:attrName>ppt_x</p:attrName>
                                            </p:attrNameLst>
                                          </p:cBhvr>
                                          <p:tavLst>
                                            <p:tav tm="0">
                                              <p:val>
                                                <p:fltVal val="0.5"/>
                                              </p:val>
                                            </p:tav>
                                            <p:tav tm="100000">
                                              <p:val>
                                                <p:strVal val="#ppt_x"/>
                                              </p:val>
                                            </p:tav>
                                          </p:tavLst>
                                        </p:anim>
                                        <p:anim calcmode="lin" valueType="num">
                                          <p:cBhvr>
                                            <p:cTn id="48" dur="500" fill="hold"/>
                                            <p:tgtEl>
                                              <p:spTgt spid="2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1000"/>
                                </p:stCondLst>
                                <p:childTnLst>
                                  <p:par>
                                    <p:cTn id="21" presetID="2" presetClass="entr" presetSubtype="2"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1+#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 presetClass="entr" presetSubtype="1"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0-#ppt_h/2"/>
                                              </p:val>
                                            </p:tav>
                                            <p:tav tm="100000">
                                              <p:val>
                                                <p:strVal val="#ppt_y"/>
                                              </p:val>
                                            </p:tav>
                                          </p:tavLst>
                                        </p:anim>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2" presetClass="entr" presetSubtype="4"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par>
                              <p:cTn id="41" fill="hold">
                                <p:stCondLst>
                                  <p:cond delay="2000"/>
                                </p:stCondLst>
                                <p:childTnLst>
                                  <p:par>
                                    <p:cTn id="42" presetID="53" presetClass="entr" presetSubtype="528"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Effect transition="in" filter="fade">
                                          <p:cBhvr>
                                            <p:cTn id="46" dur="500"/>
                                            <p:tgtEl>
                                              <p:spTgt spid="21"/>
                                            </p:tgtEl>
                                          </p:cBhvr>
                                        </p:animEffect>
                                        <p:anim calcmode="lin" valueType="num">
                                          <p:cBhvr>
                                            <p:cTn id="47" dur="500" fill="hold"/>
                                            <p:tgtEl>
                                              <p:spTgt spid="21"/>
                                            </p:tgtEl>
                                            <p:attrNameLst>
                                              <p:attrName>ppt_x</p:attrName>
                                            </p:attrNameLst>
                                          </p:cBhvr>
                                          <p:tavLst>
                                            <p:tav tm="0">
                                              <p:val>
                                                <p:fltVal val="0.5"/>
                                              </p:val>
                                            </p:tav>
                                            <p:tav tm="100000">
                                              <p:val>
                                                <p:strVal val="#ppt_x"/>
                                              </p:val>
                                            </p:tav>
                                          </p:tavLst>
                                        </p:anim>
                                        <p:anim calcmode="lin" valueType="num">
                                          <p:cBhvr>
                                            <p:cTn id="48" dur="500" fill="hold"/>
                                            <p:tgtEl>
                                              <p:spTgt spid="2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l="49063" t="50000" r="27604"/>
          <a:stretch>
            <a:fillRect/>
          </a:stretch>
        </p:blipFill>
        <p:spPr>
          <a:xfrm>
            <a:off x="-101600" y="4318228"/>
            <a:ext cx="4588640" cy="2539772"/>
          </a:xfrm>
          <a:prstGeom prst="rect">
            <a:avLst/>
          </a:prstGeom>
        </p:spPr>
      </p:pic>
      <p:sp>
        <p:nvSpPr>
          <p:cNvPr id="5" name="文本框 4"/>
          <p:cNvSpPr txBox="1"/>
          <p:nvPr/>
        </p:nvSpPr>
        <p:spPr>
          <a:xfrm>
            <a:off x="3434355" y="2381925"/>
            <a:ext cx="5323289" cy="1200329"/>
          </a:xfrm>
          <a:prstGeom prst="rect">
            <a:avLst/>
          </a:prstGeom>
          <a:noFill/>
        </p:spPr>
        <p:txBody>
          <a:bodyPr wrap="square" rtlCol="0">
            <a:spAutoFit/>
          </a:bodyPr>
          <a:lstStyle/>
          <a:p>
            <a:pPr>
              <a:defRPr/>
            </a:pPr>
            <a:r>
              <a:rPr lang="zh-CN" altLang="en-US" sz="3600" kern="0" dirty="0">
                <a:solidFill>
                  <a:schemeClr val="bg1"/>
                </a:solidFill>
                <a:latin typeface="等线" panose="02010600030101010101" charset="-122"/>
                <a:ea typeface="等线" panose="02010600030101010101" charset="-122"/>
              </a:rPr>
              <a:t>第二部分</a:t>
            </a:r>
            <a:endParaRPr lang="en-US" altLang="zh-CN" sz="3600" kern="0" dirty="0">
              <a:solidFill>
                <a:schemeClr val="bg1"/>
              </a:solidFill>
              <a:latin typeface="等线" panose="02010600030101010101" charset="-122"/>
              <a:ea typeface="等线" panose="02010600030101010101" charset="-122"/>
            </a:endParaRPr>
          </a:p>
          <a:p>
            <a:pPr algn="dist">
              <a:defRPr/>
            </a:pPr>
            <a:r>
              <a:rPr lang="zh-CN" altLang="en-US" sz="3600" kern="0" dirty="0">
                <a:solidFill>
                  <a:schemeClr val="bg1"/>
                </a:solidFill>
                <a:latin typeface="等线" panose="02010600030101010101" charset="-122"/>
                <a:ea typeface="等线" panose="02010600030101010101" charset="-122"/>
              </a:rPr>
              <a:t>请在此处添加</a:t>
            </a:r>
            <a:r>
              <a:rPr lang="zh-CN" altLang="en-US" sz="3600" kern="0" dirty="0">
                <a:solidFill>
                  <a:srgbClr val="FFC000"/>
                </a:solidFill>
                <a:latin typeface="等线" panose="02010600030101010101" charset="-122"/>
                <a:ea typeface="等线" panose="02010600030101010101" charset="-122"/>
              </a:rPr>
              <a:t>您的</a:t>
            </a:r>
            <a:r>
              <a:rPr lang="zh-CN" altLang="en-US" sz="3600" kern="0" dirty="0">
                <a:solidFill>
                  <a:schemeClr val="bg1"/>
                </a:solidFill>
                <a:latin typeface="等线" panose="02010600030101010101" charset="-122"/>
                <a:ea typeface="等线" panose="02010600030101010101" charset="-122"/>
              </a:rPr>
              <a:t>标题</a:t>
            </a:r>
            <a:endParaRPr lang="zh-CN" altLang="en-US" sz="3600" kern="0" dirty="0">
              <a:solidFill>
                <a:schemeClr val="bg1"/>
              </a:solidFill>
              <a:latin typeface="等线" panose="02010600030101010101" charset="-122"/>
              <a:ea typeface="等线" panose="02010600030101010101" charset="-122"/>
            </a:endParaRPr>
          </a:p>
        </p:txBody>
      </p:sp>
      <p:sp>
        <p:nvSpPr>
          <p:cNvPr id="6" name="文本框 5"/>
          <p:cNvSpPr txBox="1"/>
          <p:nvPr/>
        </p:nvSpPr>
        <p:spPr>
          <a:xfrm>
            <a:off x="3452411" y="3582254"/>
            <a:ext cx="3457464" cy="553998"/>
          </a:xfrm>
          <a:prstGeom prst="rect">
            <a:avLst/>
          </a:prstGeom>
          <a:noFill/>
        </p:spPr>
        <p:txBody>
          <a:bodyPr wrap="square" rtlCol="0">
            <a:spAutoFit/>
          </a:bodyPr>
          <a:lstStyle/>
          <a:p>
            <a:pPr algn="dist">
              <a:defRPr/>
            </a:pPr>
            <a:r>
              <a:rPr lang="en-US" kern="0" dirty="0">
                <a:solidFill>
                  <a:schemeClr val="bg1"/>
                </a:solidFill>
                <a:latin typeface="等线" panose="02010600030101010101" charset="-122"/>
                <a:ea typeface="等线" panose="02010600030101010101" charset="-122"/>
              </a:rPr>
              <a:t>Click to add up your title here</a:t>
            </a:r>
            <a:endParaRPr lang="en-US" kern="0" dirty="0">
              <a:solidFill>
                <a:schemeClr val="bg1"/>
              </a:solidFill>
              <a:latin typeface="等线" panose="02010600030101010101" charset="-122"/>
              <a:ea typeface="等线" panose="02010600030101010101" charset="-122"/>
              <a:sym typeface="+mn-ea"/>
            </a:endParaRPr>
          </a:p>
          <a:p>
            <a:pPr algn="dist">
              <a:defRPr/>
            </a:pPr>
            <a:endParaRPr lang="zh-CN" altLang="en-US" sz="1100" kern="0" dirty="0">
              <a:solidFill>
                <a:schemeClr val="bg1"/>
              </a:solidFill>
              <a:effectLst>
                <a:outerShdw blurRad="38100" dist="38100" dir="2700000" algn="tl">
                  <a:srgbClr val="000000">
                    <a:alpha val="43137"/>
                  </a:srgbClr>
                </a:outerShdw>
              </a:effectLst>
              <a:latin typeface="等线" panose="02010600030101010101" charset="-122"/>
              <a:ea typeface="等线" panose="02010600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346575" y="317500"/>
            <a:ext cx="3498850" cy="400110"/>
          </a:xfrm>
          <a:prstGeom prst="rect">
            <a:avLst/>
          </a:prstGeom>
          <a:noFill/>
          <a:ln>
            <a:solidFill>
              <a:schemeClr val="bg1"/>
            </a:solidFill>
          </a:ln>
        </p:spPr>
        <p:txBody>
          <a:bodyPr wrap="square" rtlCol="0">
            <a:spAutoFit/>
          </a:bodyPr>
          <a:lstStyle/>
          <a:p>
            <a:pPr algn="ctr"/>
            <a:r>
              <a:rPr lang="zh-CN" altLang="en-US" sz="2000" dirty="0">
                <a:solidFill>
                  <a:schemeClr val="bg1"/>
                </a:solidFill>
              </a:rPr>
              <a:t>请在此处添加您的标题文字</a:t>
            </a:r>
            <a:endParaRPr lang="zh-CN" altLang="en-US" sz="2000" dirty="0">
              <a:solidFill>
                <a:schemeClr val="bg1"/>
              </a:solidFill>
            </a:endParaRPr>
          </a:p>
        </p:txBody>
      </p:sp>
      <p:grpSp>
        <p:nvGrpSpPr>
          <p:cNvPr id="3" name="组合 2"/>
          <p:cNvGrpSpPr/>
          <p:nvPr/>
        </p:nvGrpSpPr>
        <p:grpSpPr>
          <a:xfrm>
            <a:off x="4141262" y="2428116"/>
            <a:ext cx="3898954" cy="3026594"/>
            <a:chOff x="5010150" y="981075"/>
            <a:chExt cx="3249613" cy="2522538"/>
          </a:xfrm>
          <a:solidFill>
            <a:schemeClr val="bg1"/>
          </a:solidFill>
        </p:grpSpPr>
        <p:sp>
          <p:nvSpPr>
            <p:cNvPr id="4" name="Freeform 17"/>
            <p:cNvSpPr/>
            <p:nvPr/>
          </p:nvSpPr>
          <p:spPr bwMode="auto">
            <a:xfrm>
              <a:off x="5586413" y="1046163"/>
              <a:ext cx="7938" cy="14288"/>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2"/>
                    <a:pt x="0" y="1"/>
                    <a:pt x="0" y="0"/>
                  </a:cubicBezTo>
                  <a:cubicBezTo>
                    <a:pt x="1" y="0"/>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18"/>
            <p:cNvSpPr/>
            <p:nvPr/>
          </p:nvSpPr>
          <p:spPr bwMode="auto">
            <a:xfrm>
              <a:off x="6691313" y="1109663"/>
              <a:ext cx="107950" cy="50800"/>
            </a:xfrm>
            <a:custGeom>
              <a:avLst/>
              <a:gdLst>
                <a:gd name="T0" fmla="*/ 15 w 15"/>
                <a:gd name="T1" fmla="*/ 7 h 7"/>
                <a:gd name="T2" fmla="*/ 6 w 15"/>
                <a:gd name="T3" fmla="*/ 5 h 7"/>
                <a:gd name="T4" fmla="*/ 0 w 15"/>
                <a:gd name="T5" fmla="*/ 4 h 7"/>
                <a:gd name="T6" fmla="*/ 10 w 15"/>
                <a:gd name="T7" fmla="*/ 3 h 7"/>
                <a:gd name="T8" fmla="*/ 15 w 15"/>
                <a:gd name="T9" fmla="*/ 7 h 7"/>
              </a:gdLst>
              <a:ahLst/>
              <a:cxnLst>
                <a:cxn ang="0">
                  <a:pos x="T0" y="T1"/>
                </a:cxn>
                <a:cxn ang="0">
                  <a:pos x="T2" y="T3"/>
                </a:cxn>
                <a:cxn ang="0">
                  <a:pos x="T4" y="T5"/>
                </a:cxn>
                <a:cxn ang="0">
                  <a:pos x="T6" y="T7"/>
                </a:cxn>
                <a:cxn ang="0">
                  <a:pos x="T8" y="T9"/>
                </a:cxn>
              </a:cxnLst>
              <a:rect l="0" t="0" r="r" b="b"/>
              <a:pathLst>
                <a:path w="15" h="7">
                  <a:moveTo>
                    <a:pt x="15" y="7"/>
                  </a:moveTo>
                  <a:cubicBezTo>
                    <a:pt x="12" y="7"/>
                    <a:pt x="9" y="5"/>
                    <a:pt x="6" y="5"/>
                  </a:cubicBezTo>
                  <a:cubicBezTo>
                    <a:pt x="4" y="4"/>
                    <a:pt x="2" y="5"/>
                    <a:pt x="0" y="4"/>
                  </a:cubicBezTo>
                  <a:cubicBezTo>
                    <a:pt x="2" y="0"/>
                    <a:pt x="7" y="4"/>
                    <a:pt x="10" y="3"/>
                  </a:cubicBezTo>
                  <a:cubicBezTo>
                    <a:pt x="12" y="5"/>
                    <a:pt x="15" y="4"/>
                    <a:pt x="1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19"/>
            <p:cNvSpPr/>
            <p:nvPr/>
          </p:nvSpPr>
          <p:spPr bwMode="auto">
            <a:xfrm>
              <a:off x="6856413" y="1160463"/>
              <a:ext cx="92075" cy="49213"/>
            </a:xfrm>
            <a:custGeom>
              <a:avLst/>
              <a:gdLst>
                <a:gd name="T0" fmla="*/ 13 w 13"/>
                <a:gd name="T1" fmla="*/ 7 h 7"/>
                <a:gd name="T2" fmla="*/ 3 w 13"/>
                <a:gd name="T3" fmla="*/ 3 h 7"/>
                <a:gd name="T4" fmla="*/ 0 w 13"/>
                <a:gd name="T5" fmla="*/ 0 h 7"/>
                <a:gd name="T6" fmla="*/ 8 w 13"/>
                <a:gd name="T7" fmla="*/ 4 h 7"/>
                <a:gd name="T8" fmla="*/ 13 w 13"/>
                <a:gd name="T9" fmla="*/ 7 h 7"/>
              </a:gdLst>
              <a:ahLst/>
              <a:cxnLst>
                <a:cxn ang="0">
                  <a:pos x="T0" y="T1"/>
                </a:cxn>
                <a:cxn ang="0">
                  <a:pos x="T2" y="T3"/>
                </a:cxn>
                <a:cxn ang="0">
                  <a:pos x="T4" y="T5"/>
                </a:cxn>
                <a:cxn ang="0">
                  <a:pos x="T6" y="T7"/>
                </a:cxn>
                <a:cxn ang="0">
                  <a:pos x="T8" y="T9"/>
                </a:cxn>
              </a:cxnLst>
              <a:rect l="0" t="0" r="r" b="b"/>
              <a:pathLst>
                <a:path w="13" h="7">
                  <a:moveTo>
                    <a:pt x="13" y="7"/>
                  </a:moveTo>
                  <a:cubicBezTo>
                    <a:pt x="10" y="7"/>
                    <a:pt x="6" y="4"/>
                    <a:pt x="3" y="3"/>
                  </a:cubicBezTo>
                  <a:cubicBezTo>
                    <a:pt x="2" y="2"/>
                    <a:pt x="0" y="2"/>
                    <a:pt x="0" y="0"/>
                  </a:cubicBezTo>
                  <a:cubicBezTo>
                    <a:pt x="3" y="0"/>
                    <a:pt x="6" y="2"/>
                    <a:pt x="8" y="4"/>
                  </a:cubicBezTo>
                  <a:cubicBezTo>
                    <a:pt x="10" y="4"/>
                    <a:pt x="12" y="5"/>
                    <a:pt x="1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 name="Freeform 20"/>
            <p:cNvSpPr/>
            <p:nvPr/>
          </p:nvSpPr>
          <p:spPr bwMode="auto">
            <a:xfrm>
              <a:off x="7011988" y="1217613"/>
              <a:ext cx="79375" cy="57150"/>
            </a:xfrm>
            <a:custGeom>
              <a:avLst/>
              <a:gdLst>
                <a:gd name="T0" fmla="*/ 0 w 11"/>
                <a:gd name="T1" fmla="*/ 0 h 8"/>
                <a:gd name="T2" fmla="*/ 10 w 11"/>
                <a:gd name="T3" fmla="*/ 6 h 8"/>
                <a:gd name="T4" fmla="*/ 11 w 11"/>
                <a:gd name="T5" fmla="*/ 8 h 8"/>
                <a:gd name="T6" fmla="*/ 0 w 11"/>
                <a:gd name="T7" fmla="*/ 1 h 8"/>
                <a:gd name="T8" fmla="*/ 0 w 11"/>
                <a:gd name="T9" fmla="*/ 0 h 8"/>
              </a:gdLst>
              <a:ahLst/>
              <a:cxnLst>
                <a:cxn ang="0">
                  <a:pos x="T0" y="T1"/>
                </a:cxn>
                <a:cxn ang="0">
                  <a:pos x="T2" y="T3"/>
                </a:cxn>
                <a:cxn ang="0">
                  <a:pos x="T4" y="T5"/>
                </a:cxn>
                <a:cxn ang="0">
                  <a:pos x="T6" y="T7"/>
                </a:cxn>
                <a:cxn ang="0">
                  <a:pos x="T8" y="T9"/>
                </a:cxn>
              </a:cxnLst>
              <a:rect l="0" t="0" r="r" b="b"/>
              <a:pathLst>
                <a:path w="11" h="8">
                  <a:moveTo>
                    <a:pt x="0" y="0"/>
                  </a:moveTo>
                  <a:cubicBezTo>
                    <a:pt x="3" y="2"/>
                    <a:pt x="6" y="5"/>
                    <a:pt x="10" y="6"/>
                  </a:cubicBezTo>
                  <a:cubicBezTo>
                    <a:pt x="10" y="7"/>
                    <a:pt x="11" y="7"/>
                    <a:pt x="11" y="8"/>
                  </a:cubicBezTo>
                  <a:cubicBezTo>
                    <a:pt x="6" y="7"/>
                    <a:pt x="2" y="5"/>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 name="Freeform 21"/>
            <p:cNvSpPr/>
            <p:nvPr/>
          </p:nvSpPr>
          <p:spPr bwMode="auto">
            <a:xfrm>
              <a:off x="7134225" y="1281113"/>
              <a:ext cx="63500" cy="42863"/>
            </a:xfrm>
            <a:custGeom>
              <a:avLst/>
              <a:gdLst>
                <a:gd name="T0" fmla="*/ 9 w 9"/>
                <a:gd name="T1" fmla="*/ 6 h 6"/>
                <a:gd name="T2" fmla="*/ 0 w 9"/>
                <a:gd name="T3" fmla="*/ 2 h 6"/>
                <a:gd name="T4" fmla="*/ 2 w 9"/>
                <a:gd name="T5" fmla="*/ 0 h 6"/>
                <a:gd name="T6" fmla="*/ 9 w 9"/>
                <a:gd name="T7" fmla="*/ 6 h 6"/>
              </a:gdLst>
              <a:ahLst/>
              <a:cxnLst>
                <a:cxn ang="0">
                  <a:pos x="T0" y="T1"/>
                </a:cxn>
                <a:cxn ang="0">
                  <a:pos x="T2" y="T3"/>
                </a:cxn>
                <a:cxn ang="0">
                  <a:pos x="T4" y="T5"/>
                </a:cxn>
                <a:cxn ang="0">
                  <a:pos x="T6" y="T7"/>
                </a:cxn>
              </a:cxnLst>
              <a:rect l="0" t="0" r="r" b="b"/>
              <a:pathLst>
                <a:path w="9" h="6">
                  <a:moveTo>
                    <a:pt x="9" y="6"/>
                  </a:moveTo>
                  <a:cubicBezTo>
                    <a:pt x="5" y="6"/>
                    <a:pt x="3" y="3"/>
                    <a:pt x="0" y="2"/>
                  </a:cubicBezTo>
                  <a:cubicBezTo>
                    <a:pt x="0" y="1"/>
                    <a:pt x="0" y="0"/>
                    <a:pt x="2" y="0"/>
                  </a:cubicBezTo>
                  <a:cubicBezTo>
                    <a:pt x="4" y="2"/>
                    <a:pt x="7" y="3"/>
                    <a:pt x="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 name="Freeform 22"/>
            <p:cNvSpPr/>
            <p:nvPr/>
          </p:nvSpPr>
          <p:spPr bwMode="auto">
            <a:xfrm>
              <a:off x="7140575" y="1331913"/>
              <a:ext cx="71438" cy="106363"/>
            </a:xfrm>
            <a:custGeom>
              <a:avLst/>
              <a:gdLst>
                <a:gd name="T0" fmla="*/ 10 w 10"/>
                <a:gd name="T1" fmla="*/ 0 h 15"/>
                <a:gd name="T2" fmla="*/ 9 w 10"/>
                <a:gd name="T3" fmla="*/ 5 h 15"/>
                <a:gd name="T4" fmla="*/ 1 w 10"/>
                <a:gd name="T5" fmla="*/ 15 h 15"/>
                <a:gd name="T6" fmla="*/ 4 w 10"/>
                <a:gd name="T7" fmla="*/ 9 h 15"/>
                <a:gd name="T8" fmla="*/ 8 w 10"/>
                <a:gd name="T9" fmla="*/ 0 h 15"/>
                <a:gd name="T10" fmla="*/ 10 w 10"/>
                <a:gd name="T11" fmla="*/ 0 h 15"/>
              </a:gdLst>
              <a:ahLst/>
              <a:cxnLst>
                <a:cxn ang="0">
                  <a:pos x="T0" y="T1"/>
                </a:cxn>
                <a:cxn ang="0">
                  <a:pos x="T2" y="T3"/>
                </a:cxn>
                <a:cxn ang="0">
                  <a:pos x="T4" y="T5"/>
                </a:cxn>
                <a:cxn ang="0">
                  <a:pos x="T6" y="T7"/>
                </a:cxn>
                <a:cxn ang="0">
                  <a:pos x="T8" y="T9"/>
                </a:cxn>
                <a:cxn ang="0">
                  <a:pos x="T10" y="T11"/>
                </a:cxn>
              </a:cxnLst>
              <a:rect l="0" t="0" r="r" b="b"/>
              <a:pathLst>
                <a:path w="10" h="15">
                  <a:moveTo>
                    <a:pt x="10" y="0"/>
                  </a:moveTo>
                  <a:cubicBezTo>
                    <a:pt x="10" y="2"/>
                    <a:pt x="9" y="3"/>
                    <a:pt x="9" y="5"/>
                  </a:cubicBezTo>
                  <a:cubicBezTo>
                    <a:pt x="5" y="7"/>
                    <a:pt x="5" y="13"/>
                    <a:pt x="1" y="15"/>
                  </a:cubicBezTo>
                  <a:cubicBezTo>
                    <a:pt x="0" y="13"/>
                    <a:pt x="3" y="10"/>
                    <a:pt x="4" y="9"/>
                  </a:cubicBezTo>
                  <a:cubicBezTo>
                    <a:pt x="4" y="5"/>
                    <a:pt x="8" y="4"/>
                    <a:pt x="8" y="0"/>
                  </a:cubicBezTo>
                  <a:cubicBezTo>
                    <a:pt x="9" y="0"/>
                    <a:pt x="10" y="0"/>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 name="Freeform 23"/>
            <p:cNvSpPr/>
            <p:nvPr/>
          </p:nvSpPr>
          <p:spPr bwMode="auto">
            <a:xfrm>
              <a:off x="7183438" y="1452563"/>
              <a:ext cx="65088" cy="79375"/>
            </a:xfrm>
            <a:custGeom>
              <a:avLst/>
              <a:gdLst>
                <a:gd name="T0" fmla="*/ 7 w 9"/>
                <a:gd name="T1" fmla="*/ 0 h 11"/>
                <a:gd name="T2" fmla="*/ 8 w 9"/>
                <a:gd name="T3" fmla="*/ 1 h 11"/>
                <a:gd name="T4" fmla="*/ 0 w 9"/>
                <a:gd name="T5" fmla="*/ 11 h 11"/>
                <a:gd name="T6" fmla="*/ 7 w 9"/>
                <a:gd name="T7" fmla="*/ 0 h 11"/>
              </a:gdLst>
              <a:ahLst/>
              <a:cxnLst>
                <a:cxn ang="0">
                  <a:pos x="T0" y="T1"/>
                </a:cxn>
                <a:cxn ang="0">
                  <a:pos x="T2" y="T3"/>
                </a:cxn>
                <a:cxn ang="0">
                  <a:pos x="T4" y="T5"/>
                </a:cxn>
                <a:cxn ang="0">
                  <a:pos x="T6" y="T7"/>
                </a:cxn>
              </a:cxnLst>
              <a:rect l="0" t="0" r="r" b="b"/>
              <a:pathLst>
                <a:path w="9" h="11">
                  <a:moveTo>
                    <a:pt x="7" y="0"/>
                  </a:moveTo>
                  <a:cubicBezTo>
                    <a:pt x="9" y="0"/>
                    <a:pt x="8" y="1"/>
                    <a:pt x="8" y="1"/>
                  </a:cubicBezTo>
                  <a:cubicBezTo>
                    <a:pt x="5" y="5"/>
                    <a:pt x="4" y="9"/>
                    <a:pt x="0" y="11"/>
                  </a:cubicBezTo>
                  <a:cubicBezTo>
                    <a:pt x="1" y="7"/>
                    <a:pt x="5" y="4"/>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 name="Freeform 24"/>
            <p:cNvSpPr/>
            <p:nvPr/>
          </p:nvSpPr>
          <p:spPr bwMode="auto">
            <a:xfrm>
              <a:off x="7091363" y="1466850"/>
              <a:ext cx="42863" cy="57150"/>
            </a:xfrm>
            <a:custGeom>
              <a:avLst/>
              <a:gdLst>
                <a:gd name="T0" fmla="*/ 6 w 6"/>
                <a:gd name="T1" fmla="*/ 0 h 8"/>
                <a:gd name="T2" fmla="*/ 1 w 6"/>
                <a:gd name="T3" fmla="*/ 8 h 8"/>
                <a:gd name="T4" fmla="*/ 0 w 6"/>
                <a:gd name="T5" fmla="*/ 7 h 8"/>
                <a:gd name="T6" fmla="*/ 5 w 6"/>
                <a:gd name="T7" fmla="*/ 0 h 8"/>
                <a:gd name="T8" fmla="*/ 6 w 6"/>
                <a:gd name="T9" fmla="*/ 0 h 8"/>
              </a:gdLst>
              <a:ahLst/>
              <a:cxnLst>
                <a:cxn ang="0">
                  <a:pos x="T0" y="T1"/>
                </a:cxn>
                <a:cxn ang="0">
                  <a:pos x="T2" y="T3"/>
                </a:cxn>
                <a:cxn ang="0">
                  <a:pos x="T4" y="T5"/>
                </a:cxn>
                <a:cxn ang="0">
                  <a:pos x="T6" y="T7"/>
                </a:cxn>
                <a:cxn ang="0">
                  <a:pos x="T8" y="T9"/>
                </a:cxn>
              </a:cxnLst>
              <a:rect l="0" t="0" r="r" b="b"/>
              <a:pathLst>
                <a:path w="6" h="8">
                  <a:moveTo>
                    <a:pt x="6" y="0"/>
                  </a:moveTo>
                  <a:cubicBezTo>
                    <a:pt x="5" y="3"/>
                    <a:pt x="3" y="5"/>
                    <a:pt x="1" y="8"/>
                  </a:cubicBezTo>
                  <a:cubicBezTo>
                    <a:pt x="1" y="8"/>
                    <a:pt x="1" y="7"/>
                    <a:pt x="0" y="7"/>
                  </a:cubicBezTo>
                  <a:cubicBezTo>
                    <a:pt x="1" y="4"/>
                    <a:pt x="3" y="2"/>
                    <a:pt x="5" y="0"/>
                  </a:cubicBezTo>
                  <a:cubicBezTo>
                    <a:pt x="5" y="0"/>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 name="Freeform 25"/>
            <p:cNvSpPr/>
            <p:nvPr/>
          </p:nvSpPr>
          <p:spPr bwMode="auto">
            <a:xfrm>
              <a:off x="7389813" y="1509713"/>
              <a:ext cx="71438" cy="79375"/>
            </a:xfrm>
            <a:custGeom>
              <a:avLst/>
              <a:gdLst>
                <a:gd name="T0" fmla="*/ 10 w 10"/>
                <a:gd name="T1" fmla="*/ 11 h 11"/>
                <a:gd name="T2" fmla="*/ 9 w 10"/>
                <a:gd name="T3" fmla="*/ 11 h 11"/>
                <a:gd name="T4" fmla="*/ 0 w 10"/>
                <a:gd name="T5" fmla="*/ 1 h 11"/>
                <a:gd name="T6" fmla="*/ 4 w 10"/>
                <a:gd name="T7" fmla="*/ 4 h 11"/>
                <a:gd name="T8" fmla="*/ 10 w 10"/>
                <a:gd name="T9" fmla="*/ 11 h 11"/>
              </a:gdLst>
              <a:ahLst/>
              <a:cxnLst>
                <a:cxn ang="0">
                  <a:pos x="T0" y="T1"/>
                </a:cxn>
                <a:cxn ang="0">
                  <a:pos x="T2" y="T3"/>
                </a:cxn>
                <a:cxn ang="0">
                  <a:pos x="T4" y="T5"/>
                </a:cxn>
                <a:cxn ang="0">
                  <a:pos x="T6" y="T7"/>
                </a:cxn>
                <a:cxn ang="0">
                  <a:pos x="T8" y="T9"/>
                </a:cxn>
              </a:cxnLst>
              <a:rect l="0" t="0" r="r" b="b"/>
              <a:pathLst>
                <a:path w="10" h="11">
                  <a:moveTo>
                    <a:pt x="10" y="11"/>
                  </a:moveTo>
                  <a:cubicBezTo>
                    <a:pt x="9" y="11"/>
                    <a:pt x="9" y="11"/>
                    <a:pt x="9" y="11"/>
                  </a:cubicBezTo>
                  <a:cubicBezTo>
                    <a:pt x="5" y="8"/>
                    <a:pt x="3" y="4"/>
                    <a:pt x="0" y="1"/>
                  </a:cubicBezTo>
                  <a:cubicBezTo>
                    <a:pt x="1" y="0"/>
                    <a:pt x="3" y="2"/>
                    <a:pt x="4" y="4"/>
                  </a:cubicBezTo>
                  <a:cubicBezTo>
                    <a:pt x="6" y="6"/>
                    <a:pt x="8" y="8"/>
                    <a:pt x="1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 name="Freeform 26"/>
            <p:cNvSpPr/>
            <p:nvPr/>
          </p:nvSpPr>
          <p:spPr bwMode="auto">
            <a:xfrm>
              <a:off x="7019925" y="1552575"/>
              <a:ext cx="49213" cy="65088"/>
            </a:xfrm>
            <a:custGeom>
              <a:avLst/>
              <a:gdLst>
                <a:gd name="T0" fmla="*/ 6 w 7"/>
                <a:gd name="T1" fmla="*/ 0 h 9"/>
                <a:gd name="T2" fmla="*/ 7 w 7"/>
                <a:gd name="T3" fmla="*/ 0 h 9"/>
                <a:gd name="T4" fmla="*/ 2 w 7"/>
                <a:gd name="T5" fmla="*/ 9 h 9"/>
                <a:gd name="T6" fmla="*/ 5 w 7"/>
                <a:gd name="T7" fmla="*/ 3 h 9"/>
                <a:gd name="T8" fmla="*/ 6 w 7"/>
                <a:gd name="T9" fmla="*/ 0 h 9"/>
              </a:gdLst>
              <a:ahLst/>
              <a:cxnLst>
                <a:cxn ang="0">
                  <a:pos x="T0" y="T1"/>
                </a:cxn>
                <a:cxn ang="0">
                  <a:pos x="T2" y="T3"/>
                </a:cxn>
                <a:cxn ang="0">
                  <a:pos x="T4" y="T5"/>
                </a:cxn>
                <a:cxn ang="0">
                  <a:pos x="T6" y="T7"/>
                </a:cxn>
                <a:cxn ang="0">
                  <a:pos x="T8" y="T9"/>
                </a:cxn>
              </a:cxnLst>
              <a:rect l="0" t="0" r="r" b="b"/>
              <a:pathLst>
                <a:path w="7" h="9">
                  <a:moveTo>
                    <a:pt x="6" y="0"/>
                  </a:moveTo>
                  <a:cubicBezTo>
                    <a:pt x="6" y="0"/>
                    <a:pt x="6" y="0"/>
                    <a:pt x="7" y="0"/>
                  </a:cubicBezTo>
                  <a:cubicBezTo>
                    <a:pt x="6" y="3"/>
                    <a:pt x="4" y="6"/>
                    <a:pt x="2" y="9"/>
                  </a:cubicBezTo>
                  <a:cubicBezTo>
                    <a:pt x="0" y="8"/>
                    <a:pt x="3" y="4"/>
                    <a:pt x="5" y="3"/>
                  </a:cubicBezTo>
                  <a:cubicBezTo>
                    <a:pt x="5" y="1"/>
                    <a:pt x="6" y="1"/>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 name="Freeform 27"/>
            <p:cNvSpPr/>
            <p:nvPr/>
          </p:nvSpPr>
          <p:spPr bwMode="auto">
            <a:xfrm>
              <a:off x="7105650" y="1574800"/>
              <a:ext cx="49213" cy="63500"/>
            </a:xfrm>
            <a:custGeom>
              <a:avLst/>
              <a:gdLst>
                <a:gd name="T0" fmla="*/ 6 w 7"/>
                <a:gd name="T1" fmla="*/ 0 h 9"/>
                <a:gd name="T2" fmla="*/ 7 w 7"/>
                <a:gd name="T3" fmla="*/ 1 h 9"/>
                <a:gd name="T4" fmla="*/ 0 w 7"/>
                <a:gd name="T5" fmla="*/ 9 h 9"/>
                <a:gd name="T6" fmla="*/ 6 w 7"/>
                <a:gd name="T7" fmla="*/ 0 h 9"/>
              </a:gdLst>
              <a:ahLst/>
              <a:cxnLst>
                <a:cxn ang="0">
                  <a:pos x="T0" y="T1"/>
                </a:cxn>
                <a:cxn ang="0">
                  <a:pos x="T2" y="T3"/>
                </a:cxn>
                <a:cxn ang="0">
                  <a:pos x="T4" y="T5"/>
                </a:cxn>
                <a:cxn ang="0">
                  <a:pos x="T6" y="T7"/>
                </a:cxn>
              </a:cxnLst>
              <a:rect l="0" t="0" r="r" b="b"/>
              <a:pathLst>
                <a:path w="7" h="9">
                  <a:moveTo>
                    <a:pt x="6" y="0"/>
                  </a:moveTo>
                  <a:cubicBezTo>
                    <a:pt x="7" y="0"/>
                    <a:pt x="7" y="1"/>
                    <a:pt x="7" y="1"/>
                  </a:cubicBezTo>
                  <a:cubicBezTo>
                    <a:pt x="6" y="4"/>
                    <a:pt x="4" y="9"/>
                    <a:pt x="0" y="9"/>
                  </a:cubicBezTo>
                  <a:cubicBezTo>
                    <a:pt x="2" y="6"/>
                    <a:pt x="4" y="3"/>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5" name="Freeform 28"/>
            <p:cNvSpPr/>
            <p:nvPr/>
          </p:nvSpPr>
          <p:spPr bwMode="auto">
            <a:xfrm>
              <a:off x="7475538" y="1617663"/>
              <a:ext cx="79375" cy="100013"/>
            </a:xfrm>
            <a:custGeom>
              <a:avLst/>
              <a:gdLst>
                <a:gd name="T0" fmla="*/ 10 w 11"/>
                <a:gd name="T1" fmla="*/ 8 h 14"/>
                <a:gd name="T2" fmla="*/ 10 w 11"/>
                <a:gd name="T3" fmla="*/ 13 h 14"/>
                <a:gd name="T4" fmla="*/ 7 w 11"/>
                <a:gd name="T5" fmla="*/ 11 h 14"/>
                <a:gd name="T6" fmla="*/ 1 w 11"/>
                <a:gd name="T7" fmla="*/ 14 h 14"/>
                <a:gd name="T8" fmla="*/ 6 w 11"/>
                <a:gd name="T9" fmla="*/ 8 h 14"/>
                <a:gd name="T10" fmla="*/ 2 w 11"/>
                <a:gd name="T11" fmla="*/ 2 h 14"/>
                <a:gd name="T12" fmla="*/ 10 w 11"/>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11" h="14">
                  <a:moveTo>
                    <a:pt x="10" y="8"/>
                  </a:moveTo>
                  <a:cubicBezTo>
                    <a:pt x="9" y="10"/>
                    <a:pt x="11" y="11"/>
                    <a:pt x="10" y="13"/>
                  </a:cubicBezTo>
                  <a:cubicBezTo>
                    <a:pt x="9" y="13"/>
                    <a:pt x="8" y="12"/>
                    <a:pt x="7" y="11"/>
                  </a:cubicBezTo>
                  <a:cubicBezTo>
                    <a:pt x="4" y="11"/>
                    <a:pt x="3" y="13"/>
                    <a:pt x="1" y="14"/>
                  </a:cubicBezTo>
                  <a:cubicBezTo>
                    <a:pt x="0" y="11"/>
                    <a:pt x="5" y="11"/>
                    <a:pt x="6" y="8"/>
                  </a:cubicBezTo>
                  <a:cubicBezTo>
                    <a:pt x="5" y="6"/>
                    <a:pt x="2" y="5"/>
                    <a:pt x="2" y="2"/>
                  </a:cubicBezTo>
                  <a:cubicBezTo>
                    <a:pt x="6" y="0"/>
                    <a:pt x="6" y="8"/>
                    <a:pt x="1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 name="Freeform 29"/>
            <p:cNvSpPr/>
            <p:nvPr/>
          </p:nvSpPr>
          <p:spPr bwMode="auto">
            <a:xfrm>
              <a:off x="6954838" y="1660525"/>
              <a:ext cx="50800" cy="71438"/>
            </a:xfrm>
            <a:custGeom>
              <a:avLst/>
              <a:gdLst>
                <a:gd name="T0" fmla="*/ 6 w 7"/>
                <a:gd name="T1" fmla="*/ 0 h 10"/>
                <a:gd name="T2" fmla="*/ 7 w 7"/>
                <a:gd name="T3" fmla="*/ 0 h 10"/>
                <a:gd name="T4" fmla="*/ 1 w 7"/>
                <a:gd name="T5" fmla="*/ 10 h 10"/>
                <a:gd name="T6" fmla="*/ 6 w 7"/>
                <a:gd name="T7" fmla="*/ 0 h 10"/>
              </a:gdLst>
              <a:ahLst/>
              <a:cxnLst>
                <a:cxn ang="0">
                  <a:pos x="T0" y="T1"/>
                </a:cxn>
                <a:cxn ang="0">
                  <a:pos x="T2" y="T3"/>
                </a:cxn>
                <a:cxn ang="0">
                  <a:pos x="T4" y="T5"/>
                </a:cxn>
                <a:cxn ang="0">
                  <a:pos x="T6" y="T7"/>
                </a:cxn>
              </a:cxnLst>
              <a:rect l="0" t="0" r="r" b="b"/>
              <a:pathLst>
                <a:path w="7" h="10">
                  <a:moveTo>
                    <a:pt x="6" y="0"/>
                  </a:moveTo>
                  <a:cubicBezTo>
                    <a:pt x="6" y="0"/>
                    <a:pt x="7" y="0"/>
                    <a:pt x="7" y="0"/>
                  </a:cubicBezTo>
                  <a:cubicBezTo>
                    <a:pt x="6" y="3"/>
                    <a:pt x="4" y="8"/>
                    <a:pt x="1" y="10"/>
                  </a:cubicBezTo>
                  <a:cubicBezTo>
                    <a:pt x="0" y="6"/>
                    <a:pt x="5" y="3"/>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7" name="Freeform 30"/>
            <p:cNvSpPr/>
            <p:nvPr/>
          </p:nvSpPr>
          <p:spPr bwMode="auto">
            <a:xfrm>
              <a:off x="7005638" y="1681163"/>
              <a:ext cx="71438" cy="71438"/>
            </a:xfrm>
            <a:custGeom>
              <a:avLst/>
              <a:gdLst>
                <a:gd name="T0" fmla="*/ 10 w 10"/>
                <a:gd name="T1" fmla="*/ 1 h 10"/>
                <a:gd name="T2" fmla="*/ 4 w 10"/>
                <a:gd name="T3" fmla="*/ 10 h 10"/>
                <a:gd name="T4" fmla="*/ 9 w 10"/>
                <a:gd name="T5" fmla="*/ 1 h 10"/>
                <a:gd name="T6" fmla="*/ 10 w 10"/>
                <a:gd name="T7" fmla="*/ 0 h 10"/>
                <a:gd name="T8" fmla="*/ 10 w 10"/>
                <a:gd name="T9" fmla="*/ 1 h 10"/>
              </a:gdLst>
              <a:ahLst/>
              <a:cxnLst>
                <a:cxn ang="0">
                  <a:pos x="T0" y="T1"/>
                </a:cxn>
                <a:cxn ang="0">
                  <a:pos x="T2" y="T3"/>
                </a:cxn>
                <a:cxn ang="0">
                  <a:pos x="T4" y="T5"/>
                </a:cxn>
                <a:cxn ang="0">
                  <a:pos x="T6" y="T7"/>
                </a:cxn>
                <a:cxn ang="0">
                  <a:pos x="T8" y="T9"/>
                </a:cxn>
              </a:cxnLst>
              <a:rect l="0" t="0" r="r" b="b"/>
              <a:pathLst>
                <a:path w="10" h="10">
                  <a:moveTo>
                    <a:pt x="10" y="1"/>
                  </a:moveTo>
                  <a:cubicBezTo>
                    <a:pt x="8" y="4"/>
                    <a:pt x="7" y="8"/>
                    <a:pt x="4" y="10"/>
                  </a:cubicBezTo>
                  <a:cubicBezTo>
                    <a:pt x="0" y="9"/>
                    <a:pt x="7" y="4"/>
                    <a:pt x="9" y="1"/>
                  </a:cubicBezTo>
                  <a:cubicBezTo>
                    <a:pt x="9" y="1"/>
                    <a:pt x="9" y="0"/>
                    <a:pt x="10" y="0"/>
                  </a:cubicBezTo>
                  <a:cubicBezTo>
                    <a:pt x="10" y="1"/>
                    <a:pt x="10" y="1"/>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8" name="Freeform 31"/>
            <p:cNvSpPr/>
            <p:nvPr/>
          </p:nvSpPr>
          <p:spPr bwMode="auto">
            <a:xfrm>
              <a:off x="7426325" y="1717675"/>
              <a:ext cx="185738" cy="128588"/>
            </a:xfrm>
            <a:custGeom>
              <a:avLst/>
              <a:gdLst>
                <a:gd name="T0" fmla="*/ 18 w 26"/>
                <a:gd name="T1" fmla="*/ 0 h 18"/>
                <a:gd name="T2" fmla="*/ 19 w 26"/>
                <a:gd name="T3" fmla="*/ 0 h 18"/>
                <a:gd name="T4" fmla="*/ 20 w 26"/>
                <a:gd name="T5" fmla="*/ 4 h 18"/>
                <a:gd name="T6" fmla="*/ 23 w 26"/>
                <a:gd name="T7" fmla="*/ 5 h 18"/>
                <a:gd name="T8" fmla="*/ 25 w 26"/>
                <a:gd name="T9" fmla="*/ 16 h 18"/>
                <a:gd name="T10" fmla="*/ 23 w 26"/>
                <a:gd name="T11" fmla="*/ 15 h 18"/>
                <a:gd name="T12" fmla="*/ 20 w 26"/>
                <a:gd name="T13" fmla="*/ 7 h 18"/>
                <a:gd name="T14" fmla="*/ 8 w 26"/>
                <a:gd name="T15" fmla="*/ 12 h 18"/>
                <a:gd name="T16" fmla="*/ 0 w 26"/>
                <a:gd name="T17" fmla="*/ 18 h 18"/>
                <a:gd name="T18" fmla="*/ 5 w 26"/>
                <a:gd name="T19" fmla="*/ 13 h 18"/>
                <a:gd name="T20" fmla="*/ 19 w 26"/>
                <a:gd name="T21" fmla="*/ 5 h 18"/>
                <a:gd name="T22" fmla="*/ 18 w 26"/>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18">
                  <a:moveTo>
                    <a:pt x="18" y="0"/>
                  </a:moveTo>
                  <a:cubicBezTo>
                    <a:pt x="18" y="0"/>
                    <a:pt x="19" y="0"/>
                    <a:pt x="19" y="0"/>
                  </a:cubicBezTo>
                  <a:cubicBezTo>
                    <a:pt x="20" y="1"/>
                    <a:pt x="21" y="3"/>
                    <a:pt x="20" y="4"/>
                  </a:cubicBezTo>
                  <a:cubicBezTo>
                    <a:pt x="21" y="4"/>
                    <a:pt x="22" y="4"/>
                    <a:pt x="23" y="5"/>
                  </a:cubicBezTo>
                  <a:cubicBezTo>
                    <a:pt x="21" y="8"/>
                    <a:pt x="26" y="12"/>
                    <a:pt x="25" y="16"/>
                  </a:cubicBezTo>
                  <a:cubicBezTo>
                    <a:pt x="24" y="16"/>
                    <a:pt x="24" y="15"/>
                    <a:pt x="23" y="15"/>
                  </a:cubicBezTo>
                  <a:cubicBezTo>
                    <a:pt x="23" y="12"/>
                    <a:pt x="22" y="9"/>
                    <a:pt x="20" y="7"/>
                  </a:cubicBezTo>
                  <a:cubicBezTo>
                    <a:pt x="15" y="9"/>
                    <a:pt x="13" y="11"/>
                    <a:pt x="8" y="12"/>
                  </a:cubicBezTo>
                  <a:cubicBezTo>
                    <a:pt x="7" y="14"/>
                    <a:pt x="3" y="16"/>
                    <a:pt x="0" y="18"/>
                  </a:cubicBezTo>
                  <a:cubicBezTo>
                    <a:pt x="0" y="15"/>
                    <a:pt x="3" y="14"/>
                    <a:pt x="5" y="13"/>
                  </a:cubicBezTo>
                  <a:cubicBezTo>
                    <a:pt x="10" y="10"/>
                    <a:pt x="15" y="8"/>
                    <a:pt x="19" y="5"/>
                  </a:cubicBezTo>
                  <a:cubicBezTo>
                    <a:pt x="18" y="3"/>
                    <a:pt x="17" y="2"/>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9" name="Freeform 32"/>
            <p:cNvSpPr/>
            <p:nvPr/>
          </p:nvSpPr>
          <p:spPr bwMode="auto">
            <a:xfrm>
              <a:off x="7397750" y="1731963"/>
              <a:ext cx="49213" cy="42863"/>
            </a:xfrm>
            <a:custGeom>
              <a:avLst/>
              <a:gdLst>
                <a:gd name="T0" fmla="*/ 5 w 7"/>
                <a:gd name="T1" fmla="*/ 0 h 6"/>
                <a:gd name="T2" fmla="*/ 7 w 7"/>
                <a:gd name="T3" fmla="*/ 1 h 6"/>
                <a:gd name="T4" fmla="*/ 0 w 7"/>
                <a:gd name="T5" fmla="*/ 5 h 6"/>
                <a:gd name="T6" fmla="*/ 5 w 7"/>
                <a:gd name="T7" fmla="*/ 0 h 6"/>
              </a:gdLst>
              <a:ahLst/>
              <a:cxnLst>
                <a:cxn ang="0">
                  <a:pos x="T0" y="T1"/>
                </a:cxn>
                <a:cxn ang="0">
                  <a:pos x="T2" y="T3"/>
                </a:cxn>
                <a:cxn ang="0">
                  <a:pos x="T4" y="T5"/>
                </a:cxn>
                <a:cxn ang="0">
                  <a:pos x="T6" y="T7"/>
                </a:cxn>
              </a:cxnLst>
              <a:rect l="0" t="0" r="r" b="b"/>
              <a:pathLst>
                <a:path w="7" h="6">
                  <a:moveTo>
                    <a:pt x="5" y="0"/>
                  </a:moveTo>
                  <a:cubicBezTo>
                    <a:pt x="6" y="0"/>
                    <a:pt x="6" y="1"/>
                    <a:pt x="7" y="1"/>
                  </a:cubicBezTo>
                  <a:cubicBezTo>
                    <a:pt x="5" y="2"/>
                    <a:pt x="3" y="6"/>
                    <a:pt x="0" y="5"/>
                  </a:cubicBezTo>
                  <a:cubicBezTo>
                    <a:pt x="1" y="3"/>
                    <a:pt x="4" y="3"/>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0" name="Freeform 33"/>
            <p:cNvSpPr/>
            <p:nvPr/>
          </p:nvSpPr>
          <p:spPr bwMode="auto">
            <a:xfrm>
              <a:off x="7291388" y="1789113"/>
              <a:ext cx="69850" cy="49213"/>
            </a:xfrm>
            <a:custGeom>
              <a:avLst/>
              <a:gdLst>
                <a:gd name="T0" fmla="*/ 9 w 10"/>
                <a:gd name="T1" fmla="*/ 0 h 7"/>
                <a:gd name="T2" fmla="*/ 9 w 10"/>
                <a:gd name="T3" fmla="*/ 1 h 7"/>
                <a:gd name="T4" fmla="*/ 0 w 10"/>
                <a:gd name="T5" fmla="*/ 6 h 7"/>
                <a:gd name="T6" fmla="*/ 4 w 10"/>
                <a:gd name="T7" fmla="*/ 3 h 7"/>
                <a:gd name="T8" fmla="*/ 9 w 10"/>
                <a:gd name="T9" fmla="*/ 0 h 7"/>
              </a:gdLst>
              <a:ahLst/>
              <a:cxnLst>
                <a:cxn ang="0">
                  <a:pos x="T0" y="T1"/>
                </a:cxn>
                <a:cxn ang="0">
                  <a:pos x="T2" y="T3"/>
                </a:cxn>
                <a:cxn ang="0">
                  <a:pos x="T4" y="T5"/>
                </a:cxn>
                <a:cxn ang="0">
                  <a:pos x="T6" y="T7"/>
                </a:cxn>
                <a:cxn ang="0">
                  <a:pos x="T8" y="T9"/>
                </a:cxn>
              </a:cxnLst>
              <a:rect l="0" t="0" r="r" b="b"/>
              <a:pathLst>
                <a:path w="10" h="7">
                  <a:moveTo>
                    <a:pt x="9" y="0"/>
                  </a:moveTo>
                  <a:cubicBezTo>
                    <a:pt x="10" y="0"/>
                    <a:pt x="9" y="1"/>
                    <a:pt x="9" y="1"/>
                  </a:cubicBezTo>
                  <a:cubicBezTo>
                    <a:pt x="6" y="2"/>
                    <a:pt x="4" y="7"/>
                    <a:pt x="0" y="6"/>
                  </a:cubicBezTo>
                  <a:cubicBezTo>
                    <a:pt x="1" y="4"/>
                    <a:pt x="3" y="4"/>
                    <a:pt x="4" y="3"/>
                  </a:cubicBezTo>
                  <a:cubicBezTo>
                    <a:pt x="6" y="2"/>
                    <a:pt x="8" y="1"/>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1" name="Freeform 34"/>
            <p:cNvSpPr/>
            <p:nvPr/>
          </p:nvSpPr>
          <p:spPr bwMode="auto">
            <a:xfrm>
              <a:off x="6129338" y="1831975"/>
              <a:ext cx="55563" cy="49213"/>
            </a:xfrm>
            <a:custGeom>
              <a:avLst/>
              <a:gdLst>
                <a:gd name="T0" fmla="*/ 0 w 8"/>
                <a:gd name="T1" fmla="*/ 0 h 7"/>
                <a:gd name="T2" fmla="*/ 4 w 8"/>
                <a:gd name="T3" fmla="*/ 4 h 7"/>
                <a:gd name="T4" fmla="*/ 6 w 8"/>
                <a:gd name="T5" fmla="*/ 7 h 7"/>
                <a:gd name="T6" fmla="*/ 0 w 8"/>
                <a:gd name="T7" fmla="*/ 2 h 7"/>
                <a:gd name="T8" fmla="*/ 0 w 8"/>
                <a:gd name="T9" fmla="*/ 0 h 7"/>
              </a:gdLst>
              <a:ahLst/>
              <a:cxnLst>
                <a:cxn ang="0">
                  <a:pos x="T0" y="T1"/>
                </a:cxn>
                <a:cxn ang="0">
                  <a:pos x="T2" y="T3"/>
                </a:cxn>
                <a:cxn ang="0">
                  <a:pos x="T4" y="T5"/>
                </a:cxn>
                <a:cxn ang="0">
                  <a:pos x="T6" y="T7"/>
                </a:cxn>
                <a:cxn ang="0">
                  <a:pos x="T8" y="T9"/>
                </a:cxn>
              </a:cxnLst>
              <a:rect l="0" t="0" r="r" b="b"/>
              <a:pathLst>
                <a:path w="8" h="7">
                  <a:moveTo>
                    <a:pt x="0" y="0"/>
                  </a:moveTo>
                  <a:cubicBezTo>
                    <a:pt x="3" y="0"/>
                    <a:pt x="3" y="2"/>
                    <a:pt x="4" y="4"/>
                  </a:cubicBezTo>
                  <a:cubicBezTo>
                    <a:pt x="6" y="5"/>
                    <a:pt x="8" y="6"/>
                    <a:pt x="6" y="7"/>
                  </a:cubicBezTo>
                  <a:cubicBezTo>
                    <a:pt x="3" y="6"/>
                    <a:pt x="2" y="3"/>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2" name="Freeform 35"/>
            <p:cNvSpPr/>
            <p:nvPr/>
          </p:nvSpPr>
          <p:spPr bwMode="auto">
            <a:xfrm>
              <a:off x="7346950" y="1846263"/>
              <a:ext cx="57150" cy="42863"/>
            </a:xfrm>
            <a:custGeom>
              <a:avLst/>
              <a:gdLst>
                <a:gd name="T0" fmla="*/ 7 w 8"/>
                <a:gd name="T1" fmla="*/ 0 h 6"/>
                <a:gd name="T2" fmla="*/ 8 w 8"/>
                <a:gd name="T3" fmla="*/ 1 h 6"/>
                <a:gd name="T4" fmla="*/ 1 w 8"/>
                <a:gd name="T5" fmla="*/ 6 h 6"/>
                <a:gd name="T6" fmla="*/ 0 w 8"/>
                <a:gd name="T7" fmla="*/ 5 h 6"/>
                <a:gd name="T8" fmla="*/ 7 w 8"/>
                <a:gd name="T9" fmla="*/ 0 h 6"/>
              </a:gdLst>
              <a:ahLst/>
              <a:cxnLst>
                <a:cxn ang="0">
                  <a:pos x="T0" y="T1"/>
                </a:cxn>
                <a:cxn ang="0">
                  <a:pos x="T2" y="T3"/>
                </a:cxn>
                <a:cxn ang="0">
                  <a:pos x="T4" y="T5"/>
                </a:cxn>
                <a:cxn ang="0">
                  <a:pos x="T6" y="T7"/>
                </a:cxn>
                <a:cxn ang="0">
                  <a:pos x="T8" y="T9"/>
                </a:cxn>
              </a:cxnLst>
              <a:rect l="0" t="0" r="r" b="b"/>
              <a:pathLst>
                <a:path w="8" h="6">
                  <a:moveTo>
                    <a:pt x="7" y="0"/>
                  </a:moveTo>
                  <a:cubicBezTo>
                    <a:pt x="7" y="0"/>
                    <a:pt x="8" y="1"/>
                    <a:pt x="8" y="1"/>
                  </a:cubicBezTo>
                  <a:cubicBezTo>
                    <a:pt x="6" y="3"/>
                    <a:pt x="4" y="5"/>
                    <a:pt x="1" y="6"/>
                  </a:cubicBezTo>
                  <a:cubicBezTo>
                    <a:pt x="0" y="6"/>
                    <a:pt x="0" y="5"/>
                    <a:pt x="0" y="5"/>
                  </a:cubicBezTo>
                  <a:cubicBezTo>
                    <a:pt x="2" y="3"/>
                    <a:pt x="5" y="2"/>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3" name="Freeform 36"/>
            <p:cNvSpPr/>
            <p:nvPr/>
          </p:nvSpPr>
          <p:spPr bwMode="auto">
            <a:xfrm>
              <a:off x="7177088" y="1860550"/>
              <a:ext cx="71438" cy="49213"/>
            </a:xfrm>
            <a:custGeom>
              <a:avLst/>
              <a:gdLst>
                <a:gd name="T0" fmla="*/ 10 w 10"/>
                <a:gd name="T1" fmla="*/ 0 h 7"/>
                <a:gd name="T2" fmla="*/ 7 w 10"/>
                <a:gd name="T3" fmla="*/ 3 h 7"/>
                <a:gd name="T4" fmla="*/ 2 w 10"/>
                <a:gd name="T5" fmla="*/ 7 h 7"/>
                <a:gd name="T6" fmla="*/ 8 w 10"/>
                <a:gd name="T7" fmla="*/ 1 h 7"/>
                <a:gd name="T8" fmla="*/ 10 w 10"/>
                <a:gd name="T9" fmla="*/ 0 h 7"/>
              </a:gdLst>
              <a:ahLst/>
              <a:cxnLst>
                <a:cxn ang="0">
                  <a:pos x="T0" y="T1"/>
                </a:cxn>
                <a:cxn ang="0">
                  <a:pos x="T2" y="T3"/>
                </a:cxn>
                <a:cxn ang="0">
                  <a:pos x="T4" y="T5"/>
                </a:cxn>
                <a:cxn ang="0">
                  <a:pos x="T6" y="T7"/>
                </a:cxn>
                <a:cxn ang="0">
                  <a:pos x="T8" y="T9"/>
                </a:cxn>
              </a:cxnLst>
              <a:rect l="0" t="0" r="r" b="b"/>
              <a:pathLst>
                <a:path w="10" h="7">
                  <a:moveTo>
                    <a:pt x="10" y="0"/>
                  </a:moveTo>
                  <a:cubicBezTo>
                    <a:pt x="10" y="2"/>
                    <a:pt x="8" y="3"/>
                    <a:pt x="7" y="3"/>
                  </a:cubicBezTo>
                  <a:cubicBezTo>
                    <a:pt x="6" y="5"/>
                    <a:pt x="5" y="7"/>
                    <a:pt x="2" y="7"/>
                  </a:cubicBezTo>
                  <a:cubicBezTo>
                    <a:pt x="0" y="4"/>
                    <a:pt x="6" y="3"/>
                    <a:pt x="8" y="1"/>
                  </a:cubicBezTo>
                  <a:cubicBezTo>
                    <a:pt x="9" y="1"/>
                    <a:pt x="9" y="0"/>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4" name="Freeform 37"/>
            <p:cNvSpPr/>
            <p:nvPr/>
          </p:nvSpPr>
          <p:spPr bwMode="auto">
            <a:xfrm>
              <a:off x="6107113" y="1866900"/>
              <a:ext cx="77788" cy="71438"/>
            </a:xfrm>
            <a:custGeom>
              <a:avLst/>
              <a:gdLst>
                <a:gd name="T0" fmla="*/ 11 w 11"/>
                <a:gd name="T1" fmla="*/ 9 h 10"/>
                <a:gd name="T2" fmla="*/ 11 w 11"/>
                <a:gd name="T3" fmla="*/ 10 h 10"/>
                <a:gd name="T4" fmla="*/ 0 w 11"/>
                <a:gd name="T5" fmla="*/ 1 h 10"/>
                <a:gd name="T6" fmla="*/ 1 w 11"/>
                <a:gd name="T7" fmla="*/ 0 h 10"/>
                <a:gd name="T8" fmla="*/ 11 w 11"/>
                <a:gd name="T9" fmla="*/ 9 h 10"/>
              </a:gdLst>
              <a:ahLst/>
              <a:cxnLst>
                <a:cxn ang="0">
                  <a:pos x="T0" y="T1"/>
                </a:cxn>
                <a:cxn ang="0">
                  <a:pos x="T2" y="T3"/>
                </a:cxn>
                <a:cxn ang="0">
                  <a:pos x="T4" y="T5"/>
                </a:cxn>
                <a:cxn ang="0">
                  <a:pos x="T6" y="T7"/>
                </a:cxn>
                <a:cxn ang="0">
                  <a:pos x="T8" y="T9"/>
                </a:cxn>
              </a:cxnLst>
              <a:rect l="0" t="0" r="r" b="b"/>
              <a:pathLst>
                <a:path w="11" h="10">
                  <a:moveTo>
                    <a:pt x="11" y="9"/>
                  </a:moveTo>
                  <a:cubicBezTo>
                    <a:pt x="11" y="9"/>
                    <a:pt x="11" y="10"/>
                    <a:pt x="11" y="10"/>
                  </a:cubicBezTo>
                  <a:cubicBezTo>
                    <a:pt x="7" y="9"/>
                    <a:pt x="3" y="4"/>
                    <a:pt x="0" y="1"/>
                  </a:cubicBezTo>
                  <a:cubicBezTo>
                    <a:pt x="0" y="1"/>
                    <a:pt x="0" y="0"/>
                    <a:pt x="1" y="0"/>
                  </a:cubicBezTo>
                  <a:cubicBezTo>
                    <a:pt x="5" y="3"/>
                    <a:pt x="8" y="6"/>
                    <a:pt x="1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5" name="Freeform 38"/>
            <p:cNvSpPr/>
            <p:nvPr/>
          </p:nvSpPr>
          <p:spPr bwMode="auto">
            <a:xfrm>
              <a:off x="7226300" y="1903413"/>
              <a:ext cx="71438" cy="57150"/>
            </a:xfrm>
            <a:custGeom>
              <a:avLst/>
              <a:gdLst>
                <a:gd name="T0" fmla="*/ 10 w 10"/>
                <a:gd name="T1" fmla="*/ 0 h 8"/>
                <a:gd name="T2" fmla="*/ 7 w 10"/>
                <a:gd name="T3" fmla="*/ 4 h 8"/>
                <a:gd name="T4" fmla="*/ 0 w 10"/>
                <a:gd name="T5" fmla="*/ 8 h 8"/>
                <a:gd name="T6" fmla="*/ 10 w 10"/>
                <a:gd name="T7" fmla="*/ 0 h 8"/>
              </a:gdLst>
              <a:ahLst/>
              <a:cxnLst>
                <a:cxn ang="0">
                  <a:pos x="T0" y="T1"/>
                </a:cxn>
                <a:cxn ang="0">
                  <a:pos x="T2" y="T3"/>
                </a:cxn>
                <a:cxn ang="0">
                  <a:pos x="T4" y="T5"/>
                </a:cxn>
                <a:cxn ang="0">
                  <a:pos x="T6" y="T7"/>
                </a:cxn>
              </a:cxnLst>
              <a:rect l="0" t="0" r="r" b="b"/>
              <a:pathLst>
                <a:path w="10" h="8">
                  <a:moveTo>
                    <a:pt x="10" y="0"/>
                  </a:moveTo>
                  <a:cubicBezTo>
                    <a:pt x="10" y="2"/>
                    <a:pt x="8" y="3"/>
                    <a:pt x="7" y="4"/>
                  </a:cubicBezTo>
                  <a:cubicBezTo>
                    <a:pt x="5" y="5"/>
                    <a:pt x="3" y="7"/>
                    <a:pt x="0" y="8"/>
                  </a:cubicBezTo>
                  <a:cubicBezTo>
                    <a:pt x="1" y="3"/>
                    <a:pt x="6" y="2"/>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6" name="Freeform 39"/>
            <p:cNvSpPr/>
            <p:nvPr/>
          </p:nvSpPr>
          <p:spPr bwMode="auto">
            <a:xfrm>
              <a:off x="6235700" y="1952625"/>
              <a:ext cx="57150" cy="57150"/>
            </a:xfrm>
            <a:custGeom>
              <a:avLst/>
              <a:gdLst>
                <a:gd name="T0" fmla="*/ 0 w 8"/>
                <a:gd name="T1" fmla="*/ 0 h 8"/>
                <a:gd name="T2" fmla="*/ 8 w 8"/>
                <a:gd name="T3" fmla="*/ 7 h 8"/>
                <a:gd name="T4" fmla="*/ 7 w 8"/>
                <a:gd name="T5" fmla="*/ 8 h 8"/>
                <a:gd name="T6" fmla="*/ 0 w 8"/>
                <a:gd name="T7" fmla="*/ 0 h 8"/>
              </a:gdLst>
              <a:ahLst/>
              <a:cxnLst>
                <a:cxn ang="0">
                  <a:pos x="T0" y="T1"/>
                </a:cxn>
                <a:cxn ang="0">
                  <a:pos x="T2" y="T3"/>
                </a:cxn>
                <a:cxn ang="0">
                  <a:pos x="T4" y="T5"/>
                </a:cxn>
                <a:cxn ang="0">
                  <a:pos x="T6" y="T7"/>
                </a:cxn>
              </a:cxnLst>
              <a:rect l="0" t="0" r="r" b="b"/>
              <a:pathLst>
                <a:path w="8" h="8">
                  <a:moveTo>
                    <a:pt x="0" y="0"/>
                  </a:moveTo>
                  <a:cubicBezTo>
                    <a:pt x="4" y="0"/>
                    <a:pt x="6" y="5"/>
                    <a:pt x="8" y="7"/>
                  </a:cubicBezTo>
                  <a:cubicBezTo>
                    <a:pt x="8" y="8"/>
                    <a:pt x="7" y="7"/>
                    <a:pt x="7" y="8"/>
                  </a:cubicBezTo>
                  <a:cubicBezTo>
                    <a:pt x="4" y="6"/>
                    <a:pt x="2" y="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7" name="Freeform 40"/>
            <p:cNvSpPr/>
            <p:nvPr/>
          </p:nvSpPr>
          <p:spPr bwMode="auto">
            <a:xfrm>
              <a:off x="6221413" y="1981200"/>
              <a:ext cx="57150" cy="50800"/>
            </a:xfrm>
            <a:custGeom>
              <a:avLst/>
              <a:gdLst>
                <a:gd name="T0" fmla="*/ 0 w 8"/>
                <a:gd name="T1" fmla="*/ 0 h 7"/>
                <a:gd name="T2" fmla="*/ 6 w 8"/>
                <a:gd name="T3" fmla="*/ 3 h 7"/>
                <a:gd name="T4" fmla="*/ 5 w 8"/>
                <a:gd name="T5" fmla="*/ 4 h 7"/>
                <a:gd name="T6" fmla="*/ 7 w 8"/>
                <a:gd name="T7" fmla="*/ 5 h 7"/>
                <a:gd name="T8" fmla="*/ 7 w 8"/>
                <a:gd name="T9" fmla="*/ 7 h 7"/>
                <a:gd name="T10" fmla="*/ 0 w 8"/>
                <a:gd name="T11" fmla="*/ 0 h 7"/>
              </a:gdLst>
              <a:ahLst/>
              <a:cxnLst>
                <a:cxn ang="0">
                  <a:pos x="T0" y="T1"/>
                </a:cxn>
                <a:cxn ang="0">
                  <a:pos x="T2" y="T3"/>
                </a:cxn>
                <a:cxn ang="0">
                  <a:pos x="T4" y="T5"/>
                </a:cxn>
                <a:cxn ang="0">
                  <a:pos x="T6" y="T7"/>
                </a:cxn>
                <a:cxn ang="0">
                  <a:pos x="T8" y="T9"/>
                </a:cxn>
                <a:cxn ang="0">
                  <a:pos x="T10" y="T11"/>
                </a:cxn>
              </a:cxnLst>
              <a:rect l="0" t="0" r="r" b="b"/>
              <a:pathLst>
                <a:path w="8" h="7">
                  <a:moveTo>
                    <a:pt x="0" y="0"/>
                  </a:moveTo>
                  <a:cubicBezTo>
                    <a:pt x="2" y="1"/>
                    <a:pt x="4" y="2"/>
                    <a:pt x="6" y="3"/>
                  </a:cubicBezTo>
                  <a:cubicBezTo>
                    <a:pt x="6" y="4"/>
                    <a:pt x="5" y="4"/>
                    <a:pt x="5" y="4"/>
                  </a:cubicBezTo>
                  <a:cubicBezTo>
                    <a:pt x="6" y="4"/>
                    <a:pt x="6" y="5"/>
                    <a:pt x="7" y="5"/>
                  </a:cubicBezTo>
                  <a:cubicBezTo>
                    <a:pt x="6" y="6"/>
                    <a:pt x="8" y="6"/>
                    <a:pt x="7" y="7"/>
                  </a:cubicBezTo>
                  <a:cubicBezTo>
                    <a:pt x="4" y="5"/>
                    <a:pt x="1" y="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8" name="Freeform 41"/>
            <p:cNvSpPr/>
            <p:nvPr/>
          </p:nvSpPr>
          <p:spPr bwMode="auto">
            <a:xfrm>
              <a:off x="6335713" y="2046288"/>
              <a:ext cx="63500" cy="63500"/>
            </a:xfrm>
            <a:custGeom>
              <a:avLst/>
              <a:gdLst>
                <a:gd name="T0" fmla="*/ 9 w 9"/>
                <a:gd name="T1" fmla="*/ 7 h 9"/>
                <a:gd name="T2" fmla="*/ 8 w 9"/>
                <a:gd name="T3" fmla="*/ 9 h 9"/>
                <a:gd name="T4" fmla="*/ 0 w 9"/>
                <a:gd name="T5" fmla="*/ 0 h 9"/>
                <a:gd name="T6" fmla="*/ 9 w 9"/>
                <a:gd name="T7" fmla="*/ 7 h 9"/>
              </a:gdLst>
              <a:ahLst/>
              <a:cxnLst>
                <a:cxn ang="0">
                  <a:pos x="T0" y="T1"/>
                </a:cxn>
                <a:cxn ang="0">
                  <a:pos x="T2" y="T3"/>
                </a:cxn>
                <a:cxn ang="0">
                  <a:pos x="T4" y="T5"/>
                </a:cxn>
                <a:cxn ang="0">
                  <a:pos x="T6" y="T7"/>
                </a:cxn>
              </a:cxnLst>
              <a:rect l="0" t="0" r="r" b="b"/>
              <a:pathLst>
                <a:path w="9" h="9">
                  <a:moveTo>
                    <a:pt x="9" y="7"/>
                  </a:moveTo>
                  <a:cubicBezTo>
                    <a:pt x="8" y="8"/>
                    <a:pt x="8" y="8"/>
                    <a:pt x="8" y="9"/>
                  </a:cubicBezTo>
                  <a:cubicBezTo>
                    <a:pt x="4" y="7"/>
                    <a:pt x="2" y="4"/>
                    <a:pt x="0" y="0"/>
                  </a:cubicBezTo>
                  <a:cubicBezTo>
                    <a:pt x="4" y="0"/>
                    <a:pt x="5" y="6"/>
                    <a:pt x="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9" name="Freeform 42"/>
            <p:cNvSpPr/>
            <p:nvPr/>
          </p:nvSpPr>
          <p:spPr bwMode="auto">
            <a:xfrm>
              <a:off x="7669213" y="2109788"/>
              <a:ext cx="28575" cy="100013"/>
            </a:xfrm>
            <a:custGeom>
              <a:avLst/>
              <a:gdLst>
                <a:gd name="T0" fmla="*/ 2 w 4"/>
                <a:gd name="T1" fmla="*/ 0 h 14"/>
                <a:gd name="T2" fmla="*/ 3 w 4"/>
                <a:gd name="T3" fmla="*/ 0 h 14"/>
                <a:gd name="T4" fmla="*/ 4 w 4"/>
                <a:gd name="T5" fmla="*/ 12 h 14"/>
                <a:gd name="T6" fmla="*/ 2 w 4"/>
                <a:gd name="T7" fmla="*/ 14 h 14"/>
                <a:gd name="T8" fmla="*/ 2 w 4"/>
                <a:gd name="T9" fmla="*/ 11 h 14"/>
                <a:gd name="T10" fmla="*/ 2 w 4"/>
                <a:gd name="T11" fmla="*/ 0 h 14"/>
              </a:gdLst>
              <a:ahLst/>
              <a:cxnLst>
                <a:cxn ang="0">
                  <a:pos x="T0" y="T1"/>
                </a:cxn>
                <a:cxn ang="0">
                  <a:pos x="T2" y="T3"/>
                </a:cxn>
                <a:cxn ang="0">
                  <a:pos x="T4" y="T5"/>
                </a:cxn>
                <a:cxn ang="0">
                  <a:pos x="T6" y="T7"/>
                </a:cxn>
                <a:cxn ang="0">
                  <a:pos x="T8" y="T9"/>
                </a:cxn>
                <a:cxn ang="0">
                  <a:pos x="T10" y="T11"/>
                </a:cxn>
              </a:cxnLst>
              <a:rect l="0" t="0" r="r" b="b"/>
              <a:pathLst>
                <a:path w="4" h="14">
                  <a:moveTo>
                    <a:pt x="2" y="0"/>
                  </a:moveTo>
                  <a:cubicBezTo>
                    <a:pt x="2" y="0"/>
                    <a:pt x="2" y="0"/>
                    <a:pt x="3" y="0"/>
                  </a:cubicBezTo>
                  <a:cubicBezTo>
                    <a:pt x="4" y="5"/>
                    <a:pt x="3" y="9"/>
                    <a:pt x="4" y="12"/>
                  </a:cubicBezTo>
                  <a:cubicBezTo>
                    <a:pt x="4" y="13"/>
                    <a:pt x="3" y="14"/>
                    <a:pt x="2" y="14"/>
                  </a:cubicBezTo>
                  <a:cubicBezTo>
                    <a:pt x="2" y="13"/>
                    <a:pt x="2" y="13"/>
                    <a:pt x="2" y="11"/>
                  </a:cubicBezTo>
                  <a:cubicBezTo>
                    <a:pt x="2" y="7"/>
                    <a:pt x="0" y="4"/>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0" name="Freeform 43"/>
            <p:cNvSpPr/>
            <p:nvPr/>
          </p:nvSpPr>
          <p:spPr bwMode="auto">
            <a:xfrm>
              <a:off x="6115050" y="2224088"/>
              <a:ext cx="69850" cy="28575"/>
            </a:xfrm>
            <a:custGeom>
              <a:avLst/>
              <a:gdLst>
                <a:gd name="T0" fmla="*/ 10 w 10"/>
                <a:gd name="T1" fmla="*/ 3 h 4"/>
                <a:gd name="T2" fmla="*/ 0 w 10"/>
                <a:gd name="T3" fmla="*/ 2 h 4"/>
                <a:gd name="T4" fmla="*/ 10 w 10"/>
                <a:gd name="T5" fmla="*/ 3 h 4"/>
              </a:gdLst>
              <a:ahLst/>
              <a:cxnLst>
                <a:cxn ang="0">
                  <a:pos x="T0" y="T1"/>
                </a:cxn>
                <a:cxn ang="0">
                  <a:pos x="T2" y="T3"/>
                </a:cxn>
                <a:cxn ang="0">
                  <a:pos x="T4" y="T5"/>
                </a:cxn>
              </a:cxnLst>
              <a:rect l="0" t="0" r="r" b="b"/>
              <a:pathLst>
                <a:path w="10" h="4">
                  <a:moveTo>
                    <a:pt x="10" y="3"/>
                  </a:moveTo>
                  <a:cubicBezTo>
                    <a:pt x="7" y="3"/>
                    <a:pt x="2" y="4"/>
                    <a:pt x="0" y="2"/>
                  </a:cubicBezTo>
                  <a:cubicBezTo>
                    <a:pt x="2" y="0"/>
                    <a:pt x="8" y="1"/>
                    <a:pt x="1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1" name="Freeform 44"/>
            <p:cNvSpPr/>
            <p:nvPr/>
          </p:nvSpPr>
          <p:spPr bwMode="auto">
            <a:xfrm>
              <a:off x="6115050" y="2246313"/>
              <a:ext cx="63500" cy="34925"/>
            </a:xfrm>
            <a:custGeom>
              <a:avLst/>
              <a:gdLst>
                <a:gd name="T0" fmla="*/ 9 w 9"/>
                <a:gd name="T1" fmla="*/ 2 h 5"/>
                <a:gd name="T2" fmla="*/ 0 w 9"/>
                <a:gd name="T3" fmla="*/ 4 h 5"/>
                <a:gd name="T4" fmla="*/ 9 w 9"/>
                <a:gd name="T5" fmla="*/ 2 h 5"/>
              </a:gdLst>
              <a:ahLst/>
              <a:cxnLst>
                <a:cxn ang="0">
                  <a:pos x="T0" y="T1"/>
                </a:cxn>
                <a:cxn ang="0">
                  <a:pos x="T2" y="T3"/>
                </a:cxn>
                <a:cxn ang="0">
                  <a:pos x="T4" y="T5"/>
                </a:cxn>
              </a:cxnLst>
              <a:rect l="0" t="0" r="r" b="b"/>
              <a:pathLst>
                <a:path w="9" h="5">
                  <a:moveTo>
                    <a:pt x="9" y="2"/>
                  </a:moveTo>
                  <a:cubicBezTo>
                    <a:pt x="8" y="5"/>
                    <a:pt x="4" y="3"/>
                    <a:pt x="0" y="4"/>
                  </a:cubicBezTo>
                  <a:cubicBezTo>
                    <a:pt x="1" y="0"/>
                    <a:pt x="6" y="2"/>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2" name="Freeform 45"/>
            <p:cNvSpPr/>
            <p:nvPr/>
          </p:nvSpPr>
          <p:spPr bwMode="auto">
            <a:xfrm>
              <a:off x="6199188" y="2246313"/>
              <a:ext cx="71438" cy="28575"/>
            </a:xfrm>
            <a:custGeom>
              <a:avLst/>
              <a:gdLst>
                <a:gd name="T0" fmla="*/ 10 w 10"/>
                <a:gd name="T1" fmla="*/ 2 h 4"/>
                <a:gd name="T2" fmla="*/ 9 w 10"/>
                <a:gd name="T3" fmla="*/ 4 h 4"/>
                <a:gd name="T4" fmla="*/ 1 w 10"/>
                <a:gd name="T5" fmla="*/ 4 h 4"/>
                <a:gd name="T6" fmla="*/ 0 w 10"/>
                <a:gd name="T7" fmla="*/ 3 h 4"/>
                <a:gd name="T8" fmla="*/ 10 w 10"/>
                <a:gd name="T9" fmla="*/ 2 h 4"/>
              </a:gdLst>
              <a:ahLst/>
              <a:cxnLst>
                <a:cxn ang="0">
                  <a:pos x="T0" y="T1"/>
                </a:cxn>
                <a:cxn ang="0">
                  <a:pos x="T2" y="T3"/>
                </a:cxn>
                <a:cxn ang="0">
                  <a:pos x="T4" y="T5"/>
                </a:cxn>
                <a:cxn ang="0">
                  <a:pos x="T6" y="T7"/>
                </a:cxn>
                <a:cxn ang="0">
                  <a:pos x="T8" y="T9"/>
                </a:cxn>
              </a:cxnLst>
              <a:rect l="0" t="0" r="r" b="b"/>
              <a:pathLst>
                <a:path w="10" h="4">
                  <a:moveTo>
                    <a:pt x="10" y="2"/>
                  </a:moveTo>
                  <a:cubicBezTo>
                    <a:pt x="10" y="3"/>
                    <a:pt x="9" y="3"/>
                    <a:pt x="9" y="4"/>
                  </a:cubicBezTo>
                  <a:cubicBezTo>
                    <a:pt x="6" y="4"/>
                    <a:pt x="3" y="4"/>
                    <a:pt x="1" y="4"/>
                  </a:cubicBezTo>
                  <a:cubicBezTo>
                    <a:pt x="1" y="3"/>
                    <a:pt x="0" y="3"/>
                    <a:pt x="0" y="3"/>
                  </a:cubicBezTo>
                  <a:cubicBezTo>
                    <a:pt x="3" y="0"/>
                    <a:pt x="6" y="3"/>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3" name="Freeform 46"/>
            <p:cNvSpPr/>
            <p:nvPr/>
          </p:nvSpPr>
          <p:spPr bwMode="auto">
            <a:xfrm>
              <a:off x="6235700" y="2374900"/>
              <a:ext cx="71438" cy="34925"/>
            </a:xfrm>
            <a:custGeom>
              <a:avLst/>
              <a:gdLst>
                <a:gd name="T0" fmla="*/ 8 w 10"/>
                <a:gd name="T1" fmla="*/ 0 h 5"/>
                <a:gd name="T2" fmla="*/ 10 w 10"/>
                <a:gd name="T3" fmla="*/ 1 h 5"/>
                <a:gd name="T4" fmla="*/ 0 w 10"/>
                <a:gd name="T5" fmla="*/ 5 h 5"/>
                <a:gd name="T6" fmla="*/ 8 w 10"/>
                <a:gd name="T7" fmla="*/ 0 h 5"/>
              </a:gdLst>
              <a:ahLst/>
              <a:cxnLst>
                <a:cxn ang="0">
                  <a:pos x="T0" y="T1"/>
                </a:cxn>
                <a:cxn ang="0">
                  <a:pos x="T2" y="T3"/>
                </a:cxn>
                <a:cxn ang="0">
                  <a:pos x="T4" y="T5"/>
                </a:cxn>
                <a:cxn ang="0">
                  <a:pos x="T6" y="T7"/>
                </a:cxn>
              </a:cxnLst>
              <a:rect l="0" t="0" r="r" b="b"/>
              <a:pathLst>
                <a:path w="10" h="5">
                  <a:moveTo>
                    <a:pt x="8" y="0"/>
                  </a:moveTo>
                  <a:cubicBezTo>
                    <a:pt x="9" y="0"/>
                    <a:pt x="9" y="1"/>
                    <a:pt x="10" y="1"/>
                  </a:cubicBezTo>
                  <a:cubicBezTo>
                    <a:pt x="6" y="2"/>
                    <a:pt x="4" y="5"/>
                    <a:pt x="0" y="5"/>
                  </a:cubicBezTo>
                  <a:cubicBezTo>
                    <a:pt x="1" y="2"/>
                    <a:pt x="5" y="2"/>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4" name="Freeform 47"/>
            <p:cNvSpPr/>
            <p:nvPr/>
          </p:nvSpPr>
          <p:spPr bwMode="auto">
            <a:xfrm>
              <a:off x="6164263" y="2409825"/>
              <a:ext cx="57150" cy="28575"/>
            </a:xfrm>
            <a:custGeom>
              <a:avLst/>
              <a:gdLst>
                <a:gd name="T0" fmla="*/ 8 w 8"/>
                <a:gd name="T1" fmla="*/ 0 h 4"/>
                <a:gd name="T2" fmla="*/ 0 w 8"/>
                <a:gd name="T3" fmla="*/ 4 h 4"/>
                <a:gd name="T4" fmla="*/ 0 w 8"/>
                <a:gd name="T5" fmla="*/ 3 h 4"/>
                <a:gd name="T6" fmla="*/ 8 w 8"/>
                <a:gd name="T7" fmla="*/ 0 h 4"/>
              </a:gdLst>
              <a:ahLst/>
              <a:cxnLst>
                <a:cxn ang="0">
                  <a:pos x="T0" y="T1"/>
                </a:cxn>
                <a:cxn ang="0">
                  <a:pos x="T2" y="T3"/>
                </a:cxn>
                <a:cxn ang="0">
                  <a:pos x="T4" y="T5"/>
                </a:cxn>
                <a:cxn ang="0">
                  <a:pos x="T6" y="T7"/>
                </a:cxn>
              </a:cxnLst>
              <a:rect l="0" t="0" r="r" b="b"/>
              <a:pathLst>
                <a:path w="8" h="4">
                  <a:moveTo>
                    <a:pt x="8" y="0"/>
                  </a:moveTo>
                  <a:cubicBezTo>
                    <a:pt x="6" y="2"/>
                    <a:pt x="3" y="3"/>
                    <a:pt x="0" y="4"/>
                  </a:cubicBezTo>
                  <a:cubicBezTo>
                    <a:pt x="0" y="3"/>
                    <a:pt x="0" y="3"/>
                    <a:pt x="0" y="3"/>
                  </a:cubicBezTo>
                  <a:cubicBezTo>
                    <a:pt x="3" y="2"/>
                    <a:pt x="6"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5" name="Freeform 48"/>
            <p:cNvSpPr/>
            <p:nvPr/>
          </p:nvSpPr>
          <p:spPr bwMode="auto">
            <a:xfrm>
              <a:off x="6207125" y="2409825"/>
              <a:ext cx="77788" cy="42863"/>
            </a:xfrm>
            <a:custGeom>
              <a:avLst/>
              <a:gdLst>
                <a:gd name="T0" fmla="*/ 11 w 11"/>
                <a:gd name="T1" fmla="*/ 0 h 6"/>
                <a:gd name="T2" fmla="*/ 7 w 11"/>
                <a:gd name="T3" fmla="*/ 2 h 6"/>
                <a:gd name="T4" fmla="*/ 1 w 11"/>
                <a:gd name="T5" fmla="*/ 6 h 6"/>
                <a:gd name="T6" fmla="*/ 1 w 11"/>
                <a:gd name="T7" fmla="*/ 4 h 6"/>
                <a:gd name="T8" fmla="*/ 11 w 11"/>
                <a:gd name="T9" fmla="*/ 0 h 6"/>
              </a:gdLst>
              <a:ahLst/>
              <a:cxnLst>
                <a:cxn ang="0">
                  <a:pos x="T0" y="T1"/>
                </a:cxn>
                <a:cxn ang="0">
                  <a:pos x="T2" y="T3"/>
                </a:cxn>
                <a:cxn ang="0">
                  <a:pos x="T4" y="T5"/>
                </a:cxn>
                <a:cxn ang="0">
                  <a:pos x="T6" y="T7"/>
                </a:cxn>
                <a:cxn ang="0">
                  <a:pos x="T8" y="T9"/>
                </a:cxn>
              </a:cxnLst>
              <a:rect l="0" t="0" r="r" b="b"/>
              <a:pathLst>
                <a:path w="11" h="6">
                  <a:moveTo>
                    <a:pt x="11" y="0"/>
                  </a:moveTo>
                  <a:cubicBezTo>
                    <a:pt x="10" y="1"/>
                    <a:pt x="8" y="2"/>
                    <a:pt x="7" y="2"/>
                  </a:cubicBezTo>
                  <a:cubicBezTo>
                    <a:pt x="5" y="4"/>
                    <a:pt x="3" y="5"/>
                    <a:pt x="1" y="6"/>
                  </a:cubicBezTo>
                  <a:cubicBezTo>
                    <a:pt x="0" y="5"/>
                    <a:pt x="1" y="5"/>
                    <a:pt x="1" y="4"/>
                  </a:cubicBezTo>
                  <a:cubicBezTo>
                    <a:pt x="4" y="2"/>
                    <a:pt x="7" y="1"/>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6" name="Freeform 49"/>
            <p:cNvSpPr/>
            <p:nvPr/>
          </p:nvSpPr>
          <p:spPr bwMode="auto">
            <a:xfrm>
              <a:off x="6049963" y="2452688"/>
              <a:ext cx="57150" cy="28575"/>
            </a:xfrm>
            <a:custGeom>
              <a:avLst/>
              <a:gdLst>
                <a:gd name="T0" fmla="*/ 7 w 8"/>
                <a:gd name="T1" fmla="*/ 0 h 4"/>
                <a:gd name="T2" fmla="*/ 7 w 8"/>
                <a:gd name="T3" fmla="*/ 2 h 4"/>
                <a:gd name="T4" fmla="*/ 0 w 8"/>
                <a:gd name="T5" fmla="*/ 4 h 4"/>
                <a:gd name="T6" fmla="*/ 0 w 8"/>
                <a:gd name="T7" fmla="*/ 3 h 4"/>
                <a:gd name="T8" fmla="*/ 7 w 8"/>
                <a:gd name="T9" fmla="*/ 0 h 4"/>
              </a:gdLst>
              <a:ahLst/>
              <a:cxnLst>
                <a:cxn ang="0">
                  <a:pos x="T0" y="T1"/>
                </a:cxn>
                <a:cxn ang="0">
                  <a:pos x="T2" y="T3"/>
                </a:cxn>
                <a:cxn ang="0">
                  <a:pos x="T4" y="T5"/>
                </a:cxn>
                <a:cxn ang="0">
                  <a:pos x="T6" y="T7"/>
                </a:cxn>
                <a:cxn ang="0">
                  <a:pos x="T8" y="T9"/>
                </a:cxn>
              </a:cxnLst>
              <a:rect l="0" t="0" r="r" b="b"/>
              <a:pathLst>
                <a:path w="8" h="4">
                  <a:moveTo>
                    <a:pt x="7" y="0"/>
                  </a:moveTo>
                  <a:cubicBezTo>
                    <a:pt x="8" y="1"/>
                    <a:pt x="6" y="1"/>
                    <a:pt x="7" y="2"/>
                  </a:cubicBezTo>
                  <a:cubicBezTo>
                    <a:pt x="4" y="2"/>
                    <a:pt x="3" y="4"/>
                    <a:pt x="0" y="4"/>
                  </a:cubicBezTo>
                  <a:cubicBezTo>
                    <a:pt x="0" y="3"/>
                    <a:pt x="0" y="3"/>
                    <a:pt x="0" y="3"/>
                  </a:cubicBezTo>
                  <a:cubicBezTo>
                    <a:pt x="2" y="2"/>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7" name="Freeform 50"/>
            <p:cNvSpPr/>
            <p:nvPr/>
          </p:nvSpPr>
          <p:spPr bwMode="auto">
            <a:xfrm>
              <a:off x="7612063" y="2466975"/>
              <a:ext cx="57150" cy="107950"/>
            </a:xfrm>
            <a:custGeom>
              <a:avLst/>
              <a:gdLst>
                <a:gd name="T0" fmla="*/ 6 w 8"/>
                <a:gd name="T1" fmla="*/ 0 h 15"/>
                <a:gd name="T2" fmla="*/ 5 w 8"/>
                <a:gd name="T3" fmla="*/ 12 h 15"/>
                <a:gd name="T4" fmla="*/ 5 w 8"/>
                <a:gd name="T5" fmla="*/ 15 h 15"/>
                <a:gd name="T6" fmla="*/ 6 w 8"/>
                <a:gd name="T7" fmla="*/ 2 h 15"/>
                <a:gd name="T8" fmla="*/ 6 w 8"/>
                <a:gd name="T9" fmla="*/ 0 h 15"/>
              </a:gdLst>
              <a:ahLst/>
              <a:cxnLst>
                <a:cxn ang="0">
                  <a:pos x="T0" y="T1"/>
                </a:cxn>
                <a:cxn ang="0">
                  <a:pos x="T2" y="T3"/>
                </a:cxn>
                <a:cxn ang="0">
                  <a:pos x="T4" y="T5"/>
                </a:cxn>
                <a:cxn ang="0">
                  <a:pos x="T6" y="T7"/>
                </a:cxn>
                <a:cxn ang="0">
                  <a:pos x="T8" y="T9"/>
                </a:cxn>
              </a:cxnLst>
              <a:rect l="0" t="0" r="r" b="b"/>
              <a:pathLst>
                <a:path w="8" h="15">
                  <a:moveTo>
                    <a:pt x="6" y="0"/>
                  </a:moveTo>
                  <a:cubicBezTo>
                    <a:pt x="8" y="2"/>
                    <a:pt x="5" y="8"/>
                    <a:pt x="5" y="12"/>
                  </a:cubicBezTo>
                  <a:cubicBezTo>
                    <a:pt x="5" y="13"/>
                    <a:pt x="6" y="14"/>
                    <a:pt x="5" y="15"/>
                  </a:cubicBezTo>
                  <a:cubicBezTo>
                    <a:pt x="0" y="13"/>
                    <a:pt x="5" y="4"/>
                    <a:pt x="6" y="2"/>
                  </a:cubicBezTo>
                  <a:cubicBezTo>
                    <a:pt x="6" y="1"/>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8" name="Freeform 51"/>
            <p:cNvSpPr/>
            <p:nvPr/>
          </p:nvSpPr>
          <p:spPr bwMode="auto">
            <a:xfrm>
              <a:off x="6072188" y="2474913"/>
              <a:ext cx="71438" cy="57150"/>
            </a:xfrm>
            <a:custGeom>
              <a:avLst/>
              <a:gdLst>
                <a:gd name="T0" fmla="*/ 10 w 10"/>
                <a:gd name="T1" fmla="*/ 0 h 8"/>
                <a:gd name="T2" fmla="*/ 4 w 10"/>
                <a:gd name="T3" fmla="*/ 4 h 8"/>
                <a:gd name="T4" fmla="*/ 0 w 10"/>
                <a:gd name="T5" fmla="*/ 5 h 8"/>
                <a:gd name="T6" fmla="*/ 10 w 10"/>
                <a:gd name="T7" fmla="*/ 0 h 8"/>
              </a:gdLst>
              <a:ahLst/>
              <a:cxnLst>
                <a:cxn ang="0">
                  <a:pos x="T0" y="T1"/>
                </a:cxn>
                <a:cxn ang="0">
                  <a:pos x="T2" y="T3"/>
                </a:cxn>
                <a:cxn ang="0">
                  <a:pos x="T4" y="T5"/>
                </a:cxn>
                <a:cxn ang="0">
                  <a:pos x="T6" y="T7"/>
                </a:cxn>
              </a:cxnLst>
              <a:rect l="0" t="0" r="r" b="b"/>
              <a:pathLst>
                <a:path w="10" h="8">
                  <a:moveTo>
                    <a:pt x="10" y="0"/>
                  </a:moveTo>
                  <a:cubicBezTo>
                    <a:pt x="9" y="2"/>
                    <a:pt x="7" y="3"/>
                    <a:pt x="4" y="4"/>
                  </a:cubicBezTo>
                  <a:cubicBezTo>
                    <a:pt x="3" y="5"/>
                    <a:pt x="0" y="8"/>
                    <a:pt x="0" y="5"/>
                  </a:cubicBezTo>
                  <a:cubicBezTo>
                    <a:pt x="2" y="2"/>
                    <a:pt x="6"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9" name="Freeform 52"/>
            <p:cNvSpPr/>
            <p:nvPr/>
          </p:nvSpPr>
          <p:spPr bwMode="auto">
            <a:xfrm>
              <a:off x="6321425" y="2517775"/>
              <a:ext cx="57150" cy="49213"/>
            </a:xfrm>
            <a:custGeom>
              <a:avLst/>
              <a:gdLst>
                <a:gd name="T0" fmla="*/ 8 w 8"/>
                <a:gd name="T1" fmla="*/ 0 h 7"/>
                <a:gd name="T2" fmla="*/ 3 w 8"/>
                <a:gd name="T3" fmla="*/ 7 h 7"/>
                <a:gd name="T4" fmla="*/ 8 w 8"/>
                <a:gd name="T5" fmla="*/ 0 h 7"/>
              </a:gdLst>
              <a:ahLst/>
              <a:cxnLst>
                <a:cxn ang="0">
                  <a:pos x="T0" y="T1"/>
                </a:cxn>
                <a:cxn ang="0">
                  <a:pos x="T2" y="T3"/>
                </a:cxn>
                <a:cxn ang="0">
                  <a:pos x="T4" y="T5"/>
                </a:cxn>
              </a:cxnLst>
              <a:rect l="0" t="0" r="r" b="b"/>
              <a:pathLst>
                <a:path w="8" h="7">
                  <a:moveTo>
                    <a:pt x="8" y="0"/>
                  </a:moveTo>
                  <a:cubicBezTo>
                    <a:pt x="8" y="4"/>
                    <a:pt x="4" y="6"/>
                    <a:pt x="3" y="7"/>
                  </a:cubicBezTo>
                  <a:cubicBezTo>
                    <a:pt x="0" y="4"/>
                    <a:pt x="7" y="3"/>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0" name="Freeform 53"/>
            <p:cNvSpPr/>
            <p:nvPr/>
          </p:nvSpPr>
          <p:spPr bwMode="auto">
            <a:xfrm>
              <a:off x="7219950" y="2560638"/>
              <a:ext cx="71438" cy="49213"/>
            </a:xfrm>
            <a:custGeom>
              <a:avLst/>
              <a:gdLst>
                <a:gd name="T0" fmla="*/ 10 w 10"/>
                <a:gd name="T1" fmla="*/ 7 h 7"/>
                <a:gd name="T2" fmla="*/ 0 w 10"/>
                <a:gd name="T3" fmla="*/ 0 h 7"/>
                <a:gd name="T4" fmla="*/ 8 w 10"/>
                <a:gd name="T5" fmla="*/ 4 h 7"/>
                <a:gd name="T6" fmla="*/ 10 w 10"/>
                <a:gd name="T7" fmla="*/ 7 h 7"/>
              </a:gdLst>
              <a:ahLst/>
              <a:cxnLst>
                <a:cxn ang="0">
                  <a:pos x="T0" y="T1"/>
                </a:cxn>
                <a:cxn ang="0">
                  <a:pos x="T2" y="T3"/>
                </a:cxn>
                <a:cxn ang="0">
                  <a:pos x="T4" y="T5"/>
                </a:cxn>
                <a:cxn ang="0">
                  <a:pos x="T6" y="T7"/>
                </a:cxn>
              </a:cxnLst>
              <a:rect l="0" t="0" r="r" b="b"/>
              <a:pathLst>
                <a:path w="10" h="7">
                  <a:moveTo>
                    <a:pt x="10" y="7"/>
                  </a:moveTo>
                  <a:cubicBezTo>
                    <a:pt x="6" y="6"/>
                    <a:pt x="0" y="4"/>
                    <a:pt x="0" y="0"/>
                  </a:cubicBezTo>
                  <a:cubicBezTo>
                    <a:pt x="3" y="0"/>
                    <a:pt x="4" y="4"/>
                    <a:pt x="8" y="4"/>
                  </a:cubicBezTo>
                  <a:cubicBezTo>
                    <a:pt x="8" y="6"/>
                    <a:pt x="10" y="5"/>
                    <a:pt x="1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1" name="Freeform 54"/>
            <p:cNvSpPr/>
            <p:nvPr/>
          </p:nvSpPr>
          <p:spPr bwMode="auto">
            <a:xfrm>
              <a:off x="6350000" y="2581275"/>
              <a:ext cx="42863" cy="57150"/>
            </a:xfrm>
            <a:custGeom>
              <a:avLst/>
              <a:gdLst>
                <a:gd name="T0" fmla="*/ 6 w 6"/>
                <a:gd name="T1" fmla="*/ 0 h 8"/>
                <a:gd name="T2" fmla="*/ 4 w 6"/>
                <a:gd name="T3" fmla="*/ 5 h 8"/>
                <a:gd name="T4" fmla="*/ 0 w 6"/>
                <a:gd name="T5" fmla="*/ 8 h 8"/>
                <a:gd name="T6" fmla="*/ 5 w 6"/>
                <a:gd name="T7" fmla="*/ 0 h 8"/>
                <a:gd name="T8" fmla="*/ 6 w 6"/>
                <a:gd name="T9" fmla="*/ 0 h 8"/>
              </a:gdLst>
              <a:ahLst/>
              <a:cxnLst>
                <a:cxn ang="0">
                  <a:pos x="T0" y="T1"/>
                </a:cxn>
                <a:cxn ang="0">
                  <a:pos x="T2" y="T3"/>
                </a:cxn>
                <a:cxn ang="0">
                  <a:pos x="T4" y="T5"/>
                </a:cxn>
                <a:cxn ang="0">
                  <a:pos x="T6" y="T7"/>
                </a:cxn>
                <a:cxn ang="0">
                  <a:pos x="T8" y="T9"/>
                </a:cxn>
              </a:cxnLst>
              <a:rect l="0" t="0" r="r" b="b"/>
              <a:pathLst>
                <a:path w="6" h="8">
                  <a:moveTo>
                    <a:pt x="6" y="0"/>
                  </a:moveTo>
                  <a:cubicBezTo>
                    <a:pt x="6" y="2"/>
                    <a:pt x="4" y="3"/>
                    <a:pt x="4" y="5"/>
                  </a:cubicBezTo>
                  <a:cubicBezTo>
                    <a:pt x="3" y="6"/>
                    <a:pt x="2" y="8"/>
                    <a:pt x="0" y="8"/>
                  </a:cubicBezTo>
                  <a:cubicBezTo>
                    <a:pt x="1" y="5"/>
                    <a:pt x="3" y="2"/>
                    <a:pt x="5" y="0"/>
                  </a:cubicBezTo>
                  <a:cubicBezTo>
                    <a:pt x="5" y="0"/>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2" name="Freeform 55"/>
            <p:cNvSpPr/>
            <p:nvPr/>
          </p:nvSpPr>
          <p:spPr bwMode="auto">
            <a:xfrm>
              <a:off x="6242050" y="2603500"/>
              <a:ext cx="65088" cy="77788"/>
            </a:xfrm>
            <a:custGeom>
              <a:avLst/>
              <a:gdLst>
                <a:gd name="T0" fmla="*/ 7 w 9"/>
                <a:gd name="T1" fmla="*/ 0 h 11"/>
                <a:gd name="T2" fmla="*/ 1 w 9"/>
                <a:gd name="T3" fmla="*/ 11 h 11"/>
                <a:gd name="T4" fmla="*/ 4 w 9"/>
                <a:gd name="T5" fmla="*/ 6 h 11"/>
                <a:gd name="T6" fmla="*/ 7 w 9"/>
                <a:gd name="T7" fmla="*/ 0 h 11"/>
              </a:gdLst>
              <a:ahLst/>
              <a:cxnLst>
                <a:cxn ang="0">
                  <a:pos x="T0" y="T1"/>
                </a:cxn>
                <a:cxn ang="0">
                  <a:pos x="T2" y="T3"/>
                </a:cxn>
                <a:cxn ang="0">
                  <a:pos x="T4" y="T5"/>
                </a:cxn>
                <a:cxn ang="0">
                  <a:pos x="T6" y="T7"/>
                </a:cxn>
              </a:cxnLst>
              <a:rect l="0" t="0" r="r" b="b"/>
              <a:pathLst>
                <a:path w="9" h="11">
                  <a:moveTo>
                    <a:pt x="7" y="0"/>
                  </a:moveTo>
                  <a:cubicBezTo>
                    <a:pt x="9" y="3"/>
                    <a:pt x="5" y="10"/>
                    <a:pt x="1" y="11"/>
                  </a:cubicBezTo>
                  <a:cubicBezTo>
                    <a:pt x="0" y="9"/>
                    <a:pt x="3" y="8"/>
                    <a:pt x="4" y="6"/>
                  </a:cubicBezTo>
                  <a:cubicBezTo>
                    <a:pt x="5" y="4"/>
                    <a:pt x="6" y="2"/>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3" name="Freeform 56"/>
            <p:cNvSpPr/>
            <p:nvPr/>
          </p:nvSpPr>
          <p:spPr bwMode="auto">
            <a:xfrm>
              <a:off x="7148513" y="2603500"/>
              <a:ext cx="77788" cy="49213"/>
            </a:xfrm>
            <a:custGeom>
              <a:avLst/>
              <a:gdLst>
                <a:gd name="T0" fmla="*/ 11 w 11"/>
                <a:gd name="T1" fmla="*/ 7 h 7"/>
                <a:gd name="T2" fmla="*/ 9 w 11"/>
                <a:gd name="T3" fmla="*/ 7 h 7"/>
                <a:gd name="T4" fmla="*/ 0 w 11"/>
                <a:gd name="T5" fmla="*/ 2 h 7"/>
                <a:gd name="T6" fmla="*/ 8 w 11"/>
                <a:gd name="T7" fmla="*/ 5 h 7"/>
                <a:gd name="T8" fmla="*/ 11 w 11"/>
                <a:gd name="T9" fmla="*/ 7 h 7"/>
              </a:gdLst>
              <a:ahLst/>
              <a:cxnLst>
                <a:cxn ang="0">
                  <a:pos x="T0" y="T1"/>
                </a:cxn>
                <a:cxn ang="0">
                  <a:pos x="T2" y="T3"/>
                </a:cxn>
                <a:cxn ang="0">
                  <a:pos x="T4" y="T5"/>
                </a:cxn>
                <a:cxn ang="0">
                  <a:pos x="T6" y="T7"/>
                </a:cxn>
                <a:cxn ang="0">
                  <a:pos x="T8" y="T9"/>
                </a:cxn>
              </a:cxnLst>
              <a:rect l="0" t="0" r="r" b="b"/>
              <a:pathLst>
                <a:path w="11" h="7">
                  <a:moveTo>
                    <a:pt x="11" y="7"/>
                  </a:moveTo>
                  <a:cubicBezTo>
                    <a:pt x="10" y="7"/>
                    <a:pt x="9" y="7"/>
                    <a:pt x="9" y="7"/>
                  </a:cubicBezTo>
                  <a:cubicBezTo>
                    <a:pt x="6" y="6"/>
                    <a:pt x="2" y="5"/>
                    <a:pt x="0" y="2"/>
                  </a:cubicBezTo>
                  <a:cubicBezTo>
                    <a:pt x="2" y="0"/>
                    <a:pt x="5" y="3"/>
                    <a:pt x="8" y="5"/>
                  </a:cubicBezTo>
                  <a:cubicBezTo>
                    <a:pt x="9" y="6"/>
                    <a:pt x="11" y="5"/>
                    <a:pt x="1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4" name="Freeform 57"/>
            <p:cNvSpPr/>
            <p:nvPr/>
          </p:nvSpPr>
          <p:spPr bwMode="auto">
            <a:xfrm>
              <a:off x="7340600" y="2624138"/>
              <a:ext cx="77788" cy="42863"/>
            </a:xfrm>
            <a:custGeom>
              <a:avLst/>
              <a:gdLst>
                <a:gd name="T0" fmla="*/ 11 w 11"/>
                <a:gd name="T1" fmla="*/ 6 h 6"/>
                <a:gd name="T2" fmla="*/ 0 w 11"/>
                <a:gd name="T3" fmla="*/ 1 h 6"/>
                <a:gd name="T4" fmla="*/ 0 w 11"/>
                <a:gd name="T5" fmla="*/ 0 h 6"/>
                <a:gd name="T6" fmla="*/ 7 w 11"/>
                <a:gd name="T7" fmla="*/ 3 h 6"/>
                <a:gd name="T8" fmla="*/ 11 w 11"/>
                <a:gd name="T9" fmla="*/ 6 h 6"/>
              </a:gdLst>
              <a:ahLst/>
              <a:cxnLst>
                <a:cxn ang="0">
                  <a:pos x="T0" y="T1"/>
                </a:cxn>
                <a:cxn ang="0">
                  <a:pos x="T2" y="T3"/>
                </a:cxn>
                <a:cxn ang="0">
                  <a:pos x="T4" y="T5"/>
                </a:cxn>
                <a:cxn ang="0">
                  <a:pos x="T6" y="T7"/>
                </a:cxn>
                <a:cxn ang="0">
                  <a:pos x="T8" y="T9"/>
                </a:cxn>
              </a:cxnLst>
              <a:rect l="0" t="0" r="r" b="b"/>
              <a:pathLst>
                <a:path w="11" h="6">
                  <a:moveTo>
                    <a:pt x="11" y="6"/>
                  </a:moveTo>
                  <a:cubicBezTo>
                    <a:pt x="7" y="5"/>
                    <a:pt x="3" y="3"/>
                    <a:pt x="0" y="1"/>
                  </a:cubicBezTo>
                  <a:cubicBezTo>
                    <a:pt x="0" y="0"/>
                    <a:pt x="0" y="0"/>
                    <a:pt x="0" y="0"/>
                  </a:cubicBezTo>
                  <a:cubicBezTo>
                    <a:pt x="3" y="0"/>
                    <a:pt x="6" y="1"/>
                    <a:pt x="7" y="3"/>
                  </a:cubicBezTo>
                  <a:cubicBezTo>
                    <a:pt x="8" y="4"/>
                    <a:pt x="11" y="3"/>
                    <a:pt x="1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5" name="Freeform 58"/>
            <p:cNvSpPr/>
            <p:nvPr/>
          </p:nvSpPr>
          <p:spPr bwMode="auto">
            <a:xfrm>
              <a:off x="7569200" y="2624138"/>
              <a:ext cx="42863" cy="128588"/>
            </a:xfrm>
            <a:custGeom>
              <a:avLst/>
              <a:gdLst>
                <a:gd name="T0" fmla="*/ 5 w 6"/>
                <a:gd name="T1" fmla="*/ 0 h 18"/>
                <a:gd name="T2" fmla="*/ 4 w 6"/>
                <a:gd name="T3" fmla="*/ 6 h 18"/>
                <a:gd name="T4" fmla="*/ 3 w 6"/>
                <a:gd name="T5" fmla="*/ 15 h 18"/>
                <a:gd name="T6" fmla="*/ 4 w 6"/>
                <a:gd name="T7" fmla="*/ 16 h 18"/>
                <a:gd name="T8" fmla="*/ 0 w 6"/>
                <a:gd name="T9" fmla="*/ 15 h 18"/>
                <a:gd name="T10" fmla="*/ 5 w 6"/>
                <a:gd name="T11" fmla="*/ 0 h 18"/>
              </a:gdLst>
              <a:ahLst/>
              <a:cxnLst>
                <a:cxn ang="0">
                  <a:pos x="T0" y="T1"/>
                </a:cxn>
                <a:cxn ang="0">
                  <a:pos x="T2" y="T3"/>
                </a:cxn>
                <a:cxn ang="0">
                  <a:pos x="T4" y="T5"/>
                </a:cxn>
                <a:cxn ang="0">
                  <a:pos x="T6" y="T7"/>
                </a:cxn>
                <a:cxn ang="0">
                  <a:pos x="T8" y="T9"/>
                </a:cxn>
                <a:cxn ang="0">
                  <a:pos x="T10" y="T11"/>
                </a:cxn>
              </a:cxnLst>
              <a:rect l="0" t="0" r="r" b="b"/>
              <a:pathLst>
                <a:path w="6" h="18">
                  <a:moveTo>
                    <a:pt x="5" y="0"/>
                  </a:moveTo>
                  <a:cubicBezTo>
                    <a:pt x="6" y="2"/>
                    <a:pt x="6" y="5"/>
                    <a:pt x="4" y="6"/>
                  </a:cubicBezTo>
                  <a:cubicBezTo>
                    <a:pt x="5" y="9"/>
                    <a:pt x="2" y="11"/>
                    <a:pt x="3" y="15"/>
                  </a:cubicBezTo>
                  <a:cubicBezTo>
                    <a:pt x="3" y="15"/>
                    <a:pt x="4" y="15"/>
                    <a:pt x="4" y="16"/>
                  </a:cubicBezTo>
                  <a:cubicBezTo>
                    <a:pt x="2" y="18"/>
                    <a:pt x="0" y="16"/>
                    <a:pt x="0" y="15"/>
                  </a:cubicBezTo>
                  <a:cubicBezTo>
                    <a:pt x="1" y="10"/>
                    <a:pt x="4" y="5"/>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6" name="Freeform 59"/>
            <p:cNvSpPr/>
            <p:nvPr/>
          </p:nvSpPr>
          <p:spPr bwMode="auto">
            <a:xfrm>
              <a:off x="7461250" y="2674938"/>
              <a:ext cx="71438" cy="42863"/>
            </a:xfrm>
            <a:custGeom>
              <a:avLst/>
              <a:gdLst>
                <a:gd name="T0" fmla="*/ 0 w 10"/>
                <a:gd name="T1" fmla="*/ 0 h 6"/>
                <a:gd name="T2" fmla="*/ 10 w 10"/>
                <a:gd name="T3" fmla="*/ 6 h 6"/>
                <a:gd name="T4" fmla="*/ 0 w 10"/>
                <a:gd name="T5" fmla="*/ 0 h 6"/>
              </a:gdLst>
              <a:ahLst/>
              <a:cxnLst>
                <a:cxn ang="0">
                  <a:pos x="T0" y="T1"/>
                </a:cxn>
                <a:cxn ang="0">
                  <a:pos x="T2" y="T3"/>
                </a:cxn>
                <a:cxn ang="0">
                  <a:pos x="T4" y="T5"/>
                </a:cxn>
              </a:cxnLst>
              <a:rect l="0" t="0" r="r" b="b"/>
              <a:pathLst>
                <a:path w="10" h="6">
                  <a:moveTo>
                    <a:pt x="0" y="0"/>
                  </a:moveTo>
                  <a:cubicBezTo>
                    <a:pt x="3" y="2"/>
                    <a:pt x="8" y="2"/>
                    <a:pt x="10" y="6"/>
                  </a:cubicBezTo>
                  <a:cubicBezTo>
                    <a:pt x="6" y="4"/>
                    <a:pt x="2" y="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7" name="Freeform 60"/>
            <p:cNvSpPr/>
            <p:nvPr/>
          </p:nvSpPr>
          <p:spPr bwMode="auto">
            <a:xfrm>
              <a:off x="7283450" y="2681288"/>
              <a:ext cx="77788" cy="57150"/>
            </a:xfrm>
            <a:custGeom>
              <a:avLst/>
              <a:gdLst>
                <a:gd name="T0" fmla="*/ 1 w 11"/>
                <a:gd name="T1" fmla="*/ 0 h 8"/>
                <a:gd name="T2" fmla="*/ 11 w 11"/>
                <a:gd name="T3" fmla="*/ 5 h 8"/>
                <a:gd name="T4" fmla="*/ 6 w 11"/>
                <a:gd name="T5" fmla="*/ 5 h 8"/>
                <a:gd name="T6" fmla="*/ 0 w 11"/>
                <a:gd name="T7" fmla="*/ 1 h 8"/>
                <a:gd name="T8" fmla="*/ 1 w 11"/>
                <a:gd name="T9" fmla="*/ 0 h 8"/>
              </a:gdLst>
              <a:ahLst/>
              <a:cxnLst>
                <a:cxn ang="0">
                  <a:pos x="T0" y="T1"/>
                </a:cxn>
                <a:cxn ang="0">
                  <a:pos x="T2" y="T3"/>
                </a:cxn>
                <a:cxn ang="0">
                  <a:pos x="T4" y="T5"/>
                </a:cxn>
                <a:cxn ang="0">
                  <a:pos x="T6" y="T7"/>
                </a:cxn>
                <a:cxn ang="0">
                  <a:pos x="T8" y="T9"/>
                </a:cxn>
              </a:cxnLst>
              <a:rect l="0" t="0" r="r" b="b"/>
              <a:pathLst>
                <a:path w="11" h="8">
                  <a:moveTo>
                    <a:pt x="1" y="0"/>
                  </a:moveTo>
                  <a:cubicBezTo>
                    <a:pt x="5" y="1"/>
                    <a:pt x="7" y="4"/>
                    <a:pt x="11" y="5"/>
                  </a:cubicBezTo>
                  <a:cubicBezTo>
                    <a:pt x="11" y="8"/>
                    <a:pt x="7" y="6"/>
                    <a:pt x="6" y="5"/>
                  </a:cubicBezTo>
                  <a:cubicBezTo>
                    <a:pt x="4" y="4"/>
                    <a:pt x="2" y="3"/>
                    <a:pt x="0" y="1"/>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8" name="Freeform 61"/>
            <p:cNvSpPr/>
            <p:nvPr/>
          </p:nvSpPr>
          <p:spPr bwMode="auto">
            <a:xfrm>
              <a:off x="6278563" y="2689225"/>
              <a:ext cx="42863" cy="49213"/>
            </a:xfrm>
            <a:custGeom>
              <a:avLst/>
              <a:gdLst>
                <a:gd name="T0" fmla="*/ 6 w 6"/>
                <a:gd name="T1" fmla="*/ 1 h 7"/>
                <a:gd name="T2" fmla="*/ 0 w 6"/>
                <a:gd name="T3" fmla="*/ 7 h 7"/>
                <a:gd name="T4" fmla="*/ 6 w 6"/>
                <a:gd name="T5" fmla="*/ 1 h 7"/>
              </a:gdLst>
              <a:ahLst/>
              <a:cxnLst>
                <a:cxn ang="0">
                  <a:pos x="T0" y="T1"/>
                </a:cxn>
                <a:cxn ang="0">
                  <a:pos x="T2" y="T3"/>
                </a:cxn>
                <a:cxn ang="0">
                  <a:pos x="T4" y="T5"/>
                </a:cxn>
              </a:cxnLst>
              <a:rect l="0" t="0" r="r" b="b"/>
              <a:pathLst>
                <a:path w="6" h="7">
                  <a:moveTo>
                    <a:pt x="6" y="1"/>
                  </a:moveTo>
                  <a:cubicBezTo>
                    <a:pt x="4" y="3"/>
                    <a:pt x="3" y="7"/>
                    <a:pt x="0" y="7"/>
                  </a:cubicBezTo>
                  <a:cubicBezTo>
                    <a:pt x="0" y="4"/>
                    <a:pt x="3" y="0"/>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9" name="Freeform 62"/>
            <p:cNvSpPr/>
            <p:nvPr/>
          </p:nvSpPr>
          <p:spPr bwMode="auto">
            <a:xfrm>
              <a:off x="7389813" y="2738438"/>
              <a:ext cx="71438" cy="42863"/>
            </a:xfrm>
            <a:custGeom>
              <a:avLst/>
              <a:gdLst>
                <a:gd name="T0" fmla="*/ 10 w 10"/>
                <a:gd name="T1" fmla="*/ 5 h 6"/>
                <a:gd name="T2" fmla="*/ 0 w 10"/>
                <a:gd name="T3" fmla="*/ 0 h 6"/>
                <a:gd name="T4" fmla="*/ 10 w 10"/>
                <a:gd name="T5" fmla="*/ 5 h 6"/>
              </a:gdLst>
              <a:ahLst/>
              <a:cxnLst>
                <a:cxn ang="0">
                  <a:pos x="T0" y="T1"/>
                </a:cxn>
                <a:cxn ang="0">
                  <a:pos x="T2" y="T3"/>
                </a:cxn>
                <a:cxn ang="0">
                  <a:pos x="T4" y="T5"/>
                </a:cxn>
              </a:cxnLst>
              <a:rect l="0" t="0" r="r" b="b"/>
              <a:pathLst>
                <a:path w="10" h="6">
                  <a:moveTo>
                    <a:pt x="10" y="5"/>
                  </a:moveTo>
                  <a:cubicBezTo>
                    <a:pt x="7" y="6"/>
                    <a:pt x="2" y="2"/>
                    <a:pt x="0" y="0"/>
                  </a:cubicBezTo>
                  <a:cubicBezTo>
                    <a:pt x="4" y="0"/>
                    <a:pt x="8" y="3"/>
                    <a:pt x="1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0" name="Freeform 63"/>
            <p:cNvSpPr/>
            <p:nvPr/>
          </p:nvSpPr>
          <p:spPr bwMode="auto">
            <a:xfrm>
              <a:off x="6977063" y="2795588"/>
              <a:ext cx="57150" cy="71438"/>
            </a:xfrm>
            <a:custGeom>
              <a:avLst/>
              <a:gdLst>
                <a:gd name="T0" fmla="*/ 0 w 8"/>
                <a:gd name="T1" fmla="*/ 0 h 10"/>
                <a:gd name="T2" fmla="*/ 1 w 8"/>
                <a:gd name="T3" fmla="*/ 0 h 10"/>
                <a:gd name="T4" fmla="*/ 6 w 8"/>
                <a:gd name="T5" fmla="*/ 6 h 10"/>
                <a:gd name="T6" fmla="*/ 8 w 8"/>
                <a:gd name="T7" fmla="*/ 10 h 10"/>
                <a:gd name="T8" fmla="*/ 0 w 8"/>
                <a:gd name="T9" fmla="*/ 1 h 10"/>
                <a:gd name="T10" fmla="*/ 0 w 8"/>
                <a:gd name="T11" fmla="*/ 0 h 10"/>
              </a:gdLst>
              <a:ahLst/>
              <a:cxnLst>
                <a:cxn ang="0">
                  <a:pos x="T0" y="T1"/>
                </a:cxn>
                <a:cxn ang="0">
                  <a:pos x="T2" y="T3"/>
                </a:cxn>
                <a:cxn ang="0">
                  <a:pos x="T4" y="T5"/>
                </a:cxn>
                <a:cxn ang="0">
                  <a:pos x="T6" y="T7"/>
                </a:cxn>
                <a:cxn ang="0">
                  <a:pos x="T8" y="T9"/>
                </a:cxn>
                <a:cxn ang="0">
                  <a:pos x="T10" y="T11"/>
                </a:cxn>
              </a:cxnLst>
              <a:rect l="0" t="0" r="r" b="b"/>
              <a:pathLst>
                <a:path w="8" h="10">
                  <a:moveTo>
                    <a:pt x="0" y="0"/>
                  </a:moveTo>
                  <a:cubicBezTo>
                    <a:pt x="0" y="0"/>
                    <a:pt x="1" y="0"/>
                    <a:pt x="1" y="0"/>
                  </a:cubicBezTo>
                  <a:cubicBezTo>
                    <a:pt x="3" y="2"/>
                    <a:pt x="4" y="4"/>
                    <a:pt x="6" y="6"/>
                  </a:cubicBezTo>
                  <a:cubicBezTo>
                    <a:pt x="6" y="7"/>
                    <a:pt x="8" y="8"/>
                    <a:pt x="8" y="10"/>
                  </a:cubicBezTo>
                  <a:cubicBezTo>
                    <a:pt x="3" y="8"/>
                    <a:pt x="3" y="4"/>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1" name="Freeform 64"/>
            <p:cNvSpPr/>
            <p:nvPr/>
          </p:nvSpPr>
          <p:spPr bwMode="auto">
            <a:xfrm>
              <a:off x="7483475" y="2795588"/>
              <a:ext cx="71438" cy="93663"/>
            </a:xfrm>
            <a:custGeom>
              <a:avLst/>
              <a:gdLst>
                <a:gd name="T0" fmla="*/ 7 w 10"/>
                <a:gd name="T1" fmla="*/ 3 h 13"/>
                <a:gd name="T2" fmla="*/ 9 w 10"/>
                <a:gd name="T3" fmla="*/ 2 h 13"/>
                <a:gd name="T4" fmla="*/ 7 w 10"/>
                <a:gd name="T5" fmla="*/ 6 h 13"/>
                <a:gd name="T6" fmla="*/ 3 w 10"/>
                <a:gd name="T7" fmla="*/ 13 h 13"/>
                <a:gd name="T8" fmla="*/ 6 w 10"/>
                <a:gd name="T9" fmla="*/ 5 h 13"/>
                <a:gd name="T10" fmla="*/ 3 w 10"/>
                <a:gd name="T11" fmla="*/ 1 h 13"/>
                <a:gd name="T12" fmla="*/ 7 w 10"/>
                <a:gd name="T13" fmla="*/ 3 h 13"/>
              </a:gdLst>
              <a:ahLst/>
              <a:cxnLst>
                <a:cxn ang="0">
                  <a:pos x="T0" y="T1"/>
                </a:cxn>
                <a:cxn ang="0">
                  <a:pos x="T2" y="T3"/>
                </a:cxn>
                <a:cxn ang="0">
                  <a:pos x="T4" y="T5"/>
                </a:cxn>
                <a:cxn ang="0">
                  <a:pos x="T6" y="T7"/>
                </a:cxn>
                <a:cxn ang="0">
                  <a:pos x="T8" y="T9"/>
                </a:cxn>
                <a:cxn ang="0">
                  <a:pos x="T10" y="T11"/>
                </a:cxn>
                <a:cxn ang="0">
                  <a:pos x="T12" y="T13"/>
                </a:cxn>
              </a:cxnLst>
              <a:rect l="0" t="0" r="r" b="b"/>
              <a:pathLst>
                <a:path w="10" h="13">
                  <a:moveTo>
                    <a:pt x="7" y="3"/>
                  </a:moveTo>
                  <a:cubicBezTo>
                    <a:pt x="8" y="3"/>
                    <a:pt x="8" y="2"/>
                    <a:pt x="9" y="2"/>
                  </a:cubicBezTo>
                  <a:cubicBezTo>
                    <a:pt x="10" y="4"/>
                    <a:pt x="8" y="6"/>
                    <a:pt x="7" y="6"/>
                  </a:cubicBezTo>
                  <a:cubicBezTo>
                    <a:pt x="5" y="9"/>
                    <a:pt x="5" y="11"/>
                    <a:pt x="3" y="13"/>
                  </a:cubicBezTo>
                  <a:cubicBezTo>
                    <a:pt x="0" y="11"/>
                    <a:pt x="5" y="7"/>
                    <a:pt x="6" y="5"/>
                  </a:cubicBezTo>
                  <a:cubicBezTo>
                    <a:pt x="5" y="3"/>
                    <a:pt x="4" y="2"/>
                    <a:pt x="3" y="1"/>
                  </a:cubicBezTo>
                  <a:cubicBezTo>
                    <a:pt x="4" y="0"/>
                    <a:pt x="6" y="2"/>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2" name="Freeform 65"/>
            <p:cNvSpPr/>
            <p:nvPr/>
          </p:nvSpPr>
          <p:spPr bwMode="auto">
            <a:xfrm>
              <a:off x="6421438" y="2874963"/>
              <a:ext cx="20638" cy="20638"/>
            </a:xfrm>
            <a:custGeom>
              <a:avLst/>
              <a:gdLst>
                <a:gd name="T0" fmla="*/ 2 w 3"/>
                <a:gd name="T1" fmla="*/ 0 h 3"/>
                <a:gd name="T2" fmla="*/ 0 w 3"/>
                <a:gd name="T3" fmla="*/ 3 h 3"/>
                <a:gd name="T4" fmla="*/ 2 w 3"/>
                <a:gd name="T5" fmla="*/ 0 h 3"/>
              </a:gdLst>
              <a:ahLst/>
              <a:cxnLst>
                <a:cxn ang="0">
                  <a:pos x="T0" y="T1"/>
                </a:cxn>
                <a:cxn ang="0">
                  <a:pos x="T2" y="T3"/>
                </a:cxn>
                <a:cxn ang="0">
                  <a:pos x="T4" y="T5"/>
                </a:cxn>
              </a:cxnLst>
              <a:rect l="0" t="0" r="r" b="b"/>
              <a:pathLst>
                <a:path w="3" h="3">
                  <a:moveTo>
                    <a:pt x="2" y="0"/>
                  </a:moveTo>
                  <a:cubicBezTo>
                    <a:pt x="3" y="0"/>
                    <a:pt x="2" y="3"/>
                    <a:pt x="0" y="3"/>
                  </a:cubicBezTo>
                  <a:cubicBezTo>
                    <a:pt x="1"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3" name="Freeform 66"/>
            <p:cNvSpPr/>
            <p:nvPr/>
          </p:nvSpPr>
          <p:spPr bwMode="auto">
            <a:xfrm>
              <a:off x="7119938" y="2895600"/>
              <a:ext cx="49213" cy="57150"/>
            </a:xfrm>
            <a:custGeom>
              <a:avLst/>
              <a:gdLst>
                <a:gd name="T0" fmla="*/ 6 w 7"/>
                <a:gd name="T1" fmla="*/ 8 h 8"/>
                <a:gd name="T2" fmla="*/ 0 w 7"/>
                <a:gd name="T3" fmla="*/ 2 h 8"/>
                <a:gd name="T4" fmla="*/ 1 w 7"/>
                <a:gd name="T5" fmla="*/ 0 h 8"/>
                <a:gd name="T6" fmla="*/ 6 w 7"/>
                <a:gd name="T7" fmla="*/ 5 h 8"/>
                <a:gd name="T8" fmla="*/ 6 w 7"/>
                <a:gd name="T9" fmla="*/ 8 h 8"/>
              </a:gdLst>
              <a:ahLst/>
              <a:cxnLst>
                <a:cxn ang="0">
                  <a:pos x="T0" y="T1"/>
                </a:cxn>
                <a:cxn ang="0">
                  <a:pos x="T2" y="T3"/>
                </a:cxn>
                <a:cxn ang="0">
                  <a:pos x="T4" y="T5"/>
                </a:cxn>
                <a:cxn ang="0">
                  <a:pos x="T6" y="T7"/>
                </a:cxn>
                <a:cxn ang="0">
                  <a:pos x="T8" y="T9"/>
                </a:cxn>
              </a:cxnLst>
              <a:rect l="0" t="0" r="r" b="b"/>
              <a:pathLst>
                <a:path w="7" h="8">
                  <a:moveTo>
                    <a:pt x="6" y="8"/>
                  </a:moveTo>
                  <a:cubicBezTo>
                    <a:pt x="4" y="6"/>
                    <a:pt x="2" y="4"/>
                    <a:pt x="0" y="2"/>
                  </a:cubicBezTo>
                  <a:cubicBezTo>
                    <a:pt x="0" y="1"/>
                    <a:pt x="0" y="1"/>
                    <a:pt x="1" y="0"/>
                  </a:cubicBezTo>
                  <a:cubicBezTo>
                    <a:pt x="4" y="1"/>
                    <a:pt x="3" y="4"/>
                    <a:pt x="6" y="5"/>
                  </a:cubicBezTo>
                  <a:cubicBezTo>
                    <a:pt x="6" y="6"/>
                    <a:pt x="7" y="7"/>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4" name="Freeform 67"/>
            <p:cNvSpPr/>
            <p:nvPr/>
          </p:nvSpPr>
          <p:spPr bwMode="auto">
            <a:xfrm>
              <a:off x="7054850" y="2903538"/>
              <a:ext cx="50800" cy="49213"/>
            </a:xfrm>
            <a:custGeom>
              <a:avLst/>
              <a:gdLst>
                <a:gd name="T0" fmla="*/ 1 w 7"/>
                <a:gd name="T1" fmla="*/ 0 h 7"/>
                <a:gd name="T2" fmla="*/ 7 w 7"/>
                <a:gd name="T3" fmla="*/ 7 h 7"/>
                <a:gd name="T4" fmla="*/ 2 w 7"/>
                <a:gd name="T5" fmla="*/ 3 h 7"/>
                <a:gd name="T6" fmla="*/ 1 w 7"/>
                <a:gd name="T7" fmla="*/ 0 h 7"/>
              </a:gdLst>
              <a:ahLst/>
              <a:cxnLst>
                <a:cxn ang="0">
                  <a:pos x="T0" y="T1"/>
                </a:cxn>
                <a:cxn ang="0">
                  <a:pos x="T2" y="T3"/>
                </a:cxn>
                <a:cxn ang="0">
                  <a:pos x="T4" y="T5"/>
                </a:cxn>
                <a:cxn ang="0">
                  <a:pos x="T6" y="T7"/>
                </a:cxn>
              </a:cxnLst>
              <a:rect l="0" t="0" r="r" b="b"/>
              <a:pathLst>
                <a:path w="7" h="7">
                  <a:moveTo>
                    <a:pt x="1" y="0"/>
                  </a:moveTo>
                  <a:cubicBezTo>
                    <a:pt x="3" y="2"/>
                    <a:pt x="7" y="4"/>
                    <a:pt x="7" y="7"/>
                  </a:cubicBezTo>
                  <a:cubicBezTo>
                    <a:pt x="4" y="7"/>
                    <a:pt x="4" y="4"/>
                    <a:pt x="2" y="3"/>
                  </a:cubicBezTo>
                  <a:cubicBezTo>
                    <a:pt x="2" y="2"/>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5" name="Freeform 68"/>
            <p:cNvSpPr/>
            <p:nvPr/>
          </p:nvSpPr>
          <p:spPr bwMode="auto">
            <a:xfrm>
              <a:off x="7418388" y="2924175"/>
              <a:ext cx="50800" cy="71438"/>
            </a:xfrm>
            <a:custGeom>
              <a:avLst/>
              <a:gdLst>
                <a:gd name="T0" fmla="*/ 6 w 7"/>
                <a:gd name="T1" fmla="*/ 0 h 10"/>
                <a:gd name="T2" fmla="*/ 7 w 7"/>
                <a:gd name="T3" fmla="*/ 0 h 10"/>
                <a:gd name="T4" fmla="*/ 0 w 7"/>
                <a:gd name="T5" fmla="*/ 10 h 10"/>
                <a:gd name="T6" fmla="*/ 6 w 7"/>
                <a:gd name="T7" fmla="*/ 0 h 10"/>
              </a:gdLst>
              <a:ahLst/>
              <a:cxnLst>
                <a:cxn ang="0">
                  <a:pos x="T0" y="T1"/>
                </a:cxn>
                <a:cxn ang="0">
                  <a:pos x="T2" y="T3"/>
                </a:cxn>
                <a:cxn ang="0">
                  <a:pos x="T4" y="T5"/>
                </a:cxn>
                <a:cxn ang="0">
                  <a:pos x="T6" y="T7"/>
                </a:cxn>
              </a:cxnLst>
              <a:rect l="0" t="0" r="r" b="b"/>
              <a:pathLst>
                <a:path w="7" h="10">
                  <a:moveTo>
                    <a:pt x="6" y="0"/>
                  </a:moveTo>
                  <a:cubicBezTo>
                    <a:pt x="7" y="0"/>
                    <a:pt x="7" y="0"/>
                    <a:pt x="7" y="0"/>
                  </a:cubicBezTo>
                  <a:cubicBezTo>
                    <a:pt x="6" y="4"/>
                    <a:pt x="3" y="8"/>
                    <a:pt x="0" y="10"/>
                  </a:cubicBezTo>
                  <a:cubicBezTo>
                    <a:pt x="0" y="5"/>
                    <a:pt x="3" y="3"/>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6" name="Freeform 69"/>
            <p:cNvSpPr/>
            <p:nvPr/>
          </p:nvSpPr>
          <p:spPr bwMode="auto">
            <a:xfrm>
              <a:off x="7191375" y="2967038"/>
              <a:ext cx="57150" cy="71438"/>
            </a:xfrm>
            <a:custGeom>
              <a:avLst/>
              <a:gdLst>
                <a:gd name="T0" fmla="*/ 3 w 8"/>
                <a:gd name="T1" fmla="*/ 3 h 10"/>
                <a:gd name="T2" fmla="*/ 8 w 8"/>
                <a:gd name="T3" fmla="*/ 10 h 10"/>
                <a:gd name="T4" fmla="*/ 0 w 8"/>
                <a:gd name="T5" fmla="*/ 2 h 10"/>
                <a:gd name="T6" fmla="*/ 3 w 8"/>
                <a:gd name="T7" fmla="*/ 3 h 10"/>
              </a:gdLst>
              <a:ahLst/>
              <a:cxnLst>
                <a:cxn ang="0">
                  <a:pos x="T0" y="T1"/>
                </a:cxn>
                <a:cxn ang="0">
                  <a:pos x="T2" y="T3"/>
                </a:cxn>
                <a:cxn ang="0">
                  <a:pos x="T4" y="T5"/>
                </a:cxn>
                <a:cxn ang="0">
                  <a:pos x="T6" y="T7"/>
                </a:cxn>
              </a:cxnLst>
              <a:rect l="0" t="0" r="r" b="b"/>
              <a:pathLst>
                <a:path w="8" h="10">
                  <a:moveTo>
                    <a:pt x="3" y="3"/>
                  </a:moveTo>
                  <a:cubicBezTo>
                    <a:pt x="4" y="6"/>
                    <a:pt x="7" y="7"/>
                    <a:pt x="8" y="10"/>
                  </a:cubicBezTo>
                  <a:cubicBezTo>
                    <a:pt x="4" y="9"/>
                    <a:pt x="2" y="5"/>
                    <a:pt x="0" y="2"/>
                  </a:cubicBezTo>
                  <a:cubicBezTo>
                    <a:pt x="2" y="0"/>
                    <a:pt x="1" y="4"/>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7" name="Freeform 70"/>
            <p:cNvSpPr/>
            <p:nvPr/>
          </p:nvSpPr>
          <p:spPr bwMode="auto">
            <a:xfrm>
              <a:off x="7134225" y="2989263"/>
              <a:ext cx="57150" cy="71438"/>
            </a:xfrm>
            <a:custGeom>
              <a:avLst/>
              <a:gdLst>
                <a:gd name="T0" fmla="*/ 0 w 8"/>
                <a:gd name="T1" fmla="*/ 0 h 10"/>
                <a:gd name="T2" fmla="*/ 8 w 8"/>
                <a:gd name="T3" fmla="*/ 8 h 10"/>
                <a:gd name="T4" fmla="*/ 6 w 8"/>
                <a:gd name="T5" fmla="*/ 9 h 10"/>
                <a:gd name="T6" fmla="*/ 0 w 8"/>
                <a:gd name="T7" fmla="*/ 0 h 10"/>
              </a:gdLst>
              <a:ahLst/>
              <a:cxnLst>
                <a:cxn ang="0">
                  <a:pos x="T0" y="T1"/>
                </a:cxn>
                <a:cxn ang="0">
                  <a:pos x="T2" y="T3"/>
                </a:cxn>
                <a:cxn ang="0">
                  <a:pos x="T4" y="T5"/>
                </a:cxn>
                <a:cxn ang="0">
                  <a:pos x="T6" y="T7"/>
                </a:cxn>
              </a:cxnLst>
              <a:rect l="0" t="0" r="r" b="b"/>
              <a:pathLst>
                <a:path w="8" h="10">
                  <a:moveTo>
                    <a:pt x="0" y="0"/>
                  </a:moveTo>
                  <a:cubicBezTo>
                    <a:pt x="3" y="3"/>
                    <a:pt x="6" y="6"/>
                    <a:pt x="8" y="8"/>
                  </a:cubicBezTo>
                  <a:cubicBezTo>
                    <a:pt x="8" y="10"/>
                    <a:pt x="7" y="9"/>
                    <a:pt x="6" y="9"/>
                  </a:cubicBezTo>
                  <a:cubicBezTo>
                    <a:pt x="4" y="6"/>
                    <a:pt x="0"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8" name="Freeform 71"/>
            <p:cNvSpPr/>
            <p:nvPr/>
          </p:nvSpPr>
          <p:spPr bwMode="auto">
            <a:xfrm>
              <a:off x="7305675" y="3038475"/>
              <a:ext cx="77788" cy="71438"/>
            </a:xfrm>
            <a:custGeom>
              <a:avLst/>
              <a:gdLst>
                <a:gd name="T0" fmla="*/ 10 w 11"/>
                <a:gd name="T1" fmla="*/ 0 h 10"/>
                <a:gd name="T2" fmla="*/ 11 w 11"/>
                <a:gd name="T3" fmla="*/ 0 h 10"/>
                <a:gd name="T4" fmla="*/ 2 w 11"/>
                <a:gd name="T5" fmla="*/ 10 h 10"/>
                <a:gd name="T6" fmla="*/ 6 w 11"/>
                <a:gd name="T7" fmla="*/ 4 h 10"/>
                <a:gd name="T8" fmla="*/ 10 w 11"/>
                <a:gd name="T9" fmla="*/ 0 h 10"/>
              </a:gdLst>
              <a:ahLst/>
              <a:cxnLst>
                <a:cxn ang="0">
                  <a:pos x="T0" y="T1"/>
                </a:cxn>
                <a:cxn ang="0">
                  <a:pos x="T2" y="T3"/>
                </a:cxn>
                <a:cxn ang="0">
                  <a:pos x="T4" y="T5"/>
                </a:cxn>
                <a:cxn ang="0">
                  <a:pos x="T6" y="T7"/>
                </a:cxn>
                <a:cxn ang="0">
                  <a:pos x="T8" y="T9"/>
                </a:cxn>
              </a:cxnLst>
              <a:rect l="0" t="0" r="r" b="b"/>
              <a:pathLst>
                <a:path w="11" h="10">
                  <a:moveTo>
                    <a:pt x="10" y="0"/>
                  </a:moveTo>
                  <a:cubicBezTo>
                    <a:pt x="10" y="0"/>
                    <a:pt x="10" y="0"/>
                    <a:pt x="11" y="0"/>
                  </a:cubicBezTo>
                  <a:cubicBezTo>
                    <a:pt x="8" y="4"/>
                    <a:pt x="5" y="7"/>
                    <a:pt x="2" y="10"/>
                  </a:cubicBezTo>
                  <a:cubicBezTo>
                    <a:pt x="0" y="7"/>
                    <a:pt x="4" y="5"/>
                    <a:pt x="6" y="4"/>
                  </a:cubicBezTo>
                  <a:cubicBezTo>
                    <a:pt x="7" y="2"/>
                    <a:pt x="9"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9" name="Freeform 72"/>
            <p:cNvSpPr/>
            <p:nvPr/>
          </p:nvSpPr>
          <p:spPr bwMode="auto">
            <a:xfrm>
              <a:off x="7262813" y="3052763"/>
              <a:ext cx="34925" cy="42863"/>
            </a:xfrm>
            <a:custGeom>
              <a:avLst/>
              <a:gdLst>
                <a:gd name="T0" fmla="*/ 0 w 5"/>
                <a:gd name="T1" fmla="*/ 0 h 6"/>
                <a:gd name="T2" fmla="*/ 5 w 5"/>
                <a:gd name="T3" fmla="*/ 6 h 6"/>
                <a:gd name="T4" fmla="*/ 0 w 5"/>
                <a:gd name="T5" fmla="*/ 0 h 6"/>
              </a:gdLst>
              <a:ahLst/>
              <a:cxnLst>
                <a:cxn ang="0">
                  <a:pos x="T0" y="T1"/>
                </a:cxn>
                <a:cxn ang="0">
                  <a:pos x="T2" y="T3"/>
                </a:cxn>
                <a:cxn ang="0">
                  <a:pos x="T4" y="T5"/>
                </a:cxn>
              </a:cxnLst>
              <a:rect l="0" t="0" r="r" b="b"/>
              <a:pathLst>
                <a:path w="5" h="6">
                  <a:moveTo>
                    <a:pt x="0" y="0"/>
                  </a:moveTo>
                  <a:cubicBezTo>
                    <a:pt x="3" y="1"/>
                    <a:pt x="5" y="4"/>
                    <a:pt x="5" y="6"/>
                  </a:cubicBezTo>
                  <a:cubicBezTo>
                    <a:pt x="2" y="6"/>
                    <a:pt x="0" y="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0" name="Freeform 73"/>
            <p:cNvSpPr/>
            <p:nvPr/>
          </p:nvSpPr>
          <p:spPr bwMode="auto">
            <a:xfrm>
              <a:off x="6905625" y="3281363"/>
              <a:ext cx="92075" cy="50800"/>
            </a:xfrm>
            <a:custGeom>
              <a:avLst/>
              <a:gdLst>
                <a:gd name="T0" fmla="*/ 12 w 13"/>
                <a:gd name="T1" fmla="*/ 0 h 7"/>
                <a:gd name="T2" fmla="*/ 13 w 13"/>
                <a:gd name="T3" fmla="*/ 1 h 7"/>
                <a:gd name="T4" fmla="*/ 12 w 13"/>
                <a:gd name="T5" fmla="*/ 2 h 7"/>
                <a:gd name="T6" fmla="*/ 1 w 13"/>
                <a:gd name="T7" fmla="*/ 7 h 7"/>
                <a:gd name="T8" fmla="*/ 0 w 13"/>
                <a:gd name="T9" fmla="*/ 5 h 7"/>
                <a:gd name="T10" fmla="*/ 12 w 13"/>
                <a:gd name="T11" fmla="*/ 0 h 7"/>
              </a:gdLst>
              <a:ahLst/>
              <a:cxnLst>
                <a:cxn ang="0">
                  <a:pos x="T0" y="T1"/>
                </a:cxn>
                <a:cxn ang="0">
                  <a:pos x="T2" y="T3"/>
                </a:cxn>
                <a:cxn ang="0">
                  <a:pos x="T4" y="T5"/>
                </a:cxn>
                <a:cxn ang="0">
                  <a:pos x="T6" y="T7"/>
                </a:cxn>
                <a:cxn ang="0">
                  <a:pos x="T8" y="T9"/>
                </a:cxn>
                <a:cxn ang="0">
                  <a:pos x="T10" y="T11"/>
                </a:cxn>
              </a:cxnLst>
              <a:rect l="0" t="0" r="r" b="b"/>
              <a:pathLst>
                <a:path w="13" h="7">
                  <a:moveTo>
                    <a:pt x="12" y="0"/>
                  </a:moveTo>
                  <a:cubicBezTo>
                    <a:pt x="13" y="0"/>
                    <a:pt x="13" y="0"/>
                    <a:pt x="13" y="1"/>
                  </a:cubicBezTo>
                  <a:cubicBezTo>
                    <a:pt x="13" y="2"/>
                    <a:pt x="12" y="1"/>
                    <a:pt x="12" y="2"/>
                  </a:cubicBezTo>
                  <a:cubicBezTo>
                    <a:pt x="7" y="2"/>
                    <a:pt x="5" y="6"/>
                    <a:pt x="1" y="7"/>
                  </a:cubicBezTo>
                  <a:cubicBezTo>
                    <a:pt x="1" y="6"/>
                    <a:pt x="1" y="6"/>
                    <a:pt x="0" y="5"/>
                  </a:cubicBezTo>
                  <a:cubicBezTo>
                    <a:pt x="4" y="3"/>
                    <a:pt x="8" y="1"/>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1" name="Freeform 74"/>
            <p:cNvSpPr/>
            <p:nvPr/>
          </p:nvSpPr>
          <p:spPr bwMode="auto">
            <a:xfrm>
              <a:off x="6756400" y="3324225"/>
              <a:ext cx="85725" cy="36513"/>
            </a:xfrm>
            <a:custGeom>
              <a:avLst/>
              <a:gdLst>
                <a:gd name="T0" fmla="*/ 12 w 12"/>
                <a:gd name="T1" fmla="*/ 2 h 5"/>
                <a:gd name="T2" fmla="*/ 1 w 12"/>
                <a:gd name="T3" fmla="*/ 5 h 5"/>
                <a:gd name="T4" fmla="*/ 1 w 12"/>
                <a:gd name="T5" fmla="*/ 3 h 5"/>
                <a:gd name="T6" fmla="*/ 7 w 12"/>
                <a:gd name="T7" fmla="*/ 1 h 5"/>
                <a:gd name="T8" fmla="*/ 12 w 12"/>
                <a:gd name="T9" fmla="*/ 2 h 5"/>
              </a:gdLst>
              <a:ahLst/>
              <a:cxnLst>
                <a:cxn ang="0">
                  <a:pos x="T0" y="T1"/>
                </a:cxn>
                <a:cxn ang="0">
                  <a:pos x="T2" y="T3"/>
                </a:cxn>
                <a:cxn ang="0">
                  <a:pos x="T4" y="T5"/>
                </a:cxn>
                <a:cxn ang="0">
                  <a:pos x="T6" y="T7"/>
                </a:cxn>
                <a:cxn ang="0">
                  <a:pos x="T8" y="T9"/>
                </a:cxn>
              </a:cxnLst>
              <a:rect l="0" t="0" r="r" b="b"/>
              <a:pathLst>
                <a:path w="12" h="5">
                  <a:moveTo>
                    <a:pt x="12" y="2"/>
                  </a:moveTo>
                  <a:cubicBezTo>
                    <a:pt x="9" y="2"/>
                    <a:pt x="6" y="5"/>
                    <a:pt x="1" y="5"/>
                  </a:cubicBezTo>
                  <a:cubicBezTo>
                    <a:pt x="1" y="4"/>
                    <a:pt x="0" y="4"/>
                    <a:pt x="1" y="3"/>
                  </a:cubicBezTo>
                  <a:cubicBezTo>
                    <a:pt x="2" y="3"/>
                    <a:pt x="5" y="2"/>
                    <a:pt x="7" y="1"/>
                  </a:cubicBezTo>
                  <a:cubicBezTo>
                    <a:pt x="9" y="0"/>
                    <a:pt x="12" y="0"/>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2" name="Freeform 75"/>
            <p:cNvSpPr>
              <a:spLocks noEditPoints="1"/>
            </p:cNvSpPr>
            <p:nvPr/>
          </p:nvSpPr>
          <p:spPr bwMode="auto">
            <a:xfrm>
              <a:off x="5557838" y="981075"/>
              <a:ext cx="2701925" cy="2522538"/>
            </a:xfrm>
            <a:custGeom>
              <a:avLst/>
              <a:gdLst>
                <a:gd name="T0" fmla="*/ 196 w 379"/>
                <a:gd name="T1" fmla="*/ 109 h 353"/>
                <a:gd name="T2" fmla="*/ 190 w 379"/>
                <a:gd name="T3" fmla="*/ 155 h 353"/>
                <a:gd name="T4" fmla="*/ 372 w 379"/>
                <a:gd name="T5" fmla="*/ 130 h 353"/>
                <a:gd name="T6" fmla="*/ 237 w 379"/>
                <a:gd name="T7" fmla="*/ 180 h 353"/>
                <a:gd name="T8" fmla="*/ 220 w 379"/>
                <a:gd name="T9" fmla="*/ 232 h 353"/>
                <a:gd name="T10" fmla="*/ 176 w 379"/>
                <a:gd name="T11" fmla="*/ 228 h 353"/>
                <a:gd name="T12" fmla="*/ 204 w 379"/>
                <a:gd name="T13" fmla="*/ 292 h 353"/>
                <a:gd name="T14" fmla="*/ 229 w 379"/>
                <a:gd name="T15" fmla="*/ 328 h 353"/>
                <a:gd name="T16" fmla="*/ 127 w 379"/>
                <a:gd name="T17" fmla="*/ 336 h 353"/>
                <a:gd name="T18" fmla="*/ 54 w 379"/>
                <a:gd name="T19" fmla="*/ 342 h 353"/>
                <a:gd name="T20" fmla="*/ 115 w 379"/>
                <a:gd name="T21" fmla="*/ 254 h 353"/>
                <a:gd name="T22" fmla="*/ 111 w 379"/>
                <a:gd name="T23" fmla="*/ 180 h 353"/>
                <a:gd name="T24" fmla="*/ 36 w 379"/>
                <a:gd name="T25" fmla="*/ 76 h 353"/>
                <a:gd name="T26" fmla="*/ 63 w 379"/>
                <a:gd name="T27" fmla="*/ 9 h 353"/>
                <a:gd name="T28" fmla="*/ 228 w 379"/>
                <a:gd name="T29" fmla="*/ 29 h 353"/>
                <a:gd name="T30" fmla="*/ 105 w 379"/>
                <a:gd name="T31" fmla="*/ 75 h 353"/>
                <a:gd name="T32" fmla="*/ 88 w 379"/>
                <a:gd name="T33" fmla="*/ 106 h 353"/>
                <a:gd name="T34" fmla="*/ 79 w 379"/>
                <a:gd name="T35" fmla="*/ 113 h 353"/>
                <a:gd name="T36" fmla="*/ 83 w 379"/>
                <a:gd name="T37" fmla="*/ 81 h 353"/>
                <a:gd name="T38" fmla="*/ 70 w 379"/>
                <a:gd name="T39" fmla="*/ 84 h 353"/>
                <a:gd name="T40" fmla="*/ 135 w 379"/>
                <a:gd name="T41" fmla="*/ 89 h 353"/>
                <a:gd name="T42" fmla="*/ 44 w 379"/>
                <a:gd name="T43" fmla="*/ 65 h 353"/>
                <a:gd name="T44" fmla="*/ 151 w 379"/>
                <a:gd name="T45" fmla="*/ 92 h 353"/>
                <a:gd name="T46" fmla="*/ 146 w 379"/>
                <a:gd name="T47" fmla="*/ 119 h 353"/>
                <a:gd name="T48" fmla="*/ 148 w 379"/>
                <a:gd name="T49" fmla="*/ 106 h 353"/>
                <a:gd name="T50" fmla="*/ 161 w 379"/>
                <a:gd name="T51" fmla="*/ 155 h 353"/>
                <a:gd name="T52" fmla="*/ 216 w 379"/>
                <a:gd name="T53" fmla="*/ 147 h 353"/>
                <a:gd name="T54" fmla="*/ 234 w 379"/>
                <a:gd name="T55" fmla="*/ 186 h 353"/>
                <a:gd name="T56" fmla="*/ 154 w 379"/>
                <a:gd name="T57" fmla="*/ 159 h 353"/>
                <a:gd name="T58" fmla="*/ 188 w 379"/>
                <a:gd name="T59" fmla="*/ 162 h 353"/>
                <a:gd name="T60" fmla="*/ 131 w 379"/>
                <a:gd name="T61" fmla="*/ 160 h 353"/>
                <a:gd name="T62" fmla="*/ 159 w 379"/>
                <a:gd name="T63" fmla="*/ 163 h 353"/>
                <a:gd name="T64" fmla="*/ 163 w 379"/>
                <a:gd name="T65" fmla="*/ 164 h 353"/>
                <a:gd name="T66" fmla="*/ 176 w 379"/>
                <a:gd name="T67" fmla="*/ 170 h 353"/>
                <a:gd name="T68" fmla="*/ 136 w 379"/>
                <a:gd name="T69" fmla="*/ 172 h 353"/>
                <a:gd name="T70" fmla="*/ 156 w 379"/>
                <a:gd name="T71" fmla="*/ 170 h 353"/>
                <a:gd name="T72" fmla="*/ 197 w 379"/>
                <a:gd name="T73" fmla="*/ 203 h 353"/>
                <a:gd name="T74" fmla="*/ 141 w 379"/>
                <a:gd name="T75" fmla="*/ 174 h 353"/>
                <a:gd name="T76" fmla="*/ 170 w 379"/>
                <a:gd name="T77" fmla="*/ 180 h 353"/>
                <a:gd name="T78" fmla="*/ 155 w 379"/>
                <a:gd name="T79" fmla="*/ 183 h 353"/>
                <a:gd name="T80" fmla="*/ 150 w 379"/>
                <a:gd name="T81" fmla="*/ 183 h 353"/>
                <a:gd name="T82" fmla="*/ 158 w 379"/>
                <a:gd name="T83" fmla="*/ 181 h 353"/>
                <a:gd name="T84" fmla="*/ 166 w 379"/>
                <a:gd name="T85" fmla="*/ 188 h 353"/>
                <a:gd name="T86" fmla="*/ 142 w 379"/>
                <a:gd name="T87" fmla="*/ 185 h 353"/>
                <a:gd name="T88" fmla="*/ 130 w 379"/>
                <a:gd name="T89" fmla="*/ 193 h 353"/>
                <a:gd name="T90" fmla="*/ 146 w 379"/>
                <a:gd name="T91" fmla="*/ 190 h 353"/>
                <a:gd name="T92" fmla="*/ 168 w 379"/>
                <a:gd name="T93" fmla="*/ 192 h 353"/>
                <a:gd name="T94" fmla="*/ 134 w 379"/>
                <a:gd name="T95" fmla="*/ 199 h 353"/>
                <a:gd name="T96" fmla="*/ 164 w 379"/>
                <a:gd name="T97" fmla="*/ 198 h 353"/>
                <a:gd name="T98" fmla="*/ 141 w 379"/>
                <a:gd name="T99" fmla="*/ 205 h 353"/>
                <a:gd name="T100" fmla="*/ 151 w 379"/>
                <a:gd name="T101" fmla="*/ 203 h 353"/>
                <a:gd name="T102" fmla="*/ 154 w 379"/>
                <a:gd name="T103" fmla="*/ 206 h 353"/>
                <a:gd name="T104" fmla="*/ 147 w 379"/>
                <a:gd name="T105" fmla="*/ 242 h 353"/>
                <a:gd name="T106" fmla="*/ 181 w 379"/>
                <a:gd name="T107" fmla="*/ 257 h 353"/>
                <a:gd name="T108" fmla="*/ 89 w 379"/>
                <a:gd name="T109" fmla="*/ 266 h 353"/>
                <a:gd name="T110" fmla="*/ 70 w 379"/>
                <a:gd name="T111" fmla="*/ 314 h 353"/>
                <a:gd name="T112" fmla="*/ 115 w 379"/>
                <a:gd name="T113" fmla="*/ 258 h 353"/>
                <a:gd name="T114" fmla="*/ 169 w 379"/>
                <a:gd name="T115" fmla="*/ 262 h 353"/>
                <a:gd name="T116" fmla="*/ 123 w 379"/>
                <a:gd name="T117" fmla="*/ 277 h 353"/>
                <a:gd name="T118" fmla="*/ 123 w 379"/>
                <a:gd name="T119" fmla="*/ 294 h 353"/>
                <a:gd name="T120" fmla="*/ 119 w 379"/>
                <a:gd name="T121" fmla="*/ 316 h 353"/>
                <a:gd name="T122" fmla="*/ 141 w 379"/>
                <a:gd name="T123" fmla="*/ 312 h 353"/>
                <a:gd name="T124" fmla="*/ 147 w 379"/>
                <a:gd name="T125" fmla="*/ 31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53">
                  <a:moveTo>
                    <a:pt x="228" y="29"/>
                  </a:moveTo>
                  <a:cubicBezTo>
                    <a:pt x="227" y="28"/>
                    <a:pt x="227" y="28"/>
                    <a:pt x="226" y="28"/>
                  </a:cubicBezTo>
                  <a:cubicBezTo>
                    <a:pt x="227" y="27"/>
                    <a:pt x="228" y="25"/>
                    <a:pt x="229" y="25"/>
                  </a:cubicBezTo>
                  <a:cubicBezTo>
                    <a:pt x="230" y="22"/>
                    <a:pt x="232" y="18"/>
                    <a:pt x="235" y="19"/>
                  </a:cubicBezTo>
                  <a:cubicBezTo>
                    <a:pt x="236" y="20"/>
                    <a:pt x="234" y="19"/>
                    <a:pt x="235" y="20"/>
                  </a:cubicBezTo>
                  <a:cubicBezTo>
                    <a:pt x="252" y="23"/>
                    <a:pt x="267" y="18"/>
                    <a:pt x="283" y="19"/>
                  </a:cubicBezTo>
                  <a:cubicBezTo>
                    <a:pt x="289" y="15"/>
                    <a:pt x="296" y="17"/>
                    <a:pt x="298" y="23"/>
                  </a:cubicBezTo>
                  <a:cubicBezTo>
                    <a:pt x="294" y="27"/>
                    <a:pt x="286" y="28"/>
                    <a:pt x="283" y="24"/>
                  </a:cubicBezTo>
                  <a:cubicBezTo>
                    <a:pt x="282" y="24"/>
                    <a:pt x="282" y="25"/>
                    <a:pt x="281" y="25"/>
                  </a:cubicBezTo>
                  <a:cubicBezTo>
                    <a:pt x="280" y="24"/>
                    <a:pt x="280" y="22"/>
                    <a:pt x="280" y="21"/>
                  </a:cubicBezTo>
                  <a:cubicBezTo>
                    <a:pt x="268" y="19"/>
                    <a:pt x="253" y="24"/>
                    <a:pt x="240" y="22"/>
                  </a:cubicBezTo>
                  <a:cubicBezTo>
                    <a:pt x="238" y="23"/>
                    <a:pt x="235" y="23"/>
                    <a:pt x="232" y="22"/>
                  </a:cubicBezTo>
                  <a:cubicBezTo>
                    <a:pt x="227" y="28"/>
                    <a:pt x="224" y="35"/>
                    <a:pt x="219" y="40"/>
                  </a:cubicBezTo>
                  <a:cubicBezTo>
                    <a:pt x="217" y="41"/>
                    <a:pt x="216" y="42"/>
                    <a:pt x="215" y="44"/>
                  </a:cubicBezTo>
                  <a:cubicBezTo>
                    <a:pt x="214" y="44"/>
                    <a:pt x="215" y="45"/>
                    <a:pt x="213" y="45"/>
                  </a:cubicBezTo>
                  <a:cubicBezTo>
                    <a:pt x="213" y="47"/>
                    <a:pt x="210" y="48"/>
                    <a:pt x="210" y="50"/>
                  </a:cubicBezTo>
                  <a:cubicBezTo>
                    <a:pt x="209" y="51"/>
                    <a:pt x="209" y="51"/>
                    <a:pt x="208" y="51"/>
                  </a:cubicBezTo>
                  <a:cubicBezTo>
                    <a:pt x="207" y="54"/>
                    <a:pt x="205" y="56"/>
                    <a:pt x="203" y="57"/>
                  </a:cubicBezTo>
                  <a:cubicBezTo>
                    <a:pt x="199" y="63"/>
                    <a:pt x="197" y="69"/>
                    <a:pt x="192" y="74"/>
                  </a:cubicBezTo>
                  <a:cubicBezTo>
                    <a:pt x="188" y="82"/>
                    <a:pt x="182" y="87"/>
                    <a:pt x="178" y="96"/>
                  </a:cubicBezTo>
                  <a:cubicBezTo>
                    <a:pt x="184" y="99"/>
                    <a:pt x="190" y="103"/>
                    <a:pt x="195" y="106"/>
                  </a:cubicBezTo>
                  <a:cubicBezTo>
                    <a:pt x="195" y="108"/>
                    <a:pt x="195" y="108"/>
                    <a:pt x="196" y="109"/>
                  </a:cubicBezTo>
                  <a:cubicBezTo>
                    <a:pt x="196" y="110"/>
                    <a:pt x="195" y="110"/>
                    <a:pt x="194" y="110"/>
                  </a:cubicBezTo>
                  <a:cubicBezTo>
                    <a:pt x="191" y="114"/>
                    <a:pt x="189" y="117"/>
                    <a:pt x="186" y="121"/>
                  </a:cubicBezTo>
                  <a:cubicBezTo>
                    <a:pt x="186" y="122"/>
                    <a:pt x="187" y="122"/>
                    <a:pt x="187" y="123"/>
                  </a:cubicBezTo>
                  <a:cubicBezTo>
                    <a:pt x="187" y="124"/>
                    <a:pt x="186" y="123"/>
                    <a:pt x="185" y="123"/>
                  </a:cubicBezTo>
                  <a:cubicBezTo>
                    <a:pt x="184" y="123"/>
                    <a:pt x="184" y="125"/>
                    <a:pt x="182" y="125"/>
                  </a:cubicBezTo>
                  <a:cubicBezTo>
                    <a:pt x="182" y="126"/>
                    <a:pt x="184" y="127"/>
                    <a:pt x="183" y="127"/>
                  </a:cubicBezTo>
                  <a:cubicBezTo>
                    <a:pt x="182" y="128"/>
                    <a:pt x="182" y="128"/>
                    <a:pt x="181" y="127"/>
                  </a:cubicBezTo>
                  <a:cubicBezTo>
                    <a:pt x="179" y="132"/>
                    <a:pt x="175" y="136"/>
                    <a:pt x="173" y="141"/>
                  </a:cubicBezTo>
                  <a:cubicBezTo>
                    <a:pt x="169" y="145"/>
                    <a:pt x="166" y="151"/>
                    <a:pt x="163" y="157"/>
                  </a:cubicBezTo>
                  <a:cubicBezTo>
                    <a:pt x="163" y="158"/>
                    <a:pt x="164" y="158"/>
                    <a:pt x="164" y="159"/>
                  </a:cubicBezTo>
                  <a:cubicBezTo>
                    <a:pt x="177" y="143"/>
                    <a:pt x="189" y="126"/>
                    <a:pt x="202" y="111"/>
                  </a:cubicBezTo>
                  <a:cubicBezTo>
                    <a:pt x="202" y="111"/>
                    <a:pt x="203" y="111"/>
                    <a:pt x="203" y="111"/>
                  </a:cubicBezTo>
                  <a:cubicBezTo>
                    <a:pt x="204" y="110"/>
                    <a:pt x="203" y="109"/>
                    <a:pt x="205" y="109"/>
                  </a:cubicBezTo>
                  <a:cubicBezTo>
                    <a:pt x="209" y="114"/>
                    <a:pt x="216" y="118"/>
                    <a:pt x="219" y="124"/>
                  </a:cubicBezTo>
                  <a:cubicBezTo>
                    <a:pt x="220" y="125"/>
                    <a:pt x="222" y="127"/>
                    <a:pt x="223" y="130"/>
                  </a:cubicBezTo>
                  <a:cubicBezTo>
                    <a:pt x="224" y="130"/>
                    <a:pt x="225" y="130"/>
                    <a:pt x="226" y="130"/>
                  </a:cubicBezTo>
                  <a:cubicBezTo>
                    <a:pt x="226" y="133"/>
                    <a:pt x="225" y="134"/>
                    <a:pt x="225" y="135"/>
                  </a:cubicBezTo>
                  <a:cubicBezTo>
                    <a:pt x="224" y="135"/>
                    <a:pt x="223" y="134"/>
                    <a:pt x="223" y="134"/>
                  </a:cubicBezTo>
                  <a:cubicBezTo>
                    <a:pt x="221" y="135"/>
                    <a:pt x="220" y="137"/>
                    <a:pt x="217" y="137"/>
                  </a:cubicBezTo>
                  <a:cubicBezTo>
                    <a:pt x="211" y="142"/>
                    <a:pt x="204" y="144"/>
                    <a:pt x="199" y="149"/>
                  </a:cubicBezTo>
                  <a:cubicBezTo>
                    <a:pt x="197" y="149"/>
                    <a:pt x="196" y="152"/>
                    <a:pt x="194" y="153"/>
                  </a:cubicBezTo>
                  <a:cubicBezTo>
                    <a:pt x="193" y="154"/>
                    <a:pt x="191" y="154"/>
                    <a:pt x="190" y="155"/>
                  </a:cubicBezTo>
                  <a:cubicBezTo>
                    <a:pt x="185" y="157"/>
                    <a:pt x="180" y="162"/>
                    <a:pt x="174" y="165"/>
                  </a:cubicBezTo>
                  <a:cubicBezTo>
                    <a:pt x="175" y="167"/>
                    <a:pt x="171" y="167"/>
                    <a:pt x="172" y="169"/>
                  </a:cubicBezTo>
                  <a:cubicBezTo>
                    <a:pt x="174" y="169"/>
                    <a:pt x="174" y="168"/>
                    <a:pt x="175" y="167"/>
                  </a:cubicBezTo>
                  <a:cubicBezTo>
                    <a:pt x="182" y="164"/>
                    <a:pt x="187" y="160"/>
                    <a:pt x="194" y="157"/>
                  </a:cubicBezTo>
                  <a:cubicBezTo>
                    <a:pt x="194" y="157"/>
                    <a:pt x="195" y="157"/>
                    <a:pt x="195" y="156"/>
                  </a:cubicBezTo>
                  <a:cubicBezTo>
                    <a:pt x="195" y="156"/>
                    <a:pt x="196" y="155"/>
                    <a:pt x="197" y="156"/>
                  </a:cubicBezTo>
                  <a:cubicBezTo>
                    <a:pt x="204" y="151"/>
                    <a:pt x="211" y="147"/>
                    <a:pt x="218" y="143"/>
                  </a:cubicBezTo>
                  <a:cubicBezTo>
                    <a:pt x="219" y="142"/>
                    <a:pt x="218" y="141"/>
                    <a:pt x="219" y="141"/>
                  </a:cubicBezTo>
                  <a:cubicBezTo>
                    <a:pt x="222" y="142"/>
                    <a:pt x="225" y="136"/>
                    <a:pt x="229" y="138"/>
                  </a:cubicBezTo>
                  <a:cubicBezTo>
                    <a:pt x="230" y="143"/>
                    <a:pt x="232" y="148"/>
                    <a:pt x="234" y="151"/>
                  </a:cubicBezTo>
                  <a:cubicBezTo>
                    <a:pt x="233" y="158"/>
                    <a:pt x="238" y="164"/>
                    <a:pt x="237" y="172"/>
                  </a:cubicBezTo>
                  <a:cubicBezTo>
                    <a:pt x="247" y="169"/>
                    <a:pt x="252" y="164"/>
                    <a:pt x="261" y="161"/>
                  </a:cubicBezTo>
                  <a:cubicBezTo>
                    <a:pt x="271" y="155"/>
                    <a:pt x="284" y="150"/>
                    <a:pt x="296" y="144"/>
                  </a:cubicBezTo>
                  <a:cubicBezTo>
                    <a:pt x="296" y="140"/>
                    <a:pt x="292" y="135"/>
                    <a:pt x="295" y="133"/>
                  </a:cubicBezTo>
                  <a:cubicBezTo>
                    <a:pt x="297" y="135"/>
                    <a:pt x="296" y="140"/>
                    <a:pt x="298" y="143"/>
                  </a:cubicBezTo>
                  <a:cubicBezTo>
                    <a:pt x="305" y="139"/>
                    <a:pt x="313" y="137"/>
                    <a:pt x="320" y="133"/>
                  </a:cubicBezTo>
                  <a:cubicBezTo>
                    <a:pt x="328" y="135"/>
                    <a:pt x="338" y="132"/>
                    <a:pt x="345" y="132"/>
                  </a:cubicBezTo>
                  <a:cubicBezTo>
                    <a:pt x="348" y="132"/>
                    <a:pt x="352" y="132"/>
                    <a:pt x="355" y="132"/>
                  </a:cubicBezTo>
                  <a:cubicBezTo>
                    <a:pt x="356" y="132"/>
                    <a:pt x="357" y="131"/>
                    <a:pt x="359" y="131"/>
                  </a:cubicBezTo>
                  <a:cubicBezTo>
                    <a:pt x="360" y="130"/>
                    <a:pt x="361" y="129"/>
                    <a:pt x="362" y="127"/>
                  </a:cubicBezTo>
                  <a:cubicBezTo>
                    <a:pt x="365" y="128"/>
                    <a:pt x="362" y="130"/>
                    <a:pt x="362" y="132"/>
                  </a:cubicBezTo>
                  <a:cubicBezTo>
                    <a:pt x="363" y="137"/>
                    <a:pt x="373" y="133"/>
                    <a:pt x="372" y="130"/>
                  </a:cubicBezTo>
                  <a:cubicBezTo>
                    <a:pt x="372" y="128"/>
                    <a:pt x="369" y="126"/>
                    <a:pt x="368" y="127"/>
                  </a:cubicBezTo>
                  <a:cubicBezTo>
                    <a:pt x="366" y="127"/>
                    <a:pt x="367" y="128"/>
                    <a:pt x="364" y="128"/>
                  </a:cubicBezTo>
                  <a:cubicBezTo>
                    <a:pt x="365" y="126"/>
                    <a:pt x="367" y="125"/>
                    <a:pt x="370" y="124"/>
                  </a:cubicBezTo>
                  <a:cubicBezTo>
                    <a:pt x="371" y="126"/>
                    <a:pt x="371" y="127"/>
                    <a:pt x="373" y="127"/>
                  </a:cubicBezTo>
                  <a:cubicBezTo>
                    <a:pt x="379" y="134"/>
                    <a:pt x="362" y="140"/>
                    <a:pt x="360" y="132"/>
                  </a:cubicBezTo>
                  <a:cubicBezTo>
                    <a:pt x="359" y="132"/>
                    <a:pt x="358" y="133"/>
                    <a:pt x="358" y="134"/>
                  </a:cubicBezTo>
                  <a:cubicBezTo>
                    <a:pt x="357" y="134"/>
                    <a:pt x="357" y="133"/>
                    <a:pt x="356" y="133"/>
                  </a:cubicBezTo>
                  <a:cubicBezTo>
                    <a:pt x="354" y="133"/>
                    <a:pt x="352" y="134"/>
                    <a:pt x="351" y="133"/>
                  </a:cubicBezTo>
                  <a:cubicBezTo>
                    <a:pt x="348" y="134"/>
                    <a:pt x="344" y="134"/>
                    <a:pt x="340" y="134"/>
                  </a:cubicBezTo>
                  <a:cubicBezTo>
                    <a:pt x="337" y="134"/>
                    <a:pt x="329" y="135"/>
                    <a:pt x="324" y="136"/>
                  </a:cubicBezTo>
                  <a:cubicBezTo>
                    <a:pt x="322" y="136"/>
                    <a:pt x="320" y="135"/>
                    <a:pt x="318" y="135"/>
                  </a:cubicBezTo>
                  <a:cubicBezTo>
                    <a:pt x="317" y="136"/>
                    <a:pt x="317" y="136"/>
                    <a:pt x="316" y="137"/>
                  </a:cubicBezTo>
                  <a:cubicBezTo>
                    <a:pt x="312" y="138"/>
                    <a:pt x="309" y="140"/>
                    <a:pt x="305" y="140"/>
                  </a:cubicBezTo>
                  <a:cubicBezTo>
                    <a:pt x="303" y="142"/>
                    <a:pt x="300" y="143"/>
                    <a:pt x="298" y="145"/>
                  </a:cubicBezTo>
                  <a:cubicBezTo>
                    <a:pt x="298" y="146"/>
                    <a:pt x="298" y="146"/>
                    <a:pt x="298" y="148"/>
                  </a:cubicBezTo>
                  <a:cubicBezTo>
                    <a:pt x="297" y="147"/>
                    <a:pt x="296" y="147"/>
                    <a:pt x="296" y="146"/>
                  </a:cubicBezTo>
                  <a:cubicBezTo>
                    <a:pt x="288" y="148"/>
                    <a:pt x="281" y="153"/>
                    <a:pt x="274" y="155"/>
                  </a:cubicBezTo>
                  <a:cubicBezTo>
                    <a:pt x="269" y="158"/>
                    <a:pt x="265" y="160"/>
                    <a:pt x="261" y="162"/>
                  </a:cubicBezTo>
                  <a:cubicBezTo>
                    <a:pt x="255" y="166"/>
                    <a:pt x="248" y="168"/>
                    <a:pt x="243" y="172"/>
                  </a:cubicBezTo>
                  <a:cubicBezTo>
                    <a:pt x="243" y="173"/>
                    <a:pt x="244" y="173"/>
                    <a:pt x="243" y="174"/>
                  </a:cubicBezTo>
                  <a:cubicBezTo>
                    <a:pt x="241" y="174"/>
                    <a:pt x="238" y="174"/>
                    <a:pt x="237" y="176"/>
                  </a:cubicBezTo>
                  <a:cubicBezTo>
                    <a:pt x="237" y="177"/>
                    <a:pt x="237" y="179"/>
                    <a:pt x="237" y="180"/>
                  </a:cubicBezTo>
                  <a:cubicBezTo>
                    <a:pt x="237" y="182"/>
                    <a:pt x="237" y="185"/>
                    <a:pt x="237" y="187"/>
                  </a:cubicBezTo>
                  <a:cubicBezTo>
                    <a:pt x="237" y="190"/>
                    <a:pt x="236" y="193"/>
                    <a:pt x="235" y="196"/>
                  </a:cubicBezTo>
                  <a:cubicBezTo>
                    <a:pt x="234" y="201"/>
                    <a:pt x="232" y="206"/>
                    <a:pt x="231" y="211"/>
                  </a:cubicBezTo>
                  <a:cubicBezTo>
                    <a:pt x="230" y="214"/>
                    <a:pt x="229" y="217"/>
                    <a:pt x="229" y="221"/>
                  </a:cubicBezTo>
                  <a:cubicBezTo>
                    <a:pt x="227" y="221"/>
                    <a:pt x="226" y="220"/>
                    <a:pt x="224" y="221"/>
                  </a:cubicBezTo>
                  <a:cubicBezTo>
                    <a:pt x="224" y="220"/>
                    <a:pt x="223" y="221"/>
                    <a:pt x="223" y="219"/>
                  </a:cubicBezTo>
                  <a:cubicBezTo>
                    <a:pt x="221" y="218"/>
                    <a:pt x="218" y="217"/>
                    <a:pt x="215" y="216"/>
                  </a:cubicBezTo>
                  <a:cubicBezTo>
                    <a:pt x="213" y="215"/>
                    <a:pt x="211" y="213"/>
                    <a:pt x="209" y="213"/>
                  </a:cubicBezTo>
                  <a:cubicBezTo>
                    <a:pt x="208" y="212"/>
                    <a:pt x="207" y="213"/>
                    <a:pt x="206" y="212"/>
                  </a:cubicBezTo>
                  <a:cubicBezTo>
                    <a:pt x="203" y="211"/>
                    <a:pt x="199" y="209"/>
                    <a:pt x="195" y="207"/>
                  </a:cubicBezTo>
                  <a:cubicBezTo>
                    <a:pt x="193" y="206"/>
                    <a:pt x="190" y="204"/>
                    <a:pt x="188" y="203"/>
                  </a:cubicBezTo>
                  <a:cubicBezTo>
                    <a:pt x="183" y="201"/>
                    <a:pt x="178" y="198"/>
                    <a:pt x="172" y="197"/>
                  </a:cubicBezTo>
                  <a:cubicBezTo>
                    <a:pt x="172" y="199"/>
                    <a:pt x="175" y="199"/>
                    <a:pt x="177" y="200"/>
                  </a:cubicBezTo>
                  <a:cubicBezTo>
                    <a:pt x="180" y="202"/>
                    <a:pt x="183" y="205"/>
                    <a:pt x="187" y="206"/>
                  </a:cubicBezTo>
                  <a:cubicBezTo>
                    <a:pt x="187" y="207"/>
                    <a:pt x="188" y="207"/>
                    <a:pt x="188" y="208"/>
                  </a:cubicBezTo>
                  <a:cubicBezTo>
                    <a:pt x="190" y="208"/>
                    <a:pt x="191" y="209"/>
                    <a:pt x="193" y="210"/>
                  </a:cubicBezTo>
                  <a:cubicBezTo>
                    <a:pt x="194" y="211"/>
                    <a:pt x="197" y="212"/>
                    <a:pt x="197" y="213"/>
                  </a:cubicBezTo>
                  <a:cubicBezTo>
                    <a:pt x="205" y="217"/>
                    <a:pt x="212" y="220"/>
                    <a:pt x="219" y="224"/>
                  </a:cubicBezTo>
                  <a:cubicBezTo>
                    <a:pt x="219" y="225"/>
                    <a:pt x="219" y="227"/>
                    <a:pt x="220" y="227"/>
                  </a:cubicBezTo>
                  <a:cubicBezTo>
                    <a:pt x="220" y="228"/>
                    <a:pt x="219" y="229"/>
                    <a:pt x="219" y="230"/>
                  </a:cubicBezTo>
                  <a:cubicBezTo>
                    <a:pt x="220" y="230"/>
                    <a:pt x="221" y="229"/>
                    <a:pt x="222" y="229"/>
                  </a:cubicBezTo>
                  <a:cubicBezTo>
                    <a:pt x="223" y="230"/>
                    <a:pt x="221" y="231"/>
                    <a:pt x="220" y="232"/>
                  </a:cubicBezTo>
                  <a:cubicBezTo>
                    <a:pt x="216" y="239"/>
                    <a:pt x="210" y="245"/>
                    <a:pt x="205" y="251"/>
                  </a:cubicBezTo>
                  <a:cubicBezTo>
                    <a:pt x="205" y="252"/>
                    <a:pt x="205" y="251"/>
                    <a:pt x="206" y="251"/>
                  </a:cubicBezTo>
                  <a:cubicBezTo>
                    <a:pt x="208" y="254"/>
                    <a:pt x="210" y="256"/>
                    <a:pt x="212" y="259"/>
                  </a:cubicBezTo>
                  <a:cubicBezTo>
                    <a:pt x="210" y="261"/>
                    <a:pt x="206" y="255"/>
                    <a:pt x="205" y="251"/>
                  </a:cubicBezTo>
                  <a:cubicBezTo>
                    <a:pt x="204" y="252"/>
                    <a:pt x="204" y="252"/>
                    <a:pt x="204" y="252"/>
                  </a:cubicBezTo>
                  <a:cubicBezTo>
                    <a:pt x="200" y="250"/>
                    <a:pt x="198" y="246"/>
                    <a:pt x="194" y="243"/>
                  </a:cubicBezTo>
                  <a:cubicBezTo>
                    <a:pt x="194" y="242"/>
                    <a:pt x="194" y="242"/>
                    <a:pt x="194" y="242"/>
                  </a:cubicBezTo>
                  <a:cubicBezTo>
                    <a:pt x="186" y="232"/>
                    <a:pt x="178" y="221"/>
                    <a:pt x="169" y="211"/>
                  </a:cubicBezTo>
                  <a:cubicBezTo>
                    <a:pt x="167" y="211"/>
                    <a:pt x="166" y="209"/>
                    <a:pt x="165" y="208"/>
                  </a:cubicBezTo>
                  <a:cubicBezTo>
                    <a:pt x="165" y="212"/>
                    <a:pt x="168" y="213"/>
                    <a:pt x="170" y="215"/>
                  </a:cubicBezTo>
                  <a:cubicBezTo>
                    <a:pt x="171" y="217"/>
                    <a:pt x="172" y="219"/>
                    <a:pt x="173" y="220"/>
                  </a:cubicBezTo>
                  <a:cubicBezTo>
                    <a:pt x="176" y="223"/>
                    <a:pt x="178" y="225"/>
                    <a:pt x="180" y="227"/>
                  </a:cubicBezTo>
                  <a:cubicBezTo>
                    <a:pt x="181" y="230"/>
                    <a:pt x="184" y="231"/>
                    <a:pt x="185" y="233"/>
                  </a:cubicBezTo>
                  <a:cubicBezTo>
                    <a:pt x="186" y="234"/>
                    <a:pt x="187" y="236"/>
                    <a:pt x="188" y="238"/>
                  </a:cubicBezTo>
                  <a:cubicBezTo>
                    <a:pt x="192" y="241"/>
                    <a:pt x="196" y="244"/>
                    <a:pt x="197" y="250"/>
                  </a:cubicBezTo>
                  <a:cubicBezTo>
                    <a:pt x="193" y="249"/>
                    <a:pt x="192" y="245"/>
                    <a:pt x="190" y="243"/>
                  </a:cubicBezTo>
                  <a:cubicBezTo>
                    <a:pt x="185" y="236"/>
                    <a:pt x="178" y="230"/>
                    <a:pt x="173" y="223"/>
                  </a:cubicBezTo>
                  <a:cubicBezTo>
                    <a:pt x="172" y="222"/>
                    <a:pt x="171" y="220"/>
                    <a:pt x="169" y="219"/>
                  </a:cubicBezTo>
                  <a:cubicBezTo>
                    <a:pt x="167" y="215"/>
                    <a:pt x="164" y="213"/>
                    <a:pt x="161" y="210"/>
                  </a:cubicBezTo>
                  <a:cubicBezTo>
                    <a:pt x="161" y="210"/>
                    <a:pt x="160" y="211"/>
                    <a:pt x="159" y="211"/>
                  </a:cubicBezTo>
                  <a:cubicBezTo>
                    <a:pt x="160" y="212"/>
                    <a:pt x="160" y="211"/>
                    <a:pt x="161" y="211"/>
                  </a:cubicBezTo>
                  <a:cubicBezTo>
                    <a:pt x="166" y="218"/>
                    <a:pt x="171" y="222"/>
                    <a:pt x="176" y="228"/>
                  </a:cubicBezTo>
                  <a:cubicBezTo>
                    <a:pt x="175" y="229"/>
                    <a:pt x="173" y="227"/>
                    <a:pt x="174" y="226"/>
                  </a:cubicBezTo>
                  <a:cubicBezTo>
                    <a:pt x="168" y="222"/>
                    <a:pt x="163" y="217"/>
                    <a:pt x="159" y="211"/>
                  </a:cubicBezTo>
                  <a:cubicBezTo>
                    <a:pt x="157" y="211"/>
                    <a:pt x="157" y="212"/>
                    <a:pt x="155" y="212"/>
                  </a:cubicBezTo>
                  <a:cubicBezTo>
                    <a:pt x="155" y="213"/>
                    <a:pt x="156" y="214"/>
                    <a:pt x="156" y="213"/>
                  </a:cubicBezTo>
                  <a:cubicBezTo>
                    <a:pt x="156" y="214"/>
                    <a:pt x="156" y="214"/>
                    <a:pt x="156" y="214"/>
                  </a:cubicBezTo>
                  <a:cubicBezTo>
                    <a:pt x="157" y="215"/>
                    <a:pt x="158" y="215"/>
                    <a:pt x="159" y="216"/>
                  </a:cubicBezTo>
                  <a:cubicBezTo>
                    <a:pt x="159" y="217"/>
                    <a:pt x="159" y="217"/>
                    <a:pt x="159" y="218"/>
                  </a:cubicBezTo>
                  <a:cubicBezTo>
                    <a:pt x="160" y="219"/>
                    <a:pt x="162" y="219"/>
                    <a:pt x="162" y="221"/>
                  </a:cubicBezTo>
                  <a:cubicBezTo>
                    <a:pt x="163" y="221"/>
                    <a:pt x="163" y="221"/>
                    <a:pt x="164" y="222"/>
                  </a:cubicBezTo>
                  <a:cubicBezTo>
                    <a:pt x="166" y="225"/>
                    <a:pt x="167" y="226"/>
                    <a:pt x="170" y="228"/>
                  </a:cubicBezTo>
                  <a:cubicBezTo>
                    <a:pt x="176" y="235"/>
                    <a:pt x="185" y="244"/>
                    <a:pt x="191" y="251"/>
                  </a:cubicBezTo>
                  <a:cubicBezTo>
                    <a:pt x="192" y="251"/>
                    <a:pt x="193" y="251"/>
                    <a:pt x="194" y="252"/>
                  </a:cubicBezTo>
                  <a:cubicBezTo>
                    <a:pt x="194" y="253"/>
                    <a:pt x="193" y="252"/>
                    <a:pt x="193" y="253"/>
                  </a:cubicBezTo>
                  <a:cubicBezTo>
                    <a:pt x="194" y="253"/>
                    <a:pt x="194" y="253"/>
                    <a:pt x="194" y="253"/>
                  </a:cubicBezTo>
                  <a:cubicBezTo>
                    <a:pt x="194" y="255"/>
                    <a:pt x="195" y="256"/>
                    <a:pt x="197" y="257"/>
                  </a:cubicBezTo>
                  <a:cubicBezTo>
                    <a:pt x="197" y="258"/>
                    <a:pt x="196" y="257"/>
                    <a:pt x="196" y="258"/>
                  </a:cubicBezTo>
                  <a:cubicBezTo>
                    <a:pt x="194" y="257"/>
                    <a:pt x="195" y="256"/>
                    <a:pt x="193" y="255"/>
                  </a:cubicBezTo>
                  <a:cubicBezTo>
                    <a:pt x="190" y="255"/>
                    <a:pt x="188" y="260"/>
                    <a:pt x="185" y="259"/>
                  </a:cubicBezTo>
                  <a:cubicBezTo>
                    <a:pt x="184" y="261"/>
                    <a:pt x="181" y="261"/>
                    <a:pt x="180" y="262"/>
                  </a:cubicBezTo>
                  <a:cubicBezTo>
                    <a:pt x="183" y="268"/>
                    <a:pt x="188" y="271"/>
                    <a:pt x="191" y="277"/>
                  </a:cubicBezTo>
                  <a:cubicBezTo>
                    <a:pt x="194" y="282"/>
                    <a:pt x="198" y="287"/>
                    <a:pt x="203" y="291"/>
                  </a:cubicBezTo>
                  <a:cubicBezTo>
                    <a:pt x="203" y="292"/>
                    <a:pt x="204" y="292"/>
                    <a:pt x="204" y="292"/>
                  </a:cubicBezTo>
                  <a:cubicBezTo>
                    <a:pt x="209" y="299"/>
                    <a:pt x="214" y="307"/>
                    <a:pt x="220" y="313"/>
                  </a:cubicBezTo>
                  <a:cubicBezTo>
                    <a:pt x="221" y="314"/>
                    <a:pt x="222" y="313"/>
                    <a:pt x="222" y="314"/>
                  </a:cubicBezTo>
                  <a:cubicBezTo>
                    <a:pt x="223" y="315"/>
                    <a:pt x="221" y="314"/>
                    <a:pt x="221" y="315"/>
                  </a:cubicBezTo>
                  <a:cubicBezTo>
                    <a:pt x="222" y="317"/>
                    <a:pt x="225" y="319"/>
                    <a:pt x="227" y="321"/>
                  </a:cubicBezTo>
                  <a:cubicBezTo>
                    <a:pt x="229" y="324"/>
                    <a:pt x="230" y="327"/>
                    <a:pt x="236" y="327"/>
                  </a:cubicBezTo>
                  <a:cubicBezTo>
                    <a:pt x="239" y="327"/>
                    <a:pt x="243" y="327"/>
                    <a:pt x="247" y="327"/>
                  </a:cubicBezTo>
                  <a:cubicBezTo>
                    <a:pt x="251" y="328"/>
                    <a:pt x="256" y="328"/>
                    <a:pt x="259" y="328"/>
                  </a:cubicBezTo>
                  <a:cubicBezTo>
                    <a:pt x="262" y="328"/>
                    <a:pt x="264" y="327"/>
                    <a:pt x="266" y="328"/>
                  </a:cubicBezTo>
                  <a:cubicBezTo>
                    <a:pt x="268" y="328"/>
                    <a:pt x="271" y="328"/>
                    <a:pt x="272" y="328"/>
                  </a:cubicBezTo>
                  <a:cubicBezTo>
                    <a:pt x="274" y="328"/>
                    <a:pt x="276" y="327"/>
                    <a:pt x="277" y="328"/>
                  </a:cubicBezTo>
                  <a:cubicBezTo>
                    <a:pt x="276" y="329"/>
                    <a:pt x="275" y="329"/>
                    <a:pt x="274" y="331"/>
                  </a:cubicBezTo>
                  <a:cubicBezTo>
                    <a:pt x="275" y="334"/>
                    <a:pt x="278" y="335"/>
                    <a:pt x="280" y="335"/>
                  </a:cubicBezTo>
                  <a:cubicBezTo>
                    <a:pt x="281" y="334"/>
                    <a:pt x="282" y="333"/>
                    <a:pt x="283" y="332"/>
                  </a:cubicBezTo>
                  <a:cubicBezTo>
                    <a:pt x="282" y="328"/>
                    <a:pt x="279" y="326"/>
                    <a:pt x="275" y="325"/>
                  </a:cubicBezTo>
                  <a:cubicBezTo>
                    <a:pt x="275" y="324"/>
                    <a:pt x="277" y="324"/>
                    <a:pt x="279" y="324"/>
                  </a:cubicBezTo>
                  <a:cubicBezTo>
                    <a:pt x="282" y="326"/>
                    <a:pt x="284" y="328"/>
                    <a:pt x="285" y="332"/>
                  </a:cubicBezTo>
                  <a:cubicBezTo>
                    <a:pt x="284" y="333"/>
                    <a:pt x="283" y="336"/>
                    <a:pt x="280" y="336"/>
                  </a:cubicBezTo>
                  <a:cubicBezTo>
                    <a:pt x="276" y="337"/>
                    <a:pt x="273" y="334"/>
                    <a:pt x="272" y="330"/>
                  </a:cubicBezTo>
                  <a:cubicBezTo>
                    <a:pt x="268" y="330"/>
                    <a:pt x="264" y="329"/>
                    <a:pt x="262" y="329"/>
                  </a:cubicBezTo>
                  <a:cubicBezTo>
                    <a:pt x="250" y="330"/>
                    <a:pt x="242" y="328"/>
                    <a:pt x="230" y="330"/>
                  </a:cubicBezTo>
                  <a:cubicBezTo>
                    <a:pt x="230" y="329"/>
                    <a:pt x="230" y="329"/>
                    <a:pt x="229" y="329"/>
                  </a:cubicBezTo>
                  <a:cubicBezTo>
                    <a:pt x="229" y="329"/>
                    <a:pt x="229" y="328"/>
                    <a:pt x="229" y="328"/>
                  </a:cubicBezTo>
                  <a:cubicBezTo>
                    <a:pt x="225" y="324"/>
                    <a:pt x="223" y="319"/>
                    <a:pt x="219" y="316"/>
                  </a:cubicBezTo>
                  <a:cubicBezTo>
                    <a:pt x="217" y="317"/>
                    <a:pt x="216" y="320"/>
                    <a:pt x="213" y="320"/>
                  </a:cubicBezTo>
                  <a:cubicBezTo>
                    <a:pt x="211" y="317"/>
                    <a:pt x="216" y="316"/>
                    <a:pt x="218" y="315"/>
                  </a:cubicBezTo>
                  <a:cubicBezTo>
                    <a:pt x="214" y="309"/>
                    <a:pt x="210" y="304"/>
                    <a:pt x="206" y="298"/>
                  </a:cubicBezTo>
                  <a:cubicBezTo>
                    <a:pt x="205" y="298"/>
                    <a:pt x="206" y="297"/>
                    <a:pt x="205" y="297"/>
                  </a:cubicBezTo>
                  <a:cubicBezTo>
                    <a:pt x="201" y="290"/>
                    <a:pt x="192" y="285"/>
                    <a:pt x="189" y="276"/>
                  </a:cubicBezTo>
                  <a:cubicBezTo>
                    <a:pt x="185" y="272"/>
                    <a:pt x="181" y="267"/>
                    <a:pt x="178" y="263"/>
                  </a:cubicBezTo>
                  <a:cubicBezTo>
                    <a:pt x="173" y="265"/>
                    <a:pt x="168" y="266"/>
                    <a:pt x="163" y="266"/>
                  </a:cubicBezTo>
                  <a:cubicBezTo>
                    <a:pt x="158" y="266"/>
                    <a:pt x="154" y="265"/>
                    <a:pt x="149" y="266"/>
                  </a:cubicBezTo>
                  <a:cubicBezTo>
                    <a:pt x="148" y="281"/>
                    <a:pt x="150" y="297"/>
                    <a:pt x="149" y="313"/>
                  </a:cubicBezTo>
                  <a:cubicBezTo>
                    <a:pt x="151" y="318"/>
                    <a:pt x="150" y="321"/>
                    <a:pt x="150" y="324"/>
                  </a:cubicBezTo>
                  <a:cubicBezTo>
                    <a:pt x="151" y="324"/>
                    <a:pt x="150" y="328"/>
                    <a:pt x="151" y="331"/>
                  </a:cubicBezTo>
                  <a:cubicBezTo>
                    <a:pt x="151" y="332"/>
                    <a:pt x="150" y="331"/>
                    <a:pt x="150" y="331"/>
                  </a:cubicBezTo>
                  <a:cubicBezTo>
                    <a:pt x="150" y="331"/>
                    <a:pt x="150" y="332"/>
                    <a:pt x="150" y="332"/>
                  </a:cubicBezTo>
                  <a:cubicBezTo>
                    <a:pt x="150" y="333"/>
                    <a:pt x="151" y="333"/>
                    <a:pt x="151" y="334"/>
                  </a:cubicBezTo>
                  <a:cubicBezTo>
                    <a:pt x="153" y="333"/>
                    <a:pt x="159" y="333"/>
                    <a:pt x="161" y="332"/>
                  </a:cubicBezTo>
                  <a:cubicBezTo>
                    <a:pt x="162" y="333"/>
                    <a:pt x="161" y="334"/>
                    <a:pt x="161" y="335"/>
                  </a:cubicBezTo>
                  <a:cubicBezTo>
                    <a:pt x="158" y="335"/>
                    <a:pt x="156" y="335"/>
                    <a:pt x="152" y="335"/>
                  </a:cubicBezTo>
                  <a:cubicBezTo>
                    <a:pt x="148" y="336"/>
                    <a:pt x="144" y="338"/>
                    <a:pt x="140" y="337"/>
                  </a:cubicBezTo>
                  <a:cubicBezTo>
                    <a:pt x="139" y="337"/>
                    <a:pt x="139" y="337"/>
                    <a:pt x="138" y="337"/>
                  </a:cubicBezTo>
                  <a:cubicBezTo>
                    <a:pt x="137" y="336"/>
                    <a:pt x="135" y="337"/>
                    <a:pt x="134" y="337"/>
                  </a:cubicBezTo>
                  <a:cubicBezTo>
                    <a:pt x="132" y="337"/>
                    <a:pt x="130" y="336"/>
                    <a:pt x="127" y="336"/>
                  </a:cubicBezTo>
                  <a:cubicBezTo>
                    <a:pt x="127" y="336"/>
                    <a:pt x="126" y="336"/>
                    <a:pt x="126" y="336"/>
                  </a:cubicBezTo>
                  <a:cubicBezTo>
                    <a:pt x="123" y="337"/>
                    <a:pt x="120" y="335"/>
                    <a:pt x="117" y="335"/>
                  </a:cubicBezTo>
                  <a:cubicBezTo>
                    <a:pt x="114" y="334"/>
                    <a:pt x="111" y="335"/>
                    <a:pt x="109" y="334"/>
                  </a:cubicBezTo>
                  <a:cubicBezTo>
                    <a:pt x="106" y="333"/>
                    <a:pt x="103" y="332"/>
                    <a:pt x="100" y="331"/>
                  </a:cubicBezTo>
                  <a:cubicBezTo>
                    <a:pt x="98" y="331"/>
                    <a:pt x="96" y="330"/>
                    <a:pt x="95" y="330"/>
                  </a:cubicBezTo>
                  <a:cubicBezTo>
                    <a:pt x="93" y="330"/>
                    <a:pt x="92" y="333"/>
                    <a:pt x="91" y="334"/>
                  </a:cubicBezTo>
                  <a:cubicBezTo>
                    <a:pt x="89" y="335"/>
                    <a:pt x="87" y="338"/>
                    <a:pt x="86" y="339"/>
                  </a:cubicBezTo>
                  <a:cubicBezTo>
                    <a:pt x="86" y="340"/>
                    <a:pt x="87" y="340"/>
                    <a:pt x="87" y="341"/>
                  </a:cubicBezTo>
                  <a:cubicBezTo>
                    <a:pt x="86" y="341"/>
                    <a:pt x="84" y="341"/>
                    <a:pt x="84" y="343"/>
                  </a:cubicBezTo>
                  <a:cubicBezTo>
                    <a:pt x="83" y="342"/>
                    <a:pt x="83" y="342"/>
                    <a:pt x="82" y="343"/>
                  </a:cubicBezTo>
                  <a:cubicBezTo>
                    <a:pt x="82" y="343"/>
                    <a:pt x="82" y="345"/>
                    <a:pt x="81" y="346"/>
                  </a:cubicBezTo>
                  <a:cubicBezTo>
                    <a:pt x="80" y="345"/>
                    <a:pt x="79" y="346"/>
                    <a:pt x="78" y="346"/>
                  </a:cubicBezTo>
                  <a:cubicBezTo>
                    <a:pt x="77" y="344"/>
                    <a:pt x="80" y="344"/>
                    <a:pt x="80" y="342"/>
                  </a:cubicBezTo>
                  <a:cubicBezTo>
                    <a:pt x="69" y="345"/>
                    <a:pt x="58" y="343"/>
                    <a:pt x="46" y="343"/>
                  </a:cubicBezTo>
                  <a:cubicBezTo>
                    <a:pt x="43" y="344"/>
                    <a:pt x="35" y="345"/>
                    <a:pt x="31" y="345"/>
                  </a:cubicBezTo>
                  <a:cubicBezTo>
                    <a:pt x="27" y="346"/>
                    <a:pt x="22" y="347"/>
                    <a:pt x="18" y="348"/>
                  </a:cubicBezTo>
                  <a:cubicBezTo>
                    <a:pt x="18" y="349"/>
                    <a:pt x="17" y="349"/>
                    <a:pt x="16" y="350"/>
                  </a:cubicBezTo>
                  <a:cubicBezTo>
                    <a:pt x="14" y="351"/>
                    <a:pt x="8" y="353"/>
                    <a:pt x="5" y="351"/>
                  </a:cubicBezTo>
                  <a:cubicBezTo>
                    <a:pt x="4" y="350"/>
                    <a:pt x="0" y="345"/>
                    <a:pt x="3" y="343"/>
                  </a:cubicBezTo>
                  <a:cubicBezTo>
                    <a:pt x="6" y="343"/>
                    <a:pt x="8" y="341"/>
                    <a:pt x="11" y="341"/>
                  </a:cubicBezTo>
                  <a:cubicBezTo>
                    <a:pt x="14" y="342"/>
                    <a:pt x="15" y="344"/>
                    <a:pt x="16" y="345"/>
                  </a:cubicBezTo>
                  <a:cubicBezTo>
                    <a:pt x="28" y="345"/>
                    <a:pt x="41" y="342"/>
                    <a:pt x="54" y="342"/>
                  </a:cubicBezTo>
                  <a:cubicBezTo>
                    <a:pt x="63" y="342"/>
                    <a:pt x="71" y="342"/>
                    <a:pt x="78" y="340"/>
                  </a:cubicBezTo>
                  <a:cubicBezTo>
                    <a:pt x="82" y="339"/>
                    <a:pt x="84" y="339"/>
                    <a:pt x="86" y="336"/>
                  </a:cubicBezTo>
                  <a:cubicBezTo>
                    <a:pt x="88" y="335"/>
                    <a:pt x="89" y="333"/>
                    <a:pt x="91" y="331"/>
                  </a:cubicBezTo>
                  <a:cubicBezTo>
                    <a:pt x="92" y="330"/>
                    <a:pt x="92" y="330"/>
                    <a:pt x="93" y="329"/>
                  </a:cubicBezTo>
                  <a:cubicBezTo>
                    <a:pt x="90" y="327"/>
                    <a:pt x="87" y="325"/>
                    <a:pt x="84" y="325"/>
                  </a:cubicBezTo>
                  <a:cubicBezTo>
                    <a:pt x="82" y="323"/>
                    <a:pt x="81" y="322"/>
                    <a:pt x="79" y="321"/>
                  </a:cubicBezTo>
                  <a:cubicBezTo>
                    <a:pt x="78" y="321"/>
                    <a:pt x="77" y="322"/>
                    <a:pt x="76" y="322"/>
                  </a:cubicBezTo>
                  <a:cubicBezTo>
                    <a:pt x="77" y="321"/>
                    <a:pt x="76" y="321"/>
                    <a:pt x="76" y="321"/>
                  </a:cubicBezTo>
                  <a:cubicBezTo>
                    <a:pt x="75" y="321"/>
                    <a:pt x="76" y="321"/>
                    <a:pt x="76" y="320"/>
                  </a:cubicBezTo>
                  <a:cubicBezTo>
                    <a:pt x="71" y="317"/>
                    <a:pt x="66" y="313"/>
                    <a:pt x="61" y="311"/>
                  </a:cubicBezTo>
                  <a:cubicBezTo>
                    <a:pt x="60" y="309"/>
                    <a:pt x="60" y="308"/>
                    <a:pt x="59" y="307"/>
                  </a:cubicBezTo>
                  <a:cubicBezTo>
                    <a:pt x="59" y="304"/>
                    <a:pt x="62" y="302"/>
                    <a:pt x="63" y="299"/>
                  </a:cubicBezTo>
                  <a:cubicBezTo>
                    <a:pt x="63" y="299"/>
                    <a:pt x="64" y="298"/>
                    <a:pt x="65" y="297"/>
                  </a:cubicBezTo>
                  <a:cubicBezTo>
                    <a:pt x="66" y="295"/>
                    <a:pt x="66" y="294"/>
                    <a:pt x="68" y="293"/>
                  </a:cubicBezTo>
                  <a:cubicBezTo>
                    <a:pt x="69" y="290"/>
                    <a:pt x="72" y="287"/>
                    <a:pt x="74" y="285"/>
                  </a:cubicBezTo>
                  <a:cubicBezTo>
                    <a:pt x="76" y="281"/>
                    <a:pt x="79" y="276"/>
                    <a:pt x="81" y="273"/>
                  </a:cubicBezTo>
                  <a:cubicBezTo>
                    <a:pt x="82" y="272"/>
                    <a:pt x="83" y="271"/>
                    <a:pt x="84" y="270"/>
                  </a:cubicBezTo>
                  <a:cubicBezTo>
                    <a:pt x="86" y="266"/>
                    <a:pt x="86" y="262"/>
                    <a:pt x="90" y="260"/>
                  </a:cubicBezTo>
                  <a:cubicBezTo>
                    <a:pt x="91" y="256"/>
                    <a:pt x="95" y="253"/>
                    <a:pt x="97" y="250"/>
                  </a:cubicBezTo>
                  <a:cubicBezTo>
                    <a:pt x="98" y="250"/>
                    <a:pt x="98" y="249"/>
                    <a:pt x="99" y="249"/>
                  </a:cubicBezTo>
                  <a:cubicBezTo>
                    <a:pt x="99" y="249"/>
                    <a:pt x="99" y="247"/>
                    <a:pt x="100" y="246"/>
                  </a:cubicBezTo>
                  <a:cubicBezTo>
                    <a:pt x="105" y="248"/>
                    <a:pt x="109" y="252"/>
                    <a:pt x="115" y="254"/>
                  </a:cubicBezTo>
                  <a:cubicBezTo>
                    <a:pt x="115" y="253"/>
                    <a:pt x="115" y="253"/>
                    <a:pt x="116" y="252"/>
                  </a:cubicBezTo>
                  <a:cubicBezTo>
                    <a:pt x="116" y="253"/>
                    <a:pt x="117" y="253"/>
                    <a:pt x="117" y="252"/>
                  </a:cubicBezTo>
                  <a:cubicBezTo>
                    <a:pt x="117" y="252"/>
                    <a:pt x="117" y="253"/>
                    <a:pt x="117" y="254"/>
                  </a:cubicBezTo>
                  <a:cubicBezTo>
                    <a:pt x="126" y="258"/>
                    <a:pt x="136" y="259"/>
                    <a:pt x="146" y="259"/>
                  </a:cubicBezTo>
                  <a:cubicBezTo>
                    <a:pt x="146" y="256"/>
                    <a:pt x="147" y="252"/>
                    <a:pt x="145" y="250"/>
                  </a:cubicBezTo>
                  <a:cubicBezTo>
                    <a:pt x="147" y="249"/>
                    <a:pt x="145" y="245"/>
                    <a:pt x="145" y="243"/>
                  </a:cubicBezTo>
                  <a:cubicBezTo>
                    <a:pt x="145" y="238"/>
                    <a:pt x="145" y="234"/>
                    <a:pt x="145" y="229"/>
                  </a:cubicBezTo>
                  <a:cubicBezTo>
                    <a:pt x="144" y="225"/>
                    <a:pt x="144" y="220"/>
                    <a:pt x="144" y="216"/>
                  </a:cubicBezTo>
                  <a:cubicBezTo>
                    <a:pt x="143" y="216"/>
                    <a:pt x="143" y="216"/>
                    <a:pt x="143" y="215"/>
                  </a:cubicBezTo>
                  <a:cubicBezTo>
                    <a:pt x="136" y="215"/>
                    <a:pt x="133" y="213"/>
                    <a:pt x="129" y="210"/>
                  </a:cubicBezTo>
                  <a:cubicBezTo>
                    <a:pt x="124" y="210"/>
                    <a:pt x="124" y="218"/>
                    <a:pt x="120" y="218"/>
                  </a:cubicBezTo>
                  <a:cubicBezTo>
                    <a:pt x="122" y="215"/>
                    <a:pt x="124" y="212"/>
                    <a:pt x="126" y="208"/>
                  </a:cubicBezTo>
                  <a:cubicBezTo>
                    <a:pt x="123" y="204"/>
                    <a:pt x="121" y="210"/>
                    <a:pt x="119" y="211"/>
                  </a:cubicBezTo>
                  <a:cubicBezTo>
                    <a:pt x="118" y="208"/>
                    <a:pt x="120" y="207"/>
                    <a:pt x="122" y="205"/>
                  </a:cubicBezTo>
                  <a:cubicBezTo>
                    <a:pt x="119" y="202"/>
                    <a:pt x="116" y="199"/>
                    <a:pt x="114" y="195"/>
                  </a:cubicBezTo>
                  <a:cubicBezTo>
                    <a:pt x="111" y="197"/>
                    <a:pt x="108" y="199"/>
                    <a:pt x="105" y="200"/>
                  </a:cubicBezTo>
                  <a:cubicBezTo>
                    <a:pt x="105" y="198"/>
                    <a:pt x="107" y="197"/>
                    <a:pt x="108" y="196"/>
                  </a:cubicBezTo>
                  <a:cubicBezTo>
                    <a:pt x="108" y="196"/>
                    <a:pt x="107" y="196"/>
                    <a:pt x="107" y="195"/>
                  </a:cubicBezTo>
                  <a:cubicBezTo>
                    <a:pt x="108" y="193"/>
                    <a:pt x="110" y="193"/>
                    <a:pt x="113" y="192"/>
                  </a:cubicBezTo>
                  <a:cubicBezTo>
                    <a:pt x="112" y="189"/>
                    <a:pt x="110" y="186"/>
                    <a:pt x="111" y="181"/>
                  </a:cubicBezTo>
                  <a:cubicBezTo>
                    <a:pt x="108" y="181"/>
                    <a:pt x="104" y="183"/>
                    <a:pt x="102" y="180"/>
                  </a:cubicBezTo>
                  <a:cubicBezTo>
                    <a:pt x="104" y="179"/>
                    <a:pt x="108" y="180"/>
                    <a:pt x="111" y="180"/>
                  </a:cubicBezTo>
                  <a:cubicBezTo>
                    <a:pt x="112" y="179"/>
                    <a:pt x="111" y="177"/>
                    <a:pt x="111" y="176"/>
                  </a:cubicBezTo>
                  <a:cubicBezTo>
                    <a:pt x="112" y="174"/>
                    <a:pt x="114" y="169"/>
                    <a:pt x="115" y="167"/>
                  </a:cubicBezTo>
                  <a:cubicBezTo>
                    <a:pt x="116" y="166"/>
                    <a:pt x="117" y="165"/>
                    <a:pt x="118" y="164"/>
                  </a:cubicBezTo>
                  <a:cubicBezTo>
                    <a:pt x="117" y="163"/>
                    <a:pt x="116" y="162"/>
                    <a:pt x="117" y="161"/>
                  </a:cubicBezTo>
                  <a:cubicBezTo>
                    <a:pt x="118" y="161"/>
                    <a:pt x="119" y="162"/>
                    <a:pt x="120" y="162"/>
                  </a:cubicBezTo>
                  <a:cubicBezTo>
                    <a:pt x="126" y="156"/>
                    <a:pt x="134" y="152"/>
                    <a:pt x="145" y="151"/>
                  </a:cubicBezTo>
                  <a:cubicBezTo>
                    <a:pt x="145" y="151"/>
                    <a:pt x="145" y="150"/>
                    <a:pt x="145" y="150"/>
                  </a:cubicBezTo>
                  <a:cubicBezTo>
                    <a:pt x="143" y="133"/>
                    <a:pt x="144" y="110"/>
                    <a:pt x="142" y="92"/>
                  </a:cubicBezTo>
                  <a:cubicBezTo>
                    <a:pt x="141" y="91"/>
                    <a:pt x="140" y="92"/>
                    <a:pt x="139" y="93"/>
                  </a:cubicBezTo>
                  <a:cubicBezTo>
                    <a:pt x="133" y="91"/>
                    <a:pt x="130" y="93"/>
                    <a:pt x="125" y="93"/>
                  </a:cubicBezTo>
                  <a:cubicBezTo>
                    <a:pt x="111" y="97"/>
                    <a:pt x="100" y="103"/>
                    <a:pt x="89" y="109"/>
                  </a:cubicBezTo>
                  <a:cubicBezTo>
                    <a:pt x="88" y="111"/>
                    <a:pt x="85" y="112"/>
                    <a:pt x="83" y="114"/>
                  </a:cubicBezTo>
                  <a:cubicBezTo>
                    <a:pt x="82" y="115"/>
                    <a:pt x="82" y="117"/>
                    <a:pt x="80" y="117"/>
                  </a:cubicBezTo>
                  <a:cubicBezTo>
                    <a:pt x="78" y="118"/>
                    <a:pt x="77" y="116"/>
                    <a:pt x="75" y="117"/>
                  </a:cubicBezTo>
                  <a:cubicBezTo>
                    <a:pt x="73" y="114"/>
                    <a:pt x="71" y="110"/>
                    <a:pt x="68" y="110"/>
                  </a:cubicBezTo>
                  <a:cubicBezTo>
                    <a:pt x="68" y="107"/>
                    <a:pt x="65" y="105"/>
                    <a:pt x="63" y="104"/>
                  </a:cubicBezTo>
                  <a:cubicBezTo>
                    <a:pt x="63" y="104"/>
                    <a:pt x="63" y="103"/>
                    <a:pt x="63" y="103"/>
                  </a:cubicBezTo>
                  <a:cubicBezTo>
                    <a:pt x="60" y="99"/>
                    <a:pt x="56" y="96"/>
                    <a:pt x="52" y="92"/>
                  </a:cubicBezTo>
                  <a:cubicBezTo>
                    <a:pt x="52" y="92"/>
                    <a:pt x="51" y="92"/>
                    <a:pt x="50" y="92"/>
                  </a:cubicBezTo>
                  <a:cubicBezTo>
                    <a:pt x="50" y="88"/>
                    <a:pt x="47" y="86"/>
                    <a:pt x="44" y="84"/>
                  </a:cubicBezTo>
                  <a:cubicBezTo>
                    <a:pt x="44" y="84"/>
                    <a:pt x="44" y="83"/>
                    <a:pt x="44" y="83"/>
                  </a:cubicBezTo>
                  <a:cubicBezTo>
                    <a:pt x="41" y="80"/>
                    <a:pt x="39" y="77"/>
                    <a:pt x="36" y="76"/>
                  </a:cubicBezTo>
                  <a:cubicBezTo>
                    <a:pt x="35" y="73"/>
                    <a:pt x="33" y="73"/>
                    <a:pt x="32" y="71"/>
                  </a:cubicBezTo>
                  <a:cubicBezTo>
                    <a:pt x="31" y="71"/>
                    <a:pt x="31" y="71"/>
                    <a:pt x="30" y="71"/>
                  </a:cubicBezTo>
                  <a:cubicBezTo>
                    <a:pt x="30" y="69"/>
                    <a:pt x="28" y="68"/>
                    <a:pt x="30" y="66"/>
                  </a:cubicBezTo>
                  <a:cubicBezTo>
                    <a:pt x="34" y="61"/>
                    <a:pt x="44" y="55"/>
                    <a:pt x="50" y="51"/>
                  </a:cubicBezTo>
                  <a:cubicBezTo>
                    <a:pt x="52" y="50"/>
                    <a:pt x="56" y="48"/>
                    <a:pt x="58" y="47"/>
                  </a:cubicBezTo>
                  <a:cubicBezTo>
                    <a:pt x="66" y="41"/>
                    <a:pt x="76" y="38"/>
                    <a:pt x="85" y="33"/>
                  </a:cubicBezTo>
                  <a:cubicBezTo>
                    <a:pt x="75" y="25"/>
                    <a:pt x="67" y="15"/>
                    <a:pt x="57" y="6"/>
                  </a:cubicBezTo>
                  <a:cubicBezTo>
                    <a:pt x="47" y="10"/>
                    <a:pt x="32" y="5"/>
                    <a:pt x="22" y="10"/>
                  </a:cubicBezTo>
                  <a:cubicBezTo>
                    <a:pt x="21" y="10"/>
                    <a:pt x="21" y="10"/>
                    <a:pt x="20" y="9"/>
                  </a:cubicBezTo>
                  <a:cubicBezTo>
                    <a:pt x="17" y="15"/>
                    <a:pt x="8" y="18"/>
                    <a:pt x="5" y="11"/>
                  </a:cubicBezTo>
                  <a:cubicBezTo>
                    <a:pt x="6" y="11"/>
                    <a:pt x="7" y="13"/>
                    <a:pt x="10" y="14"/>
                  </a:cubicBezTo>
                  <a:cubicBezTo>
                    <a:pt x="14" y="15"/>
                    <a:pt x="18" y="12"/>
                    <a:pt x="19" y="9"/>
                  </a:cubicBezTo>
                  <a:cubicBezTo>
                    <a:pt x="19" y="8"/>
                    <a:pt x="18" y="7"/>
                    <a:pt x="19" y="6"/>
                  </a:cubicBezTo>
                  <a:cubicBezTo>
                    <a:pt x="17" y="4"/>
                    <a:pt x="14" y="3"/>
                    <a:pt x="11" y="3"/>
                  </a:cubicBezTo>
                  <a:cubicBezTo>
                    <a:pt x="9" y="4"/>
                    <a:pt x="9" y="6"/>
                    <a:pt x="7" y="6"/>
                  </a:cubicBezTo>
                  <a:cubicBezTo>
                    <a:pt x="7" y="7"/>
                    <a:pt x="7" y="7"/>
                    <a:pt x="7" y="8"/>
                  </a:cubicBezTo>
                  <a:cubicBezTo>
                    <a:pt x="6" y="8"/>
                    <a:pt x="6" y="7"/>
                    <a:pt x="6" y="6"/>
                  </a:cubicBezTo>
                  <a:cubicBezTo>
                    <a:pt x="6" y="6"/>
                    <a:pt x="5" y="7"/>
                    <a:pt x="5" y="7"/>
                  </a:cubicBezTo>
                  <a:cubicBezTo>
                    <a:pt x="6" y="4"/>
                    <a:pt x="10" y="3"/>
                    <a:pt x="12" y="1"/>
                  </a:cubicBezTo>
                  <a:cubicBezTo>
                    <a:pt x="17" y="0"/>
                    <a:pt x="18" y="4"/>
                    <a:pt x="21" y="6"/>
                  </a:cubicBezTo>
                  <a:cubicBezTo>
                    <a:pt x="35" y="6"/>
                    <a:pt x="47" y="8"/>
                    <a:pt x="59" y="5"/>
                  </a:cubicBezTo>
                  <a:cubicBezTo>
                    <a:pt x="60" y="6"/>
                    <a:pt x="63" y="8"/>
                    <a:pt x="63" y="9"/>
                  </a:cubicBezTo>
                  <a:cubicBezTo>
                    <a:pt x="64" y="10"/>
                    <a:pt x="65" y="11"/>
                    <a:pt x="66" y="12"/>
                  </a:cubicBezTo>
                  <a:cubicBezTo>
                    <a:pt x="67" y="12"/>
                    <a:pt x="67" y="14"/>
                    <a:pt x="68" y="14"/>
                  </a:cubicBezTo>
                  <a:cubicBezTo>
                    <a:pt x="69" y="15"/>
                    <a:pt x="70" y="15"/>
                    <a:pt x="70" y="16"/>
                  </a:cubicBezTo>
                  <a:cubicBezTo>
                    <a:pt x="72" y="19"/>
                    <a:pt x="75" y="21"/>
                    <a:pt x="77" y="24"/>
                  </a:cubicBezTo>
                  <a:cubicBezTo>
                    <a:pt x="82" y="25"/>
                    <a:pt x="84" y="30"/>
                    <a:pt x="89" y="32"/>
                  </a:cubicBezTo>
                  <a:cubicBezTo>
                    <a:pt x="99" y="29"/>
                    <a:pt x="114" y="24"/>
                    <a:pt x="124" y="23"/>
                  </a:cubicBezTo>
                  <a:cubicBezTo>
                    <a:pt x="127" y="22"/>
                    <a:pt x="131" y="21"/>
                    <a:pt x="135" y="21"/>
                  </a:cubicBezTo>
                  <a:cubicBezTo>
                    <a:pt x="137" y="21"/>
                    <a:pt x="140" y="21"/>
                    <a:pt x="141" y="23"/>
                  </a:cubicBezTo>
                  <a:cubicBezTo>
                    <a:pt x="141" y="24"/>
                    <a:pt x="140" y="22"/>
                    <a:pt x="139" y="23"/>
                  </a:cubicBezTo>
                  <a:cubicBezTo>
                    <a:pt x="140" y="40"/>
                    <a:pt x="142" y="60"/>
                    <a:pt x="143" y="75"/>
                  </a:cubicBezTo>
                  <a:cubicBezTo>
                    <a:pt x="144" y="76"/>
                    <a:pt x="142" y="76"/>
                    <a:pt x="142" y="77"/>
                  </a:cubicBezTo>
                  <a:cubicBezTo>
                    <a:pt x="143" y="77"/>
                    <a:pt x="143" y="77"/>
                    <a:pt x="144" y="77"/>
                  </a:cubicBezTo>
                  <a:cubicBezTo>
                    <a:pt x="144" y="81"/>
                    <a:pt x="144" y="83"/>
                    <a:pt x="144" y="87"/>
                  </a:cubicBezTo>
                  <a:cubicBezTo>
                    <a:pt x="154" y="89"/>
                    <a:pt x="167" y="90"/>
                    <a:pt x="175" y="95"/>
                  </a:cubicBezTo>
                  <a:cubicBezTo>
                    <a:pt x="176" y="95"/>
                    <a:pt x="176" y="94"/>
                    <a:pt x="177" y="94"/>
                  </a:cubicBezTo>
                  <a:cubicBezTo>
                    <a:pt x="177" y="93"/>
                    <a:pt x="178" y="93"/>
                    <a:pt x="178" y="92"/>
                  </a:cubicBezTo>
                  <a:cubicBezTo>
                    <a:pt x="183" y="85"/>
                    <a:pt x="189" y="78"/>
                    <a:pt x="194" y="69"/>
                  </a:cubicBezTo>
                  <a:cubicBezTo>
                    <a:pt x="195" y="69"/>
                    <a:pt x="195" y="69"/>
                    <a:pt x="196" y="69"/>
                  </a:cubicBezTo>
                  <a:cubicBezTo>
                    <a:pt x="196" y="66"/>
                    <a:pt x="199" y="63"/>
                    <a:pt x="200" y="60"/>
                  </a:cubicBezTo>
                  <a:cubicBezTo>
                    <a:pt x="206" y="54"/>
                    <a:pt x="209" y="48"/>
                    <a:pt x="215" y="43"/>
                  </a:cubicBezTo>
                  <a:cubicBezTo>
                    <a:pt x="216" y="41"/>
                    <a:pt x="219" y="38"/>
                    <a:pt x="220" y="37"/>
                  </a:cubicBezTo>
                  <a:cubicBezTo>
                    <a:pt x="222" y="35"/>
                    <a:pt x="224" y="30"/>
                    <a:pt x="228" y="29"/>
                  </a:cubicBezTo>
                  <a:close/>
                  <a:moveTo>
                    <a:pt x="130" y="25"/>
                  </a:moveTo>
                  <a:cubicBezTo>
                    <a:pt x="128" y="27"/>
                    <a:pt x="127" y="30"/>
                    <a:pt x="126" y="32"/>
                  </a:cubicBezTo>
                  <a:cubicBezTo>
                    <a:pt x="127" y="34"/>
                    <a:pt x="126" y="36"/>
                    <a:pt x="125" y="37"/>
                  </a:cubicBezTo>
                  <a:cubicBezTo>
                    <a:pt x="124" y="44"/>
                    <a:pt x="122" y="52"/>
                    <a:pt x="119" y="57"/>
                  </a:cubicBezTo>
                  <a:cubicBezTo>
                    <a:pt x="119" y="59"/>
                    <a:pt x="118" y="62"/>
                    <a:pt x="116" y="64"/>
                  </a:cubicBezTo>
                  <a:cubicBezTo>
                    <a:pt x="116" y="65"/>
                    <a:pt x="117" y="65"/>
                    <a:pt x="116" y="66"/>
                  </a:cubicBezTo>
                  <a:cubicBezTo>
                    <a:pt x="112" y="75"/>
                    <a:pt x="109" y="85"/>
                    <a:pt x="106" y="96"/>
                  </a:cubicBezTo>
                  <a:cubicBezTo>
                    <a:pt x="109" y="96"/>
                    <a:pt x="111" y="94"/>
                    <a:pt x="114" y="93"/>
                  </a:cubicBezTo>
                  <a:cubicBezTo>
                    <a:pt x="120" y="74"/>
                    <a:pt x="127" y="53"/>
                    <a:pt x="132" y="33"/>
                  </a:cubicBezTo>
                  <a:cubicBezTo>
                    <a:pt x="134" y="31"/>
                    <a:pt x="133" y="27"/>
                    <a:pt x="135" y="26"/>
                  </a:cubicBezTo>
                  <a:cubicBezTo>
                    <a:pt x="136" y="26"/>
                    <a:pt x="137" y="26"/>
                    <a:pt x="137" y="27"/>
                  </a:cubicBezTo>
                  <a:cubicBezTo>
                    <a:pt x="133" y="35"/>
                    <a:pt x="131" y="46"/>
                    <a:pt x="128" y="53"/>
                  </a:cubicBezTo>
                  <a:cubicBezTo>
                    <a:pt x="126" y="67"/>
                    <a:pt x="119" y="77"/>
                    <a:pt x="117" y="92"/>
                  </a:cubicBezTo>
                  <a:cubicBezTo>
                    <a:pt x="118" y="93"/>
                    <a:pt x="119" y="91"/>
                    <a:pt x="120" y="91"/>
                  </a:cubicBezTo>
                  <a:cubicBezTo>
                    <a:pt x="126" y="74"/>
                    <a:pt x="133" y="55"/>
                    <a:pt x="137" y="41"/>
                  </a:cubicBezTo>
                  <a:cubicBezTo>
                    <a:pt x="140" y="38"/>
                    <a:pt x="137" y="31"/>
                    <a:pt x="137" y="25"/>
                  </a:cubicBezTo>
                  <a:cubicBezTo>
                    <a:pt x="136" y="24"/>
                    <a:pt x="133" y="25"/>
                    <a:pt x="130" y="25"/>
                  </a:cubicBezTo>
                  <a:close/>
                  <a:moveTo>
                    <a:pt x="124" y="26"/>
                  </a:moveTo>
                  <a:cubicBezTo>
                    <a:pt x="122" y="30"/>
                    <a:pt x="117" y="35"/>
                    <a:pt x="118" y="39"/>
                  </a:cubicBezTo>
                  <a:cubicBezTo>
                    <a:pt x="113" y="48"/>
                    <a:pt x="112" y="55"/>
                    <a:pt x="108" y="65"/>
                  </a:cubicBezTo>
                  <a:cubicBezTo>
                    <a:pt x="110" y="65"/>
                    <a:pt x="108" y="66"/>
                    <a:pt x="109" y="66"/>
                  </a:cubicBezTo>
                  <a:cubicBezTo>
                    <a:pt x="107" y="69"/>
                    <a:pt x="108" y="72"/>
                    <a:pt x="105" y="75"/>
                  </a:cubicBezTo>
                  <a:cubicBezTo>
                    <a:pt x="105" y="84"/>
                    <a:pt x="98" y="92"/>
                    <a:pt x="97" y="101"/>
                  </a:cubicBezTo>
                  <a:cubicBezTo>
                    <a:pt x="99" y="100"/>
                    <a:pt x="101" y="99"/>
                    <a:pt x="103" y="98"/>
                  </a:cubicBezTo>
                  <a:cubicBezTo>
                    <a:pt x="103" y="97"/>
                    <a:pt x="104" y="96"/>
                    <a:pt x="103" y="95"/>
                  </a:cubicBezTo>
                  <a:cubicBezTo>
                    <a:pt x="105" y="93"/>
                    <a:pt x="106" y="91"/>
                    <a:pt x="107" y="89"/>
                  </a:cubicBezTo>
                  <a:cubicBezTo>
                    <a:pt x="108" y="84"/>
                    <a:pt x="110" y="79"/>
                    <a:pt x="111" y="75"/>
                  </a:cubicBezTo>
                  <a:cubicBezTo>
                    <a:pt x="111" y="73"/>
                    <a:pt x="113" y="72"/>
                    <a:pt x="113" y="70"/>
                  </a:cubicBezTo>
                  <a:cubicBezTo>
                    <a:pt x="114" y="68"/>
                    <a:pt x="114" y="65"/>
                    <a:pt x="115" y="63"/>
                  </a:cubicBezTo>
                  <a:cubicBezTo>
                    <a:pt x="116" y="62"/>
                    <a:pt x="117" y="61"/>
                    <a:pt x="117" y="60"/>
                  </a:cubicBezTo>
                  <a:cubicBezTo>
                    <a:pt x="118" y="58"/>
                    <a:pt x="118" y="56"/>
                    <a:pt x="118" y="54"/>
                  </a:cubicBezTo>
                  <a:cubicBezTo>
                    <a:pt x="119" y="54"/>
                    <a:pt x="119" y="53"/>
                    <a:pt x="120" y="52"/>
                  </a:cubicBezTo>
                  <a:cubicBezTo>
                    <a:pt x="123" y="43"/>
                    <a:pt x="124" y="35"/>
                    <a:pt x="127" y="25"/>
                  </a:cubicBezTo>
                  <a:cubicBezTo>
                    <a:pt x="126" y="25"/>
                    <a:pt x="125" y="26"/>
                    <a:pt x="124" y="26"/>
                  </a:cubicBezTo>
                  <a:close/>
                  <a:moveTo>
                    <a:pt x="115" y="28"/>
                  </a:moveTo>
                  <a:cubicBezTo>
                    <a:pt x="115" y="34"/>
                    <a:pt x="110" y="38"/>
                    <a:pt x="110" y="43"/>
                  </a:cubicBezTo>
                  <a:cubicBezTo>
                    <a:pt x="109" y="43"/>
                    <a:pt x="109" y="43"/>
                    <a:pt x="109" y="44"/>
                  </a:cubicBezTo>
                  <a:cubicBezTo>
                    <a:pt x="108" y="45"/>
                    <a:pt x="109" y="44"/>
                    <a:pt x="109" y="46"/>
                  </a:cubicBezTo>
                  <a:cubicBezTo>
                    <a:pt x="106" y="48"/>
                    <a:pt x="108" y="51"/>
                    <a:pt x="106" y="54"/>
                  </a:cubicBezTo>
                  <a:cubicBezTo>
                    <a:pt x="106" y="56"/>
                    <a:pt x="104" y="58"/>
                    <a:pt x="104" y="60"/>
                  </a:cubicBezTo>
                  <a:cubicBezTo>
                    <a:pt x="104" y="61"/>
                    <a:pt x="103" y="62"/>
                    <a:pt x="103" y="63"/>
                  </a:cubicBezTo>
                  <a:cubicBezTo>
                    <a:pt x="103" y="63"/>
                    <a:pt x="103" y="64"/>
                    <a:pt x="103" y="65"/>
                  </a:cubicBezTo>
                  <a:cubicBezTo>
                    <a:pt x="102" y="66"/>
                    <a:pt x="102" y="68"/>
                    <a:pt x="101" y="68"/>
                  </a:cubicBezTo>
                  <a:cubicBezTo>
                    <a:pt x="99" y="82"/>
                    <a:pt x="90" y="94"/>
                    <a:pt x="88" y="106"/>
                  </a:cubicBezTo>
                  <a:cubicBezTo>
                    <a:pt x="95" y="105"/>
                    <a:pt x="95" y="98"/>
                    <a:pt x="98" y="93"/>
                  </a:cubicBezTo>
                  <a:cubicBezTo>
                    <a:pt x="98" y="89"/>
                    <a:pt x="101" y="86"/>
                    <a:pt x="102" y="83"/>
                  </a:cubicBezTo>
                  <a:cubicBezTo>
                    <a:pt x="104" y="79"/>
                    <a:pt x="105" y="73"/>
                    <a:pt x="106" y="68"/>
                  </a:cubicBezTo>
                  <a:cubicBezTo>
                    <a:pt x="108" y="64"/>
                    <a:pt x="109" y="58"/>
                    <a:pt x="111" y="54"/>
                  </a:cubicBezTo>
                  <a:cubicBezTo>
                    <a:pt x="113" y="44"/>
                    <a:pt x="117" y="35"/>
                    <a:pt x="120" y="27"/>
                  </a:cubicBezTo>
                  <a:cubicBezTo>
                    <a:pt x="118" y="27"/>
                    <a:pt x="116" y="28"/>
                    <a:pt x="115" y="28"/>
                  </a:cubicBezTo>
                  <a:close/>
                  <a:moveTo>
                    <a:pt x="108" y="30"/>
                  </a:moveTo>
                  <a:cubicBezTo>
                    <a:pt x="109" y="30"/>
                    <a:pt x="110" y="29"/>
                    <a:pt x="110" y="30"/>
                  </a:cubicBezTo>
                  <a:cubicBezTo>
                    <a:pt x="109" y="30"/>
                    <a:pt x="107" y="30"/>
                    <a:pt x="107" y="31"/>
                  </a:cubicBezTo>
                  <a:cubicBezTo>
                    <a:pt x="100" y="47"/>
                    <a:pt x="97" y="61"/>
                    <a:pt x="92" y="77"/>
                  </a:cubicBezTo>
                  <a:cubicBezTo>
                    <a:pt x="91" y="77"/>
                    <a:pt x="91" y="77"/>
                    <a:pt x="91" y="76"/>
                  </a:cubicBezTo>
                  <a:cubicBezTo>
                    <a:pt x="96" y="62"/>
                    <a:pt x="100" y="47"/>
                    <a:pt x="104" y="32"/>
                  </a:cubicBezTo>
                  <a:cubicBezTo>
                    <a:pt x="103" y="31"/>
                    <a:pt x="101" y="33"/>
                    <a:pt x="100" y="33"/>
                  </a:cubicBezTo>
                  <a:cubicBezTo>
                    <a:pt x="99" y="38"/>
                    <a:pt x="95" y="42"/>
                    <a:pt x="95" y="47"/>
                  </a:cubicBezTo>
                  <a:cubicBezTo>
                    <a:pt x="94" y="48"/>
                    <a:pt x="93" y="51"/>
                    <a:pt x="93" y="54"/>
                  </a:cubicBezTo>
                  <a:cubicBezTo>
                    <a:pt x="92" y="56"/>
                    <a:pt x="91" y="58"/>
                    <a:pt x="91" y="61"/>
                  </a:cubicBezTo>
                  <a:cubicBezTo>
                    <a:pt x="89" y="63"/>
                    <a:pt x="88" y="66"/>
                    <a:pt x="88" y="68"/>
                  </a:cubicBezTo>
                  <a:cubicBezTo>
                    <a:pt x="87" y="72"/>
                    <a:pt x="85" y="75"/>
                    <a:pt x="84" y="79"/>
                  </a:cubicBezTo>
                  <a:cubicBezTo>
                    <a:pt x="83" y="84"/>
                    <a:pt x="83" y="89"/>
                    <a:pt x="80" y="93"/>
                  </a:cubicBezTo>
                  <a:cubicBezTo>
                    <a:pt x="80" y="96"/>
                    <a:pt x="79" y="97"/>
                    <a:pt x="78" y="100"/>
                  </a:cubicBezTo>
                  <a:cubicBezTo>
                    <a:pt x="77" y="105"/>
                    <a:pt x="73" y="110"/>
                    <a:pt x="76" y="114"/>
                  </a:cubicBezTo>
                  <a:cubicBezTo>
                    <a:pt x="78" y="114"/>
                    <a:pt x="78" y="113"/>
                    <a:pt x="79" y="113"/>
                  </a:cubicBezTo>
                  <a:cubicBezTo>
                    <a:pt x="79" y="109"/>
                    <a:pt x="80" y="105"/>
                    <a:pt x="82" y="102"/>
                  </a:cubicBezTo>
                  <a:cubicBezTo>
                    <a:pt x="82" y="99"/>
                    <a:pt x="83" y="98"/>
                    <a:pt x="84" y="95"/>
                  </a:cubicBezTo>
                  <a:cubicBezTo>
                    <a:pt x="87" y="89"/>
                    <a:pt x="89" y="84"/>
                    <a:pt x="91" y="77"/>
                  </a:cubicBezTo>
                  <a:cubicBezTo>
                    <a:pt x="91" y="78"/>
                    <a:pt x="92" y="78"/>
                    <a:pt x="92" y="79"/>
                  </a:cubicBezTo>
                  <a:cubicBezTo>
                    <a:pt x="88" y="89"/>
                    <a:pt x="84" y="99"/>
                    <a:pt x="81" y="111"/>
                  </a:cubicBezTo>
                  <a:cubicBezTo>
                    <a:pt x="83" y="110"/>
                    <a:pt x="84" y="109"/>
                    <a:pt x="86" y="108"/>
                  </a:cubicBezTo>
                  <a:cubicBezTo>
                    <a:pt x="86" y="107"/>
                    <a:pt x="86" y="106"/>
                    <a:pt x="86" y="105"/>
                  </a:cubicBezTo>
                  <a:cubicBezTo>
                    <a:pt x="89" y="96"/>
                    <a:pt x="94" y="88"/>
                    <a:pt x="97" y="78"/>
                  </a:cubicBezTo>
                  <a:cubicBezTo>
                    <a:pt x="97" y="78"/>
                    <a:pt x="98" y="78"/>
                    <a:pt x="98" y="77"/>
                  </a:cubicBezTo>
                  <a:cubicBezTo>
                    <a:pt x="97" y="77"/>
                    <a:pt x="98" y="76"/>
                    <a:pt x="97" y="76"/>
                  </a:cubicBezTo>
                  <a:cubicBezTo>
                    <a:pt x="102" y="59"/>
                    <a:pt x="107" y="46"/>
                    <a:pt x="112" y="29"/>
                  </a:cubicBezTo>
                  <a:cubicBezTo>
                    <a:pt x="110" y="29"/>
                    <a:pt x="109" y="28"/>
                    <a:pt x="108" y="30"/>
                  </a:cubicBezTo>
                  <a:close/>
                  <a:moveTo>
                    <a:pt x="92" y="35"/>
                  </a:moveTo>
                  <a:cubicBezTo>
                    <a:pt x="91" y="37"/>
                    <a:pt x="90" y="42"/>
                    <a:pt x="90" y="42"/>
                  </a:cubicBezTo>
                  <a:cubicBezTo>
                    <a:pt x="87" y="47"/>
                    <a:pt x="88" y="54"/>
                    <a:pt x="84" y="58"/>
                  </a:cubicBezTo>
                  <a:cubicBezTo>
                    <a:pt x="84" y="58"/>
                    <a:pt x="85" y="59"/>
                    <a:pt x="84" y="60"/>
                  </a:cubicBezTo>
                  <a:cubicBezTo>
                    <a:pt x="82" y="65"/>
                    <a:pt x="80" y="72"/>
                    <a:pt x="78" y="80"/>
                  </a:cubicBezTo>
                  <a:cubicBezTo>
                    <a:pt x="78" y="81"/>
                    <a:pt x="77" y="81"/>
                    <a:pt x="77" y="81"/>
                  </a:cubicBezTo>
                  <a:cubicBezTo>
                    <a:pt x="76" y="88"/>
                    <a:pt x="74" y="94"/>
                    <a:pt x="71" y="100"/>
                  </a:cubicBezTo>
                  <a:cubicBezTo>
                    <a:pt x="72" y="103"/>
                    <a:pt x="69" y="108"/>
                    <a:pt x="73" y="109"/>
                  </a:cubicBezTo>
                  <a:cubicBezTo>
                    <a:pt x="75" y="106"/>
                    <a:pt x="75" y="102"/>
                    <a:pt x="76" y="98"/>
                  </a:cubicBezTo>
                  <a:cubicBezTo>
                    <a:pt x="79" y="92"/>
                    <a:pt x="81" y="88"/>
                    <a:pt x="83" y="81"/>
                  </a:cubicBezTo>
                  <a:cubicBezTo>
                    <a:pt x="83" y="80"/>
                    <a:pt x="83" y="79"/>
                    <a:pt x="83" y="78"/>
                  </a:cubicBezTo>
                  <a:cubicBezTo>
                    <a:pt x="83" y="76"/>
                    <a:pt x="85" y="74"/>
                    <a:pt x="85" y="72"/>
                  </a:cubicBezTo>
                  <a:cubicBezTo>
                    <a:pt x="89" y="61"/>
                    <a:pt x="93" y="48"/>
                    <a:pt x="96" y="36"/>
                  </a:cubicBezTo>
                  <a:cubicBezTo>
                    <a:pt x="97" y="35"/>
                    <a:pt x="98" y="34"/>
                    <a:pt x="97" y="33"/>
                  </a:cubicBezTo>
                  <a:cubicBezTo>
                    <a:pt x="95" y="34"/>
                    <a:pt x="93" y="34"/>
                    <a:pt x="92" y="35"/>
                  </a:cubicBezTo>
                  <a:close/>
                  <a:moveTo>
                    <a:pt x="73" y="43"/>
                  </a:moveTo>
                  <a:cubicBezTo>
                    <a:pt x="72" y="43"/>
                    <a:pt x="74" y="43"/>
                    <a:pt x="74" y="44"/>
                  </a:cubicBezTo>
                  <a:cubicBezTo>
                    <a:pt x="71" y="51"/>
                    <a:pt x="67" y="57"/>
                    <a:pt x="66" y="65"/>
                  </a:cubicBezTo>
                  <a:cubicBezTo>
                    <a:pt x="65" y="67"/>
                    <a:pt x="64" y="71"/>
                    <a:pt x="64" y="74"/>
                  </a:cubicBezTo>
                  <a:cubicBezTo>
                    <a:pt x="62" y="75"/>
                    <a:pt x="63" y="80"/>
                    <a:pt x="61" y="81"/>
                  </a:cubicBezTo>
                  <a:cubicBezTo>
                    <a:pt x="62" y="85"/>
                    <a:pt x="58" y="90"/>
                    <a:pt x="58" y="95"/>
                  </a:cubicBezTo>
                  <a:cubicBezTo>
                    <a:pt x="61" y="96"/>
                    <a:pt x="62" y="99"/>
                    <a:pt x="64" y="100"/>
                  </a:cubicBezTo>
                  <a:cubicBezTo>
                    <a:pt x="66" y="99"/>
                    <a:pt x="65" y="98"/>
                    <a:pt x="65" y="96"/>
                  </a:cubicBezTo>
                  <a:cubicBezTo>
                    <a:pt x="66" y="94"/>
                    <a:pt x="67" y="92"/>
                    <a:pt x="67" y="90"/>
                  </a:cubicBezTo>
                  <a:cubicBezTo>
                    <a:pt x="68" y="87"/>
                    <a:pt x="69" y="85"/>
                    <a:pt x="69" y="83"/>
                  </a:cubicBezTo>
                  <a:cubicBezTo>
                    <a:pt x="73" y="69"/>
                    <a:pt x="77" y="54"/>
                    <a:pt x="80" y="43"/>
                  </a:cubicBezTo>
                  <a:cubicBezTo>
                    <a:pt x="80" y="42"/>
                    <a:pt x="80" y="41"/>
                    <a:pt x="82" y="40"/>
                  </a:cubicBezTo>
                  <a:cubicBezTo>
                    <a:pt x="82" y="40"/>
                    <a:pt x="83" y="40"/>
                    <a:pt x="83" y="41"/>
                  </a:cubicBezTo>
                  <a:cubicBezTo>
                    <a:pt x="81" y="46"/>
                    <a:pt x="80" y="49"/>
                    <a:pt x="79" y="55"/>
                  </a:cubicBezTo>
                  <a:cubicBezTo>
                    <a:pt x="76" y="58"/>
                    <a:pt x="77" y="64"/>
                    <a:pt x="74" y="68"/>
                  </a:cubicBezTo>
                  <a:cubicBezTo>
                    <a:pt x="74" y="71"/>
                    <a:pt x="72" y="77"/>
                    <a:pt x="71" y="82"/>
                  </a:cubicBezTo>
                  <a:cubicBezTo>
                    <a:pt x="71" y="83"/>
                    <a:pt x="71" y="84"/>
                    <a:pt x="70" y="84"/>
                  </a:cubicBezTo>
                  <a:cubicBezTo>
                    <a:pt x="71" y="85"/>
                    <a:pt x="70" y="86"/>
                    <a:pt x="70" y="87"/>
                  </a:cubicBezTo>
                  <a:cubicBezTo>
                    <a:pt x="69" y="86"/>
                    <a:pt x="70" y="88"/>
                    <a:pt x="69" y="88"/>
                  </a:cubicBezTo>
                  <a:cubicBezTo>
                    <a:pt x="69" y="89"/>
                    <a:pt x="70" y="88"/>
                    <a:pt x="69" y="90"/>
                  </a:cubicBezTo>
                  <a:cubicBezTo>
                    <a:pt x="68" y="94"/>
                    <a:pt x="67" y="99"/>
                    <a:pt x="66" y="103"/>
                  </a:cubicBezTo>
                  <a:cubicBezTo>
                    <a:pt x="67" y="104"/>
                    <a:pt x="68" y="105"/>
                    <a:pt x="69" y="105"/>
                  </a:cubicBezTo>
                  <a:cubicBezTo>
                    <a:pt x="71" y="94"/>
                    <a:pt x="75" y="85"/>
                    <a:pt x="78" y="75"/>
                  </a:cubicBezTo>
                  <a:cubicBezTo>
                    <a:pt x="78" y="73"/>
                    <a:pt x="78" y="71"/>
                    <a:pt x="79" y="69"/>
                  </a:cubicBezTo>
                  <a:cubicBezTo>
                    <a:pt x="79" y="68"/>
                    <a:pt x="80" y="68"/>
                    <a:pt x="80" y="67"/>
                  </a:cubicBezTo>
                  <a:cubicBezTo>
                    <a:pt x="81" y="66"/>
                    <a:pt x="81" y="64"/>
                    <a:pt x="82" y="62"/>
                  </a:cubicBezTo>
                  <a:cubicBezTo>
                    <a:pt x="85" y="54"/>
                    <a:pt x="87" y="46"/>
                    <a:pt x="89" y="37"/>
                  </a:cubicBezTo>
                  <a:cubicBezTo>
                    <a:pt x="83" y="38"/>
                    <a:pt x="79" y="40"/>
                    <a:pt x="73" y="43"/>
                  </a:cubicBezTo>
                  <a:close/>
                  <a:moveTo>
                    <a:pt x="64" y="47"/>
                  </a:moveTo>
                  <a:cubicBezTo>
                    <a:pt x="64" y="47"/>
                    <a:pt x="65" y="47"/>
                    <a:pt x="65" y="48"/>
                  </a:cubicBezTo>
                  <a:cubicBezTo>
                    <a:pt x="58" y="60"/>
                    <a:pt x="56" y="76"/>
                    <a:pt x="53" y="89"/>
                  </a:cubicBezTo>
                  <a:cubicBezTo>
                    <a:pt x="53" y="90"/>
                    <a:pt x="55" y="91"/>
                    <a:pt x="56" y="92"/>
                  </a:cubicBezTo>
                  <a:cubicBezTo>
                    <a:pt x="62" y="77"/>
                    <a:pt x="65" y="59"/>
                    <a:pt x="71" y="44"/>
                  </a:cubicBezTo>
                  <a:cubicBezTo>
                    <a:pt x="71" y="43"/>
                    <a:pt x="71" y="43"/>
                    <a:pt x="70" y="43"/>
                  </a:cubicBezTo>
                  <a:cubicBezTo>
                    <a:pt x="69" y="45"/>
                    <a:pt x="66" y="45"/>
                    <a:pt x="64" y="47"/>
                  </a:cubicBezTo>
                  <a:close/>
                  <a:moveTo>
                    <a:pt x="137" y="46"/>
                  </a:moveTo>
                  <a:cubicBezTo>
                    <a:pt x="132" y="58"/>
                    <a:pt x="130" y="72"/>
                    <a:pt x="123" y="85"/>
                  </a:cubicBezTo>
                  <a:cubicBezTo>
                    <a:pt x="124" y="86"/>
                    <a:pt x="122" y="89"/>
                    <a:pt x="123" y="90"/>
                  </a:cubicBezTo>
                  <a:cubicBezTo>
                    <a:pt x="127" y="90"/>
                    <a:pt x="130" y="89"/>
                    <a:pt x="135" y="89"/>
                  </a:cubicBezTo>
                  <a:cubicBezTo>
                    <a:pt x="137" y="85"/>
                    <a:pt x="138" y="80"/>
                    <a:pt x="140" y="76"/>
                  </a:cubicBezTo>
                  <a:cubicBezTo>
                    <a:pt x="141" y="77"/>
                    <a:pt x="141" y="77"/>
                    <a:pt x="141" y="77"/>
                  </a:cubicBezTo>
                  <a:cubicBezTo>
                    <a:pt x="142" y="74"/>
                    <a:pt x="141" y="72"/>
                    <a:pt x="140" y="69"/>
                  </a:cubicBezTo>
                  <a:cubicBezTo>
                    <a:pt x="138" y="73"/>
                    <a:pt x="137" y="77"/>
                    <a:pt x="135" y="81"/>
                  </a:cubicBezTo>
                  <a:cubicBezTo>
                    <a:pt x="135" y="84"/>
                    <a:pt x="134" y="87"/>
                    <a:pt x="133" y="89"/>
                  </a:cubicBezTo>
                  <a:cubicBezTo>
                    <a:pt x="132" y="88"/>
                    <a:pt x="132" y="88"/>
                    <a:pt x="132" y="87"/>
                  </a:cubicBezTo>
                  <a:cubicBezTo>
                    <a:pt x="135" y="80"/>
                    <a:pt x="136" y="71"/>
                    <a:pt x="140" y="65"/>
                  </a:cubicBezTo>
                  <a:cubicBezTo>
                    <a:pt x="140" y="63"/>
                    <a:pt x="140" y="60"/>
                    <a:pt x="139" y="59"/>
                  </a:cubicBezTo>
                  <a:cubicBezTo>
                    <a:pt x="135" y="69"/>
                    <a:pt x="133" y="79"/>
                    <a:pt x="128" y="88"/>
                  </a:cubicBezTo>
                  <a:cubicBezTo>
                    <a:pt x="128" y="87"/>
                    <a:pt x="127" y="88"/>
                    <a:pt x="127" y="87"/>
                  </a:cubicBezTo>
                  <a:cubicBezTo>
                    <a:pt x="131" y="77"/>
                    <a:pt x="134" y="67"/>
                    <a:pt x="138" y="57"/>
                  </a:cubicBezTo>
                  <a:cubicBezTo>
                    <a:pt x="138" y="56"/>
                    <a:pt x="139" y="56"/>
                    <a:pt x="139" y="55"/>
                  </a:cubicBezTo>
                  <a:cubicBezTo>
                    <a:pt x="139" y="51"/>
                    <a:pt x="139" y="48"/>
                    <a:pt x="138" y="44"/>
                  </a:cubicBezTo>
                  <a:cubicBezTo>
                    <a:pt x="138" y="45"/>
                    <a:pt x="137" y="46"/>
                    <a:pt x="137" y="46"/>
                  </a:cubicBezTo>
                  <a:close/>
                  <a:moveTo>
                    <a:pt x="55" y="52"/>
                  </a:moveTo>
                  <a:cubicBezTo>
                    <a:pt x="55" y="52"/>
                    <a:pt x="56" y="53"/>
                    <a:pt x="56" y="53"/>
                  </a:cubicBezTo>
                  <a:cubicBezTo>
                    <a:pt x="50" y="62"/>
                    <a:pt x="49" y="72"/>
                    <a:pt x="46" y="83"/>
                  </a:cubicBezTo>
                  <a:cubicBezTo>
                    <a:pt x="48" y="84"/>
                    <a:pt x="49" y="87"/>
                    <a:pt x="51" y="87"/>
                  </a:cubicBezTo>
                  <a:cubicBezTo>
                    <a:pt x="55" y="73"/>
                    <a:pt x="58" y="61"/>
                    <a:pt x="62" y="48"/>
                  </a:cubicBezTo>
                  <a:cubicBezTo>
                    <a:pt x="60" y="49"/>
                    <a:pt x="57" y="50"/>
                    <a:pt x="55" y="52"/>
                  </a:cubicBezTo>
                  <a:close/>
                  <a:moveTo>
                    <a:pt x="48" y="56"/>
                  </a:moveTo>
                  <a:cubicBezTo>
                    <a:pt x="46" y="58"/>
                    <a:pt x="46" y="63"/>
                    <a:pt x="44" y="65"/>
                  </a:cubicBezTo>
                  <a:cubicBezTo>
                    <a:pt x="43" y="69"/>
                    <a:pt x="42" y="74"/>
                    <a:pt x="41" y="76"/>
                  </a:cubicBezTo>
                  <a:cubicBezTo>
                    <a:pt x="42" y="78"/>
                    <a:pt x="43" y="79"/>
                    <a:pt x="45" y="81"/>
                  </a:cubicBezTo>
                  <a:cubicBezTo>
                    <a:pt x="46" y="79"/>
                    <a:pt x="45" y="75"/>
                    <a:pt x="47" y="73"/>
                  </a:cubicBezTo>
                  <a:cubicBezTo>
                    <a:pt x="47" y="66"/>
                    <a:pt x="52" y="59"/>
                    <a:pt x="53" y="53"/>
                  </a:cubicBezTo>
                  <a:cubicBezTo>
                    <a:pt x="51" y="54"/>
                    <a:pt x="49" y="55"/>
                    <a:pt x="48" y="56"/>
                  </a:cubicBezTo>
                  <a:close/>
                  <a:moveTo>
                    <a:pt x="37" y="66"/>
                  </a:moveTo>
                  <a:cubicBezTo>
                    <a:pt x="36" y="67"/>
                    <a:pt x="35" y="68"/>
                    <a:pt x="35" y="70"/>
                  </a:cubicBezTo>
                  <a:cubicBezTo>
                    <a:pt x="36" y="71"/>
                    <a:pt x="37" y="74"/>
                    <a:pt x="40" y="75"/>
                  </a:cubicBezTo>
                  <a:cubicBezTo>
                    <a:pt x="40" y="69"/>
                    <a:pt x="43" y="64"/>
                    <a:pt x="45" y="59"/>
                  </a:cubicBezTo>
                  <a:cubicBezTo>
                    <a:pt x="41" y="60"/>
                    <a:pt x="39" y="63"/>
                    <a:pt x="37" y="66"/>
                  </a:cubicBezTo>
                  <a:close/>
                  <a:moveTo>
                    <a:pt x="138" y="89"/>
                  </a:moveTo>
                  <a:cubicBezTo>
                    <a:pt x="139" y="88"/>
                    <a:pt x="140" y="88"/>
                    <a:pt x="142" y="87"/>
                  </a:cubicBezTo>
                  <a:cubicBezTo>
                    <a:pt x="142" y="84"/>
                    <a:pt x="142" y="80"/>
                    <a:pt x="141" y="78"/>
                  </a:cubicBezTo>
                  <a:cubicBezTo>
                    <a:pt x="140" y="81"/>
                    <a:pt x="138" y="85"/>
                    <a:pt x="138" y="89"/>
                  </a:cubicBezTo>
                  <a:close/>
                  <a:moveTo>
                    <a:pt x="145" y="90"/>
                  </a:moveTo>
                  <a:cubicBezTo>
                    <a:pt x="145" y="91"/>
                    <a:pt x="144" y="91"/>
                    <a:pt x="144" y="92"/>
                  </a:cubicBezTo>
                  <a:cubicBezTo>
                    <a:pt x="146" y="93"/>
                    <a:pt x="148" y="95"/>
                    <a:pt x="148" y="97"/>
                  </a:cubicBezTo>
                  <a:cubicBezTo>
                    <a:pt x="158" y="107"/>
                    <a:pt x="168" y="117"/>
                    <a:pt x="176" y="127"/>
                  </a:cubicBezTo>
                  <a:cubicBezTo>
                    <a:pt x="177" y="127"/>
                    <a:pt x="177" y="128"/>
                    <a:pt x="178" y="128"/>
                  </a:cubicBezTo>
                  <a:cubicBezTo>
                    <a:pt x="179" y="127"/>
                    <a:pt x="179" y="127"/>
                    <a:pt x="180" y="125"/>
                  </a:cubicBezTo>
                  <a:cubicBezTo>
                    <a:pt x="171" y="116"/>
                    <a:pt x="162" y="105"/>
                    <a:pt x="153" y="96"/>
                  </a:cubicBezTo>
                  <a:cubicBezTo>
                    <a:pt x="152" y="95"/>
                    <a:pt x="150" y="93"/>
                    <a:pt x="151" y="92"/>
                  </a:cubicBezTo>
                  <a:cubicBezTo>
                    <a:pt x="153" y="92"/>
                    <a:pt x="152" y="95"/>
                    <a:pt x="154" y="95"/>
                  </a:cubicBezTo>
                  <a:cubicBezTo>
                    <a:pt x="162" y="105"/>
                    <a:pt x="171" y="114"/>
                    <a:pt x="180" y="124"/>
                  </a:cubicBezTo>
                  <a:cubicBezTo>
                    <a:pt x="182" y="124"/>
                    <a:pt x="183" y="122"/>
                    <a:pt x="184" y="121"/>
                  </a:cubicBezTo>
                  <a:cubicBezTo>
                    <a:pt x="178" y="114"/>
                    <a:pt x="172" y="106"/>
                    <a:pt x="165" y="100"/>
                  </a:cubicBezTo>
                  <a:cubicBezTo>
                    <a:pt x="164" y="98"/>
                    <a:pt x="161" y="98"/>
                    <a:pt x="161" y="95"/>
                  </a:cubicBezTo>
                  <a:cubicBezTo>
                    <a:pt x="162" y="94"/>
                    <a:pt x="162" y="95"/>
                    <a:pt x="162" y="95"/>
                  </a:cubicBezTo>
                  <a:cubicBezTo>
                    <a:pt x="157" y="92"/>
                    <a:pt x="152" y="91"/>
                    <a:pt x="145" y="90"/>
                  </a:cubicBezTo>
                  <a:close/>
                  <a:moveTo>
                    <a:pt x="184" y="119"/>
                  </a:moveTo>
                  <a:cubicBezTo>
                    <a:pt x="185" y="119"/>
                    <a:pt x="187" y="116"/>
                    <a:pt x="187" y="115"/>
                  </a:cubicBezTo>
                  <a:cubicBezTo>
                    <a:pt x="181" y="109"/>
                    <a:pt x="177" y="102"/>
                    <a:pt x="170" y="96"/>
                  </a:cubicBezTo>
                  <a:cubicBezTo>
                    <a:pt x="167" y="96"/>
                    <a:pt x="166" y="95"/>
                    <a:pt x="163" y="95"/>
                  </a:cubicBezTo>
                  <a:cubicBezTo>
                    <a:pt x="170" y="103"/>
                    <a:pt x="177" y="111"/>
                    <a:pt x="184" y="119"/>
                  </a:cubicBezTo>
                  <a:close/>
                  <a:moveTo>
                    <a:pt x="151" y="109"/>
                  </a:moveTo>
                  <a:cubicBezTo>
                    <a:pt x="153" y="111"/>
                    <a:pt x="155" y="113"/>
                    <a:pt x="156" y="114"/>
                  </a:cubicBezTo>
                  <a:cubicBezTo>
                    <a:pt x="156" y="114"/>
                    <a:pt x="156" y="114"/>
                    <a:pt x="156" y="114"/>
                  </a:cubicBezTo>
                  <a:cubicBezTo>
                    <a:pt x="159" y="119"/>
                    <a:pt x="166" y="124"/>
                    <a:pt x="170" y="129"/>
                  </a:cubicBezTo>
                  <a:cubicBezTo>
                    <a:pt x="171" y="130"/>
                    <a:pt x="174" y="132"/>
                    <a:pt x="172" y="133"/>
                  </a:cubicBezTo>
                  <a:cubicBezTo>
                    <a:pt x="170" y="132"/>
                    <a:pt x="168" y="129"/>
                    <a:pt x="167" y="127"/>
                  </a:cubicBezTo>
                  <a:cubicBezTo>
                    <a:pt x="163" y="125"/>
                    <a:pt x="161" y="120"/>
                    <a:pt x="158" y="118"/>
                  </a:cubicBezTo>
                  <a:cubicBezTo>
                    <a:pt x="155" y="115"/>
                    <a:pt x="151" y="112"/>
                    <a:pt x="149" y="108"/>
                  </a:cubicBezTo>
                  <a:cubicBezTo>
                    <a:pt x="147" y="107"/>
                    <a:pt x="147" y="105"/>
                    <a:pt x="145" y="104"/>
                  </a:cubicBezTo>
                  <a:cubicBezTo>
                    <a:pt x="145" y="110"/>
                    <a:pt x="145" y="113"/>
                    <a:pt x="146" y="119"/>
                  </a:cubicBezTo>
                  <a:cubicBezTo>
                    <a:pt x="146" y="119"/>
                    <a:pt x="146" y="119"/>
                    <a:pt x="147" y="119"/>
                  </a:cubicBezTo>
                  <a:cubicBezTo>
                    <a:pt x="148" y="122"/>
                    <a:pt x="151" y="123"/>
                    <a:pt x="151" y="126"/>
                  </a:cubicBezTo>
                  <a:cubicBezTo>
                    <a:pt x="155" y="128"/>
                    <a:pt x="157" y="133"/>
                    <a:pt x="161" y="135"/>
                  </a:cubicBezTo>
                  <a:cubicBezTo>
                    <a:pt x="161" y="138"/>
                    <a:pt x="166" y="139"/>
                    <a:pt x="164" y="141"/>
                  </a:cubicBezTo>
                  <a:cubicBezTo>
                    <a:pt x="158" y="134"/>
                    <a:pt x="151" y="128"/>
                    <a:pt x="146" y="121"/>
                  </a:cubicBezTo>
                  <a:cubicBezTo>
                    <a:pt x="146" y="124"/>
                    <a:pt x="146" y="126"/>
                    <a:pt x="146" y="129"/>
                  </a:cubicBezTo>
                  <a:cubicBezTo>
                    <a:pt x="148" y="128"/>
                    <a:pt x="149" y="130"/>
                    <a:pt x="148" y="132"/>
                  </a:cubicBezTo>
                  <a:cubicBezTo>
                    <a:pt x="154" y="137"/>
                    <a:pt x="159" y="144"/>
                    <a:pt x="164" y="150"/>
                  </a:cubicBezTo>
                  <a:cubicBezTo>
                    <a:pt x="166" y="146"/>
                    <a:pt x="169" y="143"/>
                    <a:pt x="171" y="140"/>
                  </a:cubicBezTo>
                  <a:cubicBezTo>
                    <a:pt x="169" y="138"/>
                    <a:pt x="167" y="136"/>
                    <a:pt x="166" y="134"/>
                  </a:cubicBezTo>
                  <a:cubicBezTo>
                    <a:pt x="161" y="130"/>
                    <a:pt x="157" y="126"/>
                    <a:pt x="154" y="121"/>
                  </a:cubicBezTo>
                  <a:cubicBezTo>
                    <a:pt x="151" y="118"/>
                    <a:pt x="147" y="115"/>
                    <a:pt x="146" y="111"/>
                  </a:cubicBezTo>
                  <a:cubicBezTo>
                    <a:pt x="147" y="111"/>
                    <a:pt x="148" y="113"/>
                    <a:pt x="148" y="114"/>
                  </a:cubicBezTo>
                  <a:cubicBezTo>
                    <a:pt x="151" y="116"/>
                    <a:pt x="153" y="119"/>
                    <a:pt x="156" y="121"/>
                  </a:cubicBezTo>
                  <a:cubicBezTo>
                    <a:pt x="156" y="121"/>
                    <a:pt x="156" y="122"/>
                    <a:pt x="156" y="122"/>
                  </a:cubicBezTo>
                  <a:cubicBezTo>
                    <a:pt x="157" y="123"/>
                    <a:pt x="158" y="122"/>
                    <a:pt x="158" y="123"/>
                  </a:cubicBezTo>
                  <a:cubicBezTo>
                    <a:pt x="162" y="129"/>
                    <a:pt x="167" y="134"/>
                    <a:pt x="172" y="139"/>
                  </a:cubicBezTo>
                  <a:cubicBezTo>
                    <a:pt x="174" y="136"/>
                    <a:pt x="175" y="133"/>
                    <a:pt x="177" y="130"/>
                  </a:cubicBezTo>
                  <a:cubicBezTo>
                    <a:pt x="166" y="118"/>
                    <a:pt x="156" y="106"/>
                    <a:pt x="145" y="95"/>
                  </a:cubicBezTo>
                  <a:cubicBezTo>
                    <a:pt x="145" y="99"/>
                    <a:pt x="145" y="100"/>
                    <a:pt x="145" y="102"/>
                  </a:cubicBezTo>
                  <a:cubicBezTo>
                    <a:pt x="146" y="102"/>
                    <a:pt x="146" y="102"/>
                    <a:pt x="147" y="102"/>
                  </a:cubicBezTo>
                  <a:cubicBezTo>
                    <a:pt x="147" y="104"/>
                    <a:pt x="148" y="104"/>
                    <a:pt x="148" y="106"/>
                  </a:cubicBezTo>
                  <a:cubicBezTo>
                    <a:pt x="150" y="106"/>
                    <a:pt x="151" y="108"/>
                    <a:pt x="151" y="109"/>
                  </a:cubicBezTo>
                  <a:close/>
                  <a:moveTo>
                    <a:pt x="185" y="110"/>
                  </a:moveTo>
                  <a:cubicBezTo>
                    <a:pt x="185" y="111"/>
                    <a:pt x="185" y="111"/>
                    <a:pt x="185" y="111"/>
                  </a:cubicBezTo>
                  <a:cubicBezTo>
                    <a:pt x="187" y="112"/>
                    <a:pt x="187" y="113"/>
                    <a:pt x="189" y="113"/>
                  </a:cubicBezTo>
                  <a:cubicBezTo>
                    <a:pt x="189" y="112"/>
                    <a:pt x="190" y="111"/>
                    <a:pt x="190" y="110"/>
                  </a:cubicBezTo>
                  <a:cubicBezTo>
                    <a:pt x="187" y="105"/>
                    <a:pt x="182" y="101"/>
                    <a:pt x="176" y="99"/>
                  </a:cubicBezTo>
                  <a:cubicBezTo>
                    <a:pt x="179" y="103"/>
                    <a:pt x="181" y="107"/>
                    <a:pt x="185" y="110"/>
                  </a:cubicBezTo>
                  <a:close/>
                  <a:moveTo>
                    <a:pt x="202" y="115"/>
                  </a:moveTo>
                  <a:cubicBezTo>
                    <a:pt x="199" y="116"/>
                    <a:pt x="198" y="120"/>
                    <a:pt x="195" y="122"/>
                  </a:cubicBezTo>
                  <a:cubicBezTo>
                    <a:pt x="192" y="127"/>
                    <a:pt x="188" y="130"/>
                    <a:pt x="186" y="135"/>
                  </a:cubicBezTo>
                  <a:cubicBezTo>
                    <a:pt x="183" y="137"/>
                    <a:pt x="182" y="139"/>
                    <a:pt x="180" y="140"/>
                  </a:cubicBezTo>
                  <a:cubicBezTo>
                    <a:pt x="177" y="147"/>
                    <a:pt x="172" y="153"/>
                    <a:pt x="167" y="158"/>
                  </a:cubicBezTo>
                  <a:cubicBezTo>
                    <a:pt x="167" y="160"/>
                    <a:pt x="166" y="160"/>
                    <a:pt x="166" y="161"/>
                  </a:cubicBezTo>
                  <a:cubicBezTo>
                    <a:pt x="168" y="162"/>
                    <a:pt x="168" y="164"/>
                    <a:pt x="170" y="165"/>
                  </a:cubicBezTo>
                  <a:cubicBezTo>
                    <a:pt x="188" y="154"/>
                    <a:pt x="205" y="143"/>
                    <a:pt x="222" y="132"/>
                  </a:cubicBezTo>
                  <a:cubicBezTo>
                    <a:pt x="217" y="124"/>
                    <a:pt x="210" y="118"/>
                    <a:pt x="202" y="113"/>
                  </a:cubicBezTo>
                  <a:cubicBezTo>
                    <a:pt x="202" y="114"/>
                    <a:pt x="202" y="114"/>
                    <a:pt x="202" y="115"/>
                  </a:cubicBezTo>
                  <a:close/>
                  <a:moveTo>
                    <a:pt x="146" y="138"/>
                  </a:moveTo>
                  <a:cubicBezTo>
                    <a:pt x="146" y="139"/>
                    <a:pt x="148" y="142"/>
                    <a:pt x="148" y="143"/>
                  </a:cubicBezTo>
                  <a:cubicBezTo>
                    <a:pt x="149" y="144"/>
                    <a:pt x="151" y="145"/>
                    <a:pt x="152" y="146"/>
                  </a:cubicBezTo>
                  <a:cubicBezTo>
                    <a:pt x="152" y="147"/>
                    <a:pt x="153" y="148"/>
                    <a:pt x="153" y="148"/>
                  </a:cubicBezTo>
                  <a:cubicBezTo>
                    <a:pt x="155" y="150"/>
                    <a:pt x="157" y="155"/>
                    <a:pt x="161" y="155"/>
                  </a:cubicBezTo>
                  <a:cubicBezTo>
                    <a:pt x="162" y="153"/>
                    <a:pt x="163" y="152"/>
                    <a:pt x="164" y="150"/>
                  </a:cubicBezTo>
                  <a:cubicBezTo>
                    <a:pt x="157" y="145"/>
                    <a:pt x="152" y="137"/>
                    <a:pt x="146" y="131"/>
                  </a:cubicBezTo>
                  <a:cubicBezTo>
                    <a:pt x="146" y="133"/>
                    <a:pt x="146" y="136"/>
                    <a:pt x="146" y="138"/>
                  </a:cubicBezTo>
                  <a:close/>
                  <a:moveTo>
                    <a:pt x="224" y="142"/>
                  </a:moveTo>
                  <a:cubicBezTo>
                    <a:pt x="223" y="142"/>
                    <a:pt x="222" y="142"/>
                    <a:pt x="221" y="144"/>
                  </a:cubicBezTo>
                  <a:cubicBezTo>
                    <a:pt x="225" y="148"/>
                    <a:pt x="227" y="153"/>
                    <a:pt x="231" y="154"/>
                  </a:cubicBezTo>
                  <a:cubicBezTo>
                    <a:pt x="230" y="149"/>
                    <a:pt x="227" y="146"/>
                    <a:pt x="224" y="142"/>
                  </a:cubicBezTo>
                  <a:close/>
                  <a:moveTo>
                    <a:pt x="147" y="151"/>
                  </a:moveTo>
                  <a:cubicBezTo>
                    <a:pt x="150" y="151"/>
                    <a:pt x="152" y="152"/>
                    <a:pt x="154" y="152"/>
                  </a:cubicBezTo>
                  <a:cubicBezTo>
                    <a:pt x="152" y="149"/>
                    <a:pt x="150" y="145"/>
                    <a:pt x="147" y="143"/>
                  </a:cubicBezTo>
                  <a:cubicBezTo>
                    <a:pt x="147" y="146"/>
                    <a:pt x="147" y="150"/>
                    <a:pt x="147" y="151"/>
                  </a:cubicBezTo>
                  <a:close/>
                  <a:moveTo>
                    <a:pt x="229" y="156"/>
                  </a:moveTo>
                  <a:cubicBezTo>
                    <a:pt x="227" y="151"/>
                    <a:pt x="223" y="149"/>
                    <a:pt x="221" y="145"/>
                  </a:cubicBezTo>
                  <a:cubicBezTo>
                    <a:pt x="220" y="145"/>
                    <a:pt x="220" y="144"/>
                    <a:pt x="219" y="144"/>
                  </a:cubicBezTo>
                  <a:cubicBezTo>
                    <a:pt x="219" y="145"/>
                    <a:pt x="218" y="145"/>
                    <a:pt x="218" y="146"/>
                  </a:cubicBezTo>
                  <a:cubicBezTo>
                    <a:pt x="218" y="148"/>
                    <a:pt x="219" y="148"/>
                    <a:pt x="219" y="150"/>
                  </a:cubicBezTo>
                  <a:cubicBezTo>
                    <a:pt x="225" y="154"/>
                    <a:pt x="228" y="161"/>
                    <a:pt x="234" y="166"/>
                  </a:cubicBezTo>
                  <a:cubicBezTo>
                    <a:pt x="233" y="161"/>
                    <a:pt x="233" y="159"/>
                    <a:pt x="232" y="155"/>
                  </a:cubicBezTo>
                  <a:cubicBezTo>
                    <a:pt x="231" y="155"/>
                    <a:pt x="231" y="156"/>
                    <a:pt x="230" y="156"/>
                  </a:cubicBezTo>
                  <a:cubicBezTo>
                    <a:pt x="230" y="156"/>
                    <a:pt x="230" y="155"/>
                    <a:pt x="229" y="156"/>
                  </a:cubicBezTo>
                  <a:close/>
                  <a:moveTo>
                    <a:pt x="220" y="152"/>
                  </a:moveTo>
                  <a:cubicBezTo>
                    <a:pt x="219" y="151"/>
                    <a:pt x="217" y="149"/>
                    <a:pt x="216" y="147"/>
                  </a:cubicBezTo>
                  <a:cubicBezTo>
                    <a:pt x="214" y="147"/>
                    <a:pt x="213" y="149"/>
                    <a:pt x="212" y="149"/>
                  </a:cubicBezTo>
                  <a:cubicBezTo>
                    <a:pt x="218" y="158"/>
                    <a:pt x="225" y="165"/>
                    <a:pt x="232" y="173"/>
                  </a:cubicBezTo>
                  <a:cubicBezTo>
                    <a:pt x="232" y="174"/>
                    <a:pt x="232" y="174"/>
                    <a:pt x="232" y="175"/>
                  </a:cubicBezTo>
                  <a:cubicBezTo>
                    <a:pt x="233" y="175"/>
                    <a:pt x="233" y="175"/>
                    <a:pt x="234" y="175"/>
                  </a:cubicBezTo>
                  <a:cubicBezTo>
                    <a:pt x="235" y="171"/>
                    <a:pt x="234" y="169"/>
                    <a:pt x="234" y="166"/>
                  </a:cubicBezTo>
                  <a:cubicBezTo>
                    <a:pt x="233" y="166"/>
                    <a:pt x="233" y="167"/>
                    <a:pt x="232" y="167"/>
                  </a:cubicBezTo>
                  <a:cubicBezTo>
                    <a:pt x="229" y="161"/>
                    <a:pt x="224" y="157"/>
                    <a:pt x="220" y="152"/>
                  </a:cubicBezTo>
                  <a:close/>
                  <a:moveTo>
                    <a:pt x="198" y="158"/>
                  </a:moveTo>
                  <a:cubicBezTo>
                    <a:pt x="199" y="159"/>
                    <a:pt x="199" y="160"/>
                    <a:pt x="200" y="162"/>
                  </a:cubicBezTo>
                  <a:cubicBezTo>
                    <a:pt x="205" y="165"/>
                    <a:pt x="208" y="171"/>
                    <a:pt x="213" y="175"/>
                  </a:cubicBezTo>
                  <a:cubicBezTo>
                    <a:pt x="217" y="181"/>
                    <a:pt x="224" y="185"/>
                    <a:pt x="228" y="191"/>
                  </a:cubicBezTo>
                  <a:cubicBezTo>
                    <a:pt x="230" y="192"/>
                    <a:pt x="231" y="195"/>
                    <a:pt x="233" y="195"/>
                  </a:cubicBezTo>
                  <a:cubicBezTo>
                    <a:pt x="233" y="193"/>
                    <a:pt x="234" y="191"/>
                    <a:pt x="234" y="188"/>
                  </a:cubicBezTo>
                  <a:cubicBezTo>
                    <a:pt x="233" y="188"/>
                    <a:pt x="232" y="188"/>
                    <a:pt x="232" y="187"/>
                  </a:cubicBezTo>
                  <a:cubicBezTo>
                    <a:pt x="230" y="184"/>
                    <a:pt x="226" y="181"/>
                    <a:pt x="224" y="177"/>
                  </a:cubicBezTo>
                  <a:cubicBezTo>
                    <a:pt x="217" y="171"/>
                    <a:pt x="211" y="163"/>
                    <a:pt x="205" y="155"/>
                  </a:cubicBezTo>
                  <a:cubicBezTo>
                    <a:pt x="205" y="155"/>
                    <a:pt x="205" y="155"/>
                    <a:pt x="206" y="154"/>
                  </a:cubicBezTo>
                  <a:cubicBezTo>
                    <a:pt x="208" y="156"/>
                    <a:pt x="210" y="158"/>
                    <a:pt x="210" y="161"/>
                  </a:cubicBezTo>
                  <a:cubicBezTo>
                    <a:pt x="212" y="162"/>
                    <a:pt x="213" y="163"/>
                    <a:pt x="214" y="165"/>
                  </a:cubicBezTo>
                  <a:cubicBezTo>
                    <a:pt x="215" y="165"/>
                    <a:pt x="215" y="167"/>
                    <a:pt x="216" y="167"/>
                  </a:cubicBezTo>
                  <a:cubicBezTo>
                    <a:pt x="220" y="172"/>
                    <a:pt x="225" y="176"/>
                    <a:pt x="229" y="182"/>
                  </a:cubicBezTo>
                  <a:cubicBezTo>
                    <a:pt x="230" y="184"/>
                    <a:pt x="232" y="185"/>
                    <a:pt x="234" y="186"/>
                  </a:cubicBezTo>
                  <a:cubicBezTo>
                    <a:pt x="235" y="184"/>
                    <a:pt x="233" y="181"/>
                    <a:pt x="234" y="178"/>
                  </a:cubicBezTo>
                  <a:cubicBezTo>
                    <a:pt x="234" y="178"/>
                    <a:pt x="232" y="178"/>
                    <a:pt x="232" y="177"/>
                  </a:cubicBezTo>
                  <a:cubicBezTo>
                    <a:pt x="232" y="176"/>
                    <a:pt x="233" y="176"/>
                    <a:pt x="232" y="176"/>
                  </a:cubicBezTo>
                  <a:cubicBezTo>
                    <a:pt x="225" y="167"/>
                    <a:pt x="218" y="158"/>
                    <a:pt x="210" y="151"/>
                  </a:cubicBezTo>
                  <a:cubicBezTo>
                    <a:pt x="206" y="153"/>
                    <a:pt x="201" y="155"/>
                    <a:pt x="198" y="158"/>
                  </a:cubicBezTo>
                  <a:close/>
                  <a:moveTo>
                    <a:pt x="137" y="157"/>
                  </a:moveTo>
                  <a:cubicBezTo>
                    <a:pt x="138" y="157"/>
                    <a:pt x="139" y="157"/>
                    <a:pt x="139" y="156"/>
                  </a:cubicBezTo>
                  <a:cubicBezTo>
                    <a:pt x="138" y="157"/>
                    <a:pt x="137" y="156"/>
                    <a:pt x="137" y="157"/>
                  </a:cubicBezTo>
                  <a:close/>
                  <a:moveTo>
                    <a:pt x="144" y="160"/>
                  </a:moveTo>
                  <a:cubicBezTo>
                    <a:pt x="146" y="160"/>
                    <a:pt x="146" y="158"/>
                    <a:pt x="146" y="157"/>
                  </a:cubicBezTo>
                  <a:cubicBezTo>
                    <a:pt x="145" y="157"/>
                    <a:pt x="147" y="156"/>
                    <a:pt x="146" y="156"/>
                  </a:cubicBezTo>
                  <a:cubicBezTo>
                    <a:pt x="145" y="157"/>
                    <a:pt x="143" y="158"/>
                    <a:pt x="144" y="160"/>
                  </a:cubicBezTo>
                  <a:close/>
                  <a:moveTo>
                    <a:pt x="150" y="158"/>
                  </a:moveTo>
                  <a:cubicBezTo>
                    <a:pt x="150" y="158"/>
                    <a:pt x="151" y="157"/>
                    <a:pt x="151" y="157"/>
                  </a:cubicBezTo>
                  <a:cubicBezTo>
                    <a:pt x="150" y="156"/>
                    <a:pt x="149" y="157"/>
                    <a:pt x="150" y="158"/>
                  </a:cubicBezTo>
                  <a:close/>
                  <a:moveTo>
                    <a:pt x="139" y="160"/>
                  </a:moveTo>
                  <a:cubicBezTo>
                    <a:pt x="140" y="160"/>
                    <a:pt x="140" y="161"/>
                    <a:pt x="140" y="161"/>
                  </a:cubicBezTo>
                  <a:cubicBezTo>
                    <a:pt x="141" y="160"/>
                    <a:pt x="141" y="159"/>
                    <a:pt x="142" y="158"/>
                  </a:cubicBezTo>
                  <a:cubicBezTo>
                    <a:pt x="140" y="158"/>
                    <a:pt x="140" y="159"/>
                    <a:pt x="139" y="160"/>
                  </a:cubicBezTo>
                  <a:close/>
                  <a:moveTo>
                    <a:pt x="151" y="161"/>
                  </a:moveTo>
                  <a:cubicBezTo>
                    <a:pt x="152" y="161"/>
                    <a:pt x="152" y="162"/>
                    <a:pt x="152" y="162"/>
                  </a:cubicBezTo>
                  <a:cubicBezTo>
                    <a:pt x="154" y="162"/>
                    <a:pt x="153" y="160"/>
                    <a:pt x="154" y="159"/>
                  </a:cubicBezTo>
                  <a:cubicBezTo>
                    <a:pt x="153" y="159"/>
                    <a:pt x="154" y="158"/>
                    <a:pt x="153" y="158"/>
                  </a:cubicBezTo>
                  <a:cubicBezTo>
                    <a:pt x="152" y="159"/>
                    <a:pt x="151" y="160"/>
                    <a:pt x="151" y="161"/>
                  </a:cubicBezTo>
                  <a:close/>
                  <a:moveTo>
                    <a:pt x="158" y="161"/>
                  </a:moveTo>
                  <a:cubicBezTo>
                    <a:pt x="158" y="160"/>
                    <a:pt x="158" y="160"/>
                    <a:pt x="159" y="160"/>
                  </a:cubicBezTo>
                  <a:cubicBezTo>
                    <a:pt x="159" y="159"/>
                    <a:pt x="158" y="159"/>
                    <a:pt x="159" y="159"/>
                  </a:cubicBezTo>
                  <a:cubicBezTo>
                    <a:pt x="158" y="159"/>
                    <a:pt x="158" y="158"/>
                    <a:pt x="157" y="158"/>
                  </a:cubicBezTo>
                  <a:cubicBezTo>
                    <a:pt x="156" y="159"/>
                    <a:pt x="156" y="161"/>
                    <a:pt x="158" y="161"/>
                  </a:cubicBezTo>
                  <a:close/>
                  <a:moveTo>
                    <a:pt x="232" y="199"/>
                  </a:moveTo>
                  <a:cubicBezTo>
                    <a:pt x="231" y="196"/>
                    <a:pt x="229" y="194"/>
                    <a:pt x="227" y="193"/>
                  </a:cubicBezTo>
                  <a:cubicBezTo>
                    <a:pt x="225" y="191"/>
                    <a:pt x="224" y="188"/>
                    <a:pt x="222" y="186"/>
                  </a:cubicBezTo>
                  <a:cubicBezTo>
                    <a:pt x="214" y="177"/>
                    <a:pt x="204" y="167"/>
                    <a:pt x="196" y="159"/>
                  </a:cubicBezTo>
                  <a:cubicBezTo>
                    <a:pt x="194" y="160"/>
                    <a:pt x="192" y="160"/>
                    <a:pt x="191" y="161"/>
                  </a:cubicBezTo>
                  <a:cubicBezTo>
                    <a:pt x="191" y="163"/>
                    <a:pt x="192" y="164"/>
                    <a:pt x="193" y="165"/>
                  </a:cubicBezTo>
                  <a:cubicBezTo>
                    <a:pt x="193" y="167"/>
                    <a:pt x="195" y="167"/>
                    <a:pt x="195" y="168"/>
                  </a:cubicBezTo>
                  <a:cubicBezTo>
                    <a:pt x="199" y="172"/>
                    <a:pt x="203" y="175"/>
                    <a:pt x="206" y="180"/>
                  </a:cubicBezTo>
                  <a:cubicBezTo>
                    <a:pt x="212" y="187"/>
                    <a:pt x="216" y="195"/>
                    <a:pt x="223" y="201"/>
                  </a:cubicBezTo>
                  <a:cubicBezTo>
                    <a:pt x="224" y="202"/>
                    <a:pt x="226" y="202"/>
                    <a:pt x="226" y="203"/>
                  </a:cubicBezTo>
                  <a:cubicBezTo>
                    <a:pt x="225" y="204"/>
                    <a:pt x="225" y="204"/>
                    <a:pt x="225" y="204"/>
                  </a:cubicBezTo>
                  <a:cubicBezTo>
                    <a:pt x="222" y="202"/>
                    <a:pt x="220" y="199"/>
                    <a:pt x="217" y="196"/>
                  </a:cubicBezTo>
                  <a:cubicBezTo>
                    <a:pt x="211" y="189"/>
                    <a:pt x="206" y="182"/>
                    <a:pt x="200" y="175"/>
                  </a:cubicBezTo>
                  <a:cubicBezTo>
                    <a:pt x="198" y="173"/>
                    <a:pt x="196" y="171"/>
                    <a:pt x="194" y="169"/>
                  </a:cubicBezTo>
                  <a:cubicBezTo>
                    <a:pt x="193" y="167"/>
                    <a:pt x="190" y="162"/>
                    <a:pt x="188" y="162"/>
                  </a:cubicBezTo>
                  <a:cubicBezTo>
                    <a:pt x="188" y="162"/>
                    <a:pt x="186" y="164"/>
                    <a:pt x="186" y="164"/>
                  </a:cubicBezTo>
                  <a:cubicBezTo>
                    <a:pt x="185" y="165"/>
                    <a:pt x="183" y="164"/>
                    <a:pt x="183" y="166"/>
                  </a:cubicBezTo>
                  <a:cubicBezTo>
                    <a:pt x="184" y="167"/>
                    <a:pt x="186" y="169"/>
                    <a:pt x="185" y="170"/>
                  </a:cubicBezTo>
                  <a:cubicBezTo>
                    <a:pt x="197" y="182"/>
                    <a:pt x="207" y="196"/>
                    <a:pt x="218" y="207"/>
                  </a:cubicBezTo>
                  <a:cubicBezTo>
                    <a:pt x="219" y="207"/>
                    <a:pt x="219" y="208"/>
                    <a:pt x="219" y="208"/>
                  </a:cubicBezTo>
                  <a:cubicBezTo>
                    <a:pt x="222" y="210"/>
                    <a:pt x="224" y="212"/>
                    <a:pt x="225" y="215"/>
                  </a:cubicBezTo>
                  <a:cubicBezTo>
                    <a:pt x="227" y="213"/>
                    <a:pt x="228" y="211"/>
                    <a:pt x="229" y="209"/>
                  </a:cubicBezTo>
                  <a:cubicBezTo>
                    <a:pt x="228" y="208"/>
                    <a:pt x="225" y="205"/>
                    <a:pt x="228" y="203"/>
                  </a:cubicBezTo>
                  <a:cubicBezTo>
                    <a:pt x="229" y="204"/>
                    <a:pt x="228" y="207"/>
                    <a:pt x="230" y="207"/>
                  </a:cubicBezTo>
                  <a:cubicBezTo>
                    <a:pt x="231" y="204"/>
                    <a:pt x="233" y="201"/>
                    <a:pt x="232" y="199"/>
                  </a:cubicBezTo>
                  <a:close/>
                  <a:moveTo>
                    <a:pt x="135" y="162"/>
                  </a:moveTo>
                  <a:cubicBezTo>
                    <a:pt x="135" y="161"/>
                    <a:pt x="136" y="161"/>
                    <a:pt x="137" y="160"/>
                  </a:cubicBezTo>
                  <a:cubicBezTo>
                    <a:pt x="136" y="159"/>
                    <a:pt x="136" y="159"/>
                    <a:pt x="135" y="159"/>
                  </a:cubicBezTo>
                  <a:cubicBezTo>
                    <a:pt x="135" y="160"/>
                    <a:pt x="133" y="161"/>
                    <a:pt x="135" y="162"/>
                  </a:cubicBezTo>
                  <a:close/>
                  <a:moveTo>
                    <a:pt x="146" y="162"/>
                  </a:moveTo>
                  <a:cubicBezTo>
                    <a:pt x="148" y="163"/>
                    <a:pt x="148" y="160"/>
                    <a:pt x="149" y="159"/>
                  </a:cubicBezTo>
                  <a:cubicBezTo>
                    <a:pt x="149" y="159"/>
                    <a:pt x="149" y="159"/>
                    <a:pt x="148" y="159"/>
                  </a:cubicBezTo>
                  <a:cubicBezTo>
                    <a:pt x="147" y="160"/>
                    <a:pt x="147" y="161"/>
                    <a:pt x="146" y="162"/>
                  </a:cubicBezTo>
                  <a:close/>
                  <a:moveTo>
                    <a:pt x="129" y="161"/>
                  </a:moveTo>
                  <a:cubicBezTo>
                    <a:pt x="129" y="162"/>
                    <a:pt x="130" y="162"/>
                    <a:pt x="130" y="162"/>
                  </a:cubicBezTo>
                  <a:cubicBezTo>
                    <a:pt x="130" y="163"/>
                    <a:pt x="130" y="163"/>
                    <a:pt x="130" y="163"/>
                  </a:cubicBezTo>
                  <a:cubicBezTo>
                    <a:pt x="130" y="163"/>
                    <a:pt x="132" y="161"/>
                    <a:pt x="131" y="160"/>
                  </a:cubicBezTo>
                  <a:cubicBezTo>
                    <a:pt x="131" y="161"/>
                    <a:pt x="130" y="161"/>
                    <a:pt x="129" y="161"/>
                  </a:cubicBezTo>
                  <a:close/>
                  <a:moveTo>
                    <a:pt x="141" y="163"/>
                  </a:moveTo>
                  <a:cubicBezTo>
                    <a:pt x="142" y="164"/>
                    <a:pt x="142" y="164"/>
                    <a:pt x="142" y="165"/>
                  </a:cubicBezTo>
                  <a:cubicBezTo>
                    <a:pt x="144" y="165"/>
                    <a:pt x="143" y="163"/>
                    <a:pt x="144" y="162"/>
                  </a:cubicBezTo>
                  <a:cubicBezTo>
                    <a:pt x="144" y="161"/>
                    <a:pt x="144" y="160"/>
                    <a:pt x="143" y="160"/>
                  </a:cubicBezTo>
                  <a:cubicBezTo>
                    <a:pt x="142" y="161"/>
                    <a:pt x="142" y="162"/>
                    <a:pt x="141" y="163"/>
                  </a:cubicBezTo>
                  <a:close/>
                  <a:moveTo>
                    <a:pt x="154" y="164"/>
                  </a:moveTo>
                  <a:cubicBezTo>
                    <a:pt x="154" y="165"/>
                    <a:pt x="154" y="166"/>
                    <a:pt x="156" y="166"/>
                  </a:cubicBezTo>
                  <a:cubicBezTo>
                    <a:pt x="156" y="164"/>
                    <a:pt x="158" y="162"/>
                    <a:pt x="155" y="161"/>
                  </a:cubicBezTo>
                  <a:cubicBezTo>
                    <a:pt x="155" y="162"/>
                    <a:pt x="154" y="163"/>
                    <a:pt x="154" y="164"/>
                  </a:cubicBezTo>
                  <a:close/>
                  <a:moveTo>
                    <a:pt x="125" y="163"/>
                  </a:moveTo>
                  <a:cubicBezTo>
                    <a:pt x="126" y="163"/>
                    <a:pt x="127" y="162"/>
                    <a:pt x="126" y="161"/>
                  </a:cubicBezTo>
                  <a:cubicBezTo>
                    <a:pt x="126" y="162"/>
                    <a:pt x="125" y="162"/>
                    <a:pt x="125" y="163"/>
                  </a:cubicBezTo>
                  <a:close/>
                  <a:moveTo>
                    <a:pt x="136" y="164"/>
                  </a:moveTo>
                  <a:cubicBezTo>
                    <a:pt x="137" y="164"/>
                    <a:pt x="137" y="165"/>
                    <a:pt x="137" y="165"/>
                  </a:cubicBezTo>
                  <a:cubicBezTo>
                    <a:pt x="138" y="165"/>
                    <a:pt x="138" y="163"/>
                    <a:pt x="139" y="163"/>
                  </a:cubicBezTo>
                  <a:cubicBezTo>
                    <a:pt x="139" y="162"/>
                    <a:pt x="139" y="161"/>
                    <a:pt x="138" y="161"/>
                  </a:cubicBezTo>
                  <a:cubicBezTo>
                    <a:pt x="137" y="162"/>
                    <a:pt x="137" y="163"/>
                    <a:pt x="136" y="164"/>
                  </a:cubicBezTo>
                  <a:close/>
                  <a:moveTo>
                    <a:pt x="159" y="163"/>
                  </a:moveTo>
                  <a:cubicBezTo>
                    <a:pt x="159" y="164"/>
                    <a:pt x="160" y="163"/>
                    <a:pt x="159" y="164"/>
                  </a:cubicBezTo>
                  <a:cubicBezTo>
                    <a:pt x="161" y="164"/>
                    <a:pt x="160" y="162"/>
                    <a:pt x="161" y="162"/>
                  </a:cubicBezTo>
                  <a:cubicBezTo>
                    <a:pt x="160" y="162"/>
                    <a:pt x="159" y="162"/>
                    <a:pt x="159" y="163"/>
                  </a:cubicBezTo>
                  <a:close/>
                  <a:moveTo>
                    <a:pt x="150" y="167"/>
                  </a:moveTo>
                  <a:cubicBezTo>
                    <a:pt x="151" y="166"/>
                    <a:pt x="152" y="163"/>
                    <a:pt x="150" y="162"/>
                  </a:cubicBezTo>
                  <a:cubicBezTo>
                    <a:pt x="149" y="163"/>
                    <a:pt x="148" y="166"/>
                    <a:pt x="150" y="167"/>
                  </a:cubicBezTo>
                  <a:close/>
                  <a:moveTo>
                    <a:pt x="131" y="166"/>
                  </a:moveTo>
                  <a:cubicBezTo>
                    <a:pt x="131" y="166"/>
                    <a:pt x="132" y="167"/>
                    <a:pt x="133" y="167"/>
                  </a:cubicBezTo>
                  <a:cubicBezTo>
                    <a:pt x="133" y="165"/>
                    <a:pt x="134" y="165"/>
                    <a:pt x="134" y="163"/>
                  </a:cubicBezTo>
                  <a:cubicBezTo>
                    <a:pt x="134" y="163"/>
                    <a:pt x="134" y="163"/>
                    <a:pt x="133" y="162"/>
                  </a:cubicBezTo>
                  <a:cubicBezTo>
                    <a:pt x="132" y="164"/>
                    <a:pt x="131" y="164"/>
                    <a:pt x="131" y="166"/>
                  </a:cubicBezTo>
                  <a:close/>
                  <a:moveTo>
                    <a:pt x="127" y="168"/>
                  </a:moveTo>
                  <a:cubicBezTo>
                    <a:pt x="128" y="166"/>
                    <a:pt x="129" y="166"/>
                    <a:pt x="129" y="165"/>
                  </a:cubicBezTo>
                  <a:cubicBezTo>
                    <a:pt x="129" y="164"/>
                    <a:pt x="129" y="163"/>
                    <a:pt x="128" y="164"/>
                  </a:cubicBezTo>
                  <a:cubicBezTo>
                    <a:pt x="127" y="164"/>
                    <a:pt x="126" y="167"/>
                    <a:pt x="127" y="168"/>
                  </a:cubicBezTo>
                  <a:close/>
                  <a:moveTo>
                    <a:pt x="145" y="167"/>
                  </a:moveTo>
                  <a:cubicBezTo>
                    <a:pt x="145" y="166"/>
                    <a:pt x="146" y="165"/>
                    <a:pt x="146" y="164"/>
                  </a:cubicBezTo>
                  <a:cubicBezTo>
                    <a:pt x="146" y="164"/>
                    <a:pt x="146" y="164"/>
                    <a:pt x="145" y="164"/>
                  </a:cubicBezTo>
                  <a:cubicBezTo>
                    <a:pt x="145" y="165"/>
                    <a:pt x="143" y="166"/>
                    <a:pt x="145" y="167"/>
                  </a:cubicBezTo>
                  <a:close/>
                  <a:moveTo>
                    <a:pt x="158" y="169"/>
                  </a:moveTo>
                  <a:cubicBezTo>
                    <a:pt x="158" y="167"/>
                    <a:pt x="159" y="166"/>
                    <a:pt x="158" y="164"/>
                  </a:cubicBezTo>
                  <a:cubicBezTo>
                    <a:pt x="158" y="166"/>
                    <a:pt x="155" y="168"/>
                    <a:pt x="158" y="169"/>
                  </a:cubicBezTo>
                  <a:close/>
                  <a:moveTo>
                    <a:pt x="163" y="168"/>
                  </a:moveTo>
                  <a:cubicBezTo>
                    <a:pt x="163" y="166"/>
                    <a:pt x="164" y="166"/>
                    <a:pt x="164" y="165"/>
                  </a:cubicBezTo>
                  <a:cubicBezTo>
                    <a:pt x="164" y="165"/>
                    <a:pt x="163" y="164"/>
                    <a:pt x="163" y="164"/>
                  </a:cubicBezTo>
                  <a:cubicBezTo>
                    <a:pt x="162" y="165"/>
                    <a:pt x="160" y="168"/>
                    <a:pt x="163" y="168"/>
                  </a:cubicBezTo>
                  <a:close/>
                  <a:moveTo>
                    <a:pt x="140" y="169"/>
                  </a:moveTo>
                  <a:cubicBezTo>
                    <a:pt x="141" y="168"/>
                    <a:pt x="142" y="165"/>
                    <a:pt x="140" y="164"/>
                  </a:cubicBezTo>
                  <a:cubicBezTo>
                    <a:pt x="139" y="166"/>
                    <a:pt x="138" y="168"/>
                    <a:pt x="140" y="169"/>
                  </a:cubicBezTo>
                  <a:close/>
                  <a:moveTo>
                    <a:pt x="121" y="168"/>
                  </a:moveTo>
                  <a:cubicBezTo>
                    <a:pt x="123" y="169"/>
                    <a:pt x="123" y="167"/>
                    <a:pt x="124" y="166"/>
                  </a:cubicBezTo>
                  <a:cubicBezTo>
                    <a:pt x="123" y="165"/>
                    <a:pt x="122" y="167"/>
                    <a:pt x="121" y="168"/>
                  </a:cubicBezTo>
                  <a:close/>
                  <a:moveTo>
                    <a:pt x="133" y="169"/>
                  </a:moveTo>
                  <a:cubicBezTo>
                    <a:pt x="134" y="169"/>
                    <a:pt x="133" y="170"/>
                    <a:pt x="134" y="170"/>
                  </a:cubicBezTo>
                  <a:cubicBezTo>
                    <a:pt x="135" y="169"/>
                    <a:pt x="138" y="166"/>
                    <a:pt x="135" y="165"/>
                  </a:cubicBezTo>
                  <a:cubicBezTo>
                    <a:pt x="135" y="167"/>
                    <a:pt x="133" y="168"/>
                    <a:pt x="133" y="169"/>
                  </a:cubicBezTo>
                  <a:close/>
                  <a:moveTo>
                    <a:pt x="151" y="169"/>
                  </a:moveTo>
                  <a:cubicBezTo>
                    <a:pt x="152" y="170"/>
                    <a:pt x="152" y="170"/>
                    <a:pt x="153" y="170"/>
                  </a:cubicBezTo>
                  <a:cubicBezTo>
                    <a:pt x="155" y="169"/>
                    <a:pt x="155" y="167"/>
                    <a:pt x="153" y="166"/>
                  </a:cubicBezTo>
                  <a:cubicBezTo>
                    <a:pt x="152" y="167"/>
                    <a:pt x="152" y="167"/>
                    <a:pt x="151" y="169"/>
                  </a:cubicBezTo>
                  <a:close/>
                  <a:moveTo>
                    <a:pt x="146" y="170"/>
                  </a:moveTo>
                  <a:cubicBezTo>
                    <a:pt x="146" y="170"/>
                    <a:pt x="146" y="171"/>
                    <a:pt x="147" y="171"/>
                  </a:cubicBezTo>
                  <a:cubicBezTo>
                    <a:pt x="148" y="171"/>
                    <a:pt x="148" y="169"/>
                    <a:pt x="149" y="168"/>
                  </a:cubicBezTo>
                  <a:cubicBezTo>
                    <a:pt x="148" y="168"/>
                    <a:pt x="148" y="167"/>
                    <a:pt x="147" y="167"/>
                  </a:cubicBezTo>
                  <a:cubicBezTo>
                    <a:pt x="147" y="168"/>
                    <a:pt x="146" y="169"/>
                    <a:pt x="146" y="170"/>
                  </a:cubicBezTo>
                  <a:close/>
                  <a:moveTo>
                    <a:pt x="181" y="167"/>
                  </a:moveTo>
                  <a:cubicBezTo>
                    <a:pt x="179" y="168"/>
                    <a:pt x="177" y="169"/>
                    <a:pt x="176" y="170"/>
                  </a:cubicBezTo>
                  <a:cubicBezTo>
                    <a:pt x="180" y="176"/>
                    <a:pt x="185" y="182"/>
                    <a:pt x="191" y="187"/>
                  </a:cubicBezTo>
                  <a:cubicBezTo>
                    <a:pt x="190" y="188"/>
                    <a:pt x="191" y="188"/>
                    <a:pt x="191" y="189"/>
                  </a:cubicBezTo>
                  <a:cubicBezTo>
                    <a:pt x="191" y="189"/>
                    <a:pt x="192" y="189"/>
                    <a:pt x="193" y="189"/>
                  </a:cubicBezTo>
                  <a:cubicBezTo>
                    <a:pt x="194" y="193"/>
                    <a:pt x="198" y="195"/>
                    <a:pt x="199" y="198"/>
                  </a:cubicBezTo>
                  <a:cubicBezTo>
                    <a:pt x="200" y="198"/>
                    <a:pt x="200" y="198"/>
                    <a:pt x="201" y="199"/>
                  </a:cubicBezTo>
                  <a:cubicBezTo>
                    <a:pt x="201" y="202"/>
                    <a:pt x="206" y="203"/>
                    <a:pt x="207" y="206"/>
                  </a:cubicBezTo>
                  <a:cubicBezTo>
                    <a:pt x="208" y="207"/>
                    <a:pt x="209" y="208"/>
                    <a:pt x="210" y="208"/>
                  </a:cubicBezTo>
                  <a:cubicBezTo>
                    <a:pt x="210" y="209"/>
                    <a:pt x="210" y="210"/>
                    <a:pt x="210" y="211"/>
                  </a:cubicBezTo>
                  <a:cubicBezTo>
                    <a:pt x="214" y="213"/>
                    <a:pt x="219" y="215"/>
                    <a:pt x="224" y="217"/>
                  </a:cubicBezTo>
                  <a:cubicBezTo>
                    <a:pt x="211" y="199"/>
                    <a:pt x="196" y="183"/>
                    <a:pt x="181" y="167"/>
                  </a:cubicBezTo>
                  <a:close/>
                  <a:moveTo>
                    <a:pt x="129" y="170"/>
                  </a:moveTo>
                  <a:cubicBezTo>
                    <a:pt x="131" y="171"/>
                    <a:pt x="132" y="168"/>
                    <a:pt x="130" y="167"/>
                  </a:cubicBezTo>
                  <a:cubicBezTo>
                    <a:pt x="130" y="168"/>
                    <a:pt x="128" y="168"/>
                    <a:pt x="129" y="170"/>
                  </a:cubicBezTo>
                  <a:close/>
                  <a:moveTo>
                    <a:pt x="124" y="172"/>
                  </a:moveTo>
                  <a:cubicBezTo>
                    <a:pt x="125" y="171"/>
                    <a:pt x="126" y="170"/>
                    <a:pt x="126" y="169"/>
                  </a:cubicBezTo>
                  <a:cubicBezTo>
                    <a:pt x="126" y="169"/>
                    <a:pt x="126" y="168"/>
                    <a:pt x="125" y="167"/>
                  </a:cubicBezTo>
                  <a:cubicBezTo>
                    <a:pt x="124" y="169"/>
                    <a:pt x="122" y="171"/>
                    <a:pt x="124" y="172"/>
                  </a:cubicBezTo>
                  <a:close/>
                  <a:moveTo>
                    <a:pt x="166" y="172"/>
                  </a:moveTo>
                  <a:cubicBezTo>
                    <a:pt x="166" y="172"/>
                    <a:pt x="166" y="171"/>
                    <a:pt x="167" y="170"/>
                  </a:cubicBezTo>
                  <a:cubicBezTo>
                    <a:pt x="167" y="169"/>
                    <a:pt x="166" y="168"/>
                    <a:pt x="165" y="168"/>
                  </a:cubicBezTo>
                  <a:cubicBezTo>
                    <a:pt x="163" y="169"/>
                    <a:pt x="163" y="171"/>
                    <a:pt x="166" y="172"/>
                  </a:cubicBezTo>
                  <a:close/>
                  <a:moveTo>
                    <a:pt x="136" y="172"/>
                  </a:moveTo>
                  <a:cubicBezTo>
                    <a:pt x="137" y="173"/>
                    <a:pt x="136" y="174"/>
                    <a:pt x="137" y="174"/>
                  </a:cubicBezTo>
                  <a:cubicBezTo>
                    <a:pt x="138" y="173"/>
                    <a:pt x="140" y="170"/>
                    <a:pt x="137" y="168"/>
                  </a:cubicBezTo>
                  <a:cubicBezTo>
                    <a:pt x="138" y="170"/>
                    <a:pt x="136" y="170"/>
                    <a:pt x="136" y="172"/>
                  </a:cubicBezTo>
                  <a:close/>
                  <a:moveTo>
                    <a:pt x="159" y="171"/>
                  </a:moveTo>
                  <a:cubicBezTo>
                    <a:pt x="159" y="172"/>
                    <a:pt x="160" y="172"/>
                    <a:pt x="161" y="172"/>
                  </a:cubicBezTo>
                  <a:cubicBezTo>
                    <a:pt x="161" y="171"/>
                    <a:pt x="162" y="169"/>
                    <a:pt x="160" y="168"/>
                  </a:cubicBezTo>
                  <a:cubicBezTo>
                    <a:pt x="160" y="169"/>
                    <a:pt x="159" y="170"/>
                    <a:pt x="159" y="171"/>
                  </a:cubicBezTo>
                  <a:close/>
                  <a:moveTo>
                    <a:pt x="142" y="172"/>
                  </a:moveTo>
                  <a:cubicBezTo>
                    <a:pt x="142" y="171"/>
                    <a:pt x="144" y="171"/>
                    <a:pt x="143" y="169"/>
                  </a:cubicBezTo>
                  <a:cubicBezTo>
                    <a:pt x="143" y="169"/>
                    <a:pt x="143" y="168"/>
                    <a:pt x="143" y="168"/>
                  </a:cubicBezTo>
                  <a:cubicBezTo>
                    <a:pt x="142" y="170"/>
                    <a:pt x="140" y="171"/>
                    <a:pt x="142" y="172"/>
                  </a:cubicBezTo>
                  <a:close/>
                  <a:moveTo>
                    <a:pt x="119" y="176"/>
                  </a:moveTo>
                  <a:cubicBezTo>
                    <a:pt x="119" y="173"/>
                    <a:pt x="121" y="172"/>
                    <a:pt x="121" y="170"/>
                  </a:cubicBezTo>
                  <a:cubicBezTo>
                    <a:pt x="121" y="170"/>
                    <a:pt x="121" y="170"/>
                    <a:pt x="121" y="170"/>
                  </a:cubicBezTo>
                  <a:cubicBezTo>
                    <a:pt x="120" y="171"/>
                    <a:pt x="116" y="175"/>
                    <a:pt x="119" y="176"/>
                  </a:cubicBezTo>
                  <a:close/>
                  <a:moveTo>
                    <a:pt x="131" y="173"/>
                  </a:moveTo>
                  <a:cubicBezTo>
                    <a:pt x="131" y="173"/>
                    <a:pt x="131" y="174"/>
                    <a:pt x="132" y="174"/>
                  </a:cubicBezTo>
                  <a:cubicBezTo>
                    <a:pt x="133" y="173"/>
                    <a:pt x="133" y="172"/>
                    <a:pt x="134" y="172"/>
                  </a:cubicBezTo>
                  <a:cubicBezTo>
                    <a:pt x="133" y="171"/>
                    <a:pt x="133" y="170"/>
                    <a:pt x="132" y="170"/>
                  </a:cubicBezTo>
                  <a:cubicBezTo>
                    <a:pt x="132" y="171"/>
                    <a:pt x="131" y="172"/>
                    <a:pt x="131" y="173"/>
                  </a:cubicBezTo>
                  <a:close/>
                  <a:moveTo>
                    <a:pt x="155" y="173"/>
                  </a:moveTo>
                  <a:cubicBezTo>
                    <a:pt x="156" y="173"/>
                    <a:pt x="157" y="171"/>
                    <a:pt x="156" y="170"/>
                  </a:cubicBezTo>
                  <a:cubicBezTo>
                    <a:pt x="156" y="171"/>
                    <a:pt x="154" y="172"/>
                    <a:pt x="155" y="173"/>
                  </a:cubicBezTo>
                  <a:close/>
                  <a:moveTo>
                    <a:pt x="150" y="176"/>
                  </a:moveTo>
                  <a:cubicBezTo>
                    <a:pt x="151" y="175"/>
                    <a:pt x="152" y="174"/>
                    <a:pt x="152" y="172"/>
                  </a:cubicBezTo>
                  <a:cubicBezTo>
                    <a:pt x="151" y="172"/>
                    <a:pt x="152" y="170"/>
                    <a:pt x="150" y="170"/>
                  </a:cubicBezTo>
                  <a:cubicBezTo>
                    <a:pt x="149" y="173"/>
                    <a:pt x="148" y="175"/>
                    <a:pt x="150" y="176"/>
                  </a:cubicBezTo>
                  <a:close/>
                  <a:moveTo>
                    <a:pt x="126" y="176"/>
                  </a:moveTo>
                  <a:cubicBezTo>
                    <a:pt x="127" y="176"/>
                    <a:pt x="128" y="174"/>
                    <a:pt x="129" y="172"/>
                  </a:cubicBezTo>
                  <a:cubicBezTo>
                    <a:pt x="128" y="172"/>
                    <a:pt x="128" y="171"/>
                    <a:pt x="127" y="171"/>
                  </a:cubicBezTo>
                  <a:cubicBezTo>
                    <a:pt x="126" y="173"/>
                    <a:pt x="125" y="175"/>
                    <a:pt x="126" y="176"/>
                  </a:cubicBezTo>
                  <a:close/>
                  <a:moveTo>
                    <a:pt x="143" y="174"/>
                  </a:moveTo>
                  <a:cubicBezTo>
                    <a:pt x="143" y="175"/>
                    <a:pt x="144" y="176"/>
                    <a:pt x="145" y="176"/>
                  </a:cubicBezTo>
                  <a:cubicBezTo>
                    <a:pt x="146" y="175"/>
                    <a:pt x="147" y="172"/>
                    <a:pt x="145" y="171"/>
                  </a:cubicBezTo>
                  <a:cubicBezTo>
                    <a:pt x="145" y="173"/>
                    <a:pt x="143" y="173"/>
                    <a:pt x="143" y="174"/>
                  </a:cubicBezTo>
                  <a:close/>
                  <a:moveTo>
                    <a:pt x="162" y="174"/>
                  </a:moveTo>
                  <a:cubicBezTo>
                    <a:pt x="162" y="175"/>
                    <a:pt x="163" y="176"/>
                    <a:pt x="164" y="176"/>
                  </a:cubicBezTo>
                  <a:cubicBezTo>
                    <a:pt x="164" y="175"/>
                    <a:pt x="165" y="175"/>
                    <a:pt x="165" y="174"/>
                  </a:cubicBezTo>
                  <a:cubicBezTo>
                    <a:pt x="164" y="173"/>
                    <a:pt x="164" y="172"/>
                    <a:pt x="163" y="172"/>
                  </a:cubicBezTo>
                  <a:cubicBezTo>
                    <a:pt x="163" y="172"/>
                    <a:pt x="162" y="173"/>
                    <a:pt x="162" y="174"/>
                  </a:cubicBezTo>
                  <a:close/>
                  <a:moveTo>
                    <a:pt x="177" y="182"/>
                  </a:moveTo>
                  <a:cubicBezTo>
                    <a:pt x="181" y="185"/>
                    <a:pt x="184" y="191"/>
                    <a:pt x="188" y="195"/>
                  </a:cubicBezTo>
                  <a:cubicBezTo>
                    <a:pt x="188" y="195"/>
                    <a:pt x="188" y="195"/>
                    <a:pt x="188" y="195"/>
                  </a:cubicBezTo>
                  <a:cubicBezTo>
                    <a:pt x="191" y="197"/>
                    <a:pt x="193" y="202"/>
                    <a:pt x="197" y="203"/>
                  </a:cubicBezTo>
                  <a:cubicBezTo>
                    <a:pt x="197" y="205"/>
                    <a:pt x="199" y="205"/>
                    <a:pt x="198" y="207"/>
                  </a:cubicBezTo>
                  <a:cubicBezTo>
                    <a:pt x="202" y="207"/>
                    <a:pt x="204" y="209"/>
                    <a:pt x="208" y="210"/>
                  </a:cubicBezTo>
                  <a:cubicBezTo>
                    <a:pt x="205" y="206"/>
                    <a:pt x="201" y="203"/>
                    <a:pt x="198" y="199"/>
                  </a:cubicBezTo>
                  <a:cubicBezTo>
                    <a:pt x="193" y="192"/>
                    <a:pt x="188" y="187"/>
                    <a:pt x="183" y="181"/>
                  </a:cubicBezTo>
                  <a:cubicBezTo>
                    <a:pt x="180" y="178"/>
                    <a:pt x="178" y="174"/>
                    <a:pt x="174" y="172"/>
                  </a:cubicBezTo>
                  <a:cubicBezTo>
                    <a:pt x="174" y="172"/>
                    <a:pt x="174" y="172"/>
                    <a:pt x="174" y="172"/>
                  </a:cubicBezTo>
                  <a:cubicBezTo>
                    <a:pt x="175" y="175"/>
                    <a:pt x="176" y="178"/>
                    <a:pt x="177" y="182"/>
                  </a:cubicBezTo>
                  <a:close/>
                  <a:moveTo>
                    <a:pt x="167" y="176"/>
                  </a:moveTo>
                  <a:cubicBezTo>
                    <a:pt x="169" y="175"/>
                    <a:pt x="169" y="174"/>
                    <a:pt x="169" y="173"/>
                  </a:cubicBezTo>
                  <a:cubicBezTo>
                    <a:pt x="168" y="171"/>
                    <a:pt x="166" y="174"/>
                    <a:pt x="167" y="176"/>
                  </a:cubicBezTo>
                  <a:close/>
                  <a:moveTo>
                    <a:pt x="156" y="175"/>
                  </a:moveTo>
                  <a:cubicBezTo>
                    <a:pt x="157" y="176"/>
                    <a:pt x="157" y="177"/>
                    <a:pt x="158" y="177"/>
                  </a:cubicBezTo>
                  <a:cubicBezTo>
                    <a:pt x="159" y="176"/>
                    <a:pt x="159" y="175"/>
                    <a:pt x="159" y="174"/>
                  </a:cubicBezTo>
                  <a:cubicBezTo>
                    <a:pt x="159" y="173"/>
                    <a:pt x="158" y="173"/>
                    <a:pt x="158" y="172"/>
                  </a:cubicBezTo>
                  <a:cubicBezTo>
                    <a:pt x="157" y="174"/>
                    <a:pt x="156" y="174"/>
                    <a:pt x="156" y="175"/>
                  </a:cubicBezTo>
                  <a:close/>
                  <a:moveTo>
                    <a:pt x="120" y="178"/>
                  </a:moveTo>
                  <a:cubicBezTo>
                    <a:pt x="120" y="178"/>
                    <a:pt x="120" y="179"/>
                    <a:pt x="121" y="179"/>
                  </a:cubicBezTo>
                  <a:cubicBezTo>
                    <a:pt x="122" y="178"/>
                    <a:pt x="122" y="176"/>
                    <a:pt x="124" y="174"/>
                  </a:cubicBezTo>
                  <a:cubicBezTo>
                    <a:pt x="123" y="174"/>
                    <a:pt x="123" y="173"/>
                    <a:pt x="123" y="173"/>
                  </a:cubicBezTo>
                  <a:cubicBezTo>
                    <a:pt x="121" y="174"/>
                    <a:pt x="120" y="176"/>
                    <a:pt x="120" y="178"/>
                  </a:cubicBezTo>
                  <a:close/>
                  <a:moveTo>
                    <a:pt x="138" y="177"/>
                  </a:moveTo>
                  <a:cubicBezTo>
                    <a:pt x="140" y="177"/>
                    <a:pt x="140" y="175"/>
                    <a:pt x="141" y="174"/>
                  </a:cubicBezTo>
                  <a:cubicBezTo>
                    <a:pt x="140" y="174"/>
                    <a:pt x="140" y="173"/>
                    <a:pt x="140" y="173"/>
                  </a:cubicBezTo>
                  <a:cubicBezTo>
                    <a:pt x="140" y="175"/>
                    <a:pt x="138" y="176"/>
                    <a:pt x="138" y="177"/>
                  </a:cubicBezTo>
                  <a:close/>
                  <a:moveTo>
                    <a:pt x="134" y="179"/>
                  </a:moveTo>
                  <a:cubicBezTo>
                    <a:pt x="135" y="178"/>
                    <a:pt x="136" y="177"/>
                    <a:pt x="136" y="176"/>
                  </a:cubicBezTo>
                  <a:cubicBezTo>
                    <a:pt x="136" y="175"/>
                    <a:pt x="135" y="174"/>
                    <a:pt x="135" y="173"/>
                  </a:cubicBezTo>
                  <a:cubicBezTo>
                    <a:pt x="133" y="175"/>
                    <a:pt x="132" y="177"/>
                    <a:pt x="134" y="179"/>
                  </a:cubicBezTo>
                  <a:close/>
                  <a:moveTo>
                    <a:pt x="127" y="178"/>
                  </a:moveTo>
                  <a:cubicBezTo>
                    <a:pt x="128" y="178"/>
                    <a:pt x="128" y="179"/>
                    <a:pt x="129" y="180"/>
                  </a:cubicBezTo>
                  <a:cubicBezTo>
                    <a:pt x="129" y="178"/>
                    <a:pt x="131" y="177"/>
                    <a:pt x="131" y="176"/>
                  </a:cubicBezTo>
                  <a:cubicBezTo>
                    <a:pt x="130" y="175"/>
                    <a:pt x="130" y="174"/>
                    <a:pt x="130" y="174"/>
                  </a:cubicBezTo>
                  <a:cubicBezTo>
                    <a:pt x="129" y="176"/>
                    <a:pt x="128" y="177"/>
                    <a:pt x="127" y="178"/>
                  </a:cubicBezTo>
                  <a:close/>
                  <a:moveTo>
                    <a:pt x="152" y="178"/>
                  </a:moveTo>
                  <a:cubicBezTo>
                    <a:pt x="153" y="178"/>
                    <a:pt x="154" y="176"/>
                    <a:pt x="154" y="175"/>
                  </a:cubicBezTo>
                  <a:cubicBezTo>
                    <a:pt x="153" y="176"/>
                    <a:pt x="152" y="176"/>
                    <a:pt x="152" y="178"/>
                  </a:cubicBezTo>
                  <a:close/>
                  <a:moveTo>
                    <a:pt x="146" y="179"/>
                  </a:moveTo>
                  <a:cubicBezTo>
                    <a:pt x="147" y="179"/>
                    <a:pt x="147" y="180"/>
                    <a:pt x="147" y="181"/>
                  </a:cubicBezTo>
                  <a:cubicBezTo>
                    <a:pt x="149" y="181"/>
                    <a:pt x="149" y="179"/>
                    <a:pt x="150" y="178"/>
                  </a:cubicBezTo>
                  <a:cubicBezTo>
                    <a:pt x="148" y="177"/>
                    <a:pt x="149" y="176"/>
                    <a:pt x="148" y="175"/>
                  </a:cubicBezTo>
                  <a:cubicBezTo>
                    <a:pt x="146" y="176"/>
                    <a:pt x="147" y="177"/>
                    <a:pt x="146" y="179"/>
                  </a:cubicBezTo>
                  <a:close/>
                  <a:moveTo>
                    <a:pt x="170" y="180"/>
                  </a:moveTo>
                  <a:cubicBezTo>
                    <a:pt x="172" y="179"/>
                    <a:pt x="172" y="176"/>
                    <a:pt x="170" y="176"/>
                  </a:cubicBezTo>
                  <a:cubicBezTo>
                    <a:pt x="169" y="177"/>
                    <a:pt x="168" y="179"/>
                    <a:pt x="170" y="180"/>
                  </a:cubicBezTo>
                  <a:close/>
                  <a:moveTo>
                    <a:pt x="115" y="181"/>
                  </a:moveTo>
                  <a:cubicBezTo>
                    <a:pt x="117" y="180"/>
                    <a:pt x="118" y="178"/>
                    <a:pt x="118" y="176"/>
                  </a:cubicBezTo>
                  <a:cubicBezTo>
                    <a:pt x="117" y="176"/>
                    <a:pt x="117" y="176"/>
                    <a:pt x="117" y="176"/>
                  </a:cubicBezTo>
                  <a:cubicBezTo>
                    <a:pt x="117" y="178"/>
                    <a:pt x="115" y="179"/>
                    <a:pt x="115" y="181"/>
                  </a:cubicBezTo>
                  <a:close/>
                  <a:moveTo>
                    <a:pt x="140" y="179"/>
                  </a:moveTo>
                  <a:cubicBezTo>
                    <a:pt x="141" y="183"/>
                    <a:pt x="145" y="177"/>
                    <a:pt x="142" y="176"/>
                  </a:cubicBezTo>
                  <a:cubicBezTo>
                    <a:pt x="142" y="177"/>
                    <a:pt x="141" y="178"/>
                    <a:pt x="140" y="179"/>
                  </a:cubicBezTo>
                  <a:close/>
                  <a:moveTo>
                    <a:pt x="159" y="179"/>
                  </a:moveTo>
                  <a:cubicBezTo>
                    <a:pt x="159" y="180"/>
                    <a:pt x="160" y="181"/>
                    <a:pt x="161" y="181"/>
                  </a:cubicBezTo>
                  <a:cubicBezTo>
                    <a:pt x="161" y="180"/>
                    <a:pt x="163" y="180"/>
                    <a:pt x="163" y="178"/>
                  </a:cubicBezTo>
                  <a:cubicBezTo>
                    <a:pt x="162" y="177"/>
                    <a:pt x="162" y="177"/>
                    <a:pt x="161" y="176"/>
                  </a:cubicBezTo>
                  <a:cubicBezTo>
                    <a:pt x="161" y="176"/>
                    <a:pt x="161" y="176"/>
                    <a:pt x="160" y="176"/>
                  </a:cubicBezTo>
                  <a:cubicBezTo>
                    <a:pt x="160" y="177"/>
                    <a:pt x="159" y="178"/>
                    <a:pt x="159" y="179"/>
                  </a:cubicBezTo>
                  <a:close/>
                  <a:moveTo>
                    <a:pt x="123" y="182"/>
                  </a:moveTo>
                  <a:cubicBezTo>
                    <a:pt x="124" y="181"/>
                    <a:pt x="125" y="179"/>
                    <a:pt x="126" y="178"/>
                  </a:cubicBezTo>
                  <a:cubicBezTo>
                    <a:pt x="125" y="177"/>
                    <a:pt x="126" y="176"/>
                    <a:pt x="124" y="176"/>
                  </a:cubicBezTo>
                  <a:cubicBezTo>
                    <a:pt x="124" y="178"/>
                    <a:pt x="121" y="180"/>
                    <a:pt x="123" y="182"/>
                  </a:cubicBezTo>
                  <a:close/>
                  <a:moveTo>
                    <a:pt x="165" y="179"/>
                  </a:moveTo>
                  <a:cubicBezTo>
                    <a:pt x="166" y="179"/>
                    <a:pt x="166" y="179"/>
                    <a:pt x="166" y="180"/>
                  </a:cubicBezTo>
                  <a:cubicBezTo>
                    <a:pt x="167" y="179"/>
                    <a:pt x="167" y="176"/>
                    <a:pt x="166" y="176"/>
                  </a:cubicBezTo>
                  <a:cubicBezTo>
                    <a:pt x="166" y="177"/>
                    <a:pt x="165" y="177"/>
                    <a:pt x="165" y="179"/>
                  </a:cubicBezTo>
                  <a:close/>
                  <a:moveTo>
                    <a:pt x="155" y="183"/>
                  </a:moveTo>
                  <a:cubicBezTo>
                    <a:pt x="155" y="181"/>
                    <a:pt x="156" y="181"/>
                    <a:pt x="157" y="179"/>
                  </a:cubicBezTo>
                  <a:cubicBezTo>
                    <a:pt x="156" y="178"/>
                    <a:pt x="156" y="177"/>
                    <a:pt x="155" y="177"/>
                  </a:cubicBezTo>
                  <a:cubicBezTo>
                    <a:pt x="155" y="179"/>
                    <a:pt x="152" y="181"/>
                    <a:pt x="155" y="183"/>
                  </a:cubicBezTo>
                  <a:close/>
                  <a:moveTo>
                    <a:pt x="135" y="180"/>
                  </a:moveTo>
                  <a:cubicBezTo>
                    <a:pt x="136" y="181"/>
                    <a:pt x="135" y="182"/>
                    <a:pt x="136" y="183"/>
                  </a:cubicBezTo>
                  <a:cubicBezTo>
                    <a:pt x="137" y="181"/>
                    <a:pt x="138" y="180"/>
                    <a:pt x="138" y="179"/>
                  </a:cubicBezTo>
                  <a:cubicBezTo>
                    <a:pt x="138" y="178"/>
                    <a:pt x="138" y="178"/>
                    <a:pt x="137" y="178"/>
                  </a:cubicBezTo>
                  <a:cubicBezTo>
                    <a:pt x="137" y="179"/>
                    <a:pt x="136" y="180"/>
                    <a:pt x="135" y="180"/>
                  </a:cubicBezTo>
                  <a:close/>
                  <a:moveTo>
                    <a:pt x="130" y="182"/>
                  </a:moveTo>
                  <a:cubicBezTo>
                    <a:pt x="131" y="182"/>
                    <a:pt x="131" y="183"/>
                    <a:pt x="132" y="184"/>
                  </a:cubicBezTo>
                  <a:cubicBezTo>
                    <a:pt x="133" y="182"/>
                    <a:pt x="135" y="179"/>
                    <a:pt x="132" y="178"/>
                  </a:cubicBezTo>
                  <a:cubicBezTo>
                    <a:pt x="131" y="179"/>
                    <a:pt x="131" y="180"/>
                    <a:pt x="130" y="182"/>
                  </a:cubicBezTo>
                  <a:close/>
                  <a:moveTo>
                    <a:pt x="124" y="184"/>
                  </a:moveTo>
                  <a:cubicBezTo>
                    <a:pt x="124" y="185"/>
                    <a:pt x="124" y="186"/>
                    <a:pt x="125" y="186"/>
                  </a:cubicBezTo>
                  <a:cubicBezTo>
                    <a:pt x="126" y="184"/>
                    <a:pt x="130" y="181"/>
                    <a:pt x="127" y="179"/>
                  </a:cubicBezTo>
                  <a:cubicBezTo>
                    <a:pt x="126" y="181"/>
                    <a:pt x="124" y="182"/>
                    <a:pt x="124" y="184"/>
                  </a:cubicBezTo>
                  <a:close/>
                  <a:moveTo>
                    <a:pt x="117" y="183"/>
                  </a:moveTo>
                  <a:cubicBezTo>
                    <a:pt x="119" y="185"/>
                    <a:pt x="116" y="186"/>
                    <a:pt x="116" y="188"/>
                  </a:cubicBezTo>
                  <a:cubicBezTo>
                    <a:pt x="118" y="186"/>
                    <a:pt x="120" y="182"/>
                    <a:pt x="120" y="180"/>
                  </a:cubicBezTo>
                  <a:cubicBezTo>
                    <a:pt x="117" y="179"/>
                    <a:pt x="119" y="182"/>
                    <a:pt x="117" y="183"/>
                  </a:cubicBezTo>
                  <a:close/>
                  <a:moveTo>
                    <a:pt x="150" y="180"/>
                  </a:moveTo>
                  <a:cubicBezTo>
                    <a:pt x="150" y="182"/>
                    <a:pt x="149" y="182"/>
                    <a:pt x="150" y="183"/>
                  </a:cubicBezTo>
                  <a:cubicBezTo>
                    <a:pt x="151" y="183"/>
                    <a:pt x="152" y="180"/>
                    <a:pt x="151" y="180"/>
                  </a:cubicBezTo>
                  <a:cubicBezTo>
                    <a:pt x="151" y="180"/>
                    <a:pt x="150" y="180"/>
                    <a:pt x="150" y="180"/>
                  </a:cubicBezTo>
                  <a:close/>
                  <a:moveTo>
                    <a:pt x="143" y="183"/>
                  </a:moveTo>
                  <a:cubicBezTo>
                    <a:pt x="144" y="184"/>
                    <a:pt x="144" y="186"/>
                    <a:pt x="145" y="185"/>
                  </a:cubicBezTo>
                  <a:cubicBezTo>
                    <a:pt x="145" y="184"/>
                    <a:pt x="147" y="184"/>
                    <a:pt x="147" y="183"/>
                  </a:cubicBezTo>
                  <a:cubicBezTo>
                    <a:pt x="146" y="182"/>
                    <a:pt x="145" y="180"/>
                    <a:pt x="144" y="180"/>
                  </a:cubicBezTo>
                  <a:cubicBezTo>
                    <a:pt x="144" y="181"/>
                    <a:pt x="144" y="182"/>
                    <a:pt x="143" y="183"/>
                  </a:cubicBezTo>
                  <a:close/>
                  <a:moveTo>
                    <a:pt x="162" y="184"/>
                  </a:moveTo>
                  <a:cubicBezTo>
                    <a:pt x="165" y="186"/>
                    <a:pt x="164" y="183"/>
                    <a:pt x="165" y="182"/>
                  </a:cubicBezTo>
                  <a:cubicBezTo>
                    <a:pt x="165" y="181"/>
                    <a:pt x="165" y="180"/>
                    <a:pt x="164" y="180"/>
                  </a:cubicBezTo>
                  <a:cubicBezTo>
                    <a:pt x="164" y="182"/>
                    <a:pt x="162" y="182"/>
                    <a:pt x="162" y="184"/>
                  </a:cubicBezTo>
                  <a:close/>
                  <a:moveTo>
                    <a:pt x="167" y="181"/>
                  </a:moveTo>
                  <a:cubicBezTo>
                    <a:pt x="167" y="182"/>
                    <a:pt x="168" y="183"/>
                    <a:pt x="169" y="183"/>
                  </a:cubicBezTo>
                  <a:cubicBezTo>
                    <a:pt x="169" y="182"/>
                    <a:pt x="169" y="180"/>
                    <a:pt x="168" y="180"/>
                  </a:cubicBezTo>
                  <a:cubicBezTo>
                    <a:pt x="168" y="180"/>
                    <a:pt x="168" y="181"/>
                    <a:pt x="167" y="181"/>
                  </a:cubicBezTo>
                  <a:close/>
                  <a:moveTo>
                    <a:pt x="172" y="182"/>
                  </a:moveTo>
                  <a:cubicBezTo>
                    <a:pt x="172" y="183"/>
                    <a:pt x="172" y="184"/>
                    <a:pt x="173" y="184"/>
                  </a:cubicBezTo>
                  <a:cubicBezTo>
                    <a:pt x="173" y="183"/>
                    <a:pt x="174" y="181"/>
                    <a:pt x="172" y="180"/>
                  </a:cubicBezTo>
                  <a:cubicBezTo>
                    <a:pt x="173" y="181"/>
                    <a:pt x="171" y="181"/>
                    <a:pt x="172" y="182"/>
                  </a:cubicBezTo>
                  <a:close/>
                  <a:moveTo>
                    <a:pt x="159" y="186"/>
                  </a:moveTo>
                  <a:cubicBezTo>
                    <a:pt x="159" y="185"/>
                    <a:pt x="160" y="185"/>
                    <a:pt x="160" y="183"/>
                  </a:cubicBezTo>
                  <a:cubicBezTo>
                    <a:pt x="159" y="183"/>
                    <a:pt x="159" y="181"/>
                    <a:pt x="158" y="181"/>
                  </a:cubicBezTo>
                  <a:cubicBezTo>
                    <a:pt x="157" y="183"/>
                    <a:pt x="155" y="186"/>
                    <a:pt x="159" y="186"/>
                  </a:cubicBezTo>
                  <a:close/>
                  <a:moveTo>
                    <a:pt x="138" y="185"/>
                  </a:moveTo>
                  <a:cubicBezTo>
                    <a:pt x="138" y="185"/>
                    <a:pt x="139" y="185"/>
                    <a:pt x="139" y="186"/>
                  </a:cubicBezTo>
                  <a:cubicBezTo>
                    <a:pt x="140" y="184"/>
                    <a:pt x="142" y="182"/>
                    <a:pt x="139" y="181"/>
                  </a:cubicBezTo>
                  <a:cubicBezTo>
                    <a:pt x="139" y="183"/>
                    <a:pt x="137" y="183"/>
                    <a:pt x="138" y="185"/>
                  </a:cubicBezTo>
                  <a:close/>
                  <a:moveTo>
                    <a:pt x="151" y="185"/>
                  </a:moveTo>
                  <a:cubicBezTo>
                    <a:pt x="151" y="186"/>
                    <a:pt x="152" y="186"/>
                    <a:pt x="153" y="186"/>
                  </a:cubicBezTo>
                  <a:cubicBezTo>
                    <a:pt x="154" y="185"/>
                    <a:pt x="154" y="183"/>
                    <a:pt x="153" y="182"/>
                  </a:cubicBezTo>
                  <a:cubicBezTo>
                    <a:pt x="152" y="183"/>
                    <a:pt x="152" y="184"/>
                    <a:pt x="151" y="185"/>
                  </a:cubicBezTo>
                  <a:close/>
                  <a:moveTo>
                    <a:pt x="132" y="185"/>
                  </a:moveTo>
                  <a:cubicBezTo>
                    <a:pt x="133" y="186"/>
                    <a:pt x="133" y="187"/>
                    <a:pt x="134" y="187"/>
                  </a:cubicBezTo>
                  <a:cubicBezTo>
                    <a:pt x="135" y="186"/>
                    <a:pt x="136" y="183"/>
                    <a:pt x="134" y="183"/>
                  </a:cubicBezTo>
                  <a:cubicBezTo>
                    <a:pt x="134" y="183"/>
                    <a:pt x="133" y="184"/>
                    <a:pt x="132" y="185"/>
                  </a:cubicBezTo>
                  <a:close/>
                  <a:moveTo>
                    <a:pt x="120" y="187"/>
                  </a:moveTo>
                  <a:cubicBezTo>
                    <a:pt x="121" y="186"/>
                    <a:pt x="122" y="185"/>
                    <a:pt x="122" y="183"/>
                  </a:cubicBezTo>
                  <a:cubicBezTo>
                    <a:pt x="120" y="184"/>
                    <a:pt x="120" y="185"/>
                    <a:pt x="120" y="187"/>
                  </a:cubicBezTo>
                  <a:close/>
                  <a:moveTo>
                    <a:pt x="126" y="188"/>
                  </a:moveTo>
                  <a:cubicBezTo>
                    <a:pt x="127" y="188"/>
                    <a:pt x="127" y="190"/>
                    <a:pt x="128" y="190"/>
                  </a:cubicBezTo>
                  <a:cubicBezTo>
                    <a:pt x="129" y="188"/>
                    <a:pt x="132" y="185"/>
                    <a:pt x="129" y="183"/>
                  </a:cubicBezTo>
                  <a:cubicBezTo>
                    <a:pt x="128" y="185"/>
                    <a:pt x="127" y="186"/>
                    <a:pt x="126" y="188"/>
                  </a:cubicBezTo>
                  <a:close/>
                  <a:moveTo>
                    <a:pt x="165" y="187"/>
                  </a:moveTo>
                  <a:cubicBezTo>
                    <a:pt x="165" y="187"/>
                    <a:pt x="166" y="187"/>
                    <a:pt x="166" y="188"/>
                  </a:cubicBezTo>
                  <a:cubicBezTo>
                    <a:pt x="168" y="187"/>
                    <a:pt x="169" y="184"/>
                    <a:pt x="166" y="183"/>
                  </a:cubicBezTo>
                  <a:cubicBezTo>
                    <a:pt x="166" y="185"/>
                    <a:pt x="165" y="185"/>
                    <a:pt x="165" y="187"/>
                  </a:cubicBezTo>
                  <a:close/>
                  <a:moveTo>
                    <a:pt x="185" y="199"/>
                  </a:moveTo>
                  <a:cubicBezTo>
                    <a:pt x="188" y="201"/>
                    <a:pt x="191" y="203"/>
                    <a:pt x="194" y="204"/>
                  </a:cubicBezTo>
                  <a:cubicBezTo>
                    <a:pt x="188" y="197"/>
                    <a:pt x="183" y="190"/>
                    <a:pt x="176" y="183"/>
                  </a:cubicBezTo>
                  <a:cubicBezTo>
                    <a:pt x="174" y="192"/>
                    <a:pt x="182" y="194"/>
                    <a:pt x="185" y="199"/>
                  </a:cubicBezTo>
                  <a:close/>
                  <a:moveTo>
                    <a:pt x="170" y="186"/>
                  </a:moveTo>
                  <a:cubicBezTo>
                    <a:pt x="168" y="186"/>
                    <a:pt x="166" y="190"/>
                    <a:pt x="169" y="191"/>
                  </a:cubicBezTo>
                  <a:cubicBezTo>
                    <a:pt x="170" y="189"/>
                    <a:pt x="171" y="187"/>
                    <a:pt x="172" y="185"/>
                  </a:cubicBezTo>
                  <a:cubicBezTo>
                    <a:pt x="171" y="185"/>
                    <a:pt x="172" y="184"/>
                    <a:pt x="170" y="184"/>
                  </a:cubicBezTo>
                  <a:cubicBezTo>
                    <a:pt x="170" y="185"/>
                    <a:pt x="171" y="186"/>
                    <a:pt x="170" y="186"/>
                  </a:cubicBezTo>
                  <a:close/>
                  <a:moveTo>
                    <a:pt x="141" y="187"/>
                  </a:moveTo>
                  <a:cubicBezTo>
                    <a:pt x="141" y="187"/>
                    <a:pt x="142" y="187"/>
                    <a:pt x="142" y="187"/>
                  </a:cubicBezTo>
                  <a:cubicBezTo>
                    <a:pt x="141" y="187"/>
                    <a:pt x="141" y="187"/>
                    <a:pt x="141" y="187"/>
                  </a:cubicBezTo>
                  <a:cubicBezTo>
                    <a:pt x="141" y="188"/>
                    <a:pt x="141" y="188"/>
                    <a:pt x="142" y="189"/>
                  </a:cubicBezTo>
                  <a:cubicBezTo>
                    <a:pt x="141" y="189"/>
                    <a:pt x="141" y="189"/>
                    <a:pt x="141" y="189"/>
                  </a:cubicBezTo>
                  <a:cubicBezTo>
                    <a:pt x="141" y="190"/>
                    <a:pt x="142" y="190"/>
                    <a:pt x="142" y="191"/>
                  </a:cubicBezTo>
                  <a:cubicBezTo>
                    <a:pt x="142" y="191"/>
                    <a:pt x="143" y="191"/>
                    <a:pt x="143" y="191"/>
                  </a:cubicBezTo>
                  <a:cubicBezTo>
                    <a:pt x="144" y="190"/>
                    <a:pt x="144" y="188"/>
                    <a:pt x="144" y="188"/>
                  </a:cubicBezTo>
                  <a:cubicBezTo>
                    <a:pt x="144" y="187"/>
                    <a:pt x="143" y="186"/>
                    <a:pt x="142" y="186"/>
                  </a:cubicBezTo>
                  <a:cubicBezTo>
                    <a:pt x="142" y="185"/>
                    <a:pt x="143" y="187"/>
                    <a:pt x="143" y="186"/>
                  </a:cubicBezTo>
                  <a:cubicBezTo>
                    <a:pt x="143" y="185"/>
                    <a:pt x="142" y="185"/>
                    <a:pt x="142" y="185"/>
                  </a:cubicBezTo>
                  <a:cubicBezTo>
                    <a:pt x="142" y="186"/>
                    <a:pt x="141" y="186"/>
                    <a:pt x="141" y="187"/>
                  </a:cubicBezTo>
                  <a:close/>
                  <a:moveTo>
                    <a:pt x="159" y="189"/>
                  </a:moveTo>
                  <a:cubicBezTo>
                    <a:pt x="160" y="189"/>
                    <a:pt x="160" y="190"/>
                    <a:pt x="161" y="190"/>
                  </a:cubicBezTo>
                  <a:cubicBezTo>
                    <a:pt x="162" y="189"/>
                    <a:pt x="162" y="188"/>
                    <a:pt x="163" y="187"/>
                  </a:cubicBezTo>
                  <a:cubicBezTo>
                    <a:pt x="162" y="184"/>
                    <a:pt x="160" y="187"/>
                    <a:pt x="159" y="189"/>
                  </a:cubicBezTo>
                  <a:close/>
                  <a:moveTo>
                    <a:pt x="135" y="188"/>
                  </a:moveTo>
                  <a:cubicBezTo>
                    <a:pt x="135" y="189"/>
                    <a:pt x="135" y="190"/>
                    <a:pt x="137" y="190"/>
                  </a:cubicBezTo>
                  <a:cubicBezTo>
                    <a:pt x="139" y="187"/>
                    <a:pt x="136" y="184"/>
                    <a:pt x="135" y="188"/>
                  </a:cubicBezTo>
                  <a:close/>
                  <a:moveTo>
                    <a:pt x="121" y="194"/>
                  </a:moveTo>
                  <a:cubicBezTo>
                    <a:pt x="123" y="192"/>
                    <a:pt x="123" y="190"/>
                    <a:pt x="124" y="188"/>
                  </a:cubicBezTo>
                  <a:cubicBezTo>
                    <a:pt x="124" y="187"/>
                    <a:pt x="124" y="186"/>
                    <a:pt x="123" y="186"/>
                  </a:cubicBezTo>
                  <a:cubicBezTo>
                    <a:pt x="121" y="189"/>
                    <a:pt x="120" y="191"/>
                    <a:pt x="121" y="194"/>
                  </a:cubicBezTo>
                  <a:close/>
                  <a:moveTo>
                    <a:pt x="146" y="188"/>
                  </a:moveTo>
                  <a:cubicBezTo>
                    <a:pt x="147" y="188"/>
                    <a:pt x="148" y="187"/>
                    <a:pt x="148" y="186"/>
                  </a:cubicBezTo>
                  <a:cubicBezTo>
                    <a:pt x="147" y="187"/>
                    <a:pt x="147" y="187"/>
                    <a:pt x="146" y="188"/>
                  </a:cubicBezTo>
                  <a:close/>
                  <a:moveTo>
                    <a:pt x="156" y="191"/>
                  </a:moveTo>
                  <a:cubicBezTo>
                    <a:pt x="156" y="190"/>
                    <a:pt x="157" y="189"/>
                    <a:pt x="157" y="188"/>
                  </a:cubicBezTo>
                  <a:cubicBezTo>
                    <a:pt x="156" y="188"/>
                    <a:pt x="156" y="186"/>
                    <a:pt x="155" y="186"/>
                  </a:cubicBezTo>
                  <a:cubicBezTo>
                    <a:pt x="153" y="187"/>
                    <a:pt x="153" y="192"/>
                    <a:pt x="156" y="191"/>
                  </a:cubicBezTo>
                  <a:close/>
                  <a:moveTo>
                    <a:pt x="130" y="189"/>
                  </a:moveTo>
                  <a:cubicBezTo>
                    <a:pt x="130" y="191"/>
                    <a:pt x="129" y="191"/>
                    <a:pt x="129" y="192"/>
                  </a:cubicBezTo>
                  <a:cubicBezTo>
                    <a:pt x="129" y="193"/>
                    <a:pt x="129" y="193"/>
                    <a:pt x="130" y="193"/>
                  </a:cubicBezTo>
                  <a:cubicBezTo>
                    <a:pt x="131" y="192"/>
                    <a:pt x="132" y="190"/>
                    <a:pt x="133" y="188"/>
                  </a:cubicBezTo>
                  <a:cubicBezTo>
                    <a:pt x="132" y="188"/>
                    <a:pt x="132" y="187"/>
                    <a:pt x="132" y="187"/>
                  </a:cubicBezTo>
                  <a:cubicBezTo>
                    <a:pt x="131" y="188"/>
                    <a:pt x="131" y="189"/>
                    <a:pt x="130" y="189"/>
                  </a:cubicBezTo>
                  <a:close/>
                  <a:moveTo>
                    <a:pt x="148" y="191"/>
                  </a:moveTo>
                  <a:cubicBezTo>
                    <a:pt x="149" y="191"/>
                    <a:pt x="148" y="192"/>
                    <a:pt x="150" y="192"/>
                  </a:cubicBezTo>
                  <a:cubicBezTo>
                    <a:pt x="150" y="191"/>
                    <a:pt x="152" y="188"/>
                    <a:pt x="150" y="187"/>
                  </a:cubicBezTo>
                  <a:cubicBezTo>
                    <a:pt x="149" y="188"/>
                    <a:pt x="149" y="190"/>
                    <a:pt x="148" y="191"/>
                  </a:cubicBezTo>
                  <a:close/>
                  <a:moveTo>
                    <a:pt x="117" y="194"/>
                  </a:moveTo>
                  <a:cubicBezTo>
                    <a:pt x="117" y="193"/>
                    <a:pt x="118" y="191"/>
                    <a:pt x="117" y="191"/>
                  </a:cubicBezTo>
                  <a:cubicBezTo>
                    <a:pt x="117" y="191"/>
                    <a:pt x="116" y="191"/>
                    <a:pt x="116" y="191"/>
                  </a:cubicBezTo>
                  <a:cubicBezTo>
                    <a:pt x="116" y="189"/>
                    <a:pt x="116" y="188"/>
                    <a:pt x="115" y="188"/>
                  </a:cubicBezTo>
                  <a:cubicBezTo>
                    <a:pt x="114" y="190"/>
                    <a:pt x="115" y="192"/>
                    <a:pt x="117" y="194"/>
                  </a:cubicBezTo>
                  <a:close/>
                  <a:moveTo>
                    <a:pt x="163" y="193"/>
                  </a:moveTo>
                  <a:cubicBezTo>
                    <a:pt x="164" y="192"/>
                    <a:pt x="165" y="191"/>
                    <a:pt x="165" y="189"/>
                  </a:cubicBezTo>
                  <a:cubicBezTo>
                    <a:pt x="165" y="189"/>
                    <a:pt x="165" y="189"/>
                    <a:pt x="165" y="189"/>
                  </a:cubicBezTo>
                  <a:cubicBezTo>
                    <a:pt x="163" y="189"/>
                    <a:pt x="162" y="192"/>
                    <a:pt x="163" y="193"/>
                  </a:cubicBezTo>
                  <a:close/>
                  <a:moveTo>
                    <a:pt x="140" y="196"/>
                  </a:moveTo>
                  <a:cubicBezTo>
                    <a:pt x="142" y="194"/>
                    <a:pt x="142" y="191"/>
                    <a:pt x="139" y="190"/>
                  </a:cubicBezTo>
                  <a:cubicBezTo>
                    <a:pt x="139" y="191"/>
                    <a:pt x="138" y="191"/>
                    <a:pt x="137" y="193"/>
                  </a:cubicBezTo>
                  <a:cubicBezTo>
                    <a:pt x="139" y="193"/>
                    <a:pt x="139" y="195"/>
                    <a:pt x="140" y="196"/>
                  </a:cubicBezTo>
                  <a:close/>
                  <a:moveTo>
                    <a:pt x="145" y="193"/>
                  </a:moveTo>
                  <a:cubicBezTo>
                    <a:pt x="145" y="192"/>
                    <a:pt x="146" y="191"/>
                    <a:pt x="146" y="190"/>
                  </a:cubicBezTo>
                  <a:cubicBezTo>
                    <a:pt x="146" y="190"/>
                    <a:pt x="146" y="190"/>
                    <a:pt x="145" y="190"/>
                  </a:cubicBezTo>
                  <a:cubicBezTo>
                    <a:pt x="146" y="191"/>
                    <a:pt x="143" y="192"/>
                    <a:pt x="145" y="193"/>
                  </a:cubicBezTo>
                  <a:close/>
                  <a:moveTo>
                    <a:pt x="156" y="193"/>
                  </a:moveTo>
                  <a:cubicBezTo>
                    <a:pt x="157" y="194"/>
                    <a:pt x="158" y="195"/>
                    <a:pt x="159" y="195"/>
                  </a:cubicBezTo>
                  <a:cubicBezTo>
                    <a:pt x="159" y="194"/>
                    <a:pt x="160" y="193"/>
                    <a:pt x="160" y="192"/>
                  </a:cubicBezTo>
                  <a:cubicBezTo>
                    <a:pt x="159" y="191"/>
                    <a:pt x="159" y="190"/>
                    <a:pt x="158" y="190"/>
                  </a:cubicBezTo>
                  <a:cubicBezTo>
                    <a:pt x="158" y="192"/>
                    <a:pt x="157" y="192"/>
                    <a:pt x="156" y="193"/>
                  </a:cubicBezTo>
                  <a:close/>
                  <a:moveTo>
                    <a:pt x="123" y="197"/>
                  </a:moveTo>
                  <a:cubicBezTo>
                    <a:pt x="125" y="196"/>
                    <a:pt x="129" y="191"/>
                    <a:pt x="125" y="190"/>
                  </a:cubicBezTo>
                  <a:cubicBezTo>
                    <a:pt x="124" y="192"/>
                    <a:pt x="122" y="195"/>
                    <a:pt x="123" y="197"/>
                  </a:cubicBezTo>
                  <a:close/>
                  <a:moveTo>
                    <a:pt x="132" y="198"/>
                  </a:moveTo>
                  <a:cubicBezTo>
                    <a:pt x="134" y="196"/>
                    <a:pt x="137" y="192"/>
                    <a:pt x="134" y="190"/>
                  </a:cubicBezTo>
                  <a:cubicBezTo>
                    <a:pt x="132" y="193"/>
                    <a:pt x="130" y="195"/>
                    <a:pt x="132" y="198"/>
                  </a:cubicBezTo>
                  <a:close/>
                  <a:moveTo>
                    <a:pt x="150" y="195"/>
                  </a:moveTo>
                  <a:cubicBezTo>
                    <a:pt x="152" y="195"/>
                    <a:pt x="151" y="197"/>
                    <a:pt x="152" y="197"/>
                  </a:cubicBezTo>
                  <a:cubicBezTo>
                    <a:pt x="153" y="196"/>
                    <a:pt x="154" y="195"/>
                    <a:pt x="154" y="193"/>
                  </a:cubicBezTo>
                  <a:cubicBezTo>
                    <a:pt x="154" y="192"/>
                    <a:pt x="153" y="192"/>
                    <a:pt x="153" y="191"/>
                  </a:cubicBezTo>
                  <a:cubicBezTo>
                    <a:pt x="153" y="191"/>
                    <a:pt x="152" y="191"/>
                    <a:pt x="152" y="191"/>
                  </a:cubicBezTo>
                  <a:cubicBezTo>
                    <a:pt x="152" y="192"/>
                    <a:pt x="150" y="193"/>
                    <a:pt x="150" y="195"/>
                  </a:cubicBezTo>
                  <a:close/>
                  <a:moveTo>
                    <a:pt x="164" y="195"/>
                  </a:moveTo>
                  <a:cubicBezTo>
                    <a:pt x="164" y="195"/>
                    <a:pt x="165" y="196"/>
                    <a:pt x="166" y="196"/>
                  </a:cubicBezTo>
                  <a:cubicBezTo>
                    <a:pt x="166" y="195"/>
                    <a:pt x="167" y="194"/>
                    <a:pt x="168" y="192"/>
                  </a:cubicBezTo>
                  <a:cubicBezTo>
                    <a:pt x="167" y="192"/>
                    <a:pt x="167" y="191"/>
                    <a:pt x="166" y="191"/>
                  </a:cubicBezTo>
                  <a:cubicBezTo>
                    <a:pt x="165" y="192"/>
                    <a:pt x="165" y="194"/>
                    <a:pt x="164" y="195"/>
                  </a:cubicBezTo>
                  <a:close/>
                  <a:moveTo>
                    <a:pt x="174" y="194"/>
                  </a:moveTo>
                  <a:cubicBezTo>
                    <a:pt x="176" y="195"/>
                    <a:pt x="178" y="196"/>
                    <a:pt x="180" y="197"/>
                  </a:cubicBezTo>
                  <a:cubicBezTo>
                    <a:pt x="179" y="195"/>
                    <a:pt x="177" y="192"/>
                    <a:pt x="175" y="191"/>
                  </a:cubicBezTo>
                  <a:cubicBezTo>
                    <a:pt x="175" y="192"/>
                    <a:pt x="174" y="193"/>
                    <a:pt x="174" y="194"/>
                  </a:cubicBezTo>
                  <a:close/>
                  <a:moveTo>
                    <a:pt x="170" y="193"/>
                  </a:moveTo>
                  <a:cubicBezTo>
                    <a:pt x="171" y="193"/>
                    <a:pt x="171" y="192"/>
                    <a:pt x="171" y="192"/>
                  </a:cubicBezTo>
                  <a:cubicBezTo>
                    <a:pt x="171" y="192"/>
                    <a:pt x="170" y="192"/>
                    <a:pt x="170" y="193"/>
                  </a:cubicBezTo>
                  <a:close/>
                  <a:moveTo>
                    <a:pt x="145" y="196"/>
                  </a:moveTo>
                  <a:cubicBezTo>
                    <a:pt x="146" y="196"/>
                    <a:pt x="146" y="197"/>
                    <a:pt x="147" y="197"/>
                  </a:cubicBezTo>
                  <a:cubicBezTo>
                    <a:pt x="148" y="196"/>
                    <a:pt x="149" y="193"/>
                    <a:pt x="147" y="193"/>
                  </a:cubicBezTo>
                  <a:cubicBezTo>
                    <a:pt x="146" y="194"/>
                    <a:pt x="146" y="195"/>
                    <a:pt x="145" y="196"/>
                  </a:cubicBezTo>
                  <a:close/>
                  <a:moveTo>
                    <a:pt x="160" y="197"/>
                  </a:moveTo>
                  <a:cubicBezTo>
                    <a:pt x="160" y="196"/>
                    <a:pt x="162" y="196"/>
                    <a:pt x="162" y="194"/>
                  </a:cubicBezTo>
                  <a:cubicBezTo>
                    <a:pt x="161" y="194"/>
                    <a:pt x="161" y="194"/>
                    <a:pt x="161" y="194"/>
                  </a:cubicBezTo>
                  <a:cubicBezTo>
                    <a:pt x="161" y="196"/>
                    <a:pt x="159" y="196"/>
                    <a:pt x="160" y="197"/>
                  </a:cubicBezTo>
                  <a:close/>
                  <a:moveTo>
                    <a:pt x="134" y="199"/>
                  </a:moveTo>
                  <a:cubicBezTo>
                    <a:pt x="135" y="200"/>
                    <a:pt x="134" y="203"/>
                    <a:pt x="136" y="203"/>
                  </a:cubicBezTo>
                  <a:cubicBezTo>
                    <a:pt x="137" y="203"/>
                    <a:pt x="138" y="200"/>
                    <a:pt x="139" y="198"/>
                  </a:cubicBezTo>
                  <a:cubicBezTo>
                    <a:pt x="138" y="197"/>
                    <a:pt x="138" y="195"/>
                    <a:pt x="136" y="194"/>
                  </a:cubicBezTo>
                  <a:cubicBezTo>
                    <a:pt x="136" y="196"/>
                    <a:pt x="134" y="198"/>
                    <a:pt x="134" y="199"/>
                  </a:cubicBezTo>
                  <a:close/>
                  <a:moveTo>
                    <a:pt x="118" y="198"/>
                  </a:moveTo>
                  <a:cubicBezTo>
                    <a:pt x="119" y="198"/>
                    <a:pt x="119" y="198"/>
                    <a:pt x="119" y="198"/>
                  </a:cubicBezTo>
                  <a:cubicBezTo>
                    <a:pt x="120" y="198"/>
                    <a:pt x="121" y="196"/>
                    <a:pt x="120" y="195"/>
                  </a:cubicBezTo>
                  <a:cubicBezTo>
                    <a:pt x="120" y="195"/>
                    <a:pt x="120" y="195"/>
                    <a:pt x="119" y="195"/>
                  </a:cubicBezTo>
                  <a:cubicBezTo>
                    <a:pt x="119" y="196"/>
                    <a:pt x="118" y="196"/>
                    <a:pt x="118" y="198"/>
                  </a:cubicBezTo>
                  <a:close/>
                  <a:moveTo>
                    <a:pt x="128" y="196"/>
                  </a:moveTo>
                  <a:cubicBezTo>
                    <a:pt x="128" y="196"/>
                    <a:pt x="129" y="196"/>
                    <a:pt x="129" y="195"/>
                  </a:cubicBezTo>
                  <a:cubicBezTo>
                    <a:pt x="128" y="195"/>
                    <a:pt x="128" y="195"/>
                    <a:pt x="128" y="196"/>
                  </a:cubicBezTo>
                  <a:close/>
                  <a:moveTo>
                    <a:pt x="154" y="200"/>
                  </a:moveTo>
                  <a:cubicBezTo>
                    <a:pt x="154" y="201"/>
                    <a:pt x="154" y="201"/>
                    <a:pt x="155" y="201"/>
                  </a:cubicBezTo>
                  <a:cubicBezTo>
                    <a:pt x="156" y="199"/>
                    <a:pt x="158" y="196"/>
                    <a:pt x="155" y="195"/>
                  </a:cubicBezTo>
                  <a:cubicBezTo>
                    <a:pt x="154" y="197"/>
                    <a:pt x="154" y="198"/>
                    <a:pt x="154" y="200"/>
                  </a:cubicBezTo>
                  <a:close/>
                  <a:moveTo>
                    <a:pt x="169" y="195"/>
                  </a:moveTo>
                  <a:cubicBezTo>
                    <a:pt x="168" y="195"/>
                    <a:pt x="168" y="196"/>
                    <a:pt x="168" y="197"/>
                  </a:cubicBezTo>
                  <a:cubicBezTo>
                    <a:pt x="169" y="196"/>
                    <a:pt x="169" y="196"/>
                    <a:pt x="169" y="195"/>
                  </a:cubicBezTo>
                  <a:close/>
                  <a:moveTo>
                    <a:pt x="150" y="201"/>
                  </a:moveTo>
                  <a:cubicBezTo>
                    <a:pt x="150" y="200"/>
                    <a:pt x="151" y="200"/>
                    <a:pt x="151" y="199"/>
                  </a:cubicBezTo>
                  <a:cubicBezTo>
                    <a:pt x="150" y="199"/>
                    <a:pt x="151" y="196"/>
                    <a:pt x="149" y="196"/>
                  </a:cubicBezTo>
                  <a:cubicBezTo>
                    <a:pt x="148" y="198"/>
                    <a:pt x="148" y="200"/>
                    <a:pt x="150" y="201"/>
                  </a:cubicBezTo>
                  <a:close/>
                  <a:moveTo>
                    <a:pt x="161" y="200"/>
                  </a:moveTo>
                  <a:cubicBezTo>
                    <a:pt x="162" y="200"/>
                    <a:pt x="162" y="201"/>
                    <a:pt x="162" y="200"/>
                  </a:cubicBezTo>
                  <a:cubicBezTo>
                    <a:pt x="163" y="200"/>
                    <a:pt x="164" y="199"/>
                    <a:pt x="164" y="198"/>
                  </a:cubicBezTo>
                  <a:cubicBezTo>
                    <a:pt x="164" y="198"/>
                    <a:pt x="163" y="197"/>
                    <a:pt x="162" y="197"/>
                  </a:cubicBezTo>
                  <a:cubicBezTo>
                    <a:pt x="162" y="198"/>
                    <a:pt x="161" y="198"/>
                    <a:pt x="161" y="200"/>
                  </a:cubicBezTo>
                  <a:close/>
                  <a:moveTo>
                    <a:pt x="143" y="201"/>
                  </a:moveTo>
                  <a:cubicBezTo>
                    <a:pt x="143" y="201"/>
                    <a:pt x="144" y="201"/>
                    <a:pt x="144" y="202"/>
                  </a:cubicBezTo>
                  <a:cubicBezTo>
                    <a:pt x="145" y="200"/>
                    <a:pt x="146" y="198"/>
                    <a:pt x="145" y="197"/>
                  </a:cubicBezTo>
                  <a:cubicBezTo>
                    <a:pt x="143" y="198"/>
                    <a:pt x="143" y="200"/>
                    <a:pt x="143" y="201"/>
                  </a:cubicBezTo>
                  <a:close/>
                  <a:moveTo>
                    <a:pt x="126" y="199"/>
                  </a:moveTo>
                  <a:cubicBezTo>
                    <a:pt x="126" y="199"/>
                    <a:pt x="126" y="200"/>
                    <a:pt x="126" y="201"/>
                  </a:cubicBezTo>
                  <a:cubicBezTo>
                    <a:pt x="128" y="201"/>
                    <a:pt x="128" y="203"/>
                    <a:pt x="129" y="204"/>
                  </a:cubicBezTo>
                  <a:cubicBezTo>
                    <a:pt x="130" y="203"/>
                    <a:pt x="130" y="201"/>
                    <a:pt x="131" y="199"/>
                  </a:cubicBezTo>
                  <a:cubicBezTo>
                    <a:pt x="131" y="199"/>
                    <a:pt x="131" y="198"/>
                    <a:pt x="130" y="198"/>
                  </a:cubicBezTo>
                  <a:cubicBezTo>
                    <a:pt x="129" y="199"/>
                    <a:pt x="129" y="201"/>
                    <a:pt x="127" y="201"/>
                  </a:cubicBezTo>
                  <a:cubicBezTo>
                    <a:pt x="127" y="200"/>
                    <a:pt x="127" y="199"/>
                    <a:pt x="126" y="199"/>
                  </a:cubicBezTo>
                  <a:close/>
                  <a:moveTo>
                    <a:pt x="122" y="201"/>
                  </a:moveTo>
                  <a:cubicBezTo>
                    <a:pt x="123" y="200"/>
                    <a:pt x="123" y="200"/>
                    <a:pt x="123" y="198"/>
                  </a:cubicBezTo>
                  <a:cubicBezTo>
                    <a:pt x="123" y="198"/>
                    <a:pt x="122" y="198"/>
                    <a:pt x="122" y="198"/>
                  </a:cubicBezTo>
                  <a:cubicBezTo>
                    <a:pt x="122" y="199"/>
                    <a:pt x="121" y="201"/>
                    <a:pt x="122" y="201"/>
                  </a:cubicBezTo>
                  <a:close/>
                  <a:moveTo>
                    <a:pt x="137" y="206"/>
                  </a:moveTo>
                  <a:cubicBezTo>
                    <a:pt x="138" y="207"/>
                    <a:pt x="138" y="209"/>
                    <a:pt x="140" y="209"/>
                  </a:cubicBezTo>
                  <a:cubicBezTo>
                    <a:pt x="141" y="207"/>
                    <a:pt x="142" y="205"/>
                    <a:pt x="143" y="203"/>
                  </a:cubicBezTo>
                  <a:cubicBezTo>
                    <a:pt x="142" y="203"/>
                    <a:pt x="142" y="203"/>
                    <a:pt x="142" y="203"/>
                  </a:cubicBezTo>
                  <a:cubicBezTo>
                    <a:pt x="142" y="204"/>
                    <a:pt x="140" y="204"/>
                    <a:pt x="141" y="205"/>
                  </a:cubicBezTo>
                  <a:cubicBezTo>
                    <a:pt x="140" y="205"/>
                    <a:pt x="140" y="206"/>
                    <a:pt x="139" y="207"/>
                  </a:cubicBezTo>
                  <a:cubicBezTo>
                    <a:pt x="137" y="204"/>
                    <a:pt x="141" y="203"/>
                    <a:pt x="141" y="200"/>
                  </a:cubicBezTo>
                  <a:cubicBezTo>
                    <a:pt x="138" y="201"/>
                    <a:pt x="139" y="204"/>
                    <a:pt x="137" y="206"/>
                  </a:cubicBezTo>
                  <a:close/>
                  <a:moveTo>
                    <a:pt x="212" y="224"/>
                  </a:moveTo>
                  <a:cubicBezTo>
                    <a:pt x="209" y="222"/>
                    <a:pt x="207" y="221"/>
                    <a:pt x="204" y="219"/>
                  </a:cubicBezTo>
                  <a:cubicBezTo>
                    <a:pt x="196" y="215"/>
                    <a:pt x="189" y="211"/>
                    <a:pt x="181" y="206"/>
                  </a:cubicBezTo>
                  <a:cubicBezTo>
                    <a:pt x="179" y="204"/>
                    <a:pt x="174" y="200"/>
                    <a:pt x="172" y="200"/>
                  </a:cubicBezTo>
                  <a:cubicBezTo>
                    <a:pt x="169" y="200"/>
                    <a:pt x="168" y="204"/>
                    <a:pt x="166" y="206"/>
                  </a:cubicBezTo>
                  <a:cubicBezTo>
                    <a:pt x="168" y="209"/>
                    <a:pt x="171" y="210"/>
                    <a:pt x="173" y="214"/>
                  </a:cubicBezTo>
                  <a:cubicBezTo>
                    <a:pt x="173" y="214"/>
                    <a:pt x="174" y="214"/>
                    <a:pt x="174" y="214"/>
                  </a:cubicBezTo>
                  <a:cubicBezTo>
                    <a:pt x="177" y="217"/>
                    <a:pt x="180" y="220"/>
                    <a:pt x="182" y="223"/>
                  </a:cubicBezTo>
                  <a:cubicBezTo>
                    <a:pt x="183" y="224"/>
                    <a:pt x="183" y="224"/>
                    <a:pt x="183" y="225"/>
                  </a:cubicBezTo>
                  <a:cubicBezTo>
                    <a:pt x="187" y="228"/>
                    <a:pt x="189" y="234"/>
                    <a:pt x="194" y="237"/>
                  </a:cubicBezTo>
                  <a:cubicBezTo>
                    <a:pt x="196" y="240"/>
                    <a:pt x="199" y="243"/>
                    <a:pt x="202" y="246"/>
                  </a:cubicBezTo>
                  <a:cubicBezTo>
                    <a:pt x="206" y="239"/>
                    <a:pt x="216" y="237"/>
                    <a:pt x="217" y="227"/>
                  </a:cubicBezTo>
                  <a:cubicBezTo>
                    <a:pt x="216" y="226"/>
                    <a:pt x="215" y="225"/>
                    <a:pt x="212" y="224"/>
                  </a:cubicBezTo>
                  <a:close/>
                  <a:moveTo>
                    <a:pt x="145" y="204"/>
                  </a:moveTo>
                  <a:cubicBezTo>
                    <a:pt x="146" y="204"/>
                    <a:pt x="146" y="206"/>
                    <a:pt x="147" y="207"/>
                  </a:cubicBezTo>
                  <a:cubicBezTo>
                    <a:pt x="149" y="206"/>
                    <a:pt x="148" y="204"/>
                    <a:pt x="149" y="203"/>
                  </a:cubicBezTo>
                  <a:cubicBezTo>
                    <a:pt x="148" y="203"/>
                    <a:pt x="148" y="201"/>
                    <a:pt x="146" y="201"/>
                  </a:cubicBezTo>
                  <a:cubicBezTo>
                    <a:pt x="146" y="202"/>
                    <a:pt x="145" y="202"/>
                    <a:pt x="145" y="204"/>
                  </a:cubicBezTo>
                  <a:close/>
                  <a:moveTo>
                    <a:pt x="151" y="203"/>
                  </a:moveTo>
                  <a:cubicBezTo>
                    <a:pt x="152" y="203"/>
                    <a:pt x="152" y="205"/>
                    <a:pt x="153" y="205"/>
                  </a:cubicBezTo>
                  <a:cubicBezTo>
                    <a:pt x="154" y="204"/>
                    <a:pt x="154" y="202"/>
                    <a:pt x="152" y="201"/>
                  </a:cubicBezTo>
                  <a:cubicBezTo>
                    <a:pt x="152" y="202"/>
                    <a:pt x="152" y="203"/>
                    <a:pt x="151" y="203"/>
                  </a:cubicBezTo>
                  <a:close/>
                  <a:moveTo>
                    <a:pt x="158" y="205"/>
                  </a:moveTo>
                  <a:cubicBezTo>
                    <a:pt x="158" y="205"/>
                    <a:pt x="158" y="206"/>
                    <a:pt x="159" y="206"/>
                  </a:cubicBezTo>
                  <a:cubicBezTo>
                    <a:pt x="160" y="205"/>
                    <a:pt x="162" y="202"/>
                    <a:pt x="159" y="201"/>
                  </a:cubicBezTo>
                  <a:cubicBezTo>
                    <a:pt x="159" y="202"/>
                    <a:pt x="158" y="203"/>
                    <a:pt x="158" y="205"/>
                  </a:cubicBezTo>
                  <a:close/>
                  <a:moveTo>
                    <a:pt x="131" y="207"/>
                  </a:moveTo>
                  <a:cubicBezTo>
                    <a:pt x="132" y="209"/>
                    <a:pt x="135" y="210"/>
                    <a:pt x="138" y="211"/>
                  </a:cubicBezTo>
                  <a:cubicBezTo>
                    <a:pt x="138" y="210"/>
                    <a:pt x="137" y="208"/>
                    <a:pt x="136" y="208"/>
                  </a:cubicBezTo>
                  <a:cubicBezTo>
                    <a:pt x="136" y="208"/>
                    <a:pt x="135" y="208"/>
                    <a:pt x="134" y="209"/>
                  </a:cubicBezTo>
                  <a:cubicBezTo>
                    <a:pt x="134" y="208"/>
                    <a:pt x="133" y="208"/>
                    <a:pt x="133" y="207"/>
                  </a:cubicBezTo>
                  <a:cubicBezTo>
                    <a:pt x="133" y="206"/>
                    <a:pt x="134" y="206"/>
                    <a:pt x="135" y="205"/>
                  </a:cubicBezTo>
                  <a:cubicBezTo>
                    <a:pt x="134" y="204"/>
                    <a:pt x="134" y="202"/>
                    <a:pt x="132" y="202"/>
                  </a:cubicBezTo>
                  <a:cubicBezTo>
                    <a:pt x="131" y="204"/>
                    <a:pt x="131" y="205"/>
                    <a:pt x="131" y="207"/>
                  </a:cubicBezTo>
                  <a:close/>
                  <a:moveTo>
                    <a:pt x="125" y="203"/>
                  </a:moveTo>
                  <a:cubicBezTo>
                    <a:pt x="125" y="204"/>
                    <a:pt x="126" y="205"/>
                    <a:pt x="127" y="205"/>
                  </a:cubicBezTo>
                  <a:cubicBezTo>
                    <a:pt x="127" y="204"/>
                    <a:pt x="127" y="203"/>
                    <a:pt x="126" y="203"/>
                  </a:cubicBezTo>
                  <a:cubicBezTo>
                    <a:pt x="126" y="203"/>
                    <a:pt x="126" y="203"/>
                    <a:pt x="125" y="203"/>
                  </a:cubicBezTo>
                  <a:close/>
                  <a:moveTo>
                    <a:pt x="154" y="208"/>
                  </a:moveTo>
                  <a:cubicBezTo>
                    <a:pt x="156" y="208"/>
                    <a:pt x="154" y="206"/>
                    <a:pt x="155" y="205"/>
                  </a:cubicBezTo>
                  <a:cubicBezTo>
                    <a:pt x="155" y="205"/>
                    <a:pt x="154" y="205"/>
                    <a:pt x="154" y="206"/>
                  </a:cubicBezTo>
                  <a:cubicBezTo>
                    <a:pt x="154" y="206"/>
                    <a:pt x="154" y="207"/>
                    <a:pt x="154" y="208"/>
                  </a:cubicBezTo>
                  <a:close/>
                  <a:moveTo>
                    <a:pt x="141" y="211"/>
                  </a:moveTo>
                  <a:cubicBezTo>
                    <a:pt x="144" y="212"/>
                    <a:pt x="146" y="211"/>
                    <a:pt x="146" y="209"/>
                  </a:cubicBezTo>
                  <a:cubicBezTo>
                    <a:pt x="145" y="208"/>
                    <a:pt x="145" y="206"/>
                    <a:pt x="144" y="206"/>
                  </a:cubicBezTo>
                  <a:cubicBezTo>
                    <a:pt x="144" y="206"/>
                    <a:pt x="143" y="206"/>
                    <a:pt x="143" y="206"/>
                  </a:cubicBezTo>
                  <a:cubicBezTo>
                    <a:pt x="143" y="208"/>
                    <a:pt x="141" y="209"/>
                    <a:pt x="141" y="211"/>
                  </a:cubicBezTo>
                  <a:close/>
                  <a:moveTo>
                    <a:pt x="150" y="209"/>
                  </a:moveTo>
                  <a:cubicBezTo>
                    <a:pt x="150" y="209"/>
                    <a:pt x="151" y="208"/>
                    <a:pt x="151" y="207"/>
                  </a:cubicBezTo>
                  <a:cubicBezTo>
                    <a:pt x="151" y="207"/>
                    <a:pt x="151" y="206"/>
                    <a:pt x="150" y="206"/>
                  </a:cubicBezTo>
                  <a:cubicBezTo>
                    <a:pt x="149" y="207"/>
                    <a:pt x="148" y="208"/>
                    <a:pt x="150" y="209"/>
                  </a:cubicBezTo>
                  <a:close/>
                  <a:moveTo>
                    <a:pt x="154" y="213"/>
                  </a:moveTo>
                  <a:cubicBezTo>
                    <a:pt x="152" y="213"/>
                    <a:pt x="151" y="214"/>
                    <a:pt x="149" y="214"/>
                  </a:cubicBezTo>
                  <a:cubicBezTo>
                    <a:pt x="149" y="215"/>
                    <a:pt x="150" y="215"/>
                    <a:pt x="149" y="216"/>
                  </a:cubicBezTo>
                  <a:cubicBezTo>
                    <a:pt x="153" y="220"/>
                    <a:pt x="156" y="224"/>
                    <a:pt x="161" y="227"/>
                  </a:cubicBezTo>
                  <a:cubicBezTo>
                    <a:pt x="163" y="231"/>
                    <a:pt x="168" y="234"/>
                    <a:pt x="170" y="238"/>
                  </a:cubicBezTo>
                  <a:cubicBezTo>
                    <a:pt x="171" y="238"/>
                    <a:pt x="171" y="238"/>
                    <a:pt x="172" y="238"/>
                  </a:cubicBezTo>
                  <a:cubicBezTo>
                    <a:pt x="173" y="241"/>
                    <a:pt x="176" y="244"/>
                    <a:pt x="179" y="246"/>
                  </a:cubicBezTo>
                  <a:cubicBezTo>
                    <a:pt x="181" y="249"/>
                    <a:pt x="184" y="252"/>
                    <a:pt x="187" y="254"/>
                  </a:cubicBezTo>
                  <a:cubicBezTo>
                    <a:pt x="188" y="253"/>
                    <a:pt x="189" y="253"/>
                    <a:pt x="190" y="253"/>
                  </a:cubicBezTo>
                  <a:cubicBezTo>
                    <a:pt x="179" y="238"/>
                    <a:pt x="165" y="227"/>
                    <a:pt x="154" y="213"/>
                  </a:cubicBezTo>
                  <a:close/>
                  <a:moveTo>
                    <a:pt x="146" y="229"/>
                  </a:moveTo>
                  <a:cubicBezTo>
                    <a:pt x="148" y="231"/>
                    <a:pt x="147" y="236"/>
                    <a:pt x="147" y="242"/>
                  </a:cubicBezTo>
                  <a:cubicBezTo>
                    <a:pt x="148" y="242"/>
                    <a:pt x="148" y="242"/>
                    <a:pt x="149" y="242"/>
                  </a:cubicBezTo>
                  <a:cubicBezTo>
                    <a:pt x="154" y="249"/>
                    <a:pt x="161" y="254"/>
                    <a:pt x="167" y="261"/>
                  </a:cubicBezTo>
                  <a:cubicBezTo>
                    <a:pt x="169" y="260"/>
                    <a:pt x="172" y="260"/>
                    <a:pt x="174" y="259"/>
                  </a:cubicBezTo>
                  <a:cubicBezTo>
                    <a:pt x="166" y="251"/>
                    <a:pt x="157" y="245"/>
                    <a:pt x="150" y="236"/>
                  </a:cubicBezTo>
                  <a:cubicBezTo>
                    <a:pt x="151" y="236"/>
                    <a:pt x="150" y="236"/>
                    <a:pt x="150" y="235"/>
                  </a:cubicBezTo>
                  <a:cubicBezTo>
                    <a:pt x="150" y="235"/>
                    <a:pt x="151" y="235"/>
                    <a:pt x="151" y="235"/>
                  </a:cubicBezTo>
                  <a:cubicBezTo>
                    <a:pt x="152" y="236"/>
                    <a:pt x="153" y="237"/>
                    <a:pt x="153" y="238"/>
                  </a:cubicBezTo>
                  <a:cubicBezTo>
                    <a:pt x="157" y="241"/>
                    <a:pt x="160" y="244"/>
                    <a:pt x="163" y="248"/>
                  </a:cubicBezTo>
                  <a:cubicBezTo>
                    <a:pt x="164" y="248"/>
                    <a:pt x="164" y="249"/>
                    <a:pt x="165" y="248"/>
                  </a:cubicBezTo>
                  <a:cubicBezTo>
                    <a:pt x="166" y="251"/>
                    <a:pt x="170" y="252"/>
                    <a:pt x="171" y="255"/>
                  </a:cubicBezTo>
                  <a:cubicBezTo>
                    <a:pt x="174" y="256"/>
                    <a:pt x="174" y="258"/>
                    <a:pt x="176" y="259"/>
                  </a:cubicBezTo>
                  <a:cubicBezTo>
                    <a:pt x="178" y="258"/>
                    <a:pt x="179" y="258"/>
                    <a:pt x="180" y="257"/>
                  </a:cubicBezTo>
                  <a:cubicBezTo>
                    <a:pt x="173" y="250"/>
                    <a:pt x="165" y="243"/>
                    <a:pt x="159" y="236"/>
                  </a:cubicBezTo>
                  <a:cubicBezTo>
                    <a:pt x="156" y="234"/>
                    <a:pt x="153" y="231"/>
                    <a:pt x="151" y="229"/>
                  </a:cubicBezTo>
                  <a:cubicBezTo>
                    <a:pt x="149" y="227"/>
                    <a:pt x="147" y="225"/>
                    <a:pt x="148" y="223"/>
                  </a:cubicBezTo>
                  <a:cubicBezTo>
                    <a:pt x="150" y="225"/>
                    <a:pt x="149" y="227"/>
                    <a:pt x="153" y="228"/>
                  </a:cubicBezTo>
                  <a:cubicBezTo>
                    <a:pt x="152" y="228"/>
                    <a:pt x="152" y="228"/>
                    <a:pt x="152" y="229"/>
                  </a:cubicBezTo>
                  <a:cubicBezTo>
                    <a:pt x="156" y="231"/>
                    <a:pt x="159" y="236"/>
                    <a:pt x="163" y="238"/>
                  </a:cubicBezTo>
                  <a:cubicBezTo>
                    <a:pt x="165" y="242"/>
                    <a:pt x="169" y="245"/>
                    <a:pt x="172" y="248"/>
                  </a:cubicBezTo>
                  <a:cubicBezTo>
                    <a:pt x="172" y="249"/>
                    <a:pt x="173" y="248"/>
                    <a:pt x="173" y="249"/>
                  </a:cubicBezTo>
                  <a:cubicBezTo>
                    <a:pt x="173" y="249"/>
                    <a:pt x="174" y="249"/>
                    <a:pt x="174" y="249"/>
                  </a:cubicBezTo>
                  <a:cubicBezTo>
                    <a:pt x="177" y="253"/>
                    <a:pt x="179" y="254"/>
                    <a:pt x="181" y="257"/>
                  </a:cubicBezTo>
                  <a:cubicBezTo>
                    <a:pt x="183" y="256"/>
                    <a:pt x="185" y="256"/>
                    <a:pt x="185" y="254"/>
                  </a:cubicBezTo>
                  <a:cubicBezTo>
                    <a:pt x="183" y="253"/>
                    <a:pt x="181" y="251"/>
                    <a:pt x="179" y="248"/>
                  </a:cubicBezTo>
                  <a:cubicBezTo>
                    <a:pt x="179" y="248"/>
                    <a:pt x="178" y="248"/>
                    <a:pt x="178" y="248"/>
                  </a:cubicBezTo>
                  <a:cubicBezTo>
                    <a:pt x="174" y="242"/>
                    <a:pt x="168" y="238"/>
                    <a:pt x="164" y="232"/>
                  </a:cubicBezTo>
                  <a:cubicBezTo>
                    <a:pt x="158" y="226"/>
                    <a:pt x="152" y="221"/>
                    <a:pt x="147" y="215"/>
                  </a:cubicBezTo>
                  <a:cubicBezTo>
                    <a:pt x="147" y="215"/>
                    <a:pt x="147" y="215"/>
                    <a:pt x="146" y="215"/>
                  </a:cubicBezTo>
                  <a:cubicBezTo>
                    <a:pt x="145" y="220"/>
                    <a:pt x="147" y="224"/>
                    <a:pt x="146" y="229"/>
                  </a:cubicBezTo>
                  <a:close/>
                  <a:moveTo>
                    <a:pt x="205" y="246"/>
                  </a:moveTo>
                  <a:cubicBezTo>
                    <a:pt x="207" y="245"/>
                    <a:pt x="210" y="243"/>
                    <a:pt x="210" y="241"/>
                  </a:cubicBezTo>
                  <a:cubicBezTo>
                    <a:pt x="209" y="243"/>
                    <a:pt x="206" y="245"/>
                    <a:pt x="205" y="246"/>
                  </a:cubicBezTo>
                  <a:close/>
                  <a:moveTo>
                    <a:pt x="148" y="250"/>
                  </a:moveTo>
                  <a:cubicBezTo>
                    <a:pt x="150" y="252"/>
                    <a:pt x="151" y="256"/>
                    <a:pt x="154" y="256"/>
                  </a:cubicBezTo>
                  <a:cubicBezTo>
                    <a:pt x="155" y="259"/>
                    <a:pt x="159" y="259"/>
                    <a:pt x="159" y="261"/>
                  </a:cubicBezTo>
                  <a:cubicBezTo>
                    <a:pt x="161" y="261"/>
                    <a:pt x="164" y="261"/>
                    <a:pt x="166" y="261"/>
                  </a:cubicBezTo>
                  <a:cubicBezTo>
                    <a:pt x="160" y="255"/>
                    <a:pt x="153" y="250"/>
                    <a:pt x="148" y="244"/>
                  </a:cubicBezTo>
                  <a:cubicBezTo>
                    <a:pt x="148" y="246"/>
                    <a:pt x="148" y="248"/>
                    <a:pt x="148" y="250"/>
                  </a:cubicBezTo>
                  <a:close/>
                  <a:moveTo>
                    <a:pt x="81" y="285"/>
                  </a:moveTo>
                  <a:cubicBezTo>
                    <a:pt x="85" y="276"/>
                    <a:pt x="91" y="267"/>
                    <a:pt x="97" y="261"/>
                  </a:cubicBezTo>
                  <a:cubicBezTo>
                    <a:pt x="97" y="258"/>
                    <a:pt x="100" y="256"/>
                    <a:pt x="101" y="253"/>
                  </a:cubicBezTo>
                  <a:cubicBezTo>
                    <a:pt x="101" y="253"/>
                    <a:pt x="100" y="253"/>
                    <a:pt x="100" y="252"/>
                  </a:cubicBezTo>
                  <a:cubicBezTo>
                    <a:pt x="97" y="254"/>
                    <a:pt x="96" y="258"/>
                    <a:pt x="93" y="260"/>
                  </a:cubicBezTo>
                  <a:cubicBezTo>
                    <a:pt x="91" y="261"/>
                    <a:pt x="88" y="264"/>
                    <a:pt x="89" y="266"/>
                  </a:cubicBezTo>
                  <a:cubicBezTo>
                    <a:pt x="89" y="265"/>
                    <a:pt x="90" y="266"/>
                    <a:pt x="90" y="265"/>
                  </a:cubicBezTo>
                  <a:cubicBezTo>
                    <a:pt x="89" y="269"/>
                    <a:pt x="89" y="273"/>
                    <a:pt x="84" y="273"/>
                  </a:cubicBezTo>
                  <a:cubicBezTo>
                    <a:pt x="79" y="279"/>
                    <a:pt x="76" y="287"/>
                    <a:pt x="70" y="292"/>
                  </a:cubicBezTo>
                  <a:cubicBezTo>
                    <a:pt x="70" y="293"/>
                    <a:pt x="70" y="293"/>
                    <a:pt x="70" y="293"/>
                  </a:cubicBezTo>
                  <a:cubicBezTo>
                    <a:pt x="67" y="296"/>
                    <a:pt x="66" y="302"/>
                    <a:pt x="62" y="305"/>
                  </a:cubicBezTo>
                  <a:cubicBezTo>
                    <a:pt x="62" y="306"/>
                    <a:pt x="63" y="307"/>
                    <a:pt x="62" y="308"/>
                  </a:cubicBezTo>
                  <a:cubicBezTo>
                    <a:pt x="63" y="308"/>
                    <a:pt x="64" y="309"/>
                    <a:pt x="65" y="310"/>
                  </a:cubicBezTo>
                  <a:cubicBezTo>
                    <a:pt x="71" y="303"/>
                    <a:pt x="74" y="292"/>
                    <a:pt x="81" y="285"/>
                  </a:cubicBezTo>
                  <a:close/>
                  <a:moveTo>
                    <a:pt x="148" y="262"/>
                  </a:moveTo>
                  <a:cubicBezTo>
                    <a:pt x="151" y="262"/>
                    <a:pt x="154" y="262"/>
                    <a:pt x="158" y="262"/>
                  </a:cubicBezTo>
                  <a:cubicBezTo>
                    <a:pt x="155" y="259"/>
                    <a:pt x="151" y="257"/>
                    <a:pt x="149" y="253"/>
                  </a:cubicBezTo>
                  <a:cubicBezTo>
                    <a:pt x="148" y="253"/>
                    <a:pt x="148" y="253"/>
                    <a:pt x="148" y="254"/>
                  </a:cubicBezTo>
                  <a:cubicBezTo>
                    <a:pt x="148" y="256"/>
                    <a:pt x="149" y="259"/>
                    <a:pt x="148" y="262"/>
                  </a:cubicBezTo>
                  <a:close/>
                  <a:moveTo>
                    <a:pt x="103" y="254"/>
                  </a:moveTo>
                  <a:cubicBezTo>
                    <a:pt x="99" y="260"/>
                    <a:pt x="94" y="267"/>
                    <a:pt x="89" y="273"/>
                  </a:cubicBezTo>
                  <a:cubicBezTo>
                    <a:pt x="88" y="276"/>
                    <a:pt x="84" y="280"/>
                    <a:pt x="83" y="284"/>
                  </a:cubicBezTo>
                  <a:cubicBezTo>
                    <a:pt x="82" y="284"/>
                    <a:pt x="80" y="286"/>
                    <a:pt x="80" y="288"/>
                  </a:cubicBezTo>
                  <a:cubicBezTo>
                    <a:pt x="78" y="289"/>
                    <a:pt x="77" y="295"/>
                    <a:pt x="75" y="296"/>
                  </a:cubicBezTo>
                  <a:cubicBezTo>
                    <a:pt x="74" y="300"/>
                    <a:pt x="70" y="303"/>
                    <a:pt x="69" y="308"/>
                  </a:cubicBezTo>
                  <a:cubicBezTo>
                    <a:pt x="68" y="308"/>
                    <a:pt x="68" y="309"/>
                    <a:pt x="68" y="310"/>
                  </a:cubicBezTo>
                  <a:cubicBezTo>
                    <a:pt x="67" y="310"/>
                    <a:pt x="67" y="310"/>
                    <a:pt x="66" y="310"/>
                  </a:cubicBezTo>
                  <a:cubicBezTo>
                    <a:pt x="66" y="313"/>
                    <a:pt x="69" y="313"/>
                    <a:pt x="70" y="314"/>
                  </a:cubicBezTo>
                  <a:cubicBezTo>
                    <a:pt x="70" y="313"/>
                    <a:pt x="71" y="313"/>
                    <a:pt x="71" y="312"/>
                  </a:cubicBezTo>
                  <a:cubicBezTo>
                    <a:pt x="73" y="310"/>
                    <a:pt x="75" y="307"/>
                    <a:pt x="76" y="304"/>
                  </a:cubicBezTo>
                  <a:cubicBezTo>
                    <a:pt x="81" y="297"/>
                    <a:pt x="86" y="291"/>
                    <a:pt x="89" y="284"/>
                  </a:cubicBezTo>
                  <a:cubicBezTo>
                    <a:pt x="95" y="274"/>
                    <a:pt x="101" y="265"/>
                    <a:pt x="107" y="254"/>
                  </a:cubicBezTo>
                  <a:cubicBezTo>
                    <a:pt x="105" y="254"/>
                    <a:pt x="105" y="254"/>
                    <a:pt x="103" y="254"/>
                  </a:cubicBezTo>
                  <a:close/>
                  <a:moveTo>
                    <a:pt x="105" y="260"/>
                  </a:moveTo>
                  <a:cubicBezTo>
                    <a:pt x="105" y="261"/>
                    <a:pt x="103" y="264"/>
                    <a:pt x="102" y="266"/>
                  </a:cubicBezTo>
                  <a:cubicBezTo>
                    <a:pt x="99" y="268"/>
                    <a:pt x="100" y="271"/>
                    <a:pt x="97" y="274"/>
                  </a:cubicBezTo>
                  <a:cubicBezTo>
                    <a:pt x="96" y="277"/>
                    <a:pt x="94" y="279"/>
                    <a:pt x="93" y="282"/>
                  </a:cubicBezTo>
                  <a:cubicBezTo>
                    <a:pt x="92" y="282"/>
                    <a:pt x="92" y="282"/>
                    <a:pt x="92" y="282"/>
                  </a:cubicBezTo>
                  <a:cubicBezTo>
                    <a:pt x="92" y="283"/>
                    <a:pt x="92" y="283"/>
                    <a:pt x="92" y="283"/>
                  </a:cubicBezTo>
                  <a:cubicBezTo>
                    <a:pt x="87" y="289"/>
                    <a:pt x="84" y="298"/>
                    <a:pt x="78" y="303"/>
                  </a:cubicBezTo>
                  <a:cubicBezTo>
                    <a:pt x="78" y="307"/>
                    <a:pt x="74" y="309"/>
                    <a:pt x="73" y="314"/>
                  </a:cubicBezTo>
                  <a:cubicBezTo>
                    <a:pt x="73" y="314"/>
                    <a:pt x="72" y="314"/>
                    <a:pt x="72" y="315"/>
                  </a:cubicBezTo>
                  <a:cubicBezTo>
                    <a:pt x="74" y="316"/>
                    <a:pt x="77" y="319"/>
                    <a:pt x="79" y="316"/>
                  </a:cubicBezTo>
                  <a:cubicBezTo>
                    <a:pt x="79" y="315"/>
                    <a:pt x="81" y="313"/>
                    <a:pt x="82" y="312"/>
                  </a:cubicBezTo>
                  <a:cubicBezTo>
                    <a:pt x="85" y="304"/>
                    <a:pt x="90" y="297"/>
                    <a:pt x="94" y="290"/>
                  </a:cubicBezTo>
                  <a:cubicBezTo>
                    <a:pt x="95" y="288"/>
                    <a:pt x="96" y="286"/>
                    <a:pt x="97" y="285"/>
                  </a:cubicBezTo>
                  <a:cubicBezTo>
                    <a:pt x="100" y="277"/>
                    <a:pt x="105" y="271"/>
                    <a:pt x="109" y="264"/>
                  </a:cubicBezTo>
                  <a:cubicBezTo>
                    <a:pt x="110" y="261"/>
                    <a:pt x="112" y="260"/>
                    <a:pt x="113" y="256"/>
                  </a:cubicBezTo>
                  <a:cubicBezTo>
                    <a:pt x="109" y="255"/>
                    <a:pt x="107" y="258"/>
                    <a:pt x="105" y="260"/>
                  </a:cubicBezTo>
                  <a:close/>
                  <a:moveTo>
                    <a:pt x="115" y="258"/>
                  </a:moveTo>
                  <a:cubicBezTo>
                    <a:pt x="110" y="264"/>
                    <a:pt x="107" y="272"/>
                    <a:pt x="102" y="277"/>
                  </a:cubicBezTo>
                  <a:cubicBezTo>
                    <a:pt x="102" y="278"/>
                    <a:pt x="102" y="278"/>
                    <a:pt x="102" y="279"/>
                  </a:cubicBezTo>
                  <a:cubicBezTo>
                    <a:pt x="100" y="281"/>
                    <a:pt x="99" y="284"/>
                    <a:pt x="98" y="287"/>
                  </a:cubicBezTo>
                  <a:cubicBezTo>
                    <a:pt x="97" y="287"/>
                    <a:pt x="97" y="287"/>
                    <a:pt x="97" y="287"/>
                  </a:cubicBezTo>
                  <a:cubicBezTo>
                    <a:pt x="97" y="290"/>
                    <a:pt x="94" y="290"/>
                    <a:pt x="95" y="293"/>
                  </a:cubicBezTo>
                  <a:cubicBezTo>
                    <a:pt x="94" y="294"/>
                    <a:pt x="93" y="294"/>
                    <a:pt x="93" y="295"/>
                  </a:cubicBezTo>
                  <a:cubicBezTo>
                    <a:pt x="92" y="298"/>
                    <a:pt x="90" y="301"/>
                    <a:pt x="88" y="304"/>
                  </a:cubicBezTo>
                  <a:cubicBezTo>
                    <a:pt x="87" y="306"/>
                    <a:pt x="85" y="309"/>
                    <a:pt x="83" y="311"/>
                  </a:cubicBezTo>
                  <a:cubicBezTo>
                    <a:pt x="83" y="313"/>
                    <a:pt x="81" y="316"/>
                    <a:pt x="79" y="319"/>
                  </a:cubicBezTo>
                  <a:cubicBezTo>
                    <a:pt x="81" y="319"/>
                    <a:pt x="82" y="321"/>
                    <a:pt x="84" y="321"/>
                  </a:cubicBezTo>
                  <a:cubicBezTo>
                    <a:pt x="90" y="311"/>
                    <a:pt x="95" y="299"/>
                    <a:pt x="101" y="289"/>
                  </a:cubicBezTo>
                  <a:cubicBezTo>
                    <a:pt x="105" y="281"/>
                    <a:pt x="110" y="272"/>
                    <a:pt x="115" y="265"/>
                  </a:cubicBezTo>
                  <a:cubicBezTo>
                    <a:pt x="115" y="263"/>
                    <a:pt x="118" y="262"/>
                    <a:pt x="118" y="259"/>
                  </a:cubicBezTo>
                  <a:cubicBezTo>
                    <a:pt x="117" y="259"/>
                    <a:pt x="116" y="258"/>
                    <a:pt x="115" y="258"/>
                  </a:cubicBezTo>
                  <a:close/>
                  <a:moveTo>
                    <a:pt x="120" y="260"/>
                  </a:moveTo>
                  <a:cubicBezTo>
                    <a:pt x="108" y="278"/>
                    <a:pt x="99" y="296"/>
                    <a:pt x="89" y="315"/>
                  </a:cubicBezTo>
                  <a:cubicBezTo>
                    <a:pt x="89" y="319"/>
                    <a:pt x="87" y="320"/>
                    <a:pt x="87" y="323"/>
                  </a:cubicBezTo>
                  <a:cubicBezTo>
                    <a:pt x="88" y="323"/>
                    <a:pt x="89" y="324"/>
                    <a:pt x="90" y="323"/>
                  </a:cubicBezTo>
                  <a:cubicBezTo>
                    <a:pt x="89" y="323"/>
                    <a:pt x="90" y="322"/>
                    <a:pt x="89" y="322"/>
                  </a:cubicBezTo>
                  <a:cubicBezTo>
                    <a:pt x="101" y="302"/>
                    <a:pt x="111" y="281"/>
                    <a:pt x="123" y="261"/>
                  </a:cubicBezTo>
                  <a:cubicBezTo>
                    <a:pt x="121" y="261"/>
                    <a:pt x="121" y="260"/>
                    <a:pt x="120" y="260"/>
                  </a:cubicBezTo>
                  <a:close/>
                  <a:moveTo>
                    <a:pt x="169" y="262"/>
                  </a:moveTo>
                  <a:cubicBezTo>
                    <a:pt x="171" y="264"/>
                    <a:pt x="174" y="262"/>
                    <a:pt x="176" y="261"/>
                  </a:cubicBezTo>
                  <a:cubicBezTo>
                    <a:pt x="173" y="262"/>
                    <a:pt x="172" y="262"/>
                    <a:pt x="169" y="262"/>
                  </a:cubicBezTo>
                  <a:close/>
                  <a:moveTo>
                    <a:pt x="123" y="264"/>
                  </a:moveTo>
                  <a:cubicBezTo>
                    <a:pt x="122" y="265"/>
                    <a:pt x="123" y="265"/>
                    <a:pt x="122" y="266"/>
                  </a:cubicBezTo>
                  <a:cubicBezTo>
                    <a:pt x="122" y="266"/>
                    <a:pt x="121" y="266"/>
                    <a:pt x="121" y="266"/>
                  </a:cubicBezTo>
                  <a:cubicBezTo>
                    <a:pt x="121" y="267"/>
                    <a:pt x="121" y="267"/>
                    <a:pt x="120" y="267"/>
                  </a:cubicBezTo>
                  <a:cubicBezTo>
                    <a:pt x="118" y="273"/>
                    <a:pt x="114" y="278"/>
                    <a:pt x="112" y="284"/>
                  </a:cubicBezTo>
                  <a:cubicBezTo>
                    <a:pt x="111" y="284"/>
                    <a:pt x="111" y="284"/>
                    <a:pt x="111" y="284"/>
                  </a:cubicBezTo>
                  <a:cubicBezTo>
                    <a:pt x="109" y="287"/>
                    <a:pt x="109" y="290"/>
                    <a:pt x="107" y="293"/>
                  </a:cubicBezTo>
                  <a:cubicBezTo>
                    <a:pt x="107" y="293"/>
                    <a:pt x="106" y="293"/>
                    <a:pt x="106" y="294"/>
                  </a:cubicBezTo>
                  <a:cubicBezTo>
                    <a:pt x="105" y="294"/>
                    <a:pt x="106" y="295"/>
                    <a:pt x="105" y="296"/>
                  </a:cubicBezTo>
                  <a:cubicBezTo>
                    <a:pt x="105" y="297"/>
                    <a:pt x="103" y="297"/>
                    <a:pt x="104" y="299"/>
                  </a:cubicBezTo>
                  <a:cubicBezTo>
                    <a:pt x="103" y="300"/>
                    <a:pt x="103" y="301"/>
                    <a:pt x="102" y="301"/>
                  </a:cubicBezTo>
                  <a:cubicBezTo>
                    <a:pt x="102" y="303"/>
                    <a:pt x="102" y="305"/>
                    <a:pt x="100" y="305"/>
                  </a:cubicBezTo>
                  <a:cubicBezTo>
                    <a:pt x="99" y="310"/>
                    <a:pt x="96" y="312"/>
                    <a:pt x="96" y="316"/>
                  </a:cubicBezTo>
                  <a:cubicBezTo>
                    <a:pt x="95" y="316"/>
                    <a:pt x="95" y="315"/>
                    <a:pt x="95" y="316"/>
                  </a:cubicBezTo>
                  <a:cubicBezTo>
                    <a:pt x="94" y="319"/>
                    <a:pt x="93" y="323"/>
                    <a:pt x="90" y="324"/>
                  </a:cubicBezTo>
                  <a:cubicBezTo>
                    <a:pt x="92" y="324"/>
                    <a:pt x="93" y="326"/>
                    <a:pt x="94" y="326"/>
                  </a:cubicBezTo>
                  <a:cubicBezTo>
                    <a:pt x="95" y="326"/>
                    <a:pt x="97" y="325"/>
                    <a:pt x="98" y="324"/>
                  </a:cubicBezTo>
                  <a:cubicBezTo>
                    <a:pt x="106" y="303"/>
                    <a:pt x="120" y="284"/>
                    <a:pt x="129" y="262"/>
                  </a:cubicBezTo>
                  <a:cubicBezTo>
                    <a:pt x="125" y="260"/>
                    <a:pt x="125" y="264"/>
                    <a:pt x="123" y="264"/>
                  </a:cubicBezTo>
                  <a:close/>
                  <a:moveTo>
                    <a:pt x="123" y="277"/>
                  </a:moveTo>
                  <a:cubicBezTo>
                    <a:pt x="123" y="279"/>
                    <a:pt x="121" y="279"/>
                    <a:pt x="122" y="281"/>
                  </a:cubicBezTo>
                  <a:cubicBezTo>
                    <a:pt x="121" y="281"/>
                    <a:pt x="119" y="283"/>
                    <a:pt x="119" y="285"/>
                  </a:cubicBezTo>
                  <a:cubicBezTo>
                    <a:pt x="118" y="287"/>
                    <a:pt x="117" y="290"/>
                    <a:pt x="115" y="292"/>
                  </a:cubicBezTo>
                  <a:cubicBezTo>
                    <a:pt x="115" y="294"/>
                    <a:pt x="114" y="294"/>
                    <a:pt x="114" y="296"/>
                  </a:cubicBezTo>
                  <a:cubicBezTo>
                    <a:pt x="114" y="296"/>
                    <a:pt x="113" y="296"/>
                    <a:pt x="113" y="296"/>
                  </a:cubicBezTo>
                  <a:cubicBezTo>
                    <a:pt x="114" y="298"/>
                    <a:pt x="111" y="298"/>
                    <a:pt x="111" y="300"/>
                  </a:cubicBezTo>
                  <a:cubicBezTo>
                    <a:pt x="111" y="300"/>
                    <a:pt x="111" y="300"/>
                    <a:pt x="111" y="300"/>
                  </a:cubicBezTo>
                  <a:cubicBezTo>
                    <a:pt x="107" y="310"/>
                    <a:pt x="101" y="319"/>
                    <a:pt x="99" y="328"/>
                  </a:cubicBezTo>
                  <a:cubicBezTo>
                    <a:pt x="100" y="328"/>
                    <a:pt x="101" y="329"/>
                    <a:pt x="102" y="329"/>
                  </a:cubicBezTo>
                  <a:cubicBezTo>
                    <a:pt x="102" y="330"/>
                    <a:pt x="102" y="330"/>
                    <a:pt x="103" y="330"/>
                  </a:cubicBezTo>
                  <a:cubicBezTo>
                    <a:pt x="114" y="309"/>
                    <a:pt x="125" y="286"/>
                    <a:pt x="136" y="264"/>
                  </a:cubicBezTo>
                  <a:cubicBezTo>
                    <a:pt x="135" y="263"/>
                    <a:pt x="133" y="263"/>
                    <a:pt x="131" y="262"/>
                  </a:cubicBezTo>
                  <a:cubicBezTo>
                    <a:pt x="128" y="267"/>
                    <a:pt x="127" y="274"/>
                    <a:pt x="123" y="277"/>
                  </a:cubicBezTo>
                  <a:close/>
                  <a:moveTo>
                    <a:pt x="164" y="264"/>
                  </a:moveTo>
                  <a:cubicBezTo>
                    <a:pt x="165" y="264"/>
                    <a:pt x="167" y="264"/>
                    <a:pt x="168" y="264"/>
                  </a:cubicBezTo>
                  <a:cubicBezTo>
                    <a:pt x="168" y="263"/>
                    <a:pt x="164" y="263"/>
                    <a:pt x="164" y="264"/>
                  </a:cubicBezTo>
                  <a:close/>
                  <a:moveTo>
                    <a:pt x="134" y="270"/>
                  </a:moveTo>
                  <a:cubicBezTo>
                    <a:pt x="134" y="273"/>
                    <a:pt x="132" y="273"/>
                    <a:pt x="132" y="275"/>
                  </a:cubicBezTo>
                  <a:cubicBezTo>
                    <a:pt x="131" y="275"/>
                    <a:pt x="131" y="277"/>
                    <a:pt x="131" y="278"/>
                  </a:cubicBezTo>
                  <a:cubicBezTo>
                    <a:pt x="129" y="279"/>
                    <a:pt x="129" y="282"/>
                    <a:pt x="128" y="284"/>
                  </a:cubicBezTo>
                  <a:cubicBezTo>
                    <a:pt x="126" y="285"/>
                    <a:pt x="126" y="290"/>
                    <a:pt x="124" y="290"/>
                  </a:cubicBezTo>
                  <a:cubicBezTo>
                    <a:pt x="124" y="291"/>
                    <a:pt x="124" y="293"/>
                    <a:pt x="123" y="294"/>
                  </a:cubicBezTo>
                  <a:cubicBezTo>
                    <a:pt x="123" y="294"/>
                    <a:pt x="123" y="294"/>
                    <a:pt x="122" y="294"/>
                  </a:cubicBezTo>
                  <a:cubicBezTo>
                    <a:pt x="122" y="295"/>
                    <a:pt x="122" y="295"/>
                    <a:pt x="122" y="296"/>
                  </a:cubicBezTo>
                  <a:cubicBezTo>
                    <a:pt x="121" y="297"/>
                    <a:pt x="120" y="302"/>
                    <a:pt x="118" y="304"/>
                  </a:cubicBezTo>
                  <a:cubicBezTo>
                    <a:pt x="115" y="312"/>
                    <a:pt x="110" y="317"/>
                    <a:pt x="108" y="326"/>
                  </a:cubicBezTo>
                  <a:cubicBezTo>
                    <a:pt x="107" y="326"/>
                    <a:pt x="107" y="327"/>
                    <a:pt x="106" y="327"/>
                  </a:cubicBezTo>
                  <a:cubicBezTo>
                    <a:pt x="106" y="328"/>
                    <a:pt x="105" y="330"/>
                    <a:pt x="106" y="331"/>
                  </a:cubicBezTo>
                  <a:cubicBezTo>
                    <a:pt x="107" y="331"/>
                    <a:pt x="108" y="331"/>
                    <a:pt x="109" y="331"/>
                  </a:cubicBezTo>
                  <a:cubicBezTo>
                    <a:pt x="112" y="324"/>
                    <a:pt x="116" y="320"/>
                    <a:pt x="119" y="313"/>
                  </a:cubicBezTo>
                  <a:cubicBezTo>
                    <a:pt x="122" y="308"/>
                    <a:pt x="124" y="301"/>
                    <a:pt x="128" y="297"/>
                  </a:cubicBezTo>
                  <a:cubicBezTo>
                    <a:pt x="128" y="295"/>
                    <a:pt x="129" y="295"/>
                    <a:pt x="128" y="294"/>
                  </a:cubicBezTo>
                  <a:cubicBezTo>
                    <a:pt x="129" y="294"/>
                    <a:pt x="129" y="293"/>
                    <a:pt x="130" y="293"/>
                  </a:cubicBezTo>
                  <a:cubicBezTo>
                    <a:pt x="133" y="283"/>
                    <a:pt x="140" y="274"/>
                    <a:pt x="144" y="264"/>
                  </a:cubicBezTo>
                  <a:cubicBezTo>
                    <a:pt x="137" y="262"/>
                    <a:pt x="137" y="268"/>
                    <a:pt x="134" y="270"/>
                  </a:cubicBezTo>
                  <a:close/>
                  <a:moveTo>
                    <a:pt x="143" y="268"/>
                  </a:moveTo>
                  <a:cubicBezTo>
                    <a:pt x="143" y="270"/>
                    <a:pt x="142" y="272"/>
                    <a:pt x="141" y="273"/>
                  </a:cubicBezTo>
                  <a:cubicBezTo>
                    <a:pt x="139" y="278"/>
                    <a:pt x="136" y="280"/>
                    <a:pt x="135" y="285"/>
                  </a:cubicBezTo>
                  <a:cubicBezTo>
                    <a:pt x="133" y="285"/>
                    <a:pt x="133" y="289"/>
                    <a:pt x="132" y="290"/>
                  </a:cubicBezTo>
                  <a:cubicBezTo>
                    <a:pt x="131" y="294"/>
                    <a:pt x="128" y="297"/>
                    <a:pt x="127" y="300"/>
                  </a:cubicBezTo>
                  <a:cubicBezTo>
                    <a:pt x="127" y="300"/>
                    <a:pt x="127" y="300"/>
                    <a:pt x="127" y="300"/>
                  </a:cubicBezTo>
                  <a:cubicBezTo>
                    <a:pt x="127" y="302"/>
                    <a:pt x="124" y="303"/>
                    <a:pt x="125" y="306"/>
                  </a:cubicBezTo>
                  <a:cubicBezTo>
                    <a:pt x="124" y="306"/>
                    <a:pt x="124" y="307"/>
                    <a:pt x="123" y="307"/>
                  </a:cubicBezTo>
                  <a:cubicBezTo>
                    <a:pt x="123" y="311"/>
                    <a:pt x="119" y="313"/>
                    <a:pt x="119" y="316"/>
                  </a:cubicBezTo>
                  <a:cubicBezTo>
                    <a:pt x="119" y="317"/>
                    <a:pt x="118" y="317"/>
                    <a:pt x="118" y="318"/>
                  </a:cubicBezTo>
                  <a:cubicBezTo>
                    <a:pt x="118" y="319"/>
                    <a:pt x="117" y="320"/>
                    <a:pt x="116" y="322"/>
                  </a:cubicBezTo>
                  <a:cubicBezTo>
                    <a:pt x="116" y="322"/>
                    <a:pt x="116" y="322"/>
                    <a:pt x="116" y="322"/>
                  </a:cubicBezTo>
                  <a:cubicBezTo>
                    <a:pt x="115" y="326"/>
                    <a:pt x="112" y="328"/>
                    <a:pt x="112" y="332"/>
                  </a:cubicBezTo>
                  <a:cubicBezTo>
                    <a:pt x="113" y="332"/>
                    <a:pt x="116" y="332"/>
                    <a:pt x="118" y="332"/>
                  </a:cubicBezTo>
                  <a:cubicBezTo>
                    <a:pt x="124" y="321"/>
                    <a:pt x="128" y="307"/>
                    <a:pt x="136" y="297"/>
                  </a:cubicBezTo>
                  <a:cubicBezTo>
                    <a:pt x="136" y="294"/>
                    <a:pt x="139" y="292"/>
                    <a:pt x="139" y="289"/>
                  </a:cubicBezTo>
                  <a:cubicBezTo>
                    <a:pt x="142" y="285"/>
                    <a:pt x="144" y="280"/>
                    <a:pt x="145" y="275"/>
                  </a:cubicBezTo>
                  <a:cubicBezTo>
                    <a:pt x="145" y="275"/>
                    <a:pt x="146" y="275"/>
                    <a:pt x="147" y="275"/>
                  </a:cubicBezTo>
                  <a:cubicBezTo>
                    <a:pt x="146" y="272"/>
                    <a:pt x="147" y="267"/>
                    <a:pt x="146" y="265"/>
                  </a:cubicBezTo>
                  <a:cubicBezTo>
                    <a:pt x="145" y="266"/>
                    <a:pt x="144" y="267"/>
                    <a:pt x="143" y="268"/>
                  </a:cubicBezTo>
                  <a:close/>
                  <a:moveTo>
                    <a:pt x="142" y="288"/>
                  </a:moveTo>
                  <a:cubicBezTo>
                    <a:pt x="139" y="292"/>
                    <a:pt x="137" y="296"/>
                    <a:pt x="135" y="300"/>
                  </a:cubicBezTo>
                  <a:cubicBezTo>
                    <a:pt x="134" y="300"/>
                    <a:pt x="134" y="302"/>
                    <a:pt x="134" y="303"/>
                  </a:cubicBezTo>
                  <a:cubicBezTo>
                    <a:pt x="134" y="303"/>
                    <a:pt x="131" y="304"/>
                    <a:pt x="132" y="307"/>
                  </a:cubicBezTo>
                  <a:cubicBezTo>
                    <a:pt x="132" y="307"/>
                    <a:pt x="131" y="307"/>
                    <a:pt x="131" y="307"/>
                  </a:cubicBezTo>
                  <a:cubicBezTo>
                    <a:pt x="131" y="309"/>
                    <a:pt x="129" y="309"/>
                    <a:pt x="129" y="312"/>
                  </a:cubicBezTo>
                  <a:cubicBezTo>
                    <a:pt x="126" y="315"/>
                    <a:pt x="127" y="320"/>
                    <a:pt x="124" y="323"/>
                  </a:cubicBezTo>
                  <a:cubicBezTo>
                    <a:pt x="124" y="326"/>
                    <a:pt x="121" y="330"/>
                    <a:pt x="119" y="333"/>
                  </a:cubicBezTo>
                  <a:cubicBezTo>
                    <a:pt x="122" y="334"/>
                    <a:pt x="126" y="333"/>
                    <a:pt x="129" y="334"/>
                  </a:cubicBezTo>
                  <a:cubicBezTo>
                    <a:pt x="132" y="329"/>
                    <a:pt x="135" y="322"/>
                    <a:pt x="138" y="316"/>
                  </a:cubicBezTo>
                  <a:cubicBezTo>
                    <a:pt x="139" y="315"/>
                    <a:pt x="140" y="313"/>
                    <a:pt x="141" y="312"/>
                  </a:cubicBezTo>
                  <a:cubicBezTo>
                    <a:pt x="142" y="310"/>
                    <a:pt x="142" y="308"/>
                    <a:pt x="143" y="306"/>
                  </a:cubicBezTo>
                  <a:cubicBezTo>
                    <a:pt x="144" y="303"/>
                    <a:pt x="145" y="301"/>
                    <a:pt x="146" y="299"/>
                  </a:cubicBezTo>
                  <a:cubicBezTo>
                    <a:pt x="147" y="296"/>
                    <a:pt x="148" y="294"/>
                    <a:pt x="146" y="291"/>
                  </a:cubicBezTo>
                  <a:cubicBezTo>
                    <a:pt x="140" y="303"/>
                    <a:pt x="137" y="314"/>
                    <a:pt x="130" y="325"/>
                  </a:cubicBezTo>
                  <a:cubicBezTo>
                    <a:pt x="130" y="325"/>
                    <a:pt x="130" y="326"/>
                    <a:pt x="131" y="327"/>
                  </a:cubicBezTo>
                  <a:cubicBezTo>
                    <a:pt x="130" y="327"/>
                    <a:pt x="129" y="328"/>
                    <a:pt x="128" y="328"/>
                  </a:cubicBezTo>
                  <a:cubicBezTo>
                    <a:pt x="127" y="325"/>
                    <a:pt x="130" y="323"/>
                    <a:pt x="131" y="320"/>
                  </a:cubicBezTo>
                  <a:cubicBezTo>
                    <a:pt x="134" y="313"/>
                    <a:pt x="138" y="304"/>
                    <a:pt x="142" y="296"/>
                  </a:cubicBezTo>
                  <a:cubicBezTo>
                    <a:pt x="143" y="293"/>
                    <a:pt x="145" y="291"/>
                    <a:pt x="145" y="288"/>
                  </a:cubicBezTo>
                  <a:cubicBezTo>
                    <a:pt x="146" y="287"/>
                    <a:pt x="146" y="287"/>
                    <a:pt x="147" y="287"/>
                  </a:cubicBezTo>
                  <a:cubicBezTo>
                    <a:pt x="146" y="284"/>
                    <a:pt x="147" y="280"/>
                    <a:pt x="146" y="278"/>
                  </a:cubicBezTo>
                  <a:cubicBezTo>
                    <a:pt x="145" y="283"/>
                    <a:pt x="142" y="284"/>
                    <a:pt x="142" y="288"/>
                  </a:cubicBezTo>
                  <a:close/>
                  <a:moveTo>
                    <a:pt x="132" y="333"/>
                  </a:moveTo>
                  <a:cubicBezTo>
                    <a:pt x="132" y="334"/>
                    <a:pt x="133" y="334"/>
                    <a:pt x="135" y="334"/>
                  </a:cubicBezTo>
                  <a:cubicBezTo>
                    <a:pt x="139" y="326"/>
                    <a:pt x="143" y="318"/>
                    <a:pt x="146" y="310"/>
                  </a:cubicBezTo>
                  <a:cubicBezTo>
                    <a:pt x="147" y="310"/>
                    <a:pt x="146" y="311"/>
                    <a:pt x="147" y="311"/>
                  </a:cubicBezTo>
                  <a:cubicBezTo>
                    <a:pt x="147" y="307"/>
                    <a:pt x="148" y="305"/>
                    <a:pt x="146" y="303"/>
                  </a:cubicBezTo>
                  <a:cubicBezTo>
                    <a:pt x="141" y="313"/>
                    <a:pt x="137" y="321"/>
                    <a:pt x="132" y="333"/>
                  </a:cubicBezTo>
                  <a:close/>
                  <a:moveTo>
                    <a:pt x="138" y="331"/>
                  </a:moveTo>
                  <a:cubicBezTo>
                    <a:pt x="138" y="332"/>
                    <a:pt x="137" y="333"/>
                    <a:pt x="137" y="334"/>
                  </a:cubicBezTo>
                  <a:cubicBezTo>
                    <a:pt x="138" y="334"/>
                    <a:pt x="139" y="334"/>
                    <a:pt x="140" y="334"/>
                  </a:cubicBezTo>
                  <a:cubicBezTo>
                    <a:pt x="144" y="329"/>
                    <a:pt x="150" y="322"/>
                    <a:pt x="147" y="313"/>
                  </a:cubicBezTo>
                  <a:cubicBezTo>
                    <a:pt x="144" y="319"/>
                    <a:pt x="142" y="326"/>
                    <a:pt x="138" y="331"/>
                  </a:cubicBezTo>
                  <a:close/>
                  <a:moveTo>
                    <a:pt x="142" y="334"/>
                  </a:moveTo>
                  <a:cubicBezTo>
                    <a:pt x="144" y="334"/>
                    <a:pt x="146" y="334"/>
                    <a:pt x="148" y="333"/>
                  </a:cubicBezTo>
                  <a:cubicBezTo>
                    <a:pt x="147" y="331"/>
                    <a:pt x="149" y="328"/>
                    <a:pt x="147" y="326"/>
                  </a:cubicBezTo>
                  <a:cubicBezTo>
                    <a:pt x="146" y="329"/>
                    <a:pt x="144" y="332"/>
                    <a:pt x="142" y="334"/>
                  </a:cubicBezTo>
                  <a:close/>
                  <a:moveTo>
                    <a:pt x="4" y="346"/>
                  </a:moveTo>
                  <a:cubicBezTo>
                    <a:pt x="6" y="351"/>
                    <a:pt x="10" y="350"/>
                    <a:pt x="15" y="349"/>
                  </a:cubicBezTo>
                  <a:cubicBezTo>
                    <a:pt x="15" y="343"/>
                    <a:pt x="6" y="341"/>
                    <a:pt x="4" y="346"/>
                  </a:cubicBezTo>
                  <a:close/>
                  <a:moveTo>
                    <a:pt x="284" y="22"/>
                  </a:moveTo>
                  <a:cubicBezTo>
                    <a:pt x="285" y="25"/>
                    <a:pt x="291" y="26"/>
                    <a:pt x="295" y="23"/>
                  </a:cubicBezTo>
                  <a:cubicBezTo>
                    <a:pt x="294" y="19"/>
                    <a:pt x="286" y="17"/>
                    <a:pt x="28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3" name="Freeform 76"/>
            <p:cNvSpPr/>
            <p:nvPr/>
          </p:nvSpPr>
          <p:spPr bwMode="auto">
            <a:xfrm>
              <a:off x="6321425" y="2066925"/>
              <a:ext cx="49213" cy="50800"/>
            </a:xfrm>
            <a:custGeom>
              <a:avLst/>
              <a:gdLst>
                <a:gd name="T0" fmla="*/ 0 w 7"/>
                <a:gd name="T1" fmla="*/ 1 h 7"/>
                <a:gd name="T2" fmla="*/ 1 w 7"/>
                <a:gd name="T3" fmla="*/ 2 h 7"/>
                <a:gd name="T4" fmla="*/ 7 w 7"/>
                <a:gd name="T5" fmla="*/ 6 h 7"/>
                <a:gd name="T6" fmla="*/ 6 w 7"/>
                <a:gd name="T7" fmla="*/ 7 h 7"/>
                <a:gd name="T8" fmla="*/ 0 w 7"/>
                <a:gd name="T9" fmla="*/ 1 h 7"/>
              </a:gdLst>
              <a:ahLst/>
              <a:cxnLst>
                <a:cxn ang="0">
                  <a:pos x="T0" y="T1"/>
                </a:cxn>
                <a:cxn ang="0">
                  <a:pos x="T2" y="T3"/>
                </a:cxn>
                <a:cxn ang="0">
                  <a:pos x="T4" y="T5"/>
                </a:cxn>
                <a:cxn ang="0">
                  <a:pos x="T6" y="T7"/>
                </a:cxn>
                <a:cxn ang="0">
                  <a:pos x="T8" y="T9"/>
                </a:cxn>
              </a:cxnLst>
              <a:rect l="0" t="0" r="r" b="b"/>
              <a:pathLst>
                <a:path w="7" h="7">
                  <a:moveTo>
                    <a:pt x="0" y="1"/>
                  </a:moveTo>
                  <a:cubicBezTo>
                    <a:pt x="1" y="0"/>
                    <a:pt x="0" y="2"/>
                    <a:pt x="1" y="2"/>
                  </a:cubicBezTo>
                  <a:cubicBezTo>
                    <a:pt x="4" y="3"/>
                    <a:pt x="5" y="5"/>
                    <a:pt x="7" y="6"/>
                  </a:cubicBezTo>
                  <a:cubicBezTo>
                    <a:pt x="7" y="7"/>
                    <a:pt x="7" y="7"/>
                    <a:pt x="6" y="7"/>
                  </a:cubicBezTo>
                  <a:cubicBezTo>
                    <a:pt x="3" y="6"/>
                    <a:pt x="2" y="4"/>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4" name="Freeform 77"/>
            <p:cNvSpPr>
              <a:spLocks noEditPoints="1"/>
            </p:cNvSpPr>
            <p:nvPr/>
          </p:nvSpPr>
          <p:spPr bwMode="auto">
            <a:xfrm>
              <a:off x="5145088" y="2238375"/>
              <a:ext cx="933450" cy="436563"/>
            </a:xfrm>
            <a:custGeom>
              <a:avLst/>
              <a:gdLst>
                <a:gd name="T0" fmla="*/ 117 w 131"/>
                <a:gd name="T1" fmla="*/ 5 h 61"/>
                <a:gd name="T2" fmla="*/ 117 w 131"/>
                <a:gd name="T3" fmla="*/ 5 h 61"/>
                <a:gd name="T4" fmla="*/ 122 w 131"/>
                <a:gd name="T5" fmla="*/ 34 h 61"/>
                <a:gd name="T6" fmla="*/ 108 w 131"/>
                <a:gd name="T7" fmla="*/ 42 h 61"/>
                <a:gd name="T8" fmla="*/ 90 w 131"/>
                <a:gd name="T9" fmla="*/ 48 h 61"/>
                <a:gd name="T10" fmla="*/ 73 w 131"/>
                <a:gd name="T11" fmla="*/ 55 h 61"/>
                <a:gd name="T12" fmla="*/ 63 w 131"/>
                <a:gd name="T13" fmla="*/ 48 h 61"/>
                <a:gd name="T14" fmla="*/ 78 w 131"/>
                <a:gd name="T15" fmla="*/ 9 h 61"/>
                <a:gd name="T16" fmla="*/ 74 w 131"/>
                <a:gd name="T17" fmla="*/ 18 h 61"/>
                <a:gd name="T18" fmla="*/ 68 w 131"/>
                <a:gd name="T19" fmla="*/ 27 h 61"/>
                <a:gd name="T20" fmla="*/ 57 w 131"/>
                <a:gd name="T21" fmla="*/ 53 h 61"/>
                <a:gd name="T22" fmla="*/ 57 w 131"/>
                <a:gd name="T23" fmla="*/ 61 h 61"/>
                <a:gd name="T24" fmla="*/ 53 w 131"/>
                <a:gd name="T25" fmla="*/ 60 h 61"/>
                <a:gd name="T26" fmla="*/ 51 w 131"/>
                <a:gd name="T27" fmla="*/ 50 h 61"/>
                <a:gd name="T28" fmla="*/ 34 w 131"/>
                <a:gd name="T29" fmla="*/ 34 h 61"/>
                <a:gd name="T30" fmla="*/ 0 w 131"/>
                <a:gd name="T31" fmla="*/ 35 h 61"/>
                <a:gd name="T32" fmla="*/ 14 w 131"/>
                <a:gd name="T33" fmla="*/ 34 h 61"/>
                <a:gd name="T34" fmla="*/ 46 w 131"/>
                <a:gd name="T35" fmla="*/ 1 h 61"/>
                <a:gd name="T36" fmla="*/ 112 w 131"/>
                <a:gd name="T37" fmla="*/ 1 h 61"/>
                <a:gd name="T38" fmla="*/ 72 w 131"/>
                <a:gd name="T39" fmla="*/ 52 h 61"/>
                <a:gd name="T40" fmla="*/ 97 w 131"/>
                <a:gd name="T41" fmla="*/ 5 h 61"/>
                <a:gd name="T42" fmla="*/ 90 w 131"/>
                <a:gd name="T43" fmla="*/ 9 h 61"/>
                <a:gd name="T44" fmla="*/ 81 w 131"/>
                <a:gd name="T45" fmla="*/ 29 h 61"/>
                <a:gd name="T46" fmla="*/ 77 w 131"/>
                <a:gd name="T47" fmla="*/ 40 h 61"/>
                <a:gd name="T48" fmla="*/ 49 w 131"/>
                <a:gd name="T49" fmla="*/ 33 h 61"/>
                <a:gd name="T50" fmla="*/ 54 w 131"/>
                <a:gd name="T51" fmla="*/ 39 h 61"/>
                <a:gd name="T52" fmla="*/ 71 w 131"/>
                <a:gd name="T53" fmla="*/ 4 h 61"/>
                <a:gd name="T54" fmla="*/ 58 w 131"/>
                <a:gd name="T55" fmla="*/ 15 h 61"/>
                <a:gd name="T56" fmla="*/ 50 w 131"/>
                <a:gd name="T57" fmla="*/ 30 h 61"/>
                <a:gd name="T58" fmla="*/ 56 w 131"/>
                <a:gd name="T59" fmla="*/ 4 h 61"/>
                <a:gd name="T60" fmla="*/ 47 w 131"/>
                <a:gd name="T61" fmla="*/ 21 h 61"/>
                <a:gd name="T62" fmla="*/ 48 w 131"/>
                <a:gd name="T63" fmla="*/ 31 h 61"/>
                <a:gd name="T64" fmla="*/ 62 w 131"/>
                <a:gd name="T65" fmla="*/ 23 h 61"/>
                <a:gd name="T66" fmla="*/ 54 w 131"/>
                <a:gd name="T67" fmla="*/ 46 h 61"/>
                <a:gd name="T68" fmla="*/ 58 w 131"/>
                <a:gd name="T69" fmla="*/ 48 h 61"/>
                <a:gd name="T70" fmla="*/ 79 w 131"/>
                <a:gd name="T71" fmla="*/ 3 h 61"/>
                <a:gd name="T72" fmla="*/ 80 w 131"/>
                <a:gd name="T73" fmla="*/ 16 h 61"/>
                <a:gd name="T74" fmla="*/ 71 w 131"/>
                <a:gd name="T75" fmla="*/ 48 h 61"/>
                <a:gd name="T76" fmla="*/ 102 w 131"/>
                <a:gd name="T77" fmla="*/ 3 h 61"/>
                <a:gd name="T78" fmla="*/ 80 w 131"/>
                <a:gd name="T79" fmla="*/ 48 h 61"/>
                <a:gd name="T80" fmla="*/ 94 w 131"/>
                <a:gd name="T81" fmla="*/ 30 h 61"/>
                <a:gd name="T82" fmla="*/ 105 w 131"/>
                <a:gd name="T83" fmla="*/ 4 h 61"/>
                <a:gd name="T84" fmla="*/ 103 w 131"/>
                <a:gd name="T85" fmla="*/ 11 h 61"/>
                <a:gd name="T86" fmla="*/ 93 w 131"/>
                <a:gd name="T87" fmla="*/ 37 h 61"/>
                <a:gd name="T88" fmla="*/ 95 w 131"/>
                <a:gd name="T89" fmla="*/ 44 h 61"/>
                <a:gd name="T90" fmla="*/ 112 w 131"/>
                <a:gd name="T91" fmla="*/ 8 h 61"/>
                <a:gd name="T92" fmla="*/ 96 w 131"/>
                <a:gd name="T93" fmla="*/ 43 h 61"/>
                <a:gd name="T94" fmla="*/ 110 w 131"/>
                <a:gd name="T95" fmla="*/ 21 h 61"/>
                <a:gd name="T96" fmla="*/ 96 w 131"/>
                <a:gd name="T97" fmla="*/ 43 h 61"/>
                <a:gd name="T98" fmla="*/ 106 w 131"/>
                <a:gd name="T99" fmla="*/ 40 h 61"/>
                <a:gd name="T100" fmla="*/ 108 w 131"/>
                <a:gd name="T101" fmla="*/ 39 h 61"/>
                <a:gd name="T102" fmla="*/ 113 w 131"/>
                <a:gd name="T103" fmla="*/ 19 h 61"/>
                <a:gd name="T104" fmla="*/ 117 w 131"/>
                <a:gd name="T10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 h="61">
                  <a:moveTo>
                    <a:pt x="115" y="2"/>
                  </a:moveTo>
                  <a:cubicBezTo>
                    <a:pt x="115" y="3"/>
                    <a:pt x="115" y="4"/>
                    <a:pt x="115" y="5"/>
                  </a:cubicBezTo>
                  <a:cubicBezTo>
                    <a:pt x="116" y="5"/>
                    <a:pt x="117" y="4"/>
                    <a:pt x="117" y="5"/>
                  </a:cubicBezTo>
                  <a:cubicBezTo>
                    <a:pt x="117" y="4"/>
                    <a:pt x="118" y="3"/>
                    <a:pt x="118" y="2"/>
                  </a:cubicBezTo>
                  <a:cubicBezTo>
                    <a:pt x="122" y="3"/>
                    <a:pt x="127" y="1"/>
                    <a:pt x="131" y="3"/>
                  </a:cubicBezTo>
                  <a:cubicBezTo>
                    <a:pt x="127" y="4"/>
                    <a:pt x="122" y="4"/>
                    <a:pt x="117" y="5"/>
                  </a:cubicBezTo>
                  <a:cubicBezTo>
                    <a:pt x="117" y="5"/>
                    <a:pt x="118" y="5"/>
                    <a:pt x="118" y="6"/>
                  </a:cubicBezTo>
                  <a:cubicBezTo>
                    <a:pt x="115" y="13"/>
                    <a:pt x="118" y="23"/>
                    <a:pt x="120" y="28"/>
                  </a:cubicBezTo>
                  <a:cubicBezTo>
                    <a:pt x="121" y="31"/>
                    <a:pt x="121" y="33"/>
                    <a:pt x="122" y="34"/>
                  </a:cubicBezTo>
                  <a:cubicBezTo>
                    <a:pt x="122" y="35"/>
                    <a:pt x="122" y="37"/>
                    <a:pt x="120" y="38"/>
                  </a:cubicBezTo>
                  <a:cubicBezTo>
                    <a:pt x="119" y="39"/>
                    <a:pt x="114" y="40"/>
                    <a:pt x="113" y="40"/>
                  </a:cubicBezTo>
                  <a:cubicBezTo>
                    <a:pt x="111" y="41"/>
                    <a:pt x="110" y="41"/>
                    <a:pt x="108" y="42"/>
                  </a:cubicBezTo>
                  <a:cubicBezTo>
                    <a:pt x="105" y="43"/>
                    <a:pt x="103" y="44"/>
                    <a:pt x="100" y="45"/>
                  </a:cubicBezTo>
                  <a:cubicBezTo>
                    <a:pt x="97" y="45"/>
                    <a:pt x="95" y="47"/>
                    <a:pt x="93" y="48"/>
                  </a:cubicBezTo>
                  <a:cubicBezTo>
                    <a:pt x="92" y="48"/>
                    <a:pt x="90" y="48"/>
                    <a:pt x="90" y="48"/>
                  </a:cubicBezTo>
                  <a:cubicBezTo>
                    <a:pt x="87" y="48"/>
                    <a:pt x="84" y="50"/>
                    <a:pt x="82" y="51"/>
                  </a:cubicBezTo>
                  <a:cubicBezTo>
                    <a:pt x="81" y="51"/>
                    <a:pt x="79" y="51"/>
                    <a:pt x="78" y="53"/>
                  </a:cubicBezTo>
                  <a:cubicBezTo>
                    <a:pt x="77" y="53"/>
                    <a:pt x="75" y="54"/>
                    <a:pt x="73" y="55"/>
                  </a:cubicBezTo>
                  <a:cubicBezTo>
                    <a:pt x="73" y="55"/>
                    <a:pt x="73" y="55"/>
                    <a:pt x="72" y="54"/>
                  </a:cubicBezTo>
                  <a:cubicBezTo>
                    <a:pt x="70" y="57"/>
                    <a:pt x="64" y="58"/>
                    <a:pt x="59" y="59"/>
                  </a:cubicBezTo>
                  <a:cubicBezTo>
                    <a:pt x="59" y="54"/>
                    <a:pt x="62" y="52"/>
                    <a:pt x="63" y="48"/>
                  </a:cubicBezTo>
                  <a:cubicBezTo>
                    <a:pt x="72" y="35"/>
                    <a:pt x="78" y="17"/>
                    <a:pt x="85" y="4"/>
                  </a:cubicBezTo>
                  <a:cubicBezTo>
                    <a:pt x="82" y="1"/>
                    <a:pt x="82" y="5"/>
                    <a:pt x="80" y="7"/>
                  </a:cubicBezTo>
                  <a:cubicBezTo>
                    <a:pt x="79" y="8"/>
                    <a:pt x="78" y="8"/>
                    <a:pt x="78" y="9"/>
                  </a:cubicBezTo>
                  <a:cubicBezTo>
                    <a:pt x="77" y="10"/>
                    <a:pt x="76" y="13"/>
                    <a:pt x="75" y="15"/>
                  </a:cubicBezTo>
                  <a:cubicBezTo>
                    <a:pt x="75" y="16"/>
                    <a:pt x="74" y="16"/>
                    <a:pt x="74" y="16"/>
                  </a:cubicBezTo>
                  <a:cubicBezTo>
                    <a:pt x="73" y="17"/>
                    <a:pt x="74" y="18"/>
                    <a:pt x="74" y="18"/>
                  </a:cubicBezTo>
                  <a:cubicBezTo>
                    <a:pt x="73" y="19"/>
                    <a:pt x="72" y="20"/>
                    <a:pt x="72" y="21"/>
                  </a:cubicBezTo>
                  <a:cubicBezTo>
                    <a:pt x="71" y="22"/>
                    <a:pt x="71" y="22"/>
                    <a:pt x="71" y="22"/>
                  </a:cubicBezTo>
                  <a:cubicBezTo>
                    <a:pt x="70" y="24"/>
                    <a:pt x="70" y="26"/>
                    <a:pt x="68" y="27"/>
                  </a:cubicBezTo>
                  <a:cubicBezTo>
                    <a:pt x="68" y="31"/>
                    <a:pt x="65" y="34"/>
                    <a:pt x="64" y="38"/>
                  </a:cubicBezTo>
                  <a:cubicBezTo>
                    <a:pt x="63" y="38"/>
                    <a:pt x="64" y="39"/>
                    <a:pt x="63" y="39"/>
                  </a:cubicBezTo>
                  <a:cubicBezTo>
                    <a:pt x="61" y="44"/>
                    <a:pt x="60" y="49"/>
                    <a:pt x="57" y="53"/>
                  </a:cubicBezTo>
                  <a:cubicBezTo>
                    <a:pt x="58" y="54"/>
                    <a:pt x="56" y="55"/>
                    <a:pt x="58" y="56"/>
                  </a:cubicBezTo>
                  <a:cubicBezTo>
                    <a:pt x="57" y="57"/>
                    <a:pt x="57" y="58"/>
                    <a:pt x="56" y="59"/>
                  </a:cubicBezTo>
                  <a:cubicBezTo>
                    <a:pt x="56" y="60"/>
                    <a:pt x="58" y="59"/>
                    <a:pt x="57" y="61"/>
                  </a:cubicBezTo>
                  <a:cubicBezTo>
                    <a:pt x="56" y="61"/>
                    <a:pt x="56" y="61"/>
                    <a:pt x="56" y="60"/>
                  </a:cubicBezTo>
                  <a:cubicBezTo>
                    <a:pt x="55" y="60"/>
                    <a:pt x="55" y="61"/>
                    <a:pt x="54" y="61"/>
                  </a:cubicBezTo>
                  <a:cubicBezTo>
                    <a:pt x="53" y="61"/>
                    <a:pt x="53" y="60"/>
                    <a:pt x="53" y="60"/>
                  </a:cubicBezTo>
                  <a:cubicBezTo>
                    <a:pt x="52" y="59"/>
                    <a:pt x="54" y="58"/>
                    <a:pt x="53" y="57"/>
                  </a:cubicBezTo>
                  <a:cubicBezTo>
                    <a:pt x="53" y="55"/>
                    <a:pt x="51" y="53"/>
                    <a:pt x="51" y="51"/>
                  </a:cubicBezTo>
                  <a:cubicBezTo>
                    <a:pt x="51" y="51"/>
                    <a:pt x="51" y="50"/>
                    <a:pt x="51" y="50"/>
                  </a:cubicBezTo>
                  <a:cubicBezTo>
                    <a:pt x="50" y="45"/>
                    <a:pt x="47" y="38"/>
                    <a:pt x="46" y="34"/>
                  </a:cubicBezTo>
                  <a:cubicBezTo>
                    <a:pt x="44" y="34"/>
                    <a:pt x="42" y="35"/>
                    <a:pt x="39" y="35"/>
                  </a:cubicBezTo>
                  <a:cubicBezTo>
                    <a:pt x="38" y="35"/>
                    <a:pt x="36" y="34"/>
                    <a:pt x="34" y="34"/>
                  </a:cubicBezTo>
                  <a:cubicBezTo>
                    <a:pt x="31" y="33"/>
                    <a:pt x="24" y="34"/>
                    <a:pt x="21" y="34"/>
                  </a:cubicBezTo>
                  <a:cubicBezTo>
                    <a:pt x="17" y="35"/>
                    <a:pt x="10" y="36"/>
                    <a:pt x="6" y="35"/>
                  </a:cubicBezTo>
                  <a:cubicBezTo>
                    <a:pt x="4" y="34"/>
                    <a:pt x="1" y="36"/>
                    <a:pt x="0" y="35"/>
                  </a:cubicBezTo>
                  <a:cubicBezTo>
                    <a:pt x="0" y="34"/>
                    <a:pt x="0" y="34"/>
                    <a:pt x="0" y="33"/>
                  </a:cubicBezTo>
                  <a:cubicBezTo>
                    <a:pt x="6" y="32"/>
                    <a:pt x="11" y="34"/>
                    <a:pt x="14" y="32"/>
                  </a:cubicBezTo>
                  <a:cubicBezTo>
                    <a:pt x="15" y="33"/>
                    <a:pt x="14" y="33"/>
                    <a:pt x="14" y="34"/>
                  </a:cubicBezTo>
                  <a:cubicBezTo>
                    <a:pt x="25" y="32"/>
                    <a:pt x="35" y="33"/>
                    <a:pt x="46" y="32"/>
                  </a:cubicBezTo>
                  <a:cubicBezTo>
                    <a:pt x="44" y="23"/>
                    <a:pt x="42" y="11"/>
                    <a:pt x="44" y="2"/>
                  </a:cubicBezTo>
                  <a:cubicBezTo>
                    <a:pt x="44" y="2"/>
                    <a:pt x="45" y="2"/>
                    <a:pt x="46" y="1"/>
                  </a:cubicBezTo>
                  <a:cubicBezTo>
                    <a:pt x="61" y="2"/>
                    <a:pt x="76" y="1"/>
                    <a:pt x="92" y="0"/>
                  </a:cubicBezTo>
                  <a:cubicBezTo>
                    <a:pt x="94" y="0"/>
                    <a:pt x="96" y="1"/>
                    <a:pt x="98" y="1"/>
                  </a:cubicBezTo>
                  <a:cubicBezTo>
                    <a:pt x="102" y="0"/>
                    <a:pt x="106" y="1"/>
                    <a:pt x="112" y="1"/>
                  </a:cubicBezTo>
                  <a:cubicBezTo>
                    <a:pt x="112" y="1"/>
                    <a:pt x="113" y="1"/>
                    <a:pt x="113" y="2"/>
                  </a:cubicBezTo>
                  <a:cubicBezTo>
                    <a:pt x="114" y="3"/>
                    <a:pt x="114" y="2"/>
                    <a:pt x="115" y="2"/>
                  </a:cubicBezTo>
                  <a:close/>
                  <a:moveTo>
                    <a:pt x="72" y="52"/>
                  </a:moveTo>
                  <a:cubicBezTo>
                    <a:pt x="75" y="52"/>
                    <a:pt x="76" y="51"/>
                    <a:pt x="78" y="50"/>
                  </a:cubicBezTo>
                  <a:cubicBezTo>
                    <a:pt x="81" y="42"/>
                    <a:pt x="86" y="33"/>
                    <a:pt x="89" y="24"/>
                  </a:cubicBezTo>
                  <a:cubicBezTo>
                    <a:pt x="92" y="18"/>
                    <a:pt x="95" y="12"/>
                    <a:pt x="97" y="5"/>
                  </a:cubicBezTo>
                  <a:cubicBezTo>
                    <a:pt x="98" y="5"/>
                    <a:pt x="100" y="3"/>
                    <a:pt x="99" y="3"/>
                  </a:cubicBezTo>
                  <a:cubicBezTo>
                    <a:pt x="98" y="3"/>
                    <a:pt x="96" y="3"/>
                    <a:pt x="94" y="3"/>
                  </a:cubicBezTo>
                  <a:cubicBezTo>
                    <a:pt x="92" y="4"/>
                    <a:pt x="92" y="9"/>
                    <a:pt x="90" y="9"/>
                  </a:cubicBezTo>
                  <a:cubicBezTo>
                    <a:pt x="90" y="11"/>
                    <a:pt x="89" y="14"/>
                    <a:pt x="87" y="15"/>
                  </a:cubicBezTo>
                  <a:cubicBezTo>
                    <a:pt x="87" y="15"/>
                    <a:pt x="88" y="15"/>
                    <a:pt x="88" y="16"/>
                  </a:cubicBezTo>
                  <a:cubicBezTo>
                    <a:pt x="85" y="20"/>
                    <a:pt x="84" y="25"/>
                    <a:pt x="81" y="29"/>
                  </a:cubicBezTo>
                  <a:cubicBezTo>
                    <a:pt x="81" y="33"/>
                    <a:pt x="79" y="34"/>
                    <a:pt x="78" y="37"/>
                  </a:cubicBezTo>
                  <a:cubicBezTo>
                    <a:pt x="78" y="37"/>
                    <a:pt x="78" y="37"/>
                    <a:pt x="77" y="37"/>
                  </a:cubicBezTo>
                  <a:cubicBezTo>
                    <a:pt x="78" y="39"/>
                    <a:pt x="76" y="40"/>
                    <a:pt x="77" y="40"/>
                  </a:cubicBezTo>
                  <a:cubicBezTo>
                    <a:pt x="75" y="44"/>
                    <a:pt x="73" y="47"/>
                    <a:pt x="72" y="52"/>
                  </a:cubicBezTo>
                  <a:close/>
                  <a:moveTo>
                    <a:pt x="48" y="31"/>
                  </a:moveTo>
                  <a:cubicBezTo>
                    <a:pt x="49" y="32"/>
                    <a:pt x="49" y="33"/>
                    <a:pt x="49" y="33"/>
                  </a:cubicBezTo>
                  <a:cubicBezTo>
                    <a:pt x="50" y="34"/>
                    <a:pt x="48" y="34"/>
                    <a:pt x="49" y="34"/>
                  </a:cubicBezTo>
                  <a:cubicBezTo>
                    <a:pt x="49" y="37"/>
                    <a:pt x="51" y="41"/>
                    <a:pt x="51" y="44"/>
                  </a:cubicBezTo>
                  <a:cubicBezTo>
                    <a:pt x="53" y="43"/>
                    <a:pt x="53" y="41"/>
                    <a:pt x="54" y="39"/>
                  </a:cubicBezTo>
                  <a:cubicBezTo>
                    <a:pt x="57" y="32"/>
                    <a:pt x="60" y="24"/>
                    <a:pt x="63" y="18"/>
                  </a:cubicBezTo>
                  <a:cubicBezTo>
                    <a:pt x="65" y="15"/>
                    <a:pt x="66" y="12"/>
                    <a:pt x="69" y="9"/>
                  </a:cubicBezTo>
                  <a:cubicBezTo>
                    <a:pt x="68" y="7"/>
                    <a:pt x="71" y="6"/>
                    <a:pt x="71" y="4"/>
                  </a:cubicBezTo>
                  <a:cubicBezTo>
                    <a:pt x="69" y="3"/>
                    <a:pt x="66" y="4"/>
                    <a:pt x="64" y="4"/>
                  </a:cubicBezTo>
                  <a:cubicBezTo>
                    <a:pt x="63" y="5"/>
                    <a:pt x="63" y="7"/>
                    <a:pt x="61" y="8"/>
                  </a:cubicBezTo>
                  <a:cubicBezTo>
                    <a:pt x="61" y="10"/>
                    <a:pt x="59" y="13"/>
                    <a:pt x="58" y="15"/>
                  </a:cubicBezTo>
                  <a:cubicBezTo>
                    <a:pt x="56" y="21"/>
                    <a:pt x="52" y="25"/>
                    <a:pt x="52" y="33"/>
                  </a:cubicBezTo>
                  <a:cubicBezTo>
                    <a:pt x="51" y="33"/>
                    <a:pt x="51" y="34"/>
                    <a:pt x="50" y="34"/>
                  </a:cubicBezTo>
                  <a:cubicBezTo>
                    <a:pt x="49" y="32"/>
                    <a:pt x="49" y="32"/>
                    <a:pt x="50" y="30"/>
                  </a:cubicBezTo>
                  <a:cubicBezTo>
                    <a:pt x="51" y="27"/>
                    <a:pt x="52" y="24"/>
                    <a:pt x="53" y="22"/>
                  </a:cubicBezTo>
                  <a:cubicBezTo>
                    <a:pt x="55" y="15"/>
                    <a:pt x="59" y="10"/>
                    <a:pt x="61" y="4"/>
                  </a:cubicBezTo>
                  <a:cubicBezTo>
                    <a:pt x="60" y="3"/>
                    <a:pt x="59" y="4"/>
                    <a:pt x="56" y="4"/>
                  </a:cubicBezTo>
                  <a:cubicBezTo>
                    <a:pt x="53" y="9"/>
                    <a:pt x="49" y="13"/>
                    <a:pt x="49" y="21"/>
                  </a:cubicBezTo>
                  <a:cubicBezTo>
                    <a:pt x="48" y="21"/>
                    <a:pt x="48" y="21"/>
                    <a:pt x="47" y="21"/>
                  </a:cubicBezTo>
                  <a:cubicBezTo>
                    <a:pt x="47" y="21"/>
                    <a:pt x="47" y="21"/>
                    <a:pt x="47" y="21"/>
                  </a:cubicBezTo>
                  <a:cubicBezTo>
                    <a:pt x="47" y="14"/>
                    <a:pt x="51" y="9"/>
                    <a:pt x="53" y="4"/>
                  </a:cubicBezTo>
                  <a:cubicBezTo>
                    <a:pt x="51" y="2"/>
                    <a:pt x="49" y="4"/>
                    <a:pt x="45" y="4"/>
                  </a:cubicBezTo>
                  <a:cubicBezTo>
                    <a:pt x="44" y="13"/>
                    <a:pt x="46" y="22"/>
                    <a:pt x="48" y="31"/>
                  </a:cubicBezTo>
                  <a:close/>
                  <a:moveTo>
                    <a:pt x="67" y="13"/>
                  </a:moveTo>
                  <a:cubicBezTo>
                    <a:pt x="67" y="14"/>
                    <a:pt x="67" y="14"/>
                    <a:pt x="67" y="15"/>
                  </a:cubicBezTo>
                  <a:cubicBezTo>
                    <a:pt x="65" y="16"/>
                    <a:pt x="65" y="21"/>
                    <a:pt x="62" y="23"/>
                  </a:cubicBezTo>
                  <a:cubicBezTo>
                    <a:pt x="61" y="30"/>
                    <a:pt x="56" y="36"/>
                    <a:pt x="55" y="43"/>
                  </a:cubicBezTo>
                  <a:cubicBezTo>
                    <a:pt x="54" y="43"/>
                    <a:pt x="54" y="45"/>
                    <a:pt x="53" y="45"/>
                  </a:cubicBezTo>
                  <a:cubicBezTo>
                    <a:pt x="54" y="45"/>
                    <a:pt x="54" y="46"/>
                    <a:pt x="54" y="46"/>
                  </a:cubicBezTo>
                  <a:cubicBezTo>
                    <a:pt x="52" y="46"/>
                    <a:pt x="53" y="48"/>
                    <a:pt x="52" y="48"/>
                  </a:cubicBezTo>
                  <a:cubicBezTo>
                    <a:pt x="54" y="49"/>
                    <a:pt x="53" y="51"/>
                    <a:pt x="54" y="53"/>
                  </a:cubicBezTo>
                  <a:cubicBezTo>
                    <a:pt x="56" y="51"/>
                    <a:pt x="57" y="50"/>
                    <a:pt x="58" y="48"/>
                  </a:cubicBezTo>
                  <a:cubicBezTo>
                    <a:pt x="61" y="42"/>
                    <a:pt x="63" y="33"/>
                    <a:pt x="67" y="27"/>
                  </a:cubicBezTo>
                  <a:cubicBezTo>
                    <a:pt x="67" y="27"/>
                    <a:pt x="67" y="26"/>
                    <a:pt x="67" y="26"/>
                  </a:cubicBezTo>
                  <a:cubicBezTo>
                    <a:pt x="72" y="19"/>
                    <a:pt x="75" y="10"/>
                    <a:pt x="79" y="3"/>
                  </a:cubicBezTo>
                  <a:cubicBezTo>
                    <a:pt x="71" y="2"/>
                    <a:pt x="71" y="10"/>
                    <a:pt x="67" y="13"/>
                  </a:cubicBezTo>
                  <a:close/>
                  <a:moveTo>
                    <a:pt x="88" y="3"/>
                  </a:moveTo>
                  <a:cubicBezTo>
                    <a:pt x="85" y="7"/>
                    <a:pt x="83" y="12"/>
                    <a:pt x="80" y="16"/>
                  </a:cubicBezTo>
                  <a:cubicBezTo>
                    <a:pt x="76" y="30"/>
                    <a:pt x="67" y="43"/>
                    <a:pt x="62" y="55"/>
                  </a:cubicBezTo>
                  <a:cubicBezTo>
                    <a:pt x="65" y="56"/>
                    <a:pt x="66" y="54"/>
                    <a:pt x="69" y="54"/>
                  </a:cubicBezTo>
                  <a:cubicBezTo>
                    <a:pt x="69" y="51"/>
                    <a:pt x="71" y="50"/>
                    <a:pt x="71" y="48"/>
                  </a:cubicBezTo>
                  <a:cubicBezTo>
                    <a:pt x="79" y="34"/>
                    <a:pt x="84" y="18"/>
                    <a:pt x="92" y="3"/>
                  </a:cubicBezTo>
                  <a:cubicBezTo>
                    <a:pt x="90" y="3"/>
                    <a:pt x="89" y="3"/>
                    <a:pt x="88" y="3"/>
                  </a:cubicBezTo>
                  <a:close/>
                  <a:moveTo>
                    <a:pt x="102" y="3"/>
                  </a:moveTo>
                  <a:cubicBezTo>
                    <a:pt x="95" y="10"/>
                    <a:pt x="95" y="19"/>
                    <a:pt x="89" y="27"/>
                  </a:cubicBezTo>
                  <a:cubicBezTo>
                    <a:pt x="89" y="28"/>
                    <a:pt x="90" y="30"/>
                    <a:pt x="88" y="29"/>
                  </a:cubicBezTo>
                  <a:cubicBezTo>
                    <a:pt x="86" y="37"/>
                    <a:pt x="83" y="41"/>
                    <a:pt x="80" y="48"/>
                  </a:cubicBezTo>
                  <a:cubicBezTo>
                    <a:pt x="83" y="48"/>
                    <a:pt x="84" y="47"/>
                    <a:pt x="87" y="47"/>
                  </a:cubicBezTo>
                  <a:cubicBezTo>
                    <a:pt x="88" y="45"/>
                    <a:pt x="89" y="43"/>
                    <a:pt x="90" y="40"/>
                  </a:cubicBezTo>
                  <a:cubicBezTo>
                    <a:pt x="91" y="37"/>
                    <a:pt x="93" y="33"/>
                    <a:pt x="94" y="30"/>
                  </a:cubicBezTo>
                  <a:cubicBezTo>
                    <a:pt x="95" y="26"/>
                    <a:pt x="97" y="23"/>
                    <a:pt x="98" y="19"/>
                  </a:cubicBezTo>
                  <a:cubicBezTo>
                    <a:pt x="99" y="17"/>
                    <a:pt x="100" y="14"/>
                    <a:pt x="101" y="12"/>
                  </a:cubicBezTo>
                  <a:cubicBezTo>
                    <a:pt x="103" y="10"/>
                    <a:pt x="103" y="6"/>
                    <a:pt x="105" y="4"/>
                  </a:cubicBezTo>
                  <a:cubicBezTo>
                    <a:pt x="104" y="5"/>
                    <a:pt x="106" y="4"/>
                    <a:pt x="106" y="4"/>
                  </a:cubicBezTo>
                  <a:cubicBezTo>
                    <a:pt x="107" y="4"/>
                    <a:pt x="107" y="5"/>
                    <a:pt x="107" y="5"/>
                  </a:cubicBezTo>
                  <a:cubicBezTo>
                    <a:pt x="106" y="7"/>
                    <a:pt x="106" y="10"/>
                    <a:pt x="103" y="11"/>
                  </a:cubicBezTo>
                  <a:cubicBezTo>
                    <a:pt x="103" y="15"/>
                    <a:pt x="100" y="17"/>
                    <a:pt x="99" y="22"/>
                  </a:cubicBezTo>
                  <a:cubicBezTo>
                    <a:pt x="97" y="23"/>
                    <a:pt x="97" y="28"/>
                    <a:pt x="95" y="30"/>
                  </a:cubicBezTo>
                  <a:cubicBezTo>
                    <a:pt x="95" y="33"/>
                    <a:pt x="93" y="34"/>
                    <a:pt x="93" y="37"/>
                  </a:cubicBezTo>
                  <a:cubicBezTo>
                    <a:pt x="93" y="37"/>
                    <a:pt x="92" y="37"/>
                    <a:pt x="92" y="37"/>
                  </a:cubicBezTo>
                  <a:cubicBezTo>
                    <a:pt x="92" y="40"/>
                    <a:pt x="90" y="42"/>
                    <a:pt x="90" y="46"/>
                  </a:cubicBezTo>
                  <a:cubicBezTo>
                    <a:pt x="92" y="46"/>
                    <a:pt x="93" y="44"/>
                    <a:pt x="95" y="44"/>
                  </a:cubicBezTo>
                  <a:cubicBezTo>
                    <a:pt x="95" y="44"/>
                    <a:pt x="94" y="44"/>
                    <a:pt x="94" y="43"/>
                  </a:cubicBezTo>
                  <a:cubicBezTo>
                    <a:pt x="100" y="32"/>
                    <a:pt x="104" y="20"/>
                    <a:pt x="110" y="9"/>
                  </a:cubicBezTo>
                  <a:cubicBezTo>
                    <a:pt x="111" y="9"/>
                    <a:pt x="111" y="7"/>
                    <a:pt x="112" y="8"/>
                  </a:cubicBezTo>
                  <a:cubicBezTo>
                    <a:pt x="112" y="7"/>
                    <a:pt x="111" y="6"/>
                    <a:pt x="112" y="5"/>
                  </a:cubicBezTo>
                  <a:cubicBezTo>
                    <a:pt x="109" y="3"/>
                    <a:pt x="106" y="4"/>
                    <a:pt x="102" y="3"/>
                  </a:cubicBezTo>
                  <a:close/>
                  <a:moveTo>
                    <a:pt x="96" y="43"/>
                  </a:moveTo>
                  <a:cubicBezTo>
                    <a:pt x="98" y="43"/>
                    <a:pt x="98" y="42"/>
                    <a:pt x="100" y="42"/>
                  </a:cubicBezTo>
                  <a:cubicBezTo>
                    <a:pt x="103" y="35"/>
                    <a:pt x="107" y="30"/>
                    <a:pt x="109" y="22"/>
                  </a:cubicBezTo>
                  <a:cubicBezTo>
                    <a:pt x="110" y="22"/>
                    <a:pt x="110" y="22"/>
                    <a:pt x="110" y="21"/>
                  </a:cubicBezTo>
                  <a:cubicBezTo>
                    <a:pt x="110" y="20"/>
                    <a:pt x="112" y="17"/>
                    <a:pt x="113" y="17"/>
                  </a:cubicBezTo>
                  <a:cubicBezTo>
                    <a:pt x="112" y="15"/>
                    <a:pt x="113" y="11"/>
                    <a:pt x="112" y="9"/>
                  </a:cubicBezTo>
                  <a:cubicBezTo>
                    <a:pt x="105" y="20"/>
                    <a:pt x="102" y="31"/>
                    <a:pt x="96" y="43"/>
                  </a:cubicBezTo>
                  <a:close/>
                  <a:moveTo>
                    <a:pt x="110" y="23"/>
                  </a:moveTo>
                  <a:cubicBezTo>
                    <a:pt x="109" y="30"/>
                    <a:pt x="104" y="35"/>
                    <a:pt x="103" y="41"/>
                  </a:cubicBezTo>
                  <a:cubicBezTo>
                    <a:pt x="104" y="41"/>
                    <a:pt x="104" y="40"/>
                    <a:pt x="106" y="40"/>
                  </a:cubicBezTo>
                  <a:cubicBezTo>
                    <a:pt x="106" y="37"/>
                    <a:pt x="109" y="34"/>
                    <a:pt x="110" y="31"/>
                  </a:cubicBezTo>
                  <a:cubicBezTo>
                    <a:pt x="111" y="29"/>
                    <a:pt x="110" y="26"/>
                    <a:pt x="113" y="27"/>
                  </a:cubicBezTo>
                  <a:cubicBezTo>
                    <a:pt x="112" y="32"/>
                    <a:pt x="110" y="35"/>
                    <a:pt x="108" y="39"/>
                  </a:cubicBezTo>
                  <a:cubicBezTo>
                    <a:pt x="114" y="39"/>
                    <a:pt x="113" y="32"/>
                    <a:pt x="117" y="30"/>
                  </a:cubicBezTo>
                  <a:cubicBezTo>
                    <a:pt x="115" y="27"/>
                    <a:pt x="114" y="23"/>
                    <a:pt x="114" y="19"/>
                  </a:cubicBezTo>
                  <a:cubicBezTo>
                    <a:pt x="113" y="19"/>
                    <a:pt x="113" y="19"/>
                    <a:pt x="113" y="19"/>
                  </a:cubicBezTo>
                  <a:cubicBezTo>
                    <a:pt x="112" y="20"/>
                    <a:pt x="112" y="22"/>
                    <a:pt x="110" y="23"/>
                  </a:cubicBezTo>
                  <a:close/>
                  <a:moveTo>
                    <a:pt x="115" y="37"/>
                  </a:moveTo>
                  <a:cubicBezTo>
                    <a:pt x="120" y="37"/>
                    <a:pt x="119" y="33"/>
                    <a:pt x="117" y="32"/>
                  </a:cubicBezTo>
                  <a:cubicBezTo>
                    <a:pt x="116" y="34"/>
                    <a:pt x="115" y="35"/>
                    <a:pt x="115"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5" name="Freeform 78"/>
            <p:cNvSpPr/>
            <p:nvPr/>
          </p:nvSpPr>
          <p:spPr bwMode="auto">
            <a:xfrm>
              <a:off x="5010150" y="2417763"/>
              <a:ext cx="127000" cy="120650"/>
            </a:xfrm>
            <a:custGeom>
              <a:avLst/>
              <a:gdLst>
                <a:gd name="T0" fmla="*/ 6 w 18"/>
                <a:gd name="T1" fmla="*/ 13 h 17"/>
                <a:gd name="T2" fmla="*/ 3 w 18"/>
                <a:gd name="T3" fmla="*/ 9 h 17"/>
                <a:gd name="T4" fmla="*/ 16 w 18"/>
                <a:gd name="T5" fmla="*/ 7 h 17"/>
                <a:gd name="T6" fmla="*/ 4 w 18"/>
                <a:gd name="T7" fmla="*/ 8 h 17"/>
                <a:gd name="T8" fmla="*/ 17 w 18"/>
                <a:gd name="T9" fmla="*/ 5 h 17"/>
                <a:gd name="T10" fmla="*/ 18 w 18"/>
                <a:gd name="T11" fmla="*/ 9 h 17"/>
                <a:gd name="T12" fmla="*/ 6 w 18"/>
                <a:gd name="T13" fmla="*/ 13 h 17"/>
              </a:gdLst>
              <a:ahLst/>
              <a:cxnLst>
                <a:cxn ang="0">
                  <a:pos x="T0" y="T1"/>
                </a:cxn>
                <a:cxn ang="0">
                  <a:pos x="T2" y="T3"/>
                </a:cxn>
                <a:cxn ang="0">
                  <a:pos x="T4" y="T5"/>
                </a:cxn>
                <a:cxn ang="0">
                  <a:pos x="T6" y="T7"/>
                </a:cxn>
                <a:cxn ang="0">
                  <a:pos x="T8" y="T9"/>
                </a:cxn>
                <a:cxn ang="0">
                  <a:pos x="T10" y="T11"/>
                </a:cxn>
                <a:cxn ang="0">
                  <a:pos x="T12" y="T13"/>
                </a:cxn>
              </a:cxnLst>
              <a:rect l="0" t="0" r="r" b="b"/>
              <a:pathLst>
                <a:path w="18" h="17">
                  <a:moveTo>
                    <a:pt x="6" y="13"/>
                  </a:moveTo>
                  <a:cubicBezTo>
                    <a:pt x="4" y="14"/>
                    <a:pt x="0" y="10"/>
                    <a:pt x="3" y="9"/>
                  </a:cubicBezTo>
                  <a:cubicBezTo>
                    <a:pt x="5" y="15"/>
                    <a:pt x="18" y="13"/>
                    <a:pt x="16" y="7"/>
                  </a:cubicBezTo>
                  <a:cubicBezTo>
                    <a:pt x="15" y="2"/>
                    <a:pt x="6" y="5"/>
                    <a:pt x="4" y="8"/>
                  </a:cubicBezTo>
                  <a:cubicBezTo>
                    <a:pt x="3" y="5"/>
                    <a:pt x="14" y="0"/>
                    <a:pt x="17" y="5"/>
                  </a:cubicBezTo>
                  <a:cubicBezTo>
                    <a:pt x="18" y="6"/>
                    <a:pt x="18" y="8"/>
                    <a:pt x="18" y="9"/>
                  </a:cubicBezTo>
                  <a:cubicBezTo>
                    <a:pt x="18" y="13"/>
                    <a:pt x="9" y="17"/>
                    <a:pt x="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6" name="Freeform 79"/>
            <p:cNvSpPr>
              <a:spLocks noEditPoints="1"/>
            </p:cNvSpPr>
            <p:nvPr/>
          </p:nvSpPr>
          <p:spPr bwMode="auto">
            <a:xfrm>
              <a:off x="5572125" y="2517775"/>
              <a:ext cx="649288" cy="606425"/>
            </a:xfrm>
            <a:custGeom>
              <a:avLst/>
              <a:gdLst>
                <a:gd name="T0" fmla="*/ 89 w 91"/>
                <a:gd name="T1" fmla="*/ 27 h 85"/>
                <a:gd name="T2" fmla="*/ 91 w 91"/>
                <a:gd name="T3" fmla="*/ 26 h 85"/>
                <a:gd name="T4" fmla="*/ 91 w 91"/>
                <a:gd name="T5" fmla="*/ 30 h 85"/>
                <a:gd name="T6" fmla="*/ 81 w 91"/>
                <a:gd name="T7" fmla="*/ 41 h 85"/>
                <a:gd name="T8" fmla="*/ 66 w 91"/>
                <a:gd name="T9" fmla="*/ 57 h 85"/>
                <a:gd name="T10" fmla="*/ 63 w 91"/>
                <a:gd name="T11" fmla="*/ 62 h 85"/>
                <a:gd name="T12" fmla="*/ 61 w 91"/>
                <a:gd name="T13" fmla="*/ 63 h 85"/>
                <a:gd name="T14" fmla="*/ 55 w 91"/>
                <a:gd name="T15" fmla="*/ 71 h 85"/>
                <a:gd name="T16" fmla="*/ 46 w 91"/>
                <a:gd name="T17" fmla="*/ 82 h 85"/>
                <a:gd name="T18" fmla="*/ 44 w 91"/>
                <a:gd name="T19" fmla="*/ 84 h 85"/>
                <a:gd name="T20" fmla="*/ 43 w 91"/>
                <a:gd name="T21" fmla="*/ 85 h 85"/>
                <a:gd name="T22" fmla="*/ 29 w 91"/>
                <a:gd name="T23" fmla="*/ 75 h 85"/>
                <a:gd name="T24" fmla="*/ 28 w 91"/>
                <a:gd name="T25" fmla="*/ 74 h 85"/>
                <a:gd name="T26" fmla="*/ 17 w 91"/>
                <a:gd name="T27" fmla="*/ 60 h 85"/>
                <a:gd name="T28" fmla="*/ 14 w 91"/>
                <a:gd name="T29" fmla="*/ 57 h 85"/>
                <a:gd name="T30" fmla="*/ 6 w 91"/>
                <a:gd name="T31" fmla="*/ 43 h 85"/>
                <a:gd name="T32" fmla="*/ 0 w 91"/>
                <a:gd name="T33" fmla="*/ 30 h 85"/>
                <a:gd name="T34" fmla="*/ 2 w 91"/>
                <a:gd name="T35" fmla="*/ 30 h 85"/>
                <a:gd name="T36" fmla="*/ 2 w 91"/>
                <a:gd name="T37" fmla="*/ 29 h 85"/>
                <a:gd name="T38" fmla="*/ 6 w 91"/>
                <a:gd name="T39" fmla="*/ 26 h 85"/>
                <a:gd name="T40" fmla="*/ 11 w 91"/>
                <a:gd name="T41" fmla="*/ 23 h 85"/>
                <a:gd name="T42" fmla="*/ 28 w 91"/>
                <a:gd name="T43" fmla="*/ 17 h 85"/>
                <a:gd name="T44" fmla="*/ 41 w 91"/>
                <a:gd name="T45" fmla="*/ 11 h 85"/>
                <a:gd name="T46" fmla="*/ 53 w 91"/>
                <a:gd name="T47" fmla="*/ 6 h 85"/>
                <a:gd name="T48" fmla="*/ 64 w 91"/>
                <a:gd name="T49" fmla="*/ 0 h 85"/>
                <a:gd name="T50" fmla="*/ 67 w 91"/>
                <a:gd name="T51" fmla="*/ 1 h 85"/>
                <a:gd name="T52" fmla="*/ 89 w 91"/>
                <a:gd name="T53" fmla="*/ 27 h 85"/>
                <a:gd name="T54" fmla="*/ 44 w 91"/>
                <a:gd name="T55" fmla="*/ 80 h 85"/>
                <a:gd name="T56" fmla="*/ 56 w 91"/>
                <a:gd name="T57" fmla="*/ 68 h 85"/>
                <a:gd name="T58" fmla="*/ 63 w 91"/>
                <a:gd name="T59" fmla="*/ 59 h 85"/>
                <a:gd name="T60" fmla="*/ 65 w 91"/>
                <a:gd name="T61" fmla="*/ 56 h 85"/>
                <a:gd name="T62" fmla="*/ 86 w 91"/>
                <a:gd name="T63" fmla="*/ 31 h 85"/>
                <a:gd name="T64" fmla="*/ 87 w 91"/>
                <a:gd name="T65" fmla="*/ 30 h 85"/>
                <a:gd name="T66" fmla="*/ 63 w 91"/>
                <a:gd name="T67" fmla="*/ 6 h 85"/>
                <a:gd name="T68" fmla="*/ 63 w 91"/>
                <a:gd name="T69" fmla="*/ 4 h 85"/>
                <a:gd name="T70" fmla="*/ 57 w 91"/>
                <a:gd name="T71" fmla="*/ 7 h 85"/>
                <a:gd name="T72" fmla="*/ 51 w 91"/>
                <a:gd name="T73" fmla="*/ 8 h 85"/>
                <a:gd name="T74" fmla="*/ 24 w 91"/>
                <a:gd name="T75" fmla="*/ 20 h 85"/>
                <a:gd name="T76" fmla="*/ 8 w 91"/>
                <a:gd name="T77" fmla="*/ 28 h 85"/>
                <a:gd name="T78" fmla="*/ 3 w 91"/>
                <a:gd name="T79" fmla="*/ 31 h 85"/>
                <a:gd name="T80" fmla="*/ 10 w 91"/>
                <a:gd name="T81" fmla="*/ 46 h 85"/>
                <a:gd name="T82" fmla="*/ 20 w 91"/>
                <a:gd name="T83" fmla="*/ 60 h 85"/>
                <a:gd name="T84" fmla="*/ 28 w 91"/>
                <a:gd name="T85" fmla="*/ 70 h 85"/>
                <a:gd name="T86" fmla="*/ 40 w 91"/>
                <a:gd name="T87" fmla="*/ 82 h 85"/>
                <a:gd name="T88" fmla="*/ 43 w 91"/>
                <a:gd name="T89" fmla="*/ 82 h 85"/>
                <a:gd name="T90" fmla="*/ 44 w 91"/>
                <a:gd name="T91" fmla="*/ 8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 h="85">
                  <a:moveTo>
                    <a:pt x="89" y="27"/>
                  </a:moveTo>
                  <a:cubicBezTo>
                    <a:pt x="90" y="27"/>
                    <a:pt x="90" y="25"/>
                    <a:pt x="91" y="26"/>
                  </a:cubicBezTo>
                  <a:cubicBezTo>
                    <a:pt x="91" y="28"/>
                    <a:pt x="91" y="29"/>
                    <a:pt x="91" y="30"/>
                  </a:cubicBezTo>
                  <a:cubicBezTo>
                    <a:pt x="87" y="32"/>
                    <a:pt x="84" y="37"/>
                    <a:pt x="81" y="41"/>
                  </a:cubicBezTo>
                  <a:cubicBezTo>
                    <a:pt x="76" y="46"/>
                    <a:pt x="71" y="52"/>
                    <a:pt x="66" y="57"/>
                  </a:cubicBezTo>
                  <a:cubicBezTo>
                    <a:pt x="65" y="59"/>
                    <a:pt x="65" y="60"/>
                    <a:pt x="63" y="62"/>
                  </a:cubicBezTo>
                  <a:cubicBezTo>
                    <a:pt x="63" y="62"/>
                    <a:pt x="61" y="63"/>
                    <a:pt x="61" y="63"/>
                  </a:cubicBezTo>
                  <a:cubicBezTo>
                    <a:pt x="59" y="65"/>
                    <a:pt x="58" y="68"/>
                    <a:pt x="55" y="71"/>
                  </a:cubicBezTo>
                  <a:cubicBezTo>
                    <a:pt x="52" y="74"/>
                    <a:pt x="48" y="78"/>
                    <a:pt x="46" y="82"/>
                  </a:cubicBezTo>
                  <a:cubicBezTo>
                    <a:pt x="45" y="83"/>
                    <a:pt x="45" y="83"/>
                    <a:pt x="44" y="84"/>
                  </a:cubicBezTo>
                  <a:cubicBezTo>
                    <a:pt x="43" y="84"/>
                    <a:pt x="44" y="85"/>
                    <a:pt x="43" y="85"/>
                  </a:cubicBezTo>
                  <a:cubicBezTo>
                    <a:pt x="36" y="84"/>
                    <a:pt x="34" y="78"/>
                    <a:pt x="29" y="75"/>
                  </a:cubicBezTo>
                  <a:cubicBezTo>
                    <a:pt x="29" y="74"/>
                    <a:pt x="28" y="74"/>
                    <a:pt x="28" y="74"/>
                  </a:cubicBezTo>
                  <a:cubicBezTo>
                    <a:pt x="24" y="70"/>
                    <a:pt x="21" y="65"/>
                    <a:pt x="17" y="60"/>
                  </a:cubicBezTo>
                  <a:cubicBezTo>
                    <a:pt x="16" y="59"/>
                    <a:pt x="15" y="58"/>
                    <a:pt x="14" y="57"/>
                  </a:cubicBezTo>
                  <a:cubicBezTo>
                    <a:pt x="10" y="53"/>
                    <a:pt x="9" y="48"/>
                    <a:pt x="6" y="43"/>
                  </a:cubicBezTo>
                  <a:cubicBezTo>
                    <a:pt x="4" y="38"/>
                    <a:pt x="0" y="35"/>
                    <a:pt x="0" y="30"/>
                  </a:cubicBezTo>
                  <a:cubicBezTo>
                    <a:pt x="1" y="30"/>
                    <a:pt x="2" y="29"/>
                    <a:pt x="2" y="30"/>
                  </a:cubicBezTo>
                  <a:cubicBezTo>
                    <a:pt x="3" y="30"/>
                    <a:pt x="2" y="29"/>
                    <a:pt x="2" y="29"/>
                  </a:cubicBezTo>
                  <a:cubicBezTo>
                    <a:pt x="3" y="28"/>
                    <a:pt x="5" y="28"/>
                    <a:pt x="6" y="26"/>
                  </a:cubicBezTo>
                  <a:cubicBezTo>
                    <a:pt x="8" y="26"/>
                    <a:pt x="10" y="25"/>
                    <a:pt x="11" y="23"/>
                  </a:cubicBezTo>
                  <a:cubicBezTo>
                    <a:pt x="17" y="23"/>
                    <a:pt x="22" y="19"/>
                    <a:pt x="28" y="17"/>
                  </a:cubicBezTo>
                  <a:cubicBezTo>
                    <a:pt x="32" y="15"/>
                    <a:pt x="37" y="14"/>
                    <a:pt x="41" y="11"/>
                  </a:cubicBezTo>
                  <a:cubicBezTo>
                    <a:pt x="45" y="9"/>
                    <a:pt x="49" y="7"/>
                    <a:pt x="53" y="6"/>
                  </a:cubicBezTo>
                  <a:cubicBezTo>
                    <a:pt x="56" y="4"/>
                    <a:pt x="61" y="2"/>
                    <a:pt x="64" y="0"/>
                  </a:cubicBezTo>
                  <a:cubicBezTo>
                    <a:pt x="65" y="0"/>
                    <a:pt x="65" y="2"/>
                    <a:pt x="67" y="1"/>
                  </a:cubicBezTo>
                  <a:cubicBezTo>
                    <a:pt x="71" y="13"/>
                    <a:pt x="81" y="19"/>
                    <a:pt x="89" y="27"/>
                  </a:cubicBezTo>
                  <a:close/>
                  <a:moveTo>
                    <a:pt x="44" y="80"/>
                  </a:moveTo>
                  <a:cubicBezTo>
                    <a:pt x="49" y="77"/>
                    <a:pt x="51" y="71"/>
                    <a:pt x="56" y="68"/>
                  </a:cubicBezTo>
                  <a:cubicBezTo>
                    <a:pt x="57" y="63"/>
                    <a:pt x="61" y="61"/>
                    <a:pt x="63" y="59"/>
                  </a:cubicBezTo>
                  <a:cubicBezTo>
                    <a:pt x="64" y="58"/>
                    <a:pt x="64" y="57"/>
                    <a:pt x="65" y="56"/>
                  </a:cubicBezTo>
                  <a:cubicBezTo>
                    <a:pt x="73" y="48"/>
                    <a:pt x="79" y="39"/>
                    <a:pt x="86" y="31"/>
                  </a:cubicBezTo>
                  <a:cubicBezTo>
                    <a:pt x="86" y="30"/>
                    <a:pt x="86" y="30"/>
                    <a:pt x="87" y="30"/>
                  </a:cubicBezTo>
                  <a:cubicBezTo>
                    <a:pt x="78" y="23"/>
                    <a:pt x="69" y="16"/>
                    <a:pt x="63" y="6"/>
                  </a:cubicBezTo>
                  <a:cubicBezTo>
                    <a:pt x="64" y="7"/>
                    <a:pt x="63" y="5"/>
                    <a:pt x="63" y="4"/>
                  </a:cubicBezTo>
                  <a:cubicBezTo>
                    <a:pt x="61" y="5"/>
                    <a:pt x="59" y="5"/>
                    <a:pt x="57" y="7"/>
                  </a:cubicBezTo>
                  <a:cubicBezTo>
                    <a:pt x="55" y="7"/>
                    <a:pt x="54" y="9"/>
                    <a:pt x="51" y="8"/>
                  </a:cubicBezTo>
                  <a:cubicBezTo>
                    <a:pt x="43" y="13"/>
                    <a:pt x="34" y="17"/>
                    <a:pt x="24" y="20"/>
                  </a:cubicBezTo>
                  <a:cubicBezTo>
                    <a:pt x="20" y="24"/>
                    <a:pt x="13" y="25"/>
                    <a:pt x="8" y="28"/>
                  </a:cubicBezTo>
                  <a:cubicBezTo>
                    <a:pt x="6" y="29"/>
                    <a:pt x="5" y="31"/>
                    <a:pt x="3" y="31"/>
                  </a:cubicBezTo>
                  <a:cubicBezTo>
                    <a:pt x="5" y="38"/>
                    <a:pt x="8" y="40"/>
                    <a:pt x="10" y="46"/>
                  </a:cubicBezTo>
                  <a:cubicBezTo>
                    <a:pt x="14" y="50"/>
                    <a:pt x="15" y="56"/>
                    <a:pt x="20" y="60"/>
                  </a:cubicBezTo>
                  <a:cubicBezTo>
                    <a:pt x="22" y="64"/>
                    <a:pt x="25" y="67"/>
                    <a:pt x="28" y="70"/>
                  </a:cubicBezTo>
                  <a:cubicBezTo>
                    <a:pt x="31" y="75"/>
                    <a:pt x="37" y="77"/>
                    <a:pt x="40" y="82"/>
                  </a:cubicBezTo>
                  <a:cubicBezTo>
                    <a:pt x="41" y="82"/>
                    <a:pt x="42" y="82"/>
                    <a:pt x="43" y="82"/>
                  </a:cubicBezTo>
                  <a:cubicBezTo>
                    <a:pt x="43" y="81"/>
                    <a:pt x="44" y="81"/>
                    <a:pt x="44"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7" name="Freeform 80"/>
            <p:cNvSpPr/>
            <p:nvPr/>
          </p:nvSpPr>
          <p:spPr bwMode="auto">
            <a:xfrm>
              <a:off x="7191375" y="3081338"/>
              <a:ext cx="77788" cy="122238"/>
            </a:xfrm>
            <a:custGeom>
              <a:avLst/>
              <a:gdLst>
                <a:gd name="T0" fmla="*/ 3 w 11"/>
                <a:gd name="T1" fmla="*/ 0 h 17"/>
                <a:gd name="T2" fmla="*/ 11 w 11"/>
                <a:gd name="T3" fmla="*/ 10 h 17"/>
                <a:gd name="T4" fmla="*/ 7 w 11"/>
                <a:gd name="T5" fmla="*/ 13 h 17"/>
                <a:gd name="T6" fmla="*/ 0 w 11"/>
                <a:gd name="T7" fmla="*/ 17 h 17"/>
                <a:gd name="T8" fmla="*/ 8 w 11"/>
                <a:gd name="T9" fmla="*/ 10 h 17"/>
                <a:gd name="T10" fmla="*/ 3 w 11"/>
                <a:gd name="T11" fmla="*/ 0 h 17"/>
              </a:gdLst>
              <a:ahLst/>
              <a:cxnLst>
                <a:cxn ang="0">
                  <a:pos x="T0" y="T1"/>
                </a:cxn>
                <a:cxn ang="0">
                  <a:pos x="T2" y="T3"/>
                </a:cxn>
                <a:cxn ang="0">
                  <a:pos x="T4" y="T5"/>
                </a:cxn>
                <a:cxn ang="0">
                  <a:pos x="T6" y="T7"/>
                </a:cxn>
                <a:cxn ang="0">
                  <a:pos x="T8" y="T9"/>
                </a:cxn>
                <a:cxn ang="0">
                  <a:pos x="T10" y="T11"/>
                </a:cxn>
              </a:cxnLst>
              <a:rect l="0" t="0" r="r" b="b"/>
              <a:pathLst>
                <a:path w="11" h="17">
                  <a:moveTo>
                    <a:pt x="3" y="0"/>
                  </a:moveTo>
                  <a:cubicBezTo>
                    <a:pt x="6" y="2"/>
                    <a:pt x="9" y="7"/>
                    <a:pt x="11" y="10"/>
                  </a:cubicBezTo>
                  <a:cubicBezTo>
                    <a:pt x="10" y="11"/>
                    <a:pt x="8" y="12"/>
                    <a:pt x="7" y="13"/>
                  </a:cubicBezTo>
                  <a:cubicBezTo>
                    <a:pt x="5" y="15"/>
                    <a:pt x="2" y="17"/>
                    <a:pt x="0" y="17"/>
                  </a:cubicBezTo>
                  <a:cubicBezTo>
                    <a:pt x="1" y="13"/>
                    <a:pt x="6" y="12"/>
                    <a:pt x="8" y="10"/>
                  </a:cubicBezTo>
                  <a:cubicBezTo>
                    <a:pt x="7" y="6"/>
                    <a:pt x="3" y="5"/>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8" name="Freeform 81"/>
            <p:cNvSpPr/>
            <p:nvPr/>
          </p:nvSpPr>
          <p:spPr bwMode="auto">
            <a:xfrm>
              <a:off x="6570663" y="1123950"/>
              <a:ext cx="71438" cy="28575"/>
            </a:xfrm>
            <a:custGeom>
              <a:avLst/>
              <a:gdLst>
                <a:gd name="T0" fmla="*/ 9 w 10"/>
                <a:gd name="T1" fmla="*/ 0 h 4"/>
                <a:gd name="T2" fmla="*/ 0 w 10"/>
                <a:gd name="T3" fmla="*/ 3 h 4"/>
                <a:gd name="T4" fmla="*/ 0 w 10"/>
                <a:gd name="T5" fmla="*/ 1 h 4"/>
                <a:gd name="T6" fmla="*/ 9 w 10"/>
                <a:gd name="T7" fmla="*/ 0 h 4"/>
              </a:gdLst>
              <a:ahLst/>
              <a:cxnLst>
                <a:cxn ang="0">
                  <a:pos x="T0" y="T1"/>
                </a:cxn>
                <a:cxn ang="0">
                  <a:pos x="T2" y="T3"/>
                </a:cxn>
                <a:cxn ang="0">
                  <a:pos x="T4" y="T5"/>
                </a:cxn>
                <a:cxn ang="0">
                  <a:pos x="T6" y="T7"/>
                </a:cxn>
              </a:cxnLst>
              <a:rect l="0" t="0" r="r" b="b"/>
              <a:pathLst>
                <a:path w="10" h="4">
                  <a:moveTo>
                    <a:pt x="9" y="0"/>
                  </a:moveTo>
                  <a:cubicBezTo>
                    <a:pt x="10" y="4"/>
                    <a:pt x="2" y="1"/>
                    <a:pt x="0" y="3"/>
                  </a:cubicBezTo>
                  <a:cubicBezTo>
                    <a:pt x="0" y="2"/>
                    <a:pt x="0" y="3"/>
                    <a:pt x="0" y="1"/>
                  </a:cubicBezTo>
                  <a:cubicBezTo>
                    <a:pt x="2" y="0"/>
                    <a:pt x="5"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9" name="Freeform 82"/>
            <p:cNvSpPr/>
            <p:nvPr/>
          </p:nvSpPr>
          <p:spPr bwMode="auto">
            <a:xfrm>
              <a:off x="7240588" y="1389063"/>
              <a:ext cx="100013" cy="85725"/>
            </a:xfrm>
            <a:custGeom>
              <a:avLst/>
              <a:gdLst>
                <a:gd name="T0" fmla="*/ 5 w 14"/>
                <a:gd name="T1" fmla="*/ 0 h 12"/>
                <a:gd name="T2" fmla="*/ 6 w 14"/>
                <a:gd name="T3" fmla="*/ 0 h 12"/>
                <a:gd name="T4" fmla="*/ 6 w 14"/>
                <a:gd name="T5" fmla="*/ 3 h 12"/>
                <a:gd name="T6" fmla="*/ 14 w 14"/>
                <a:gd name="T7" fmla="*/ 12 h 12"/>
                <a:gd name="T8" fmla="*/ 6 w 14"/>
                <a:gd name="T9" fmla="*/ 5 h 12"/>
                <a:gd name="T10" fmla="*/ 4 w 14"/>
                <a:gd name="T11" fmla="*/ 4 h 12"/>
                <a:gd name="T12" fmla="*/ 1 w 14"/>
                <a:gd name="T13" fmla="*/ 8 h 12"/>
                <a:gd name="T14" fmla="*/ 3 w 14"/>
                <a:gd name="T15" fmla="*/ 1 h 12"/>
                <a:gd name="T16" fmla="*/ 5 w 14"/>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2">
                  <a:moveTo>
                    <a:pt x="5" y="0"/>
                  </a:moveTo>
                  <a:cubicBezTo>
                    <a:pt x="6" y="0"/>
                    <a:pt x="6" y="1"/>
                    <a:pt x="6" y="0"/>
                  </a:cubicBezTo>
                  <a:cubicBezTo>
                    <a:pt x="7" y="1"/>
                    <a:pt x="6" y="2"/>
                    <a:pt x="6" y="3"/>
                  </a:cubicBezTo>
                  <a:cubicBezTo>
                    <a:pt x="10" y="5"/>
                    <a:pt x="13" y="8"/>
                    <a:pt x="14" y="12"/>
                  </a:cubicBezTo>
                  <a:cubicBezTo>
                    <a:pt x="11" y="10"/>
                    <a:pt x="10" y="6"/>
                    <a:pt x="6" y="5"/>
                  </a:cubicBezTo>
                  <a:cubicBezTo>
                    <a:pt x="5" y="5"/>
                    <a:pt x="5" y="4"/>
                    <a:pt x="4" y="4"/>
                  </a:cubicBezTo>
                  <a:cubicBezTo>
                    <a:pt x="3" y="5"/>
                    <a:pt x="3" y="7"/>
                    <a:pt x="1" y="8"/>
                  </a:cubicBezTo>
                  <a:cubicBezTo>
                    <a:pt x="0" y="5"/>
                    <a:pt x="3" y="4"/>
                    <a:pt x="3" y="1"/>
                  </a:cubicBezTo>
                  <a:cubicBezTo>
                    <a:pt x="4" y="1"/>
                    <a:pt x="5"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0" name="Freeform 83"/>
            <p:cNvSpPr>
              <a:spLocks noEditPoints="1"/>
            </p:cNvSpPr>
            <p:nvPr/>
          </p:nvSpPr>
          <p:spPr bwMode="auto">
            <a:xfrm>
              <a:off x="5451475" y="1524000"/>
              <a:ext cx="649288" cy="714375"/>
            </a:xfrm>
            <a:custGeom>
              <a:avLst/>
              <a:gdLst>
                <a:gd name="T0" fmla="*/ 72 w 91"/>
                <a:gd name="T1" fmla="*/ 96 h 100"/>
                <a:gd name="T2" fmla="*/ 80 w 91"/>
                <a:gd name="T3" fmla="*/ 99 h 100"/>
                <a:gd name="T4" fmla="*/ 77 w 91"/>
                <a:gd name="T5" fmla="*/ 98 h 100"/>
                <a:gd name="T6" fmla="*/ 70 w 91"/>
                <a:gd name="T7" fmla="*/ 99 h 100"/>
                <a:gd name="T8" fmla="*/ 69 w 91"/>
                <a:gd name="T9" fmla="*/ 98 h 100"/>
                <a:gd name="T10" fmla="*/ 64 w 91"/>
                <a:gd name="T11" fmla="*/ 97 h 100"/>
                <a:gd name="T12" fmla="*/ 48 w 91"/>
                <a:gd name="T13" fmla="*/ 96 h 100"/>
                <a:gd name="T14" fmla="*/ 37 w 91"/>
                <a:gd name="T15" fmla="*/ 96 h 100"/>
                <a:gd name="T16" fmla="*/ 31 w 91"/>
                <a:gd name="T17" fmla="*/ 94 h 100"/>
                <a:gd name="T18" fmla="*/ 1 w 91"/>
                <a:gd name="T19" fmla="*/ 94 h 100"/>
                <a:gd name="T20" fmla="*/ 1 w 91"/>
                <a:gd name="T21" fmla="*/ 92 h 100"/>
                <a:gd name="T22" fmla="*/ 6 w 91"/>
                <a:gd name="T23" fmla="*/ 64 h 100"/>
                <a:gd name="T24" fmla="*/ 6 w 91"/>
                <a:gd name="T25" fmla="*/ 63 h 100"/>
                <a:gd name="T26" fmla="*/ 6 w 91"/>
                <a:gd name="T27" fmla="*/ 61 h 100"/>
                <a:gd name="T28" fmla="*/ 33 w 91"/>
                <a:gd name="T29" fmla="*/ 7 h 100"/>
                <a:gd name="T30" fmla="*/ 38 w 91"/>
                <a:gd name="T31" fmla="*/ 0 h 100"/>
                <a:gd name="T32" fmla="*/ 42 w 91"/>
                <a:gd name="T33" fmla="*/ 3 h 100"/>
                <a:gd name="T34" fmla="*/ 49 w 91"/>
                <a:gd name="T35" fmla="*/ 10 h 100"/>
                <a:gd name="T36" fmla="*/ 91 w 91"/>
                <a:gd name="T37" fmla="*/ 45 h 100"/>
                <a:gd name="T38" fmla="*/ 82 w 91"/>
                <a:gd name="T39" fmla="*/ 62 h 100"/>
                <a:gd name="T40" fmla="*/ 80 w 91"/>
                <a:gd name="T41" fmla="*/ 67 h 100"/>
                <a:gd name="T42" fmla="*/ 78 w 91"/>
                <a:gd name="T43" fmla="*/ 74 h 100"/>
                <a:gd name="T44" fmla="*/ 75 w 91"/>
                <a:gd name="T45" fmla="*/ 83 h 100"/>
                <a:gd name="T46" fmla="*/ 72 w 91"/>
                <a:gd name="T47" fmla="*/ 96 h 100"/>
                <a:gd name="T48" fmla="*/ 63 w 91"/>
                <a:gd name="T49" fmla="*/ 23 h 100"/>
                <a:gd name="T50" fmla="*/ 38 w 91"/>
                <a:gd name="T51" fmla="*/ 3 h 100"/>
                <a:gd name="T52" fmla="*/ 33 w 91"/>
                <a:gd name="T53" fmla="*/ 9 h 100"/>
                <a:gd name="T54" fmla="*/ 28 w 91"/>
                <a:gd name="T55" fmla="*/ 16 h 100"/>
                <a:gd name="T56" fmla="*/ 20 w 91"/>
                <a:gd name="T57" fmla="*/ 29 h 100"/>
                <a:gd name="T58" fmla="*/ 12 w 91"/>
                <a:gd name="T59" fmla="*/ 48 h 100"/>
                <a:gd name="T60" fmla="*/ 5 w 91"/>
                <a:gd name="T61" fmla="*/ 78 h 100"/>
                <a:gd name="T62" fmla="*/ 4 w 91"/>
                <a:gd name="T63" fmla="*/ 89 h 100"/>
                <a:gd name="T64" fmla="*/ 7 w 91"/>
                <a:gd name="T65" fmla="*/ 91 h 100"/>
                <a:gd name="T66" fmla="*/ 20 w 91"/>
                <a:gd name="T67" fmla="*/ 92 h 100"/>
                <a:gd name="T68" fmla="*/ 23 w 91"/>
                <a:gd name="T69" fmla="*/ 92 h 100"/>
                <a:gd name="T70" fmla="*/ 34 w 91"/>
                <a:gd name="T71" fmla="*/ 92 h 100"/>
                <a:gd name="T72" fmla="*/ 55 w 91"/>
                <a:gd name="T73" fmla="*/ 94 h 100"/>
                <a:gd name="T74" fmla="*/ 69 w 91"/>
                <a:gd name="T75" fmla="*/ 95 h 100"/>
                <a:gd name="T76" fmla="*/ 71 w 91"/>
                <a:gd name="T77" fmla="*/ 83 h 100"/>
                <a:gd name="T78" fmla="*/ 72 w 91"/>
                <a:gd name="T79" fmla="*/ 77 h 100"/>
                <a:gd name="T80" fmla="*/ 79 w 91"/>
                <a:gd name="T81" fmla="*/ 61 h 100"/>
                <a:gd name="T82" fmla="*/ 80 w 91"/>
                <a:gd name="T83" fmla="*/ 58 h 100"/>
                <a:gd name="T84" fmla="*/ 88 w 91"/>
                <a:gd name="T85" fmla="*/ 46 h 100"/>
                <a:gd name="T86" fmla="*/ 63 w 91"/>
                <a:gd name="T87" fmla="*/ 23 h 100"/>
                <a:gd name="T88" fmla="*/ 74 w 91"/>
                <a:gd name="T89" fmla="*/ 79 h 100"/>
                <a:gd name="T90" fmla="*/ 80 w 91"/>
                <a:gd name="T91" fmla="*/ 64 h 100"/>
                <a:gd name="T92" fmla="*/ 79 w 91"/>
                <a:gd name="T93" fmla="*/ 63 h 100"/>
                <a:gd name="T94" fmla="*/ 74 w 91"/>
                <a:gd name="T95" fmla="*/ 79 h 100"/>
                <a:gd name="T96" fmla="*/ 71 w 91"/>
                <a:gd name="T97" fmla="*/ 93 h 100"/>
                <a:gd name="T98" fmla="*/ 71 w 91"/>
                <a:gd name="T99" fmla="*/ 91 h 100"/>
                <a:gd name="T100" fmla="*/ 71 w 91"/>
                <a:gd name="T101" fmla="*/ 9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1" h="100">
                  <a:moveTo>
                    <a:pt x="72" y="96"/>
                  </a:moveTo>
                  <a:cubicBezTo>
                    <a:pt x="75" y="98"/>
                    <a:pt x="79" y="94"/>
                    <a:pt x="80" y="99"/>
                  </a:cubicBezTo>
                  <a:cubicBezTo>
                    <a:pt x="79" y="100"/>
                    <a:pt x="78" y="98"/>
                    <a:pt x="77" y="98"/>
                  </a:cubicBezTo>
                  <a:cubicBezTo>
                    <a:pt x="75" y="98"/>
                    <a:pt x="72" y="98"/>
                    <a:pt x="70" y="99"/>
                  </a:cubicBezTo>
                  <a:cubicBezTo>
                    <a:pt x="69" y="99"/>
                    <a:pt x="69" y="98"/>
                    <a:pt x="69" y="98"/>
                  </a:cubicBezTo>
                  <a:cubicBezTo>
                    <a:pt x="67" y="99"/>
                    <a:pt x="66" y="98"/>
                    <a:pt x="64" y="97"/>
                  </a:cubicBezTo>
                  <a:cubicBezTo>
                    <a:pt x="58" y="97"/>
                    <a:pt x="54" y="97"/>
                    <a:pt x="48" y="96"/>
                  </a:cubicBezTo>
                  <a:cubicBezTo>
                    <a:pt x="44" y="96"/>
                    <a:pt x="41" y="96"/>
                    <a:pt x="37" y="96"/>
                  </a:cubicBezTo>
                  <a:cubicBezTo>
                    <a:pt x="35" y="96"/>
                    <a:pt x="33" y="95"/>
                    <a:pt x="31" y="94"/>
                  </a:cubicBezTo>
                  <a:cubicBezTo>
                    <a:pt x="20" y="93"/>
                    <a:pt x="11" y="94"/>
                    <a:pt x="1" y="94"/>
                  </a:cubicBezTo>
                  <a:cubicBezTo>
                    <a:pt x="0" y="92"/>
                    <a:pt x="1" y="92"/>
                    <a:pt x="1" y="92"/>
                  </a:cubicBezTo>
                  <a:cubicBezTo>
                    <a:pt x="2" y="81"/>
                    <a:pt x="4" y="74"/>
                    <a:pt x="6" y="64"/>
                  </a:cubicBezTo>
                  <a:cubicBezTo>
                    <a:pt x="5" y="63"/>
                    <a:pt x="6" y="64"/>
                    <a:pt x="6" y="63"/>
                  </a:cubicBezTo>
                  <a:cubicBezTo>
                    <a:pt x="6" y="62"/>
                    <a:pt x="6" y="62"/>
                    <a:pt x="6" y="61"/>
                  </a:cubicBezTo>
                  <a:cubicBezTo>
                    <a:pt x="12" y="40"/>
                    <a:pt x="20" y="21"/>
                    <a:pt x="33" y="7"/>
                  </a:cubicBezTo>
                  <a:cubicBezTo>
                    <a:pt x="34" y="4"/>
                    <a:pt x="36" y="2"/>
                    <a:pt x="38" y="0"/>
                  </a:cubicBezTo>
                  <a:cubicBezTo>
                    <a:pt x="40" y="0"/>
                    <a:pt x="41" y="2"/>
                    <a:pt x="42" y="3"/>
                  </a:cubicBezTo>
                  <a:cubicBezTo>
                    <a:pt x="45" y="5"/>
                    <a:pt x="47" y="7"/>
                    <a:pt x="49" y="10"/>
                  </a:cubicBezTo>
                  <a:cubicBezTo>
                    <a:pt x="65" y="20"/>
                    <a:pt x="78" y="33"/>
                    <a:pt x="91" y="45"/>
                  </a:cubicBezTo>
                  <a:cubicBezTo>
                    <a:pt x="89" y="51"/>
                    <a:pt x="84" y="56"/>
                    <a:pt x="82" y="62"/>
                  </a:cubicBezTo>
                  <a:cubicBezTo>
                    <a:pt x="81" y="64"/>
                    <a:pt x="81" y="66"/>
                    <a:pt x="80" y="67"/>
                  </a:cubicBezTo>
                  <a:cubicBezTo>
                    <a:pt x="80" y="68"/>
                    <a:pt x="79" y="72"/>
                    <a:pt x="78" y="74"/>
                  </a:cubicBezTo>
                  <a:cubicBezTo>
                    <a:pt x="77" y="77"/>
                    <a:pt x="75" y="80"/>
                    <a:pt x="75" y="83"/>
                  </a:cubicBezTo>
                  <a:cubicBezTo>
                    <a:pt x="74" y="87"/>
                    <a:pt x="74" y="92"/>
                    <a:pt x="72" y="96"/>
                  </a:cubicBezTo>
                  <a:close/>
                  <a:moveTo>
                    <a:pt x="63" y="23"/>
                  </a:moveTo>
                  <a:cubicBezTo>
                    <a:pt x="56" y="18"/>
                    <a:pt x="47" y="9"/>
                    <a:pt x="38" y="3"/>
                  </a:cubicBezTo>
                  <a:cubicBezTo>
                    <a:pt x="36" y="5"/>
                    <a:pt x="35" y="7"/>
                    <a:pt x="33" y="9"/>
                  </a:cubicBezTo>
                  <a:cubicBezTo>
                    <a:pt x="31" y="11"/>
                    <a:pt x="29" y="13"/>
                    <a:pt x="28" y="16"/>
                  </a:cubicBezTo>
                  <a:cubicBezTo>
                    <a:pt x="25" y="21"/>
                    <a:pt x="23" y="24"/>
                    <a:pt x="20" y="29"/>
                  </a:cubicBezTo>
                  <a:cubicBezTo>
                    <a:pt x="17" y="35"/>
                    <a:pt x="14" y="42"/>
                    <a:pt x="12" y="48"/>
                  </a:cubicBezTo>
                  <a:cubicBezTo>
                    <a:pt x="9" y="58"/>
                    <a:pt x="7" y="68"/>
                    <a:pt x="5" y="78"/>
                  </a:cubicBezTo>
                  <a:cubicBezTo>
                    <a:pt x="4" y="82"/>
                    <a:pt x="4" y="86"/>
                    <a:pt x="4" y="89"/>
                  </a:cubicBezTo>
                  <a:cubicBezTo>
                    <a:pt x="5" y="90"/>
                    <a:pt x="6" y="90"/>
                    <a:pt x="7" y="91"/>
                  </a:cubicBezTo>
                  <a:cubicBezTo>
                    <a:pt x="11" y="89"/>
                    <a:pt x="16" y="92"/>
                    <a:pt x="20" y="92"/>
                  </a:cubicBezTo>
                  <a:cubicBezTo>
                    <a:pt x="21" y="92"/>
                    <a:pt x="22" y="92"/>
                    <a:pt x="23" y="92"/>
                  </a:cubicBezTo>
                  <a:cubicBezTo>
                    <a:pt x="27" y="92"/>
                    <a:pt x="31" y="93"/>
                    <a:pt x="34" y="92"/>
                  </a:cubicBezTo>
                  <a:cubicBezTo>
                    <a:pt x="41" y="92"/>
                    <a:pt x="49" y="92"/>
                    <a:pt x="55" y="94"/>
                  </a:cubicBezTo>
                  <a:cubicBezTo>
                    <a:pt x="59" y="95"/>
                    <a:pt x="64" y="94"/>
                    <a:pt x="69" y="95"/>
                  </a:cubicBezTo>
                  <a:cubicBezTo>
                    <a:pt x="67" y="91"/>
                    <a:pt x="70" y="87"/>
                    <a:pt x="71" y="83"/>
                  </a:cubicBezTo>
                  <a:cubicBezTo>
                    <a:pt x="72" y="81"/>
                    <a:pt x="71" y="79"/>
                    <a:pt x="72" y="77"/>
                  </a:cubicBezTo>
                  <a:cubicBezTo>
                    <a:pt x="73" y="71"/>
                    <a:pt x="76" y="64"/>
                    <a:pt x="79" y="61"/>
                  </a:cubicBezTo>
                  <a:cubicBezTo>
                    <a:pt x="79" y="60"/>
                    <a:pt x="80" y="60"/>
                    <a:pt x="80" y="58"/>
                  </a:cubicBezTo>
                  <a:cubicBezTo>
                    <a:pt x="83" y="55"/>
                    <a:pt x="85" y="50"/>
                    <a:pt x="88" y="46"/>
                  </a:cubicBezTo>
                  <a:cubicBezTo>
                    <a:pt x="80" y="38"/>
                    <a:pt x="72" y="31"/>
                    <a:pt x="63" y="23"/>
                  </a:cubicBezTo>
                  <a:close/>
                  <a:moveTo>
                    <a:pt x="74" y="79"/>
                  </a:moveTo>
                  <a:cubicBezTo>
                    <a:pt x="76" y="74"/>
                    <a:pt x="77" y="69"/>
                    <a:pt x="80" y="64"/>
                  </a:cubicBezTo>
                  <a:cubicBezTo>
                    <a:pt x="80" y="64"/>
                    <a:pt x="80" y="63"/>
                    <a:pt x="79" y="63"/>
                  </a:cubicBezTo>
                  <a:cubicBezTo>
                    <a:pt x="76" y="67"/>
                    <a:pt x="75" y="73"/>
                    <a:pt x="74" y="79"/>
                  </a:cubicBezTo>
                  <a:close/>
                  <a:moveTo>
                    <a:pt x="71" y="93"/>
                  </a:moveTo>
                  <a:cubicBezTo>
                    <a:pt x="71" y="93"/>
                    <a:pt x="72" y="91"/>
                    <a:pt x="71" y="91"/>
                  </a:cubicBezTo>
                  <a:cubicBezTo>
                    <a:pt x="70" y="91"/>
                    <a:pt x="71" y="92"/>
                    <a:pt x="71"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1" name="Freeform 84"/>
            <p:cNvSpPr/>
            <p:nvPr/>
          </p:nvSpPr>
          <p:spPr bwMode="auto">
            <a:xfrm>
              <a:off x="7669213" y="2274888"/>
              <a:ext cx="28575" cy="128588"/>
            </a:xfrm>
            <a:custGeom>
              <a:avLst/>
              <a:gdLst>
                <a:gd name="T0" fmla="*/ 2 w 4"/>
                <a:gd name="T1" fmla="*/ 0 h 18"/>
                <a:gd name="T2" fmla="*/ 3 w 4"/>
                <a:gd name="T3" fmla="*/ 1 h 18"/>
                <a:gd name="T4" fmla="*/ 2 w 4"/>
                <a:gd name="T5" fmla="*/ 18 h 18"/>
                <a:gd name="T6" fmla="*/ 0 w 4"/>
                <a:gd name="T7" fmla="*/ 14 h 18"/>
                <a:gd name="T8" fmla="*/ 2 w 4"/>
                <a:gd name="T9" fmla="*/ 0 h 18"/>
              </a:gdLst>
              <a:ahLst/>
              <a:cxnLst>
                <a:cxn ang="0">
                  <a:pos x="T0" y="T1"/>
                </a:cxn>
                <a:cxn ang="0">
                  <a:pos x="T2" y="T3"/>
                </a:cxn>
                <a:cxn ang="0">
                  <a:pos x="T4" y="T5"/>
                </a:cxn>
                <a:cxn ang="0">
                  <a:pos x="T6" y="T7"/>
                </a:cxn>
                <a:cxn ang="0">
                  <a:pos x="T8" y="T9"/>
                </a:cxn>
              </a:cxnLst>
              <a:rect l="0" t="0" r="r" b="b"/>
              <a:pathLst>
                <a:path w="4" h="18">
                  <a:moveTo>
                    <a:pt x="2" y="0"/>
                  </a:moveTo>
                  <a:cubicBezTo>
                    <a:pt x="3" y="0"/>
                    <a:pt x="3" y="1"/>
                    <a:pt x="3" y="1"/>
                  </a:cubicBezTo>
                  <a:cubicBezTo>
                    <a:pt x="2" y="6"/>
                    <a:pt x="4" y="13"/>
                    <a:pt x="2" y="18"/>
                  </a:cubicBezTo>
                  <a:cubicBezTo>
                    <a:pt x="1" y="17"/>
                    <a:pt x="2" y="16"/>
                    <a:pt x="0" y="14"/>
                  </a:cubicBezTo>
                  <a:cubicBezTo>
                    <a:pt x="1" y="9"/>
                    <a:pt x="1" y="6"/>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72" name="TextBox 35"/>
          <p:cNvSpPr txBox="1"/>
          <p:nvPr/>
        </p:nvSpPr>
        <p:spPr>
          <a:xfrm>
            <a:off x="2207569" y="2225577"/>
            <a:ext cx="2106858" cy="31636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请在此处填入你需要的内容。</a:t>
            </a:r>
            <a:endPar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3" name="文本框 72"/>
          <p:cNvSpPr txBox="1"/>
          <p:nvPr/>
        </p:nvSpPr>
        <p:spPr>
          <a:xfrm>
            <a:off x="1204007" y="2204864"/>
            <a:ext cx="9361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01</a:t>
            </a:r>
            <a:endParaRPr kumimoji="0" lang="zh-CN" altLang="en-US" sz="3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cxnSp>
        <p:nvCxnSpPr>
          <p:cNvPr id="74" name="直接连接符 73"/>
          <p:cNvCxnSpPr/>
          <p:nvPr/>
        </p:nvCxnSpPr>
        <p:spPr>
          <a:xfrm>
            <a:off x="2031307" y="2270869"/>
            <a:ext cx="10054" cy="464442"/>
          </a:xfrm>
          <a:prstGeom prst="line">
            <a:avLst/>
          </a:prstGeom>
          <a:solidFill>
            <a:srgbClr val="070606"/>
          </a:solidFill>
          <a:ln w="15875">
            <a:solidFill>
              <a:schemeClr val="bg1"/>
            </a:solidFill>
            <a:round/>
          </a:ln>
        </p:spPr>
      </p:cxnSp>
      <p:sp>
        <p:nvSpPr>
          <p:cNvPr id="75" name="TextBox 35"/>
          <p:cNvSpPr txBox="1"/>
          <p:nvPr/>
        </p:nvSpPr>
        <p:spPr>
          <a:xfrm>
            <a:off x="8832304" y="2288099"/>
            <a:ext cx="2088232" cy="31636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请在此处填入你需要的内容。</a:t>
            </a:r>
            <a:endPar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6" name="文本框 75"/>
          <p:cNvSpPr txBox="1"/>
          <p:nvPr/>
        </p:nvSpPr>
        <p:spPr>
          <a:xfrm>
            <a:off x="7828742" y="2267386"/>
            <a:ext cx="9361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04</a:t>
            </a:r>
            <a:endParaRPr kumimoji="0" lang="zh-CN" altLang="en-US" sz="3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cxnSp>
        <p:nvCxnSpPr>
          <p:cNvPr id="77" name="直接连接符 76"/>
          <p:cNvCxnSpPr/>
          <p:nvPr/>
        </p:nvCxnSpPr>
        <p:spPr>
          <a:xfrm>
            <a:off x="8656042" y="2333391"/>
            <a:ext cx="10054" cy="464442"/>
          </a:xfrm>
          <a:prstGeom prst="line">
            <a:avLst/>
          </a:prstGeom>
          <a:solidFill>
            <a:srgbClr val="070606"/>
          </a:solidFill>
          <a:ln w="15875">
            <a:solidFill>
              <a:schemeClr val="bg1"/>
            </a:solidFill>
            <a:round/>
          </a:ln>
        </p:spPr>
      </p:cxnSp>
      <p:sp>
        <p:nvSpPr>
          <p:cNvPr id="78" name="TextBox 35"/>
          <p:cNvSpPr txBox="1"/>
          <p:nvPr/>
        </p:nvSpPr>
        <p:spPr>
          <a:xfrm>
            <a:off x="2207569" y="3634497"/>
            <a:ext cx="2106858" cy="31636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请在此处填入你需要的内容。</a:t>
            </a:r>
            <a:endPar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9" name="文本框 78"/>
          <p:cNvSpPr txBox="1"/>
          <p:nvPr/>
        </p:nvSpPr>
        <p:spPr>
          <a:xfrm>
            <a:off x="1204007" y="3613784"/>
            <a:ext cx="9361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02</a:t>
            </a:r>
            <a:endParaRPr kumimoji="0" lang="zh-CN" altLang="en-US" sz="3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cxnSp>
        <p:nvCxnSpPr>
          <p:cNvPr id="80" name="直接连接符 79"/>
          <p:cNvCxnSpPr/>
          <p:nvPr/>
        </p:nvCxnSpPr>
        <p:spPr>
          <a:xfrm>
            <a:off x="2031307" y="3679789"/>
            <a:ext cx="10054" cy="464442"/>
          </a:xfrm>
          <a:prstGeom prst="line">
            <a:avLst/>
          </a:prstGeom>
          <a:solidFill>
            <a:srgbClr val="070606"/>
          </a:solidFill>
          <a:ln w="15875">
            <a:solidFill>
              <a:schemeClr val="bg1"/>
            </a:solidFill>
            <a:round/>
          </a:ln>
        </p:spPr>
      </p:cxnSp>
      <p:sp>
        <p:nvSpPr>
          <p:cNvPr id="81" name="TextBox 35"/>
          <p:cNvSpPr txBox="1"/>
          <p:nvPr/>
        </p:nvSpPr>
        <p:spPr>
          <a:xfrm>
            <a:off x="8832304" y="3697019"/>
            <a:ext cx="2088232" cy="31636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请在此处填入你需要的内容。</a:t>
            </a:r>
            <a:endPar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2" name="文本框 81"/>
          <p:cNvSpPr txBox="1"/>
          <p:nvPr/>
        </p:nvSpPr>
        <p:spPr>
          <a:xfrm>
            <a:off x="7828742" y="3676306"/>
            <a:ext cx="9361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05</a:t>
            </a:r>
            <a:endParaRPr kumimoji="0" lang="zh-CN" altLang="en-US" sz="3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cxnSp>
        <p:nvCxnSpPr>
          <p:cNvPr id="83" name="直接连接符 82"/>
          <p:cNvCxnSpPr/>
          <p:nvPr/>
        </p:nvCxnSpPr>
        <p:spPr>
          <a:xfrm>
            <a:off x="8656042" y="3742311"/>
            <a:ext cx="10054" cy="464442"/>
          </a:xfrm>
          <a:prstGeom prst="line">
            <a:avLst/>
          </a:prstGeom>
          <a:solidFill>
            <a:srgbClr val="070606"/>
          </a:solidFill>
          <a:ln w="15875">
            <a:solidFill>
              <a:schemeClr val="bg1"/>
            </a:solidFill>
            <a:round/>
          </a:ln>
        </p:spPr>
      </p:cxnSp>
      <p:sp>
        <p:nvSpPr>
          <p:cNvPr id="84" name="TextBox 35"/>
          <p:cNvSpPr txBox="1"/>
          <p:nvPr/>
        </p:nvSpPr>
        <p:spPr>
          <a:xfrm>
            <a:off x="2207569" y="4944661"/>
            <a:ext cx="2106858" cy="31636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请在此处填入你需要的内容。</a:t>
            </a:r>
            <a:endPar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5" name="文本框 84"/>
          <p:cNvSpPr txBox="1"/>
          <p:nvPr/>
        </p:nvSpPr>
        <p:spPr>
          <a:xfrm>
            <a:off x="1204007" y="4923948"/>
            <a:ext cx="9361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03</a:t>
            </a:r>
            <a:endParaRPr kumimoji="0" lang="zh-CN" altLang="en-US" sz="3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cxnSp>
        <p:nvCxnSpPr>
          <p:cNvPr id="86" name="直接连接符 85"/>
          <p:cNvCxnSpPr/>
          <p:nvPr/>
        </p:nvCxnSpPr>
        <p:spPr>
          <a:xfrm>
            <a:off x="2031307" y="4989953"/>
            <a:ext cx="10054" cy="464442"/>
          </a:xfrm>
          <a:prstGeom prst="line">
            <a:avLst/>
          </a:prstGeom>
          <a:solidFill>
            <a:srgbClr val="070606"/>
          </a:solidFill>
          <a:ln w="15875">
            <a:solidFill>
              <a:schemeClr val="bg1"/>
            </a:solidFill>
            <a:round/>
          </a:ln>
        </p:spPr>
      </p:cxnSp>
      <p:sp>
        <p:nvSpPr>
          <p:cNvPr id="87" name="TextBox 35"/>
          <p:cNvSpPr txBox="1"/>
          <p:nvPr/>
        </p:nvSpPr>
        <p:spPr>
          <a:xfrm>
            <a:off x="8832304" y="5007183"/>
            <a:ext cx="2088232" cy="31636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请在此处填入你需要的内容。</a:t>
            </a:r>
            <a:endPar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8" name="文本框 87"/>
          <p:cNvSpPr txBox="1"/>
          <p:nvPr/>
        </p:nvSpPr>
        <p:spPr>
          <a:xfrm>
            <a:off x="7828742" y="4986470"/>
            <a:ext cx="9361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06</a:t>
            </a:r>
            <a:endParaRPr kumimoji="0" lang="zh-CN" altLang="en-US" sz="3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cxnSp>
        <p:nvCxnSpPr>
          <p:cNvPr id="89" name="直接连接符 88"/>
          <p:cNvCxnSpPr/>
          <p:nvPr/>
        </p:nvCxnSpPr>
        <p:spPr>
          <a:xfrm>
            <a:off x="8656042" y="5052475"/>
            <a:ext cx="10054" cy="464442"/>
          </a:xfrm>
          <a:prstGeom prst="line">
            <a:avLst/>
          </a:prstGeom>
          <a:solidFill>
            <a:srgbClr val="070606"/>
          </a:solidFill>
          <a:ln w="15875">
            <a:solidFill>
              <a:schemeClr val="bg1"/>
            </a:solidFill>
            <a:round/>
          </a:ln>
        </p:spPr>
      </p:cxn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up)">
                                      <p:cBhvr>
                                        <p:cTn id="7" dur="250"/>
                                        <p:tgtEl>
                                          <p:spTgt spid="72"/>
                                        </p:tgtEl>
                                      </p:cBhvr>
                                    </p:animEffect>
                                  </p:childTnLst>
                                </p:cTn>
                              </p:par>
                              <p:par>
                                <p:cTn id="8" presetID="10" presetClass="entr" presetSubtype="0" fill="hold"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fade">
                                      <p:cBhvr>
                                        <p:cTn id="10" dur="500"/>
                                        <p:tgtEl>
                                          <p:spTgt spid="7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fade">
                                      <p:cBhvr>
                                        <p:cTn id="13" dur="500"/>
                                        <p:tgtEl>
                                          <p:spTgt spid="73"/>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wipe(up)">
                                      <p:cBhvr>
                                        <p:cTn id="17" dur="250"/>
                                        <p:tgtEl>
                                          <p:spTgt spid="75"/>
                                        </p:tgtEl>
                                      </p:cBhvr>
                                    </p:animEffect>
                                  </p:childTnLst>
                                </p:cTn>
                              </p:par>
                              <p:par>
                                <p:cTn id="18" presetID="10" presetClass="entr" presetSubtype="0" fill="hold" nodeType="withEffect">
                                  <p:stCondLst>
                                    <p:cond delay="0"/>
                                  </p:stCondLst>
                                  <p:childTnLst>
                                    <p:set>
                                      <p:cBhvr>
                                        <p:cTn id="19" dur="1" fill="hold">
                                          <p:stCondLst>
                                            <p:cond delay="0"/>
                                          </p:stCondLst>
                                        </p:cTn>
                                        <p:tgtEl>
                                          <p:spTgt spid="77"/>
                                        </p:tgtEl>
                                        <p:attrNameLst>
                                          <p:attrName>style.visibility</p:attrName>
                                        </p:attrNameLst>
                                      </p:cBhvr>
                                      <p:to>
                                        <p:strVal val="visible"/>
                                      </p:to>
                                    </p:set>
                                    <p:animEffect transition="in" filter="fade">
                                      <p:cBhvr>
                                        <p:cTn id="20" dur="500"/>
                                        <p:tgtEl>
                                          <p:spTgt spid="7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500"/>
                                        <p:tgtEl>
                                          <p:spTgt spid="76"/>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wipe(up)">
                                      <p:cBhvr>
                                        <p:cTn id="27" dur="250"/>
                                        <p:tgtEl>
                                          <p:spTgt spid="78"/>
                                        </p:tgtEl>
                                      </p:cBhvr>
                                    </p:animEffect>
                                  </p:childTnLst>
                                </p:cTn>
                              </p:par>
                              <p:par>
                                <p:cTn id="28" presetID="10" presetClass="entr" presetSubtype="0" fill="hold" nodeType="withEffect">
                                  <p:stCondLst>
                                    <p:cond delay="0"/>
                                  </p:stCondLst>
                                  <p:childTnLst>
                                    <p:set>
                                      <p:cBhvr>
                                        <p:cTn id="29" dur="1" fill="hold">
                                          <p:stCondLst>
                                            <p:cond delay="0"/>
                                          </p:stCondLst>
                                        </p:cTn>
                                        <p:tgtEl>
                                          <p:spTgt spid="80"/>
                                        </p:tgtEl>
                                        <p:attrNameLst>
                                          <p:attrName>style.visibility</p:attrName>
                                        </p:attrNameLst>
                                      </p:cBhvr>
                                      <p:to>
                                        <p:strVal val="visible"/>
                                      </p:to>
                                    </p:set>
                                    <p:animEffect transition="in" filter="fade">
                                      <p:cBhvr>
                                        <p:cTn id="30" dur="500"/>
                                        <p:tgtEl>
                                          <p:spTgt spid="8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9"/>
                                        </p:tgtEl>
                                        <p:attrNameLst>
                                          <p:attrName>style.visibility</p:attrName>
                                        </p:attrNameLst>
                                      </p:cBhvr>
                                      <p:to>
                                        <p:strVal val="visible"/>
                                      </p:to>
                                    </p:set>
                                    <p:animEffect transition="in" filter="fade">
                                      <p:cBhvr>
                                        <p:cTn id="33" dur="500"/>
                                        <p:tgtEl>
                                          <p:spTgt spid="79"/>
                                        </p:tgtEl>
                                      </p:cBhvr>
                                    </p:animEffect>
                                  </p:childTnLst>
                                </p:cTn>
                              </p:par>
                            </p:childTnLst>
                          </p:cTn>
                        </p:par>
                        <p:par>
                          <p:cTn id="34" fill="hold">
                            <p:stCondLst>
                              <p:cond delay="1500"/>
                            </p:stCondLst>
                            <p:childTnLst>
                              <p:par>
                                <p:cTn id="35" presetID="22" presetClass="entr" presetSubtype="1" fill="hold" grpId="0" nodeType="afterEffect">
                                  <p:stCondLst>
                                    <p:cond delay="0"/>
                                  </p:stCondLst>
                                  <p:childTnLst>
                                    <p:set>
                                      <p:cBhvr>
                                        <p:cTn id="36" dur="1" fill="hold">
                                          <p:stCondLst>
                                            <p:cond delay="0"/>
                                          </p:stCondLst>
                                        </p:cTn>
                                        <p:tgtEl>
                                          <p:spTgt spid="81"/>
                                        </p:tgtEl>
                                        <p:attrNameLst>
                                          <p:attrName>style.visibility</p:attrName>
                                        </p:attrNameLst>
                                      </p:cBhvr>
                                      <p:to>
                                        <p:strVal val="visible"/>
                                      </p:to>
                                    </p:set>
                                    <p:animEffect transition="in" filter="wipe(up)">
                                      <p:cBhvr>
                                        <p:cTn id="37" dur="250"/>
                                        <p:tgtEl>
                                          <p:spTgt spid="81"/>
                                        </p:tgtEl>
                                      </p:cBhvr>
                                    </p:animEffect>
                                  </p:childTnLst>
                                </p:cTn>
                              </p:par>
                              <p:par>
                                <p:cTn id="38" presetID="10" presetClass="entr" presetSubtype="0" fill="hold" nodeType="with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500"/>
                                        <p:tgtEl>
                                          <p:spTgt spid="8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fade">
                                      <p:cBhvr>
                                        <p:cTn id="43" dur="500"/>
                                        <p:tgtEl>
                                          <p:spTgt spid="82"/>
                                        </p:tgtEl>
                                      </p:cBhvr>
                                    </p:animEffect>
                                  </p:childTnLst>
                                </p:cTn>
                              </p:par>
                            </p:childTnLst>
                          </p:cTn>
                        </p:par>
                        <p:par>
                          <p:cTn id="44" fill="hold">
                            <p:stCondLst>
                              <p:cond delay="2000"/>
                            </p:stCondLst>
                            <p:childTnLst>
                              <p:par>
                                <p:cTn id="45" presetID="22" presetClass="entr" presetSubtype="1" fill="hold" grpId="0" nodeType="afterEffect">
                                  <p:stCondLst>
                                    <p:cond delay="0"/>
                                  </p:stCondLst>
                                  <p:childTnLst>
                                    <p:set>
                                      <p:cBhvr>
                                        <p:cTn id="46" dur="1" fill="hold">
                                          <p:stCondLst>
                                            <p:cond delay="0"/>
                                          </p:stCondLst>
                                        </p:cTn>
                                        <p:tgtEl>
                                          <p:spTgt spid="84"/>
                                        </p:tgtEl>
                                        <p:attrNameLst>
                                          <p:attrName>style.visibility</p:attrName>
                                        </p:attrNameLst>
                                      </p:cBhvr>
                                      <p:to>
                                        <p:strVal val="visible"/>
                                      </p:to>
                                    </p:set>
                                    <p:animEffect transition="in" filter="wipe(up)">
                                      <p:cBhvr>
                                        <p:cTn id="47" dur="250"/>
                                        <p:tgtEl>
                                          <p:spTgt spid="84"/>
                                        </p:tgtEl>
                                      </p:cBhvr>
                                    </p:animEffect>
                                  </p:childTnLst>
                                </p:cTn>
                              </p:par>
                              <p:par>
                                <p:cTn id="48" presetID="10" presetClass="entr" presetSubtype="0" fill="hold" nodeType="withEffect">
                                  <p:stCondLst>
                                    <p:cond delay="0"/>
                                  </p:stCondLst>
                                  <p:childTnLst>
                                    <p:set>
                                      <p:cBhvr>
                                        <p:cTn id="49" dur="1" fill="hold">
                                          <p:stCondLst>
                                            <p:cond delay="0"/>
                                          </p:stCondLst>
                                        </p:cTn>
                                        <p:tgtEl>
                                          <p:spTgt spid="86"/>
                                        </p:tgtEl>
                                        <p:attrNameLst>
                                          <p:attrName>style.visibility</p:attrName>
                                        </p:attrNameLst>
                                      </p:cBhvr>
                                      <p:to>
                                        <p:strVal val="visible"/>
                                      </p:to>
                                    </p:set>
                                    <p:animEffect transition="in" filter="fade">
                                      <p:cBhvr>
                                        <p:cTn id="50" dur="500"/>
                                        <p:tgtEl>
                                          <p:spTgt spid="8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5"/>
                                        </p:tgtEl>
                                        <p:attrNameLst>
                                          <p:attrName>style.visibility</p:attrName>
                                        </p:attrNameLst>
                                      </p:cBhvr>
                                      <p:to>
                                        <p:strVal val="visible"/>
                                      </p:to>
                                    </p:set>
                                    <p:animEffect transition="in" filter="fade">
                                      <p:cBhvr>
                                        <p:cTn id="53" dur="500"/>
                                        <p:tgtEl>
                                          <p:spTgt spid="85"/>
                                        </p:tgtEl>
                                      </p:cBhvr>
                                    </p:animEffect>
                                  </p:childTnLst>
                                </p:cTn>
                              </p:par>
                            </p:childTnLst>
                          </p:cTn>
                        </p:par>
                        <p:par>
                          <p:cTn id="54" fill="hold">
                            <p:stCondLst>
                              <p:cond delay="2500"/>
                            </p:stCondLst>
                            <p:childTnLst>
                              <p:par>
                                <p:cTn id="55" presetID="22" presetClass="entr" presetSubtype="1"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up)">
                                      <p:cBhvr>
                                        <p:cTn id="57" dur="250"/>
                                        <p:tgtEl>
                                          <p:spTgt spid="87"/>
                                        </p:tgtEl>
                                      </p:cBhvr>
                                    </p:animEffect>
                                  </p:childTnLst>
                                </p:cTn>
                              </p:par>
                              <p:par>
                                <p:cTn id="58" presetID="10" presetClass="entr" presetSubtype="0" fill="hold" nodeType="withEffect">
                                  <p:stCondLst>
                                    <p:cond delay="0"/>
                                  </p:stCondLst>
                                  <p:childTnLst>
                                    <p:set>
                                      <p:cBhvr>
                                        <p:cTn id="59" dur="1" fill="hold">
                                          <p:stCondLst>
                                            <p:cond delay="0"/>
                                          </p:stCondLst>
                                        </p:cTn>
                                        <p:tgtEl>
                                          <p:spTgt spid="89"/>
                                        </p:tgtEl>
                                        <p:attrNameLst>
                                          <p:attrName>style.visibility</p:attrName>
                                        </p:attrNameLst>
                                      </p:cBhvr>
                                      <p:to>
                                        <p:strVal val="visible"/>
                                      </p:to>
                                    </p:set>
                                    <p:animEffect transition="in" filter="fade">
                                      <p:cBhvr>
                                        <p:cTn id="60" dur="500"/>
                                        <p:tgtEl>
                                          <p:spTgt spid="8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fade">
                                      <p:cBhvr>
                                        <p:cTn id="63" dur="500"/>
                                        <p:tgtEl>
                                          <p:spTgt spid="88"/>
                                        </p:tgtEl>
                                      </p:cBhvr>
                                    </p:animEffect>
                                  </p:childTnLst>
                                </p:cTn>
                              </p:par>
                            </p:childTnLst>
                          </p:cTn>
                        </p:par>
                        <p:par>
                          <p:cTn id="64" fill="hold">
                            <p:stCondLst>
                              <p:cond delay="3000"/>
                            </p:stCondLst>
                            <p:childTnLst>
                              <p:par>
                                <p:cTn id="65" presetID="22" presetClass="entr" presetSubtype="4" fill="hold" nodeType="after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wipe(down)">
                                      <p:cBhvr>
                                        <p:cTn id="6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5" grpId="0"/>
      <p:bldP spid="76" grpId="0"/>
      <p:bldP spid="78" grpId="0"/>
      <p:bldP spid="79" grpId="0"/>
      <p:bldP spid="81" grpId="0"/>
      <p:bldP spid="82" grpId="0"/>
      <p:bldP spid="84" grpId="0"/>
      <p:bldP spid="85" grpId="0"/>
      <p:bldP spid="87" grpId="0"/>
      <p:bldP spid="88"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1919</Words>
  <Application>WPS 演示</Application>
  <PresentationFormat>宽屏</PresentationFormat>
  <Paragraphs>221</Paragraphs>
  <Slides>17</Slides>
  <Notes>17</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17</vt:i4>
      </vt:variant>
    </vt:vector>
  </HeadingPairs>
  <TitlesOfParts>
    <vt:vector size="28" baseType="lpstr">
      <vt:lpstr>Arial</vt:lpstr>
      <vt:lpstr>宋体</vt:lpstr>
      <vt:lpstr>Wingdings</vt:lpstr>
      <vt:lpstr>等线</vt:lpstr>
      <vt:lpstr>方正粗倩简体</vt:lpstr>
      <vt:lpstr>微软雅黑</vt:lpstr>
      <vt:lpstr>Calibri</vt:lpstr>
      <vt:lpstr>Calibri</vt:lpstr>
      <vt:lpstr>Arial Unicode MS</vt:lpstr>
      <vt:lpstr>等线 Light</vt:lpstr>
      <vt:lpstr>office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一颗苹果</cp:lastModifiedBy>
  <cp:revision>4</cp:revision>
  <dcterms:created xsi:type="dcterms:W3CDTF">2018-05-17T06:42:00Z</dcterms:created>
  <dcterms:modified xsi:type="dcterms:W3CDTF">2021-09-10T06:35:50Z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5A7BD08DBCE04354BDF47AADDE1B2490</vt:lpwstr>
  </property>
</Properties>
</file>