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9" r:id="rId5"/>
    <p:sldId id="260" r:id="rId6"/>
    <p:sldId id="261" r:id="rId7"/>
    <p:sldId id="269" r:id="rId8"/>
    <p:sldId id="270" r:id="rId9"/>
    <p:sldId id="271" r:id="rId10"/>
    <p:sldId id="262" r:id="rId11"/>
    <p:sldId id="265" r:id="rId12"/>
    <p:sldId id="266" r:id="rId13"/>
    <p:sldId id="267" r:id="rId14"/>
    <p:sldId id="268" r:id="rId15"/>
    <p:sldId id="263" r:id="rId16"/>
    <p:sldId id="272" r:id="rId17"/>
    <p:sldId id="273" r:id="rId18"/>
    <p:sldId id="274" r:id="rId19"/>
    <p:sldId id="275" r:id="rId20"/>
    <p:sldId id="281" r:id="rId21"/>
    <p:sldId id="264" r:id="rId22"/>
    <p:sldId id="276" r:id="rId23"/>
    <p:sldId id="278" r:id="rId24"/>
    <p:sldId id="279" r:id="rId25"/>
    <p:sldId id="277" r:id="rId26"/>
    <p:sldId id="280" r:id="rId27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A7E9"/>
    <a:srgbClr val="F9F06E"/>
    <a:srgbClr val="19B7ED"/>
    <a:srgbClr val="49C7D3"/>
    <a:srgbClr val="A980B9"/>
    <a:srgbClr val="4DC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19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15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tags" Target="tags/tag1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07983-4112-42CC-B04A-A83D332FF4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2A5C9-6E62-4B20-BEE0-B2507E7C2E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3BA09-1BBB-44E5-95B3-402DC97A4DF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1304B-C776-4DE5-B34F-DDDE06A8193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0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1.png"/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1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1.png"/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4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1.png"/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5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1.png"/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6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1.png"/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7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0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1.png"/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20.png"/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2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1.png"/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3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4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1.png"/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6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1.png"/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9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1.png"/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91" r="28" b="-85"/>
          <a:stretch>
            <a:fillRect/>
          </a:stretch>
        </p:blipFill>
        <p:spPr>
          <a:xfrm>
            <a:off x="0" y="3324"/>
            <a:ext cx="12192000" cy="6859516"/>
          </a:xfrm>
          <a:prstGeom prst="rect">
            <a:avLst/>
          </a:prstGeom>
        </p:spPr>
      </p:pic>
      <p:sp>
        <p:nvSpPr>
          <p:cNvPr id="19" name="矩形: 圆角 18"/>
          <p:cNvSpPr/>
          <p:nvPr/>
        </p:nvSpPr>
        <p:spPr>
          <a:xfrm>
            <a:off x="1014549" y="721451"/>
            <a:ext cx="10162903" cy="543414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0800">
            <a:solidFill>
              <a:srgbClr val="19B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53"/>
          <p:cNvSpPr txBox="1"/>
          <p:nvPr/>
        </p:nvSpPr>
        <p:spPr>
          <a:xfrm>
            <a:off x="2583990" y="1063401"/>
            <a:ext cx="70252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8800" dirty="0">
                <a:latin typeface="DotumChe" panose="020B0609000101010101" pitchFamily="49" charset="-127"/>
                <a:ea typeface="DotumChe" panose="020B0609000101010101" pitchFamily="49" charset="-127"/>
              </a:rPr>
              <a:t>SMALL FRESH </a:t>
            </a:r>
            <a:endParaRPr lang="zh-CN" altLang="en-US" sz="8800" dirty="0"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cxnSp>
        <p:nvCxnSpPr>
          <p:cNvPr id="5" name="直接箭头连接符 4"/>
          <p:cNvCxnSpPr/>
          <p:nvPr/>
        </p:nvCxnSpPr>
        <p:spPr>
          <a:xfrm>
            <a:off x="3059602" y="3172492"/>
            <a:ext cx="6059684" cy="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647" y="2419294"/>
            <a:ext cx="407920" cy="38372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925" y="2084605"/>
            <a:ext cx="298132" cy="299469"/>
          </a:xfrm>
          <a:prstGeom prst="rect">
            <a:avLst/>
          </a:prstGeom>
        </p:spPr>
      </p:pic>
      <p:sp>
        <p:nvSpPr>
          <p:cNvPr id="15" name="文本框 9"/>
          <p:cNvSpPr txBox="1"/>
          <p:nvPr/>
        </p:nvSpPr>
        <p:spPr>
          <a:xfrm>
            <a:off x="2016994" y="4635183"/>
            <a:ext cx="8158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This template applies to the training course of team capability building and cadre capability enhancement.</a:t>
            </a:r>
            <a:endParaRPr lang="zh-CN" altLang="en-US" dirty="0">
              <a:solidFill>
                <a:schemeClr val="bg1">
                  <a:lumMod val="7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249328" y="3619648"/>
            <a:ext cx="5693345" cy="923330"/>
            <a:chOff x="3249328" y="3437403"/>
            <a:chExt cx="5693345" cy="923330"/>
          </a:xfrm>
        </p:grpSpPr>
        <p:sp>
          <p:nvSpPr>
            <p:cNvPr id="14" name="文本框 7"/>
            <p:cNvSpPr txBox="1"/>
            <p:nvPr/>
          </p:nvSpPr>
          <p:spPr>
            <a:xfrm>
              <a:off x="3249328" y="3437403"/>
              <a:ext cx="56933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5400" spc="600" dirty="0">
                  <a:latin typeface="浪漫雅圆" panose="02010601040101010101" pitchFamily="2" charset="-122"/>
                  <a:ea typeface="浪漫雅圆" panose="02010601040101010101" pitchFamily="2" charset="-122"/>
                </a:rPr>
                <a:t>小清新</a:t>
              </a:r>
              <a:r>
                <a:rPr lang="en-US" altLang="zh-CN" sz="5400" spc="600" dirty="0">
                  <a:latin typeface="浪漫雅圆" panose="02010601040101010101" pitchFamily="2" charset="-122"/>
                  <a:ea typeface="浪漫雅圆" panose="02010601040101010101" pitchFamily="2" charset="-122"/>
                </a:rPr>
                <a:t>PPT</a:t>
              </a:r>
              <a:r>
                <a:rPr lang="zh-CN" altLang="en-US" sz="5400" spc="600" dirty="0">
                  <a:latin typeface="浪漫雅圆" panose="02010601040101010101" pitchFamily="2" charset="-122"/>
                  <a:ea typeface="浪漫雅圆" panose="02010601040101010101" pitchFamily="2" charset="-122"/>
                </a:rPr>
                <a:t>模板</a:t>
              </a:r>
              <a:endParaRPr lang="zh-CN" altLang="en-US" sz="5400" spc="600" dirty="0">
                <a:latin typeface="浪漫雅圆" panose="02010601040101010101" pitchFamily="2" charset="-122"/>
                <a:ea typeface="浪漫雅圆" panose="02010601040101010101" pitchFamily="2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854148" y="3650666"/>
              <a:ext cx="805069" cy="4174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2816" y="3684389"/>
              <a:ext cx="407920" cy="383721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6032" y="3678934"/>
              <a:ext cx="382008" cy="38372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38539" y="404193"/>
            <a:ext cx="3814803" cy="743004"/>
            <a:chOff x="757197" y="503583"/>
            <a:chExt cx="3814803" cy="743004"/>
          </a:xfrm>
        </p:grpSpPr>
        <p:grpSp>
          <p:nvGrpSpPr>
            <p:cNvPr id="10" name="组合 9"/>
            <p:cNvGrpSpPr/>
            <p:nvPr/>
          </p:nvGrpSpPr>
          <p:grpSpPr>
            <a:xfrm>
              <a:off x="757197" y="503583"/>
              <a:ext cx="743004" cy="743004"/>
              <a:chOff x="5207000" y="914400"/>
              <a:chExt cx="1727200" cy="1727200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5207000" y="914400"/>
                <a:ext cx="1727200" cy="172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86400" y="1236207"/>
                <a:ext cx="1219200" cy="1134386"/>
              </a:xfrm>
              <a:prstGeom prst="rect">
                <a:avLst/>
              </a:prstGeom>
            </p:spPr>
          </p:pic>
        </p:grpSp>
        <p:sp>
          <p:nvSpPr>
            <p:cNvPr id="12" name="文本框 11"/>
            <p:cNvSpPr txBox="1"/>
            <p:nvPr/>
          </p:nvSpPr>
          <p:spPr>
            <a:xfrm>
              <a:off x="1685909" y="612697"/>
              <a:ext cx="2886091" cy="5232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请输入标题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îṡḻiḓé"/>
          <p:cNvSpPr/>
          <p:nvPr/>
        </p:nvSpPr>
        <p:spPr>
          <a:xfrm>
            <a:off x="8080030" y="3434357"/>
            <a:ext cx="853072" cy="874213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/>
          </a:p>
        </p:txBody>
      </p:sp>
      <p:grpSp>
        <p:nvGrpSpPr>
          <p:cNvPr id="44" name="组合 43"/>
          <p:cNvGrpSpPr/>
          <p:nvPr/>
        </p:nvGrpSpPr>
        <p:grpSpPr>
          <a:xfrm>
            <a:off x="669925" y="1689294"/>
            <a:ext cx="2235321" cy="4364339"/>
            <a:chOff x="669925" y="1689294"/>
            <a:chExt cx="2235321" cy="4364339"/>
          </a:xfrm>
        </p:grpSpPr>
        <p:grpSp>
          <p:nvGrpSpPr>
            <p:cNvPr id="9" name="ïṥḷîdê"/>
            <p:cNvGrpSpPr/>
            <p:nvPr/>
          </p:nvGrpSpPr>
          <p:grpSpPr>
            <a:xfrm>
              <a:off x="669925" y="1689294"/>
              <a:ext cx="2235321" cy="4364339"/>
              <a:chOff x="669925" y="1478280"/>
              <a:chExt cx="2235321" cy="4364339"/>
            </a:xfrm>
          </p:grpSpPr>
          <p:sp>
            <p:nvSpPr>
              <p:cNvPr id="34" name="ïṣļîḋé"/>
              <p:cNvSpPr/>
              <p:nvPr/>
            </p:nvSpPr>
            <p:spPr>
              <a:xfrm>
                <a:off x="669925" y="2209800"/>
                <a:ext cx="2235321" cy="363281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íSľîḑe"/>
              <p:cNvSpPr/>
              <p:nvPr/>
            </p:nvSpPr>
            <p:spPr>
              <a:xfrm>
                <a:off x="669925" y="1478280"/>
                <a:ext cx="2235321" cy="558800"/>
              </a:xfrm>
              <a:prstGeom prst="rect">
                <a:avLst/>
              </a:prstGeom>
              <a:solidFill>
                <a:srgbClr val="F9F06E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36" name="íṡ1íḍé"/>
              <p:cNvGrpSpPr/>
              <p:nvPr/>
            </p:nvGrpSpPr>
            <p:grpSpPr>
              <a:xfrm>
                <a:off x="731110" y="2598999"/>
                <a:ext cx="2112950" cy="1660002"/>
                <a:chOff x="813428" y="2566558"/>
                <a:chExt cx="2627179" cy="1660002"/>
              </a:xfrm>
            </p:grpSpPr>
            <p:sp>
              <p:nvSpPr>
                <p:cNvPr id="38" name="îṣliḋè"/>
                <p:cNvSpPr/>
                <p:nvPr/>
              </p:nvSpPr>
              <p:spPr bwMode="auto">
                <a:xfrm>
                  <a:off x="813428" y="3008362"/>
                  <a:ext cx="2627177" cy="12181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Supporting text here.</a:t>
                  </a:r>
                  <a:endParaRPr lang="en-US" altLang="zh-CN" sz="1100" dirty="0"/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Supporting text here. </a:t>
                  </a:r>
                  <a:endParaRPr lang="en-US" altLang="zh-CN" sz="1100" dirty="0"/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Supporting text here. </a:t>
                  </a:r>
                  <a:endParaRPr lang="en-US" altLang="zh-CN" sz="1100" dirty="0"/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……</a:t>
                  </a:r>
                  <a:endParaRPr lang="zh-CN" altLang="en-US" sz="1100" dirty="0"/>
                </a:p>
              </p:txBody>
            </p:sp>
            <p:sp>
              <p:nvSpPr>
                <p:cNvPr id="39" name="í$1îḋè"/>
                <p:cNvSpPr txBox="1"/>
                <p:nvPr/>
              </p:nvSpPr>
              <p:spPr bwMode="auto">
                <a:xfrm>
                  <a:off x="813429" y="2566558"/>
                  <a:ext cx="2627178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zh-CN" altLang="en-US" sz="2000" b="1" dirty="0"/>
                    <a:t>标题文本预设</a:t>
                  </a:r>
                  <a:endParaRPr lang="en-US" altLang="zh-CN" sz="2000" b="1" dirty="0"/>
                </a:p>
              </p:txBody>
            </p:sp>
          </p:grpSp>
        </p:grpSp>
        <p:pic>
          <p:nvPicPr>
            <p:cNvPr id="40" name="图片 3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5508" y="4696138"/>
              <a:ext cx="968764" cy="973108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5538938" y="1689294"/>
            <a:ext cx="2235321" cy="4364339"/>
            <a:chOff x="5538938" y="1689294"/>
            <a:chExt cx="2235321" cy="4364339"/>
          </a:xfrm>
        </p:grpSpPr>
        <p:grpSp>
          <p:nvGrpSpPr>
            <p:cNvPr id="15" name="íṣḻiḓé"/>
            <p:cNvGrpSpPr/>
            <p:nvPr/>
          </p:nvGrpSpPr>
          <p:grpSpPr>
            <a:xfrm>
              <a:off x="5538938" y="1689294"/>
              <a:ext cx="2235321" cy="4364339"/>
              <a:chOff x="5496863" y="1478280"/>
              <a:chExt cx="2235321" cy="4364339"/>
            </a:xfrm>
          </p:grpSpPr>
          <p:sp>
            <p:nvSpPr>
              <p:cNvPr id="16" name="ïş1ïḋe"/>
              <p:cNvSpPr/>
              <p:nvPr/>
            </p:nvSpPr>
            <p:spPr>
              <a:xfrm>
                <a:off x="5496863" y="2209800"/>
                <a:ext cx="2235321" cy="363281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í$ľîḋe"/>
              <p:cNvSpPr/>
              <p:nvPr/>
            </p:nvSpPr>
            <p:spPr>
              <a:xfrm>
                <a:off x="5496863" y="1478280"/>
                <a:ext cx="2235321" cy="558800"/>
              </a:xfrm>
              <a:prstGeom prst="rect">
                <a:avLst/>
              </a:prstGeom>
              <a:solidFill>
                <a:srgbClr val="18A7E9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8" name="isḷïďe"/>
              <p:cNvGrpSpPr/>
              <p:nvPr/>
            </p:nvGrpSpPr>
            <p:grpSpPr>
              <a:xfrm>
                <a:off x="5558048" y="2598999"/>
                <a:ext cx="2112950" cy="1660002"/>
                <a:chOff x="813428" y="2566558"/>
                <a:chExt cx="2627179" cy="1660002"/>
              </a:xfrm>
            </p:grpSpPr>
            <p:sp>
              <p:nvSpPr>
                <p:cNvPr id="20" name="ís1iďe"/>
                <p:cNvSpPr/>
                <p:nvPr/>
              </p:nvSpPr>
              <p:spPr bwMode="auto">
                <a:xfrm>
                  <a:off x="813428" y="3008362"/>
                  <a:ext cx="2627177" cy="12181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Supporting text here.</a:t>
                  </a:r>
                  <a:endParaRPr lang="en-US" altLang="zh-CN" sz="1100" dirty="0"/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Supporting text here. </a:t>
                  </a:r>
                  <a:endParaRPr lang="en-US" altLang="zh-CN" sz="1100" dirty="0"/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Supporting text here. </a:t>
                  </a:r>
                  <a:endParaRPr lang="en-US" altLang="zh-CN" sz="1100" dirty="0"/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……</a:t>
                  </a:r>
                  <a:endParaRPr lang="zh-CN" altLang="en-US" sz="1100" dirty="0"/>
                </a:p>
              </p:txBody>
            </p:sp>
            <p:sp>
              <p:nvSpPr>
                <p:cNvPr id="21" name="í$ľíḑê"/>
                <p:cNvSpPr txBox="1"/>
                <p:nvPr/>
              </p:nvSpPr>
              <p:spPr bwMode="auto">
                <a:xfrm>
                  <a:off x="813429" y="2566558"/>
                  <a:ext cx="2627178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zh-CN" altLang="en-US" sz="2000" b="1" dirty="0"/>
                    <a:t>标题文本预设</a:t>
                  </a:r>
                  <a:endParaRPr lang="en-US" altLang="zh-CN" sz="2000" b="1" dirty="0"/>
                </a:p>
              </p:txBody>
            </p:sp>
          </p:grpSp>
        </p:grpSp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6754" y="4683396"/>
              <a:ext cx="1073253" cy="998592"/>
            </a:xfrm>
            <a:prstGeom prst="rect">
              <a:avLst/>
            </a:prstGeom>
          </p:spPr>
        </p:pic>
      </p:grpSp>
      <p:grpSp>
        <p:nvGrpSpPr>
          <p:cNvPr id="3" name="组合 2"/>
          <p:cNvGrpSpPr/>
          <p:nvPr/>
        </p:nvGrpSpPr>
        <p:grpSpPr>
          <a:xfrm>
            <a:off x="9280949" y="1689294"/>
            <a:ext cx="2235321" cy="4364339"/>
            <a:chOff x="9280949" y="1689294"/>
            <a:chExt cx="2235321" cy="4364339"/>
          </a:xfrm>
        </p:grpSpPr>
        <p:grpSp>
          <p:nvGrpSpPr>
            <p:cNvPr id="11" name="íṥḷîde"/>
            <p:cNvGrpSpPr/>
            <p:nvPr/>
          </p:nvGrpSpPr>
          <p:grpSpPr>
            <a:xfrm>
              <a:off x="9280949" y="1689294"/>
              <a:ext cx="2235321" cy="4364339"/>
              <a:chOff x="9280949" y="1478280"/>
              <a:chExt cx="2235321" cy="4364339"/>
            </a:xfrm>
          </p:grpSpPr>
          <p:sp>
            <p:nvSpPr>
              <p:cNvPr id="28" name="îṡḻíďe"/>
              <p:cNvSpPr/>
              <p:nvPr/>
            </p:nvSpPr>
            <p:spPr>
              <a:xfrm>
                <a:off x="9280949" y="2209800"/>
                <a:ext cx="2235321" cy="3632819"/>
              </a:xfrm>
              <a:prstGeom prst="rect">
                <a:avLst/>
              </a:prstGeom>
              <a:solidFill>
                <a:srgbClr val="A980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îṩḷïďe"/>
              <p:cNvSpPr/>
              <p:nvPr/>
            </p:nvSpPr>
            <p:spPr>
              <a:xfrm>
                <a:off x="9280949" y="1478280"/>
                <a:ext cx="2235321" cy="558800"/>
              </a:xfrm>
              <a:prstGeom prst="rect">
                <a:avLst/>
              </a:prstGeom>
              <a:solidFill>
                <a:srgbClr val="A980B9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30" name="îŝľîḓé"/>
              <p:cNvGrpSpPr/>
              <p:nvPr/>
            </p:nvGrpSpPr>
            <p:grpSpPr>
              <a:xfrm>
                <a:off x="9342134" y="2598999"/>
                <a:ext cx="2112950" cy="1660002"/>
                <a:chOff x="813428" y="2566558"/>
                <a:chExt cx="2627179" cy="1660002"/>
              </a:xfrm>
            </p:grpSpPr>
            <p:sp>
              <p:nvSpPr>
                <p:cNvPr id="32" name="ïş1íḋe"/>
                <p:cNvSpPr/>
                <p:nvPr/>
              </p:nvSpPr>
              <p:spPr bwMode="auto">
                <a:xfrm>
                  <a:off x="813428" y="3008362"/>
                  <a:ext cx="2627177" cy="12181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solidFill>
                        <a:schemeClr val="bg1"/>
                      </a:solidFill>
                    </a:rPr>
                    <a:t>Supporting text here.</a:t>
                  </a:r>
                  <a:endParaRPr lang="en-US" altLang="zh-CN" sz="1100" dirty="0">
                    <a:solidFill>
                      <a:schemeClr val="bg1"/>
                    </a:solidFill>
                  </a:endParaRPr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solidFill>
                        <a:schemeClr val="bg1"/>
                      </a:solidFill>
                    </a:rPr>
                    <a:t>Supporting text here. </a:t>
                  </a:r>
                  <a:endParaRPr lang="en-US" altLang="zh-CN" sz="1100" dirty="0">
                    <a:solidFill>
                      <a:schemeClr val="bg1"/>
                    </a:solidFill>
                  </a:endParaRPr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solidFill>
                        <a:schemeClr val="bg1"/>
                      </a:solidFill>
                    </a:rPr>
                    <a:t>Supporting text here. </a:t>
                  </a:r>
                  <a:endParaRPr lang="en-US" altLang="zh-CN" sz="1100" dirty="0">
                    <a:solidFill>
                      <a:schemeClr val="bg1"/>
                    </a:solidFill>
                  </a:endParaRPr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solidFill>
                        <a:schemeClr val="bg1"/>
                      </a:solidFill>
                    </a:rPr>
                    <a:t>……</a:t>
                  </a:r>
                  <a:endParaRPr lang="zh-CN" altLang="en-US" sz="11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" name="íşľïḓé"/>
                <p:cNvSpPr txBox="1"/>
                <p:nvPr/>
              </p:nvSpPr>
              <p:spPr bwMode="auto">
                <a:xfrm>
                  <a:off x="813429" y="2566558"/>
                  <a:ext cx="2627178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zh-CN" altLang="en-US" sz="2000" b="1" dirty="0">
                      <a:solidFill>
                        <a:schemeClr val="bg1"/>
                      </a:solidFill>
                    </a:rPr>
                    <a:t>标题文本预设</a:t>
                  </a:r>
                  <a:endParaRPr lang="en-US" altLang="zh-CN" sz="2000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1981" y="4677899"/>
              <a:ext cx="1073253" cy="1009586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3104432" y="1689294"/>
            <a:ext cx="2235321" cy="4364339"/>
            <a:chOff x="3104432" y="1689294"/>
            <a:chExt cx="2235321" cy="4364339"/>
          </a:xfrm>
        </p:grpSpPr>
        <p:grpSp>
          <p:nvGrpSpPr>
            <p:cNvPr id="13" name="iṣľiḍé"/>
            <p:cNvGrpSpPr/>
            <p:nvPr/>
          </p:nvGrpSpPr>
          <p:grpSpPr>
            <a:xfrm>
              <a:off x="3104432" y="1689294"/>
              <a:ext cx="2235321" cy="4364339"/>
              <a:chOff x="3083394" y="1478280"/>
              <a:chExt cx="2235321" cy="4364339"/>
            </a:xfrm>
          </p:grpSpPr>
          <p:sp>
            <p:nvSpPr>
              <p:cNvPr id="22" name="ïślïďe"/>
              <p:cNvSpPr/>
              <p:nvPr/>
            </p:nvSpPr>
            <p:spPr>
              <a:xfrm>
                <a:off x="3083394" y="2209800"/>
                <a:ext cx="2235321" cy="363281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iśḷiḑé"/>
              <p:cNvSpPr/>
              <p:nvPr/>
            </p:nvSpPr>
            <p:spPr>
              <a:xfrm>
                <a:off x="3083394" y="1478280"/>
                <a:ext cx="2235321" cy="558800"/>
              </a:xfrm>
              <a:prstGeom prst="rect">
                <a:avLst/>
              </a:prstGeom>
              <a:solidFill>
                <a:srgbClr val="49C7D3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4" name="ïśḷíďé"/>
              <p:cNvGrpSpPr/>
              <p:nvPr/>
            </p:nvGrpSpPr>
            <p:grpSpPr>
              <a:xfrm>
                <a:off x="3144579" y="2598999"/>
                <a:ext cx="2112950" cy="1660002"/>
                <a:chOff x="813428" y="2566558"/>
                <a:chExt cx="2627179" cy="1660002"/>
              </a:xfrm>
            </p:grpSpPr>
            <p:sp>
              <p:nvSpPr>
                <p:cNvPr id="26" name="îṣliďè"/>
                <p:cNvSpPr/>
                <p:nvPr/>
              </p:nvSpPr>
              <p:spPr bwMode="auto">
                <a:xfrm>
                  <a:off x="813428" y="3008362"/>
                  <a:ext cx="2627177" cy="12181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Supporting text here.</a:t>
                  </a:r>
                  <a:endParaRPr lang="en-US" altLang="zh-CN" sz="1100" dirty="0"/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Supporting text here. </a:t>
                  </a:r>
                  <a:endParaRPr lang="en-US" altLang="zh-CN" sz="1100" dirty="0"/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Supporting text here. </a:t>
                  </a:r>
                  <a:endParaRPr lang="en-US" altLang="zh-CN" sz="1100" dirty="0"/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……</a:t>
                  </a:r>
                  <a:endParaRPr lang="zh-CN" altLang="en-US" sz="1100" dirty="0"/>
                </a:p>
              </p:txBody>
            </p:sp>
            <p:sp>
              <p:nvSpPr>
                <p:cNvPr id="27" name="íṩlîḓê"/>
                <p:cNvSpPr txBox="1"/>
                <p:nvPr/>
              </p:nvSpPr>
              <p:spPr bwMode="auto">
                <a:xfrm>
                  <a:off x="813429" y="2566558"/>
                  <a:ext cx="2627178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zh-CN" altLang="en-US" sz="2000" b="1" dirty="0"/>
                    <a:t>标题文本预设</a:t>
                  </a:r>
                  <a:endParaRPr lang="en-US" altLang="zh-CN" sz="2000" b="1" dirty="0"/>
                </a:p>
              </p:txBody>
            </p:sp>
          </p:grpSp>
        </p:grpSp>
        <p:pic>
          <p:nvPicPr>
            <p:cNvPr id="43" name="图片 4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6263" y="4670540"/>
              <a:ext cx="992438" cy="1024305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38539" y="404193"/>
            <a:ext cx="3814803" cy="743004"/>
            <a:chOff x="757197" y="503583"/>
            <a:chExt cx="3814803" cy="743004"/>
          </a:xfrm>
        </p:grpSpPr>
        <p:grpSp>
          <p:nvGrpSpPr>
            <p:cNvPr id="10" name="组合 9"/>
            <p:cNvGrpSpPr/>
            <p:nvPr/>
          </p:nvGrpSpPr>
          <p:grpSpPr>
            <a:xfrm>
              <a:off x="757197" y="503583"/>
              <a:ext cx="743004" cy="743004"/>
              <a:chOff x="5207000" y="914400"/>
              <a:chExt cx="1727200" cy="1727200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5207000" y="914400"/>
                <a:ext cx="1727200" cy="172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86400" y="1236207"/>
                <a:ext cx="1219200" cy="1134386"/>
              </a:xfrm>
              <a:prstGeom prst="rect">
                <a:avLst/>
              </a:prstGeom>
            </p:spPr>
          </p:pic>
        </p:grpSp>
        <p:sp>
          <p:nvSpPr>
            <p:cNvPr id="12" name="文本框 11"/>
            <p:cNvSpPr txBox="1"/>
            <p:nvPr/>
          </p:nvSpPr>
          <p:spPr>
            <a:xfrm>
              <a:off x="1685909" y="612697"/>
              <a:ext cx="2886091" cy="5232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请输入标题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íŝļïḓé"/>
          <p:cNvGrpSpPr/>
          <p:nvPr/>
        </p:nvGrpSpPr>
        <p:grpSpPr>
          <a:xfrm>
            <a:off x="1478359" y="1339558"/>
            <a:ext cx="9246390" cy="2206779"/>
            <a:chOff x="4361942" y="1726375"/>
            <a:chExt cx="7158546" cy="2053177"/>
          </a:xfrm>
        </p:grpSpPr>
        <p:sp>
          <p:nvSpPr>
            <p:cNvPr id="60" name="îsḻîḍe"/>
            <p:cNvSpPr/>
            <p:nvPr/>
          </p:nvSpPr>
          <p:spPr bwMode="auto">
            <a:xfrm>
              <a:off x="4366395" y="2723984"/>
              <a:ext cx="2023255" cy="711557"/>
            </a:xfrm>
            <a:custGeom>
              <a:avLst/>
              <a:gdLst>
                <a:gd name="T0" fmla="*/ 1803400 w 21600"/>
                <a:gd name="T1" fmla="*/ 973932 h 21600"/>
                <a:gd name="T2" fmla="*/ 1803400 w 21600"/>
                <a:gd name="T3" fmla="*/ 973932 h 21600"/>
                <a:gd name="T4" fmla="*/ 1803400 w 21600"/>
                <a:gd name="T5" fmla="*/ 973932 h 21600"/>
                <a:gd name="T6" fmla="*/ 1803400 w 21600"/>
                <a:gd name="T7" fmla="*/ 97393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r>
                <a:rPr lang="zh-CN" altLang="en-US" dirty="0"/>
                <a:t>标题文本预设</a:t>
              </a:r>
              <a:endParaRPr lang="en-US" altLang="zh-CN" dirty="0"/>
            </a:p>
          </p:txBody>
        </p:sp>
        <p:sp>
          <p:nvSpPr>
            <p:cNvPr id="62" name="iṩḻïḑé"/>
            <p:cNvSpPr/>
            <p:nvPr/>
          </p:nvSpPr>
          <p:spPr bwMode="auto">
            <a:xfrm rot="10800000">
              <a:off x="5898084" y="3109048"/>
              <a:ext cx="487113" cy="333452"/>
            </a:xfrm>
            <a:custGeom>
              <a:avLst/>
              <a:gdLst>
                <a:gd name="T0" fmla="*/ 434181 w 21600"/>
                <a:gd name="T1" fmla="*/ 456407 h 21600"/>
                <a:gd name="T2" fmla="*/ 434181 w 21600"/>
                <a:gd name="T3" fmla="*/ 456407 h 21600"/>
                <a:gd name="T4" fmla="*/ 434181 w 21600"/>
                <a:gd name="T5" fmla="*/ 456407 h 21600"/>
                <a:gd name="T6" fmla="*/ 434181 w 21600"/>
                <a:gd name="T7" fmla="*/ 456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21599"/>
                  </a:lnTo>
                  <a:lnTo>
                    <a:pt x="2160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63" name="ïṡḷíďè"/>
            <p:cNvSpPr/>
            <p:nvPr/>
          </p:nvSpPr>
          <p:spPr bwMode="auto">
            <a:xfrm>
              <a:off x="5884726" y="2397491"/>
              <a:ext cx="2023255" cy="711557"/>
            </a:xfrm>
            <a:custGeom>
              <a:avLst/>
              <a:gdLst>
                <a:gd name="T0" fmla="*/ 1803400 w 21600"/>
                <a:gd name="T1" fmla="*/ 973931 h 21600"/>
                <a:gd name="T2" fmla="*/ 1803400 w 21600"/>
                <a:gd name="T3" fmla="*/ 973931 h 21600"/>
                <a:gd name="T4" fmla="*/ 1803400 w 21600"/>
                <a:gd name="T5" fmla="*/ 973931 h 21600"/>
                <a:gd name="T6" fmla="*/ 1803400 w 21600"/>
                <a:gd name="T7" fmla="*/ 97393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r>
                <a:rPr lang="zh-CN" altLang="en-US" dirty="0"/>
                <a:t>标题文本预设</a:t>
              </a:r>
              <a:endParaRPr lang="en-US" altLang="zh-CN" dirty="0"/>
            </a:p>
          </p:txBody>
        </p:sp>
        <p:sp>
          <p:nvSpPr>
            <p:cNvPr id="64" name="ïṧḻïḍé"/>
            <p:cNvSpPr/>
            <p:nvPr/>
          </p:nvSpPr>
          <p:spPr bwMode="auto">
            <a:xfrm rot="10800000">
              <a:off x="7420869" y="2774437"/>
              <a:ext cx="487113" cy="333452"/>
            </a:xfrm>
            <a:custGeom>
              <a:avLst/>
              <a:gdLst>
                <a:gd name="T0" fmla="*/ 434181 w 21600"/>
                <a:gd name="T1" fmla="*/ 456406 h 21600"/>
                <a:gd name="T2" fmla="*/ 434181 w 21600"/>
                <a:gd name="T3" fmla="*/ 456406 h 21600"/>
                <a:gd name="T4" fmla="*/ 434181 w 21600"/>
                <a:gd name="T5" fmla="*/ 456406 h 21600"/>
                <a:gd name="T6" fmla="*/ 434181 w 21600"/>
                <a:gd name="T7" fmla="*/ 45640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21599"/>
                  </a:lnTo>
                  <a:lnTo>
                    <a:pt x="2160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65" name="ï$1íḓé"/>
            <p:cNvSpPr/>
            <p:nvPr/>
          </p:nvSpPr>
          <p:spPr bwMode="auto">
            <a:xfrm>
              <a:off x="7403058" y="2062879"/>
              <a:ext cx="2023255" cy="711557"/>
            </a:xfrm>
            <a:custGeom>
              <a:avLst/>
              <a:gdLst>
                <a:gd name="T0" fmla="*/ 1803400 w 21600"/>
                <a:gd name="T1" fmla="*/ 973932 h 21600"/>
                <a:gd name="T2" fmla="*/ 1803400 w 21600"/>
                <a:gd name="T3" fmla="*/ 973932 h 21600"/>
                <a:gd name="T4" fmla="*/ 1803400 w 21600"/>
                <a:gd name="T5" fmla="*/ 973932 h 21600"/>
                <a:gd name="T6" fmla="*/ 1803400 w 21600"/>
                <a:gd name="T7" fmla="*/ 97393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r>
                <a:rPr lang="zh-CN" altLang="en-US" dirty="0"/>
                <a:t>标题文本预设</a:t>
              </a:r>
              <a:endParaRPr lang="en-US" altLang="zh-CN" dirty="0"/>
            </a:p>
          </p:txBody>
        </p:sp>
        <p:sp>
          <p:nvSpPr>
            <p:cNvPr id="66" name="îṥḷïďé"/>
            <p:cNvSpPr/>
            <p:nvPr/>
          </p:nvSpPr>
          <p:spPr bwMode="auto">
            <a:xfrm rot="10800000">
              <a:off x="4361942" y="3446100"/>
              <a:ext cx="487113" cy="333452"/>
            </a:xfrm>
            <a:custGeom>
              <a:avLst/>
              <a:gdLst>
                <a:gd name="T0" fmla="*/ 434181 w 21600"/>
                <a:gd name="T1" fmla="*/ 456407 h 21600"/>
                <a:gd name="T2" fmla="*/ 434181 w 21600"/>
                <a:gd name="T3" fmla="*/ 456407 h 21600"/>
                <a:gd name="T4" fmla="*/ 434181 w 21600"/>
                <a:gd name="T5" fmla="*/ 456407 h 21600"/>
                <a:gd name="T6" fmla="*/ 434181 w 21600"/>
                <a:gd name="T7" fmla="*/ 456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21599"/>
                  </a:lnTo>
                  <a:lnTo>
                    <a:pt x="2160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67" name="í$ḷidê"/>
            <p:cNvSpPr/>
            <p:nvPr/>
          </p:nvSpPr>
          <p:spPr bwMode="auto">
            <a:xfrm rot="10800000">
              <a:off x="8939200" y="2440984"/>
              <a:ext cx="487113" cy="333452"/>
            </a:xfrm>
            <a:custGeom>
              <a:avLst/>
              <a:gdLst>
                <a:gd name="T0" fmla="*/ 434181 w 21600"/>
                <a:gd name="T1" fmla="*/ 456406 h 21600"/>
                <a:gd name="T2" fmla="*/ 434181 w 21600"/>
                <a:gd name="T3" fmla="*/ 456406 h 21600"/>
                <a:gd name="T4" fmla="*/ 434181 w 21600"/>
                <a:gd name="T5" fmla="*/ 456406 h 21600"/>
                <a:gd name="T6" fmla="*/ 434181 w 21600"/>
                <a:gd name="T7" fmla="*/ 45640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21599"/>
                  </a:lnTo>
                  <a:lnTo>
                    <a:pt x="2160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68" name="ïSļíḍe"/>
            <p:cNvSpPr/>
            <p:nvPr/>
          </p:nvSpPr>
          <p:spPr bwMode="auto">
            <a:xfrm>
              <a:off x="8943653" y="1726375"/>
              <a:ext cx="2576835" cy="711557"/>
            </a:xfrm>
            <a:prstGeom prst="homePlate">
              <a:avLst/>
            </a:prstGeom>
            <a:solidFill>
              <a:srgbClr val="19B7E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</a:rPr>
                <a:t>标题文本预设</a:t>
              </a:r>
              <a:endParaRPr lang="en-US" altLang="zh-C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538539" y="4166315"/>
            <a:ext cx="11114199" cy="2294594"/>
            <a:chOff x="538539" y="4166315"/>
            <a:chExt cx="11114199" cy="2294594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538539" y="4738741"/>
              <a:ext cx="11114199" cy="0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ïsľïḑê"/>
            <p:cNvGrpSpPr/>
            <p:nvPr/>
          </p:nvGrpSpPr>
          <p:grpSpPr>
            <a:xfrm>
              <a:off x="1500733" y="5120568"/>
              <a:ext cx="2041325" cy="1340340"/>
              <a:chOff x="673100" y="5109110"/>
              <a:chExt cx="1580392" cy="1037690"/>
            </a:xfrm>
          </p:grpSpPr>
          <p:sp>
            <p:nvSpPr>
              <p:cNvPr id="40" name="iṣľíďé"/>
              <p:cNvSpPr txBox="1"/>
              <p:nvPr/>
            </p:nvSpPr>
            <p:spPr bwMode="auto">
              <a:xfrm>
                <a:off x="673100" y="5109110"/>
                <a:ext cx="1580392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zh-CN" altLang="en-US" b="1" dirty="0"/>
                  <a:t>标题文本预设</a:t>
                </a:r>
                <a:endParaRPr lang="en-US" altLang="zh-CN" b="1" dirty="0"/>
              </a:p>
            </p:txBody>
          </p:sp>
          <p:sp>
            <p:nvSpPr>
              <p:cNvPr id="41" name="ïŝḻiḓé"/>
              <p:cNvSpPr txBox="1"/>
              <p:nvPr/>
            </p:nvSpPr>
            <p:spPr>
              <a:xfrm>
                <a:off x="673100" y="5550915"/>
                <a:ext cx="1580392" cy="595885"/>
              </a:xfrm>
              <a:prstGeom prst="rect">
                <a:avLst/>
              </a:prstGeom>
            </p:spPr>
            <p:txBody>
              <a:bodyPr wrap="square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en-US" altLang="zh-CN" sz="1100" dirty="0"/>
                  <a:t>Supporting text here. </a:t>
                </a:r>
                <a:endParaRPr lang="en-US" altLang="zh-CN" sz="1100" dirty="0"/>
              </a:p>
              <a:p>
                <a:pPr marL="0" indent="0" algn="ctr"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en-US" altLang="zh-CN" sz="1100" dirty="0"/>
                  <a:t>……</a:t>
                </a:r>
                <a:endParaRPr lang="zh-CN" altLang="en-US" sz="1100" dirty="0"/>
              </a:p>
            </p:txBody>
          </p:sp>
        </p:grpSp>
        <p:grpSp>
          <p:nvGrpSpPr>
            <p:cNvPr id="33" name="îşḻíďè"/>
            <p:cNvGrpSpPr/>
            <p:nvPr/>
          </p:nvGrpSpPr>
          <p:grpSpPr>
            <a:xfrm>
              <a:off x="3894281" y="5120568"/>
              <a:ext cx="2041325" cy="1340340"/>
              <a:chOff x="673100" y="5109110"/>
              <a:chExt cx="1580392" cy="1037690"/>
            </a:xfrm>
          </p:grpSpPr>
          <p:sp>
            <p:nvSpPr>
              <p:cNvPr id="34" name="iṧľiḓè"/>
              <p:cNvSpPr txBox="1"/>
              <p:nvPr/>
            </p:nvSpPr>
            <p:spPr bwMode="auto">
              <a:xfrm>
                <a:off x="673100" y="5109110"/>
                <a:ext cx="1580392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zh-CN" altLang="en-US" b="1" dirty="0"/>
                  <a:t>标题文本预设</a:t>
                </a:r>
                <a:endParaRPr lang="en-US" altLang="zh-CN" b="1" dirty="0"/>
              </a:p>
            </p:txBody>
          </p:sp>
          <p:sp>
            <p:nvSpPr>
              <p:cNvPr id="35" name="îSḷîḑê"/>
              <p:cNvSpPr txBox="1"/>
              <p:nvPr/>
            </p:nvSpPr>
            <p:spPr>
              <a:xfrm>
                <a:off x="673100" y="5550915"/>
                <a:ext cx="1580392" cy="595885"/>
              </a:xfrm>
              <a:prstGeom prst="rect">
                <a:avLst/>
              </a:prstGeom>
            </p:spPr>
            <p:txBody>
              <a:bodyPr wrap="square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en-US" altLang="zh-CN" sz="1100" dirty="0"/>
                  <a:t>Supporting text here. </a:t>
                </a:r>
                <a:endParaRPr lang="en-US" altLang="zh-CN" sz="1100" dirty="0"/>
              </a:p>
              <a:p>
                <a:pPr marL="0" indent="0" algn="ctr"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en-US" altLang="zh-CN" sz="1100" dirty="0"/>
                  <a:t>……</a:t>
                </a:r>
                <a:endParaRPr lang="zh-CN" altLang="en-US" sz="1100" dirty="0"/>
              </a:p>
            </p:txBody>
          </p:sp>
        </p:grpSp>
        <p:grpSp>
          <p:nvGrpSpPr>
            <p:cNvPr id="27" name="ïš1îḑé"/>
            <p:cNvGrpSpPr/>
            <p:nvPr/>
          </p:nvGrpSpPr>
          <p:grpSpPr>
            <a:xfrm>
              <a:off x="6287828" y="5120569"/>
              <a:ext cx="2041325" cy="1340340"/>
              <a:chOff x="673100" y="5109110"/>
              <a:chExt cx="1580392" cy="1037690"/>
            </a:xfrm>
          </p:grpSpPr>
          <p:sp>
            <p:nvSpPr>
              <p:cNvPr id="28" name="ïṣ1ïḍé"/>
              <p:cNvSpPr txBox="1"/>
              <p:nvPr/>
            </p:nvSpPr>
            <p:spPr bwMode="auto">
              <a:xfrm>
                <a:off x="673100" y="5109110"/>
                <a:ext cx="1580392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zh-CN" altLang="en-US" b="1" dirty="0"/>
                  <a:t>标题文本预设</a:t>
                </a:r>
                <a:endParaRPr lang="en-US" altLang="zh-CN" b="1" dirty="0"/>
              </a:p>
            </p:txBody>
          </p:sp>
          <p:sp>
            <p:nvSpPr>
              <p:cNvPr id="29" name="işlïḋe"/>
              <p:cNvSpPr txBox="1"/>
              <p:nvPr/>
            </p:nvSpPr>
            <p:spPr>
              <a:xfrm>
                <a:off x="673100" y="5550915"/>
                <a:ext cx="1580392" cy="595885"/>
              </a:xfrm>
              <a:prstGeom prst="rect">
                <a:avLst/>
              </a:prstGeom>
            </p:spPr>
            <p:txBody>
              <a:bodyPr wrap="square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en-US" altLang="zh-CN" sz="1100" dirty="0"/>
                  <a:t>Supporting text here. </a:t>
                </a:r>
                <a:endParaRPr lang="en-US" altLang="zh-CN" sz="1100" dirty="0"/>
              </a:p>
              <a:p>
                <a:pPr marL="0" indent="0" algn="ctr"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en-US" altLang="zh-CN" sz="1100" dirty="0"/>
                  <a:t>……</a:t>
                </a:r>
                <a:endParaRPr lang="zh-CN" altLang="en-US" sz="1100" dirty="0"/>
              </a:p>
            </p:txBody>
          </p:sp>
        </p:grpSp>
        <p:grpSp>
          <p:nvGrpSpPr>
            <p:cNvPr id="21" name="îśliḓê"/>
            <p:cNvGrpSpPr/>
            <p:nvPr/>
          </p:nvGrpSpPr>
          <p:grpSpPr>
            <a:xfrm>
              <a:off x="8681373" y="5120568"/>
              <a:ext cx="2041325" cy="1340340"/>
              <a:chOff x="673100" y="5109110"/>
              <a:chExt cx="1580392" cy="1037690"/>
            </a:xfrm>
          </p:grpSpPr>
          <p:sp>
            <p:nvSpPr>
              <p:cNvPr id="22" name="iṩľïdé"/>
              <p:cNvSpPr txBox="1"/>
              <p:nvPr/>
            </p:nvSpPr>
            <p:spPr bwMode="auto">
              <a:xfrm>
                <a:off x="673100" y="5109110"/>
                <a:ext cx="1580392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zh-CN" altLang="en-US" b="1" dirty="0"/>
                  <a:t>标题文本预设</a:t>
                </a:r>
                <a:endParaRPr lang="en-US" altLang="zh-CN" b="1" dirty="0"/>
              </a:p>
            </p:txBody>
          </p:sp>
          <p:sp>
            <p:nvSpPr>
              <p:cNvPr id="23" name="isliḍe"/>
              <p:cNvSpPr txBox="1"/>
              <p:nvPr/>
            </p:nvSpPr>
            <p:spPr>
              <a:xfrm>
                <a:off x="673100" y="5550915"/>
                <a:ext cx="1580392" cy="595885"/>
              </a:xfrm>
              <a:prstGeom prst="rect">
                <a:avLst/>
              </a:prstGeom>
            </p:spPr>
            <p:txBody>
              <a:bodyPr wrap="square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en-US" altLang="zh-CN" sz="1100" dirty="0"/>
                  <a:t>Supporting text here. </a:t>
                </a:r>
                <a:endParaRPr lang="en-US" altLang="zh-CN" sz="1100" dirty="0"/>
              </a:p>
              <a:p>
                <a:pPr marL="0" indent="0" algn="ctr"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en-US" altLang="zh-CN" sz="1100" dirty="0"/>
                  <a:t>……</a:t>
                </a:r>
                <a:endParaRPr lang="zh-CN" altLang="en-US" sz="1100" dirty="0"/>
              </a:p>
            </p:txBody>
          </p:sp>
        </p:grpSp>
        <p:pic>
          <p:nvPicPr>
            <p:cNvPr id="70" name="图片 6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1532" y="4191913"/>
              <a:ext cx="968764" cy="973108"/>
            </a:xfrm>
            <a:prstGeom prst="rect">
              <a:avLst/>
            </a:prstGeom>
          </p:spPr>
        </p:pic>
        <p:pic>
          <p:nvPicPr>
            <p:cNvPr id="71" name="图片 7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3982" y="4179171"/>
              <a:ext cx="1073253" cy="998592"/>
            </a:xfrm>
            <a:prstGeom prst="rect">
              <a:avLst/>
            </a:prstGeom>
          </p:spPr>
        </p:pic>
        <p:pic>
          <p:nvPicPr>
            <p:cNvPr id="72" name="图片 7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5408" y="4173674"/>
              <a:ext cx="1073253" cy="1009586"/>
            </a:xfrm>
            <a:prstGeom prst="rect">
              <a:avLst/>
            </a:prstGeom>
          </p:spPr>
        </p:pic>
        <p:pic>
          <p:nvPicPr>
            <p:cNvPr id="73" name="图片 7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7007" y="4166315"/>
              <a:ext cx="992438" cy="1024305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38539" y="404193"/>
            <a:ext cx="3814803" cy="743004"/>
            <a:chOff x="757197" y="503583"/>
            <a:chExt cx="3814803" cy="743004"/>
          </a:xfrm>
        </p:grpSpPr>
        <p:grpSp>
          <p:nvGrpSpPr>
            <p:cNvPr id="10" name="组合 9"/>
            <p:cNvGrpSpPr/>
            <p:nvPr/>
          </p:nvGrpSpPr>
          <p:grpSpPr>
            <a:xfrm>
              <a:off x="757197" y="503583"/>
              <a:ext cx="743004" cy="743004"/>
              <a:chOff x="5207000" y="914400"/>
              <a:chExt cx="1727200" cy="1727200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5207000" y="914400"/>
                <a:ext cx="1727200" cy="172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86400" y="1236207"/>
                <a:ext cx="1219200" cy="1134386"/>
              </a:xfrm>
              <a:prstGeom prst="rect">
                <a:avLst/>
              </a:prstGeom>
            </p:spPr>
          </p:pic>
        </p:grpSp>
        <p:sp>
          <p:nvSpPr>
            <p:cNvPr id="12" name="文本框 11"/>
            <p:cNvSpPr txBox="1"/>
            <p:nvPr/>
          </p:nvSpPr>
          <p:spPr>
            <a:xfrm>
              <a:off x="1685909" y="612697"/>
              <a:ext cx="2886091" cy="5232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请输入标题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69926" y="2617215"/>
            <a:ext cx="7976412" cy="2722005"/>
            <a:chOff x="669926" y="2617215"/>
            <a:chExt cx="7976412" cy="2722005"/>
          </a:xfrm>
        </p:grpSpPr>
        <p:sp>
          <p:nvSpPr>
            <p:cNvPr id="13" name="ïS1ïḋe"/>
            <p:cNvSpPr/>
            <p:nvPr/>
          </p:nvSpPr>
          <p:spPr>
            <a:xfrm>
              <a:off x="669926" y="3173461"/>
              <a:ext cx="2196306" cy="833120"/>
            </a:xfrm>
            <a:prstGeom prst="homePlate">
              <a:avLst>
                <a:gd name="adj" fmla="val 51220"/>
              </a:avLst>
            </a:prstGeom>
            <a:solidFill>
              <a:schemeClr val="bg1">
                <a:lumMod val="9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4" name="iš1íde"/>
            <p:cNvSpPr/>
            <p:nvPr/>
          </p:nvSpPr>
          <p:spPr>
            <a:xfrm>
              <a:off x="2596628" y="3173461"/>
              <a:ext cx="2196306" cy="833120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5" name="îšľïďé"/>
            <p:cNvSpPr/>
            <p:nvPr/>
          </p:nvSpPr>
          <p:spPr>
            <a:xfrm>
              <a:off x="4523330" y="3173461"/>
              <a:ext cx="2196306" cy="833120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6" name="ïş1íḋê"/>
            <p:cNvSpPr/>
            <p:nvPr/>
          </p:nvSpPr>
          <p:spPr>
            <a:xfrm>
              <a:off x="6450032" y="3173461"/>
              <a:ext cx="2196306" cy="833120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1" name="îṩļïḍè"/>
            <p:cNvSpPr/>
            <p:nvPr/>
          </p:nvSpPr>
          <p:spPr bwMode="auto">
            <a:xfrm>
              <a:off x="669926" y="4121022"/>
              <a:ext cx="1865516" cy="1218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Supporting text here.</a:t>
              </a:r>
              <a:endParaRPr lang="en-US" altLang="zh-CN" sz="1100" dirty="0"/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Supporting text here. </a:t>
              </a:r>
              <a:endParaRPr lang="en-US" altLang="zh-CN" sz="1100" dirty="0"/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endParaRPr lang="en-US" altLang="zh-CN" sz="1100" dirty="0"/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……</a:t>
              </a:r>
              <a:endParaRPr lang="zh-CN" altLang="en-US" sz="1100" dirty="0"/>
            </a:p>
          </p:txBody>
        </p:sp>
        <p:sp>
          <p:nvSpPr>
            <p:cNvPr id="22" name="ïṥḷiḑé"/>
            <p:cNvSpPr txBox="1"/>
            <p:nvPr/>
          </p:nvSpPr>
          <p:spPr bwMode="auto">
            <a:xfrm>
              <a:off x="669926" y="2617215"/>
              <a:ext cx="186551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2000" b="1" dirty="0"/>
                <a:t>标题文本预设</a:t>
              </a:r>
              <a:endParaRPr lang="en-US" altLang="zh-CN" sz="2000" b="1" dirty="0"/>
            </a:p>
          </p:txBody>
        </p:sp>
        <p:sp>
          <p:nvSpPr>
            <p:cNvPr id="23" name="íṥḻïde"/>
            <p:cNvSpPr/>
            <p:nvPr/>
          </p:nvSpPr>
          <p:spPr bwMode="auto">
            <a:xfrm>
              <a:off x="2596628" y="4121022"/>
              <a:ext cx="1865516" cy="1218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Supporting text here.</a:t>
              </a:r>
              <a:endParaRPr lang="en-US" altLang="zh-CN" sz="1100" dirty="0"/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Supporting text here. </a:t>
              </a:r>
              <a:endParaRPr lang="en-US" altLang="zh-CN" sz="1100" dirty="0"/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endParaRPr lang="en-US" altLang="zh-CN" sz="1100" dirty="0"/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……</a:t>
              </a:r>
              <a:endParaRPr lang="zh-CN" altLang="en-US" sz="1100" dirty="0"/>
            </a:p>
          </p:txBody>
        </p:sp>
        <p:sp>
          <p:nvSpPr>
            <p:cNvPr id="24" name="ïṥľiďé"/>
            <p:cNvSpPr txBox="1"/>
            <p:nvPr/>
          </p:nvSpPr>
          <p:spPr bwMode="auto">
            <a:xfrm>
              <a:off x="2596628" y="2617215"/>
              <a:ext cx="186551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2000" b="1" dirty="0"/>
                <a:t>标题文本预设</a:t>
              </a:r>
              <a:endParaRPr lang="en-US" altLang="zh-CN" sz="2000" b="1" dirty="0"/>
            </a:p>
          </p:txBody>
        </p:sp>
        <p:sp>
          <p:nvSpPr>
            <p:cNvPr id="25" name="íšliḍê"/>
            <p:cNvSpPr/>
            <p:nvPr/>
          </p:nvSpPr>
          <p:spPr bwMode="auto">
            <a:xfrm>
              <a:off x="4523330" y="4121022"/>
              <a:ext cx="1865516" cy="1218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Supporting text here.</a:t>
              </a:r>
              <a:endParaRPr lang="en-US" altLang="zh-CN" sz="1100" dirty="0"/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Supporting text here. </a:t>
              </a:r>
              <a:endParaRPr lang="en-US" altLang="zh-CN" sz="1100" dirty="0"/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endParaRPr lang="en-US" altLang="zh-CN" sz="1100" dirty="0"/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……</a:t>
              </a:r>
              <a:endParaRPr lang="zh-CN" altLang="en-US" sz="1100" dirty="0"/>
            </a:p>
          </p:txBody>
        </p:sp>
        <p:sp>
          <p:nvSpPr>
            <p:cNvPr id="26" name="íśḻïďè"/>
            <p:cNvSpPr txBox="1"/>
            <p:nvPr/>
          </p:nvSpPr>
          <p:spPr bwMode="auto">
            <a:xfrm>
              <a:off x="4523330" y="2617215"/>
              <a:ext cx="186551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2000" b="1" dirty="0"/>
                <a:t>标题文本预设</a:t>
              </a:r>
              <a:endParaRPr lang="en-US" altLang="zh-CN" sz="2000" b="1" dirty="0"/>
            </a:p>
          </p:txBody>
        </p:sp>
        <p:sp>
          <p:nvSpPr>
            <p:cNvPr id="27" name="îṡḷïḋê"/>
            <p:cNvSpPr/>
            <p:nvPr/>
          </p:nvSpPr>
          <p:spPr bwMode="auto">
            <a:xfrm>
              <a:off x="6450032" y="4121022"/>
              <a:ext cx="1865516" cy="1218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Supporting text here.</a:t>
              </a:r>
              <a:endParaRPr lang="en-US" altLang="zh-CN" sz="1100" dirty="0"/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Supporting text here. </a:t>
              </a:r>
              <a:endParaRPr lang="en-US" altLang="zh-CN" sz="1100" dirty="0"/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endParaRPr lang="en-US" altLang="zh-CN" sz="1100" dirty="0"/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……</a:t>
              </a:r>
              <a:endParaRPr lang="zh-CN" altLang="en-US" sz="1100" dirty="0"/>
            </a:p>
          </p:txBody>
        </p:sp>
        <p:sp>
          <p:nvSpPr>
            <p:cNvPr id="28" name="íṧḷîḓe"/>
            <p:cNvSpPr txBox="1"/>
            <p:nvPr/>
          </p:nvSpPr>
          <p:spPr bwMode="auto">
            <a:xfrm>
              <a:off x="6450032" y="2617215"/>
              <a:ext cx="186551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2000" b="1" dirty="0"/>
                <a:t>标题文本预设</a:t>
              </a:r>
              <a:endParaRPr lang="en-US" altLang="zh-CN" sz="2000" b="1" dirty="0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650162" y="2172675"/>
            <a:ext cx="2864914" cy="4013200"/>
            <a:chOff x="8650162" y="2172675"/>
            <a:chExt cx="2864914" cy="4013200"/>
          </a:xfrm>
        </p:grpSpPr>
        <p:sp>
          <p:nvSpPr>
            <p:cNvPr id="9" name="îṥlíďe"/>
            <p:cNvSpPr/>
            <p:nvPr/>
          </p:nvSpPr>
          <p:spPr>
            <a:xfrm>
              <a:off x="8650162" y="2172675"/>
              <a:ext cx="2864914" cy="2834692"/>
            </a:xfrm>
            <a:prstGeom prst="diamond">
              <a:avLst/>
            </a:prstGeom>
            <a:noFill/>
            <a:ln w="28575">
              <a:solidFill>
                <a:srgbClr val="19B7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29" name="iṣliḓè"/>
            <p:cNvGrpSpPr/>
            <p:nvPr/>
          </p:nvGrpSpPr>
          <p:grpSpPr>
            <a:xfrm>
              <a:off x="8831722" y="5073986"/>
              <a:ext cx="2501794" cy="1111889"/>
              <a:chOff x="673100" y="4103366"/>
              <a:chExt cx="3299436" cy="1111889"/>
            </a:xfrm>
          </p:grpSpPr>
          <p:sp>
            <p:nvSpPr>
              <p:cNvPr id="30" name="ïSľíde"/>
              <p:cNvSpPr/>
              <p:nvPr/>
            </p:nvSpPr>
            <p:spPr bwMode="auto">
              <a:xfrm>
                <a:off x="673100" y="4490964"/>
                <a:ext cx="3299436" cy="724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  <a:endParaRPr lang="en-US" altLang="zh-CN" sz="1100" dirty="0"/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 dirty="0"/>
                  <a:t>……</a:t>
                </a:r>
                <a:endParaRPr lang="en-US" altLang="zh-CN" sz="1100" dirty="0"/>
              </a:p>
            </p:txBody>
          </p:sp>
          <p:sp>
            <p:nvSpPr>
              <p:cNvPr id="31" name="íṣļiḑé"/>
              <p:cNvSpPr txBox="1"/>
              <p:nvPr/>
            </p:nvSpPr>
            <p:spPr bwMode="auto">
              <a:xfrm>
                <a:off x="673100" y="4103366"/>
                <a:ext cx="3299436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zh-CN" altLang="en-US" sz="2000" b="1" dirty="0"/>
                  <a:t>标题文本预设</a:t>
                </a:r>
                <a:endParaRPr lang="en-US" altLang="zh-CN" sz="2000" b="1" dirty="0"/>
              </a:p>
            </p:txBody>
          </p:sp>
        </p:grpSp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83939" y="3035574"/>
              <a:ext cx="1404043" cy="130637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0" y="4014090"/>
            <a:ext cx="12192000" cy="2843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4464991" y="1382642"/>
            <a:ext cx="3262018" cy="4235592"/>
            <a:chOff x="4464991" y="1382642"/>
            <a:chExt cx="3262018" cy="4235592"/>
          </a:xfrm>
        </p:grpSpPr>
        <p:grpSp>
          <p:nvGrpSpPr>
            <p:cNvPr id="7" name="组合 6"/>
            <p:cNvGrpSpPr/>
            <p:nvPr/>
          </p:nvGrpSpPr>
          <p:grpSpPr>
            <a:xfrm>
              <a:off x="4464991" y="1382642"/>
              <a:ext cx="3262018" cy="4235592"/>
              <a:chOff x="945269" y="3240157"/>
              <a:chExt cx="1981132" cy="2572415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1038268" y="4085372"/>
                <a:ext cx="1727200" cy="172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íşľiḋè"/>
              <p:cNvSpPr/>
              <p:nvPr/>
            </p:nvSpPr>
            <p:spPr>
              <a:xfrm>
                <a:off x="945269" y="3387915"/>
                <a:ext cx="1981132" cy="519022"/>
              </a:xfrm>
              <a:prstGeom prst="rect">
                <a:avLst/>
              </a:prstGeom>
              <a:noFill/>
            </p:spPr>
            <p:txBody>
              <a:bodyPr wrap="none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40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请输入标题</a:t>
                </a:r>
                <a:endParaRPr lang="zh-CN" altLang="en-US" sz="40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14" name="直接连接符 13"/>
              <p:cNvCxnSpPr/>
              <p:nvPr/>
            </p:nvCxnSpPr>
            <p:spPr>
              <a:xfrm>
                <a:off x="1164655" y="3240157"/>
                <a:ext cx="1542361" cy="0"/>
              </a:xfrm>
              <a:prstGeom prst="line">
                <a:avLst/>
              </a:prstGeom>
              <a:ln w="38100">
                <a:solidFill>
                  <a:srgbClr val="19B7E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6341" y="3103203"/>
              <a:ext cx="2408544" cy="2265664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38539" y="404193"/>
            <a:ext cx="3814803" cy="743004"/>
            <a:chOff x="538539" y="404193"/>
            <a:chExt cx="3814803" cy="743004"/>
          </a:xfrm>
        </p:grpSpPr>
        <p:grpSp>
          <p:nvGrpSpPr>
            <p:cNvPr id="2" name="组合 1"/>
            <p:cNvGrpSpPr/>
            <p:nvPr/>
          </p:nvGrpSpPr>
          <p:grpSpPr>
            <a:xfrm>
              <a:off x="538539" y="404193"/>
              <a:ext cx="3814803" cy="743004"/>
              <a:chOff x="757197" y="503583"/>
              <a:chExt cx="3814803" cy="743004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757197" y="503583"/>
                <a:ext cx="743004" cy="7430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685909" y="612697"/>
                <a:ext cx="2886091" cy="52322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zh-CN" altLang="en-US" sz="28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请输入标题</a:t>
                </a:r>
                <a:endPara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707" y="523246"/>
              <a:ext cx="580668" cy="546222"/>
            </a:xfrm>
            <a:prstGeom prst="rect">
              <a:avLst/>
            </a:prstGeom>
          </p:spPr>
        </p:pic>
      </p:grpSp>
      <p:cxnSp>
        <p:nvCxnSpPr>
          <p:cNvPr id="11" name="直接连接符 10"/>
          <p:cNvCxnSpPr>
            <a:stCxn id="14" idx="3"/>
            <a:endCxn id="33" idx="1"/>
          </p:cNvCxnSpPr>
          <p:nvPr/>
        </p:nvCxnSpPr>
        <p:spPr>
          <a:xfrm>
            <a:off x="2443033" y="2704235"/>
            <a:ext cx="7305934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组合 47"/>
          <p:cNvGrpSpPr/>
          <p:nvPr/>
        </p:nvGrpSpPr>
        <p:grpSpPr>
          <a:xfrm>
            <a:off x="673100" y="2096095"/>
            <a:ext cx="2323586" cy="3880449"/>
            <a:chOff x="673100" y="2096095"/>
            <a:chExt cx="2323586" cy="3880449"/>
          </a:xfrm>
        </p:grpSpPr>
        <p:sp>
          <p:nvSpPr>
            <p:cNvPr id="13" name="iṡ1ïḑe"/>
            <p:cNvSpPr/>
            <p:nvPr/>
          </p:nvSpPr>
          <p:spPr>
            <a:xfrm>
              <a:off x="1271801" y="2141142"/>
              <a:ext cx="1126185" cy="1126185"/>
            </a:xfrm>
            <a:prstGeom prst="rect">
              <a:avLst/>
            </a:prstGeom>
            <a:solidFill>
              <a:srgbClr val="19B7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ïsḷîdé"/>
            <p:cNvSpPr/>
            <p:nvPr/>
          </p:nvSpPr>
          <p:spPr>
            <a:xfrm>
              <a:off x="1226753" y="2096095"/>
              <a:ext cx="1216280" cy="1216280"/>
            </a:xfrm>
            <a:prstGeom prst="rect">
              <a:avLst/>
            </a:prstGeom>
            <a:noFill/>
            <a:ln w="28575">
              <a:solidFill>
                <a:srgbClr val="19B7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5" name="直接连接符 14"/>
            <p:cNvCxnSpPr/>
            <p:nvPr/>
          </p:nvCxnSpPr>
          <p:spPr>
            <a:xfrm flipV="1">
              <a:off x="1834893" y="3312377"/>
              <a:ext cx="0" cy="551431"/>
            </a:xfrm>
            <a:prstGeom prst="line">
              <a:avLst/>
            </a:prstGeom>
            <a:ln w="28575">
              <a:solidFill>
                <a:srgbClr val="19B7ED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išḷîďè"/>
            <p:cNvSpPr txBox="1"/>
            <p:nvPr/>
          </p:nvSpPr>
          <p:spPr>
            <a:xfrm flipH="1">
              <a:off x="673100" y="5377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text……</a:t>
              </a:r>
              <a:endParaRPr lang="en-US" altLang="zh-CN" sz="1100" dirty="0"/>
            </a:p>
          </p:txBody>
        </p:sp>
        <p:sp>
          <p:nvSpPr>
            <p:cNvPr id="18" name="îṡľîde"/>
            <p:cNvSpPr txBox="1"/>
            <p:nvPr/>
          </p:nvSpPr>
          <p:spPr>
            <a:xfrm flipH="1">
              <a:off x="673100" y="4639216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text……</a:t>
              </a:r>
              <a:endParaRPr lang="en-US" altLang="zh-CN" sz="1100" dirty="0"/>
            </a:p>
          </p:txBody>
        </p:sp>
        <p:sp>
          <p:nvSpPr>
            <p:cNvPr id="19" name="ïSḷïḑê"/>
            <p:cNvSpPr/>
            <p:nvPr/>
          </p:nvSpPr>
          <p:spPr>
            <a:xfrm flipH="1">
              <a:off x="673100" y="4043113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2000" b="1" i="1" dirty="0"/>
                <a:t>标题文本预设</a:t>
              </a:r>
              <a:endParaRPr lang="zh-CN" altLang="en-US" sz="2000" b="1" i="1" dirty="0"/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673709" y="5307880"/>
              <a:ext cx="2248852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图片 4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5082" y="2217681"/>
              <a:ext cx="968764" cy="973108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6354576" y="2096095"/>
            <a:ext cx="2323586" cy="3880449"/>
            <a:chOff x="6354576" y="2096095"/>
            <a:chExt cx="2323586" cy="3880449"/>
          </a:xfrm>
        </p:grpSpPr>
        <p:sp>
          <p:nvSpPr>
            <p:cNvPr id="24" name="ïSļíḋé"/>
            <p:cNvSpPr/>
            <p:nvPr/>
          </p:nvSpPr>
          <p:spPr>
            <a:xfrm>
              <a:off x="6953276" y="2141142"/>
              <a:ext cx="1126185" cy="1126185"/>
            </a:xfrm>
            <a:prstGeom prst="rect">
              <a:avLst/>
            </a:prstGeom>
            <a:solidFill>
              <a:srgbClr val="19B7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is1ïḓê"/>
            <p:cNvSpPr/>
            <p:nvPr/>
          </p:nvSpPr>
          <p:spPr>
            <a:xfrm>
              <a:off x="6908228" y="2096095"/>
              <a:ext cx="1216280" cy="1216280"/>
            </a:xfrm>
            <a:prstGeom prst="rect">
              <a:avLst/>
            </a:prstGeom>
            <a:noFill/>
            <a:ln w="28575">
              <a:solidFill>
                <a:srgbClr val="19B7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7" name="直接连接符 26"/>
            <p:cNvCxnSpPr/>
            <p:nvPr/>
          </p:nvCxnSpPr>
          <p:spPr>
            <a:xfrm flipV="1">
              <a:off x="7516368" y="3312377"/>
              <a:ext cx="0" cy="551431"/>
            </a:xfrm>
            <a:prstGeom prst="line">
              <a:avLst/>
            </a:prstGeom>
            <a:ln w="28575">
              <a:solidFill>
                <a:srgbClr val="19B7ED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ísḷiḑe"/>
            <p:cNvSpPr txBox="1"/>
            <p:nvPr/>
          </p:nvSpPr>
          <p:spPr>
            <a:xfrm flipH="1">
              <a:off x="6354576" y="5377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text……</a:t>
              </a:r>
              <a:endParaRPr lang="en-US" altLang="zh-CN" sz="1100" dirty="0"/>
            </a:p>
          </p:txBody>
        </p:sp>
        <p:sp>
          <p:nvSpPr>
            <p:cNvPr id="29" name="íṡlïḍé"/>
            <p:cNvSpPr txBox="1"/>
            <p:nvPr/>
          </p:nvSpPr>
          <p:spPr>
            <a:xfrm flipH="1">
              <a:off x="6354576" y="4639216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text……</a:t>
              </a:r>
              <a:endParaRPr lang="en-US" altLang="zh-CN" sz="1100" dirty="0"/>
            </a:p>
          </p:txBody>
        </p:sp>
        <p:sp>
          <p:nvSpPr>
            <p:cNvPr id="30" name="î$ľíḓé"/>
            <p:cNvSpPr/>
            <p:nvPr/>
          </p:nvSpPr>
          <p:spPr>
            <a:xfrm flipH="1">
              <a:off x="6354576" y="4043113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2000" b="1" i="1" dirty="0"/>
                <a:t>标题文本预设</a:t>
              </a:r>
              <a:endParaRPr lang="zh-CN" altLang="en-US" sz="2000" b="1" i="1" dirty="0"/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6355185" y="5307880"/>
              <a:ext cx="2248852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4" name="图片 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7809" y="2204939"/>
              <a:ext cx="1073253" cy="998592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9195314" y="2096095"/>
            <a:ext cx="2323586" cy="3142361"/>
            <a:chOff x="9195314" y="2096095"/>
            <a:chExt cx="2323586" cy="3142361"/>
          </a:xfrm>
        </p:grpSpPr>
        <p:sp>
          <p:nvSpPr>
            <p:cNvPr id="32" name="iṧḷïḓe"/>
            <p:cNvSpPr/>
            <p:nvPr/>
          </p:nvSpPr>
          <p:spPr>
            <a:xfrm>
              <a:off x="9794015" y="2141142"/>
              <a:ext cx="1126185" cy="112618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íṩḷîḓè"/>
            <p:cNvSpPr/>
            <p:nvPr/>
          </p:nvSpPr>
          <p:spPr>
            <a:xfrm>
              <a:off x="9748967" y="2096095"/>
              <a:ext cx="1216280" cy="1216280"/>
            </a:xfrm>
            <a:prstGeom prst="rect">
              <a:avLst/>
            </a:prstGeom>
            <a:noFill/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4" name="直接连接符 33"/>
            <p:cNvCxnSpPr/>
            <p:nvPr/>
          </p:nvCxnSpPr>
          <p:spPr>
            <a:xfrm flipV="1">
              <a:off x="10357107" y="3312377"/>
              <a:ext cx="0" cy="551431"/>
            </a:xfrm>
            <a:prstGeom prst="line">
              <a:avLst/>
            </a:prstGeom>
            <a:ln w="28575">
              <a:solidFill>
                <a:schemeClr val="bg1">
                  <a:lumMod val="9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iṩľîḓe"/>
            <p:cNvGrpSpPr/>
            <p:nvPr/>
          </p:nvGrpSpPr>
          <p:grpSpPr>
            <a:xfrm>
              <a:off x="9195314" y="4043113"/>
              <a:ext cx="2323586" cy="1195343"/>
              <a:chOff x="8482962" y="3667977"/>
              <a:chExt cx="2323586" cy="1195343"/>
            </a:xfrm>
          </p:grpSpPr>
          <p:sp>
            <p:nvSpPr>
              <p:cNvPr id="37" name="íŝľíďê"/>
              <p:cNvSpPr txBox="1"/>
              <p:nvPr/>
            </p:nvSpPr>
            <p:spPr>
              <a:xfrm flipH="1">
                <a:off x="8482962" y="4264080"/>
                <a:ext cx="2323586" cy="59924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  <a:endParaRPr lang="en-US" altLang="zh-CN" sz="1100" dirty="0"/>
              </a:p>
            </p:txBody>
          </p:sp>
          <p:sp>
            <p:nvSpPr>
              <p:cNvPr id="38" name="î$ļîḋé"/>
              <p:cNvSpPr/>
              <p:nvPr/>
            </p:nvSpPr>
            <p:spPr>
              <a:xfrm flipH="1">
                <a:off x="8482962" y="3667977"/>
                <a:ext cx="2323586" cy="507831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zh-CN" altLang="en-US" sz="2000" b="1" i="1" dirty="0"/>
                  <a:t>标题文本预设</a:t>
                </a:r>
                <a:endParaRPr lang="zh-CN" altLang="en-US" sz="2000" b="1" i="1" dirty="0"/>
              </a:p>
            </p:txBody>
          </p:sp>
        </p:grpSp>
        <p:pic>
          <p:nvPicPr>
            <p:cNvPr id="45" name="图片 4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5049" y="2199442"/>
              <a:ext cx="1073253" cy="1009586"/>
            </a:xfrm>
            <a:prstGeom prst="rect">
              <a:avLst/>
            </a:prstGeom>
          </p:spPr>
        </p:pic>
      </p:grpSp>
      <p:grpSp>
        <p:nvGrpSpPr>
          <p:cNvPr id="47" name="组合 46"/>
          <p:cNvGrpSpPr/>
          <p:nvPr/>
        </p:nvGrpSpPr>
        <p:grpSpPr>
          <a:xfrm>
            <a:off x="3513838" y="2096095"/>
            <a:ext cx="2323586" cy="3142361"/>
            <a:chOff x="3513838" y="2096095"/>
            <a:chExt cx="2323586" cy="3142361"/>
          </a:xfrm>
        </p:grpSpPr>
        <p:sp>
          <p:nvSpPr>
            <p:cNvPr id="21" name="iṥ1iḓê"/>
            <p:cNvSpPr txBox="1"/>
            <p:nvPr/>
          </p:nvSpPr>
          <p:spPr>
            <a:xfrm flipH="1">
              <a:off x="3513838" y="4639216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text……</a:t>
              </a:r>
              <a:endParaRPr lang="en-US" altLang="zh-CN" sz="1100" dirty="0"/>
            </a:p>
          </p:txBody>
        </p:sp>
        <p:sp>
          <p:nvSpPr>
            <p:cNvPr id="22" name="ïsľîḓê"/>
            <p:cNvSpPr/>
            <p:nvPr/>
          </p:nvSpPr>
          <p:spPr>
            <a:xfrm flipH="1">
              <a:off x="3513838" y="4043113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2000" b="1" i="1" dirty="0"/>
                <a:t>标题文本预设</a:t>
              </a:r>
              <a:endParaRPr lang="zh-CN" altLang="en-US" sz="2000" b="1" i="1" dirty="0"/>
            </a:p>
          </p:txBody>
        </p:sp>
        <p:grpSp>
          <p:nvGrpSpPr>
            <p:cNvPr id="23" name="íṥ1ïḍê"/>
            <p:cNvGrpSpPr/>
            <p:nvPr/>
          </p:nvGrpSpPr>
          <p:grpSpPr>
            <a:xfrm>
              <a:off x="4067490" y="2096095"/>
              <a:ext cx="1216280" cy="1767713"/>
              <a:chOff x="4315595" y="1720959"/>
              <a:chExt cx="1216280" cy="1767713"/>
            </a:xfrm>
          </p:grpSpPr>
          <p:sp>
            <p:nvSpPr>
              <p:cNvPr id="39" name="iSḷïḋé"/>
              <p:cNvSpPr/>
              <p:nvPr/>
            </p:nvSpPr>
            <p:spPr>
              <a:xfrm>
                <a:off x="4360644" y="1766006"/>
                <a:ext cx="1126185" cy="112618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0" name="íṩľîḍè"/>
              <p:cNvSpPr/>
              <p:nvPr/>
            </p:nvSpPr>
            <p:spPr>
              <a:xfrm>
                <a:off x="4315595" y="1720959"/>
                <a:ext cx="1216280" cy="1216280"/>
              </a:xfrm>
              <a:prstGeom prst="rect">
                <a:avLst/>
              </a:prstGeom>
              <a:noFill/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42" name="直接连接符 41"/>
              <p:cNvCxnSpPr/>
              <p:nvPr/>
            </p:nvCxnSpPr>
            <p:spPr>
              <a:xfrm flipV="1">
                <a:off x="4923736" y="2937241"/>
                <a:ext cx="0" cy="551431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6" name="图片 4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8305" y="2189930"/>
              <a:ext cx="992438" cy="1024305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38539" y="404193"/>
            <a:ext cx="3814803" cy="743004"/>
            <a:chOff x="538539" y="404193"/>
            <a:chExt cx="3814803" cy="743004"/>
          </a:xfrm>
        </p:grpSpPr>
        <p:grpSp>
          <p:nvGrpSpPr>
            <p:cNvPr id="2" name="组合 1"/>
            <p:cNvGrpSpPr/>
            <p:nvPr/>
          </p:nvGrpSpPr>
          <p:grpSpPr>
            <a:xfrm>
              <a:off x="538539" y="404193"/>
              <a:ext cx="3814803" cy="743004"/>
              <a:chOff x="757197" y="503583"/>
              <a:chExt cx="3814803" cy="743004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757197" y="503583"/>
                <a:ext cx="743004" cy="7430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685909" y="612697"/>
                <a:ext cx="2886091" cy="52322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zh-CN" altLang="en-US" sz="28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请输入标题</a:t>
                </a:r>
                <a:endPara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707" y="523246"/>
              <a:ext cx="580668" cy="546222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780273" y="2045640"/>
            <a:ext cx="10653628" cy="3514065"/>
            <a:chOff x="780273" y="2115978"/>
            <a:chExt cx="10653628" cy="3514065"/>
          </a:xfrm>
        </p:grpSpPr>
        <p:sp>
          <p:nvSpPr>
            <p:cNvPr id="37" name="íšļîdè"/>
            <p:cNvSpPr/>
            <p:nvPr/>
          </p:nvSpPr>
          <p:spPr bwMode="auto">
            <a:xfrm>
              <a:off x="4911022" y="3241312"/>
              <a:ext cx="1283781" cy="1282447"/>
            </a:xfrm>
            <a:custGeom>
              <a:avLst/>
              <a:gdLst>
                <a:gd name="T0" fmla="*/ 523 w 523"/>
                <a:gd name="T1" fmla="*/ 253 h 522"/>
                <a:gd name="T2" fmla="*/ 523 w 523"/>
                <a:gd name="T3" fmla="*/ 253 h 522"/>
                <a:gd name="T4" fmla="*/ 489 w 523"/>
                <a:gd name="T5" fmla="*/ 132 h 522"/>
                <a:gd name="T6" fmla="*/ 489 w 523"/>
                <a:gd name="T7" fmla="*/ 132 h 522"/>
                <a:gd name="T8" fmla="*/ 262 w 523"/>
                <a:gd name="T9" fmla="*/ 0 h 522"/>
                <a:gd name="T10" fmla="*/ 0 w 523"/>
                <a:gd name="T11" fmla="*/ 261 h 522"/>
                <a:gd name="T12" fmla="*/ 0 w 523"/>
                <a:gd name="T13" fmla="*/ 264 h 522"/>
                <a:gd name="T14" fmla="*/ 133 w 523"/>
                <a:gd name="T15" fmla="*/ 488 h 522"/>
                <a:gd name="T16" fmla="*/ 256 w 523"/>
                <a:gd name="T17" fmla="*/ 522 h 522"/>
                <a:gd name="T18" fmla="*/ 262 w 523"/>
                <a:gd name="T19" fmla="*/ 522 h 522"/>
                <a:gd name="T20" fmla="*/ 262 w 523"/>
                <a:gd name="T21" fmla="*/ 522 h 522"/>
                <a:gd name="T22" fmla="*/ 267 w 523"/>
                <a:gd name="T23" fmla="*/ 522 h 522"/>
                <a:gd name="T24" fmla="*/ 391 w 523"/>
                <a:gd name="T25" fmla="*/ 488 h 522"/>
                <a:gd name="T26" fmla="*/ 267 w 523"/>
                <a:gd name="T27" fmla="*/ 455 h 522"/>
                <a:gd name="T28" fmla="*/ 262 w 523"/>
                <a:gd name="T29" fmla="*/ 455 h 522"/>
                <a:gd name="T30" fmla="*/ 262 w 523"/>
                <a:gd name="T31" fmla="*/ 455 h 522"/>
                <a:gd name="T32" fmla="*/ 256 w 523"/>
                <a:gd name="T33" fmla="*/ 455 h 522"/>
                <a:gd name="T34" fmla="*/ 68 w 523"/>
                <a:gd name="T35" fmla="*/ 264 h 522"/>
                <a:gd name="T36" fmla="*/ 68 w 523"/>
                <a:gd name="T37" fmla="*/ 261 h 522"/>
                <a:gd name="T38" fmla="*/ 262 w 523"/>
                <a:gd name="T39" fmla="*/ 67 h 522"/>
                <a:gd name="T40" fmla="*/ 455 w 523"/>
                <a:gd name="T41" fmla="*/ 253 h 522"/>
                <a:gd name="T42" fmla="*/ 455 w 523"/>
                <a:gd name="T43" fmla="*/ 253 h 522"/>
                <a:gd name="T44" fmla="*/ 455 w 523"/>
                <a:gd name="T45" fmla="*/ 261 h 522"/>
                <a:gd name="T46" fmla="*/ 455 w 523"/>
                <a:gd name="T47" fmla="*/ 264 h 522"/>
                <a:gd name="T48" fmla="*/ 523 w 523"/>
                <a:gd name="T49" fmla="*/ 264 h 522"/>
                <a:gd name="T50" fmla="*/ 523 w 523"/>
                <a:gd name="T51" fmla="*/ 261 h 522"/>
                <a:gd name="T52" fmla="*/ 523 w 523"/>
                <a:gd name="T53" fmla="*/ 253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23" h="522">
                  <a:moveTo>
                    <a:pt x="523" y="253"/>
                  </a:moveTo>
                  <a:cubicBezTo>
                    <a:pt x="523" y="253"/>
                    <a:pt x="523" y="253"/>
                    <a:pt x="523" y="253"/>
                  </a:cubicBezTo>
                  <a:cubicBezTo>
                    <a:pt x="522" y="209"/>
                    <a:pt x="510" y="168"/>
                    <a:pt x="489" y="132"/>
                  </a:cubicBezTo>
                  <a:cubicBezTo>
                    <a:pt x="489" y="132"/>
                    <a:pt x="489" y="132"/>
                    <a:pt x="489" y="132"/>
                  </a:cubicBezTo>
                  <a:cubicBezTo>
                    <a:pt x="444" y="53"/>
                    <a:pt x="359" y="0"/>
                    <a:pt x="262" y="0"/>
                  </a:cubicBezTo>
                  <a:cubicBezTo>
                    <a:pt x="117" y="0"/>
                    <a:pt x="0" y="117"/>
                    <a:pt x="0" y="261"/>
                  </a:cubicBezTo>
                  <a:cubicBezTo>
                    <a:pt x="0" y="262"/>
                    <a:pt x="0" y="263"/>
                    <a:pt x="0" y="264"/>
                  </a:cubicBezTo>
                  <a:cubicBezTo>
                    <a:pt x="1" y="360"/>
                    <a:pt x="55" y="444"/>
                    <a:pt x="133" y="488"/>
                  </a:cubicBezTo>
                  <a:cubicBezTo>
                    <a:pt x="169" y="509"/>
                    <a:pt x="211" y="521"/>
                    <a:pt x="256" y="522"/>
                  </a:cubicBezTo>
                  <a:cubicBezTo>
                    <a:pt x="258" y="522"/>
                    <a:pt x="260" y="522"/>
                    <a:pt x="262" y="522"/>
                  </a:cubicBezTo>
                  <a:cubicBezTo>
                    <a:pt x="262" y="522"/>
                    <a:pt x="262" y="522"/>
                    <a:pt x="262" y="522"/>
                  </a:cubicBezTo>
                  <a:cubicBezTo>
                    <a:pt x="264" y="522"/>
                    <a:pt x="265" y="522"/>
                    <a:pt x="267" y="522"/>
                  </a:cubicBezTo>
                  <a:cubicBezTo>
                    <a:pt x="312" y="521"/>
                    <a:pt x="354" y="509"/>
                    <a:pt x="391" y="488"/>
                  </a:cubicBezTo>
                  <a:cubicBezTo>
                    <a:pt x="354" y="468"/>
                    <a:pt x="312" y="455"/>
                    <a:pt x="267" y="455"/>
                  </a:cubicBezTo>
                  <a:cubicBezTo>
                    <a:pt x="265" y="455"/>
                    <a:pt x="264" y="455"/>
                    <a:pt x="262" y="455"/>
                  </a:cubicBezTo>
                  <a:cubicBezTo>
                    <a:pt x="262" y="455"/>
                    <a:pt x="262" y="455"/>
                    <a:pt x="262" y="455"/>
                  </a:cubicBezTo>
                  <a:cubicBezTo>
                    <a:pt x="260" y="455"/>
                    <a:pt x="258" y="455"/>
                    <a:pt x="256" y="455"/>
                  </a:cubicBezTo>
                  <a:cubicBezTo>
                    <a:pt x="153" y="452"/>
                    <a:pt x="70" y="368"/>
                    <a:pt x="68" y="264"/>
                  </a:cubicBezTo>
                  <a:cubicBezTo>
                    <a:pt x="68" y="263"/>
                    <a:pt x="68" y="262"/>
                    <a:pt x="68" y="261"/>
                  </a:cubicBezTo>
                  <a:cubicBezTo>
                    <a:pt x="68" y="154"/>
                    <a:pt x="155" y="67"/>
                    <a:pt x="262" y="67"/>
                  </a:cubicBezTo>
                  <a:cubicBezTo>
                    <a:pt x="366" y="67"/>
                    <a:pt x="451" y="150"/>
                    <a:pt x="455" y="253"/>
                  </a:cubicBezTo>
                  <a:cubicBezTo>
                    <a:pt x="455" y="253"/>
                    <a:pt x="455" y="253"/>
                    <a:pt x="455" y="253"/>
                  </a:cubicBezTo>
                  <a:cubicBezTo>
                    <a:pt x="455" y="256"/>
                    <a:pt x="455" y="258"/>
                    <a:pt x="455" y="261"/>
                  </a:cubicBezTo>
                  <a:cubicBezTo>
                    <a:pt x="455" y="262"/>
                    <a:pt x="455" y="263"/>
                    <a:pt x="455" y="264"/>
                  </a:cubicBezTo>
                  <a:cubicBezTo>
                    <a:pt x="523" y="264"/>
                    <a:pt x="523" y="264"/>
                    <a:pt x="523" y="264"/>
                  </a:cubicBezTo>
                  <a:cubicBezTo>
                    <a:pt x="523" y="263"/>
                    <a:pt x="523" y="262"/>
                    <a:pt x="523" y="261"/>
                  </a:cubicBezTo>
                  <a:cubicBezTo>
                    <a:pt x="523" y="258"/>
                    <a:pt x="523" y="256"/>
                    <a:pt x="523" y="25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10" name="îšlide"/>
            <p:cNvSpPr/>
            <p:nvPr/>
          </p:nvSpPr>
          <p:spPr bwMode="auto">
            <a:xfrm>
              <a:off x="3657903" y="4346263"/>
              <a:ext cx="2536900" cy="1283780"/>
            </a:xfrm>
            <a:custGeom>
              <a:avLst/>
              <a:gdLst>
                <a:gd name="T0" fmla="*/ 902 w 1034"/>
                <a:gd name="T1" fmla="*/ 34 h 523"/>
                <a:gd name="T2" fmla="*/ 778 w 1034"/>
                <a:gd name="T3" fmla="*/ 1 h 523"/>
                <a:gd name="T4" fmla="*/ 773 w 1034"/>
                <a:gd name="T5" fmla="*/ 0 h 523"/>
                <a:gd name="T6" fmla="*/ 773 w 1034"/>
                <a:gd name="T7" fmla="*/ 68 h 523"/>
                <a:gd name="T8" fmla="*/ 778 w 1034"/>
                <a:gd name="T9" fmla="*/ 68 h 523"/>
                <a:gd name="T10" fmla="*/ 966 w 1034"/>
                <a:gd name="T11" fmla="*/ 262 h 523"/>
                <a:gd name="T12" fmla="*/ 773 w 1034"/>
                <a:gd name="T13" fmla="*/ 456 h 523"/>
                <a:gd name="T14" fmla="*/ 773 w 1034"/>
                <a:gd name="T15" fmla="*/ 456 h 523"/>
                <a:gd name="T16" fmla="*/ 773 w 1034"/>
                <a:gd name="T17" fmla="*/ 456 h 523"/>
                <a:gd name="T18" fmla="*/ 773 w 1034"/>
                <a:gd name="T19" fmla="*/ 456 h 523"/>
                <a:gd name="T20" fmla="*/ 579 w 1034"/>
                <a:gd name="T21" fmla="*/ 269 h 523"/>
                <a:gd name="T22" fmla="*/ 579 w 1034"/>
                <a:gd name="T23" fmla="*/ 269 h 523"/>
                <a:gd name="T24" fmla="*/ 579 w 1034"/>
                <a:gd name="T25" fmla="*/ 262 h 523"/>
                <a:gd name="T26" fmla="*/ 579 w 1034"/>
                <a:gd name="T27" fmla="*/ 255 h 523"/>
                <a:gd name="T28" fmla="*/ 579 w 1034"/>
                <a:gd name="T29" fmla="*/ 254 h 523"/>
                <a:gd name="T30" fmla="*/ 453 w 1034"/>
                <a:gd name="T31" fmla="*/ 133 h 523"/>
                <a:gd name="T32" fmla="*/ 0 w 1034"/>
                <a:gd name="T33" fmla="*/ 133 h 523"/>
                <a:gd name="T34" fmla="*/ 0 w 1034"/>
                <a:gd name="T35" fmla="*/ 197 h 523"/>
                <a:gd name="T36" fmla="*/ 454 w 1034"/>
                <a:gd name="T37" fmla="*/ 197 h 523"/>
                <a:gd name="T38" fmla="*/ 511 w 1034"/>
                <a:gd name="T39" fmla="*/ 255 h 523"/>
                <a:gd name="T40" fmla="*/ 511 w 1034"/>
                <a:gd name="T41" fmla="*/ 256 h 523"/>
                <a:gd name="T42" fmla="*/ 511 w 1034"/>
                <a:gd name="T43" fmla="*/ 262 h 523"/>
                <a:gd name="T44" fmla="*/ 511 w 1034"/>
                <a:gd name="T45" fmla="*/ 268 h 523"/>
                <a:gd name="T46" fmla="*/ 545 w 1034"/>
                <a:gd name="T47" fmla="*/ 391 h 523"/>
                <a:gd name="T48" fmla="*/ 773 w 1034"/>
                <a:gd name="T49" fmla="*/ 523 h 523"/>
                <a:gd name="T50" fmla="*/ 773 w 1034"/>
                <a:gd name="T51" fmla="*/ 523 h 523"/>
                <a:gd name="T52" fmla="*/ 773 w 1034"/>
                <a:gd name="T53" fmla="*/ 523 h 523"/>
                <a:gd name="T54" fmla="*/ 773 w 1034"/>
                <a:gd name="T55" fmla="*/ 523 h 523"/>
                <a:gd name="T56" fmla="*/ 1034 w 1034"/>
                <a:gd name="T57" fmla="*/ 262 h 523"/>
                <a:gd name="T58" fmla="*/ 902 w 1034"/>
                <a:gd name="T59" fmla="*/ 34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34" h="523">
                  <a:moveTo>
                    <a:pt x="902" y="34"/>
                  </a:moveTo>
                  <a:cubicBezTo>
                    <a:pt x="865" y="14"/>
                    <a:pt x="823" y="1"/>
                    <a:pt x="778" y="1"/>
                  </a:cubicBezTo>
                  <a:cubicBezTo>
                    <a:pt x="776" y="0"/>
                    <a:pt x="775" y="0"/>
                    <a:pt x="773" y="0"/>
                  </a:cubicBezTo>
                  <a:cubicBezTo>
                    <a:pt x="773" y="68"/>
                    <a:pt x="773" y="68"/>
                    <a:pt x="773" y="68"/>
                  </a:cubicBezTo>
                  <a:cubicBezTo>
                    <a:pt x="775" y="68"/>
                    <a:pt x="776" y="68"/>
                    <a:pt x="778" y="68"/>
                  </a:cubicBezTo>
                  <a:cubicBezTo>
                    <a:pt x="883" y="71"/>
                    <a:pt x="966" y="157"/>
                    <a:pt x="966" y="262"/>
                  </a:cubicBezTo>
                  <a:cubicBezTo>
                    <a:pt x="966" y="369"/>
                    <a:pt x="880" y="455"/>
                    <a:pt x="773" y="456"/>
                  </a:cubicBezTo>
                  <a:cubicBezTo>
                    <a:pt x="773" y="456"/>
                    <a:pt x="773" y="456"/>
                    <a:pt x="773" y="456"/>
                  </a:cubicBezTo>
                  <a:cubicBezTo>
                    <a:pt x="773" y="456"/>
                    <a:pt x="773" y="456"/>
                    <a:pt x="773" y="456"/>
                  </a:cubicBezTo>
                  <a:cubicBezTo>
                    <a:pt x="773" y="456"/>
                    <a:pt x="773" y="456"/>
                    <a:pt x="773" y="456"/>
                  </a:cubicBezTo>
                  <a:cubicBezTo>
                    <a:pt x="668" y="456"/>
                    <a:pt x="583" y="373"/>
                    <a:pt x="579" y="269"/>
                  </a:cubicBezTo>
                  <a:cubicBezTo>
                    <a:pt x="579" y="269"/>
                    <a:pt x="579" y="269"/>
                    <a:pt x="579" y="269"/>
                  </a:cubicBezTo>
                  <a:cubicBezTo>
                    <a:pt x="579" y="266"/>
                    <a:pt x="579" y="264"/>
                    <a:pt x="579" y="262"/>
                  </a:cubicBezTo>
                  <a:cubicBezTo>
                    <a:pt x="579" y="260"/>
                    <a:pt x="579" y="257"/>
                    <a:pt x="579" y="255"/>
                  </a:cubicBezTo>
                  <a:cubicBezTo>
                    <a:pt x="579" y="255"/>
                    <a:pt x="579" y="254"/>
                    <a:pt x="579" y="254"/>
                  </a:cubicBezTo>
                  <a:cubicBezTo>
                    <a:pt x="577" y="186"/>
                    <a:pt x="521" y="133"/>
                    <a:pt x="453" y="133"/>
                  </a:cubicBezTo>
                  <a:cubicBezTo>
                    <a:pt x="376" y="133"/>
                    <a:pt x="152" y="133"/>
                    <a:pt x="0" y="133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454" y="197"/>
                    <a:pt x="454" y="197"/>
                    <a:pt x="454" y="197"/>
                  </a:cubicBezTo>
                  <a:cubicBezTo>
                    <a:pt x="486" y="197"/>
                    <a:pt x="512" y="223"/>
                    <a:pt x="511" y="255"/>
                  </a:cubicBezTo>
                  <a:cubicBezTo>
                    <a:pt x="511" y="256"/>
                    <a:pt x="511" y="256"/>
                    <a:pt x="511" y="256"/>
                  </a:cubicBezTo>
                  <a:cubicBezTo>
                    <a:pt x="511" y="258"/>
                    <a:pt x="511" y="260"/>
                    <a:pt x="511" y="262"/>
                  </a:cubicBezTo>
                  <a:cubicBezTo>
                    <a:pt x="511" y="264"/>
                    <a:pt x="511" y="266"/>
                    <a:pt x="511" y="268"/>
                  </a:cubicBezTo>
                  <a:cubicBezTo>
                    <a:pt x="512" y="313"/>
                    <a:pt x="525" y="355"/>
                    <a:pt x="545" y="391"/>
                  </a:cubicBezTo>
                  <a:cubicBezTo>
                    <a:pt x="590" y="470"/>
                    <a:pt x="675" y="523"/>
                    <a:pt x="773" y="523"/>
                  </a:cubicBezTo>
                  <a:cubicBezTo>
                    <a:pt x="773" y="523"/>
                    <a:pt x="773" y="523"/>
                    <a:pt x="773" y="523"/>
                  </a:cubicBezTo>
                  <a:cubicBezTo>
                    <a:pt x="773" y="523"/>
                    <a:pt x="773" y="523"/>
                    <a:pt x="773" y="523"/>
                  </a:cubicBezTo>
                  <a:cubicBezTo>
                    <a:pt x="773" y="523"/>
                    <a:pt x="773" y="523"/>
                    <a:pt x="773" y="523"/>
                  </a:cubicBezTo>
                  <a:cubicBezTo>
                    <a:pt x="917" y="523"/>
                    <a:pt x="1034" y="406"/>
                    <a:pt x="1034" y="262"/>
                  </a:cubicBezTo>
                  <a:cubicBezTo>
                    <a:pt x="1034" y="164"/>
                    <a:pt x="981" y="79"/>
                    <a:pt x="902" y="3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11" name="íSļïďê"/>
            <p:cNvSpPr/>
            <p:nvPr/>
          </p:nvSpPr>
          <p:spPr>
            <a:xfrm rot="16200000" flipH="1">
              <a:off x="3226219" y="4552978"/>
              <a:ext cx="469570" cy="404802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47500" lnSpcReduction="20000"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15" name="iŝ1îḓé"/>
            <p:cNvGrpSpPr/>
            <p:nvPr/>
          </p:nvGrpSpPr>
          <p:grpSpPr>
            <a:xfrm>
              <a:off x="6037691" y="2115978"/>
              <a:ext cx="2895706" cy="1281114"/>
              <a:chOff x="6037691" y="1881518"/>
              <a:chExt cx="2895706" cy="1281114"/>
            </a:xfrm>
          </p:grpSpPr>
          <p:sp>
            <p:nvSpPr>
              <p:cNvPr id="32" name="îṧľïḑé"/>
              <p:cNvSpPr/>
              <p:nvPr/>
            </p:nvSpPr>
            <p:spPr bwMode="auto">
              <a:xfrm>
                <a:off x="6037691" y="1881518"/>
                <a:ext cx="639891" cy="1281114"/>
              </a:xfrm>
              <a:custGeom>
                <a:avLst/>
                <a:gdLst>
                  <a:gd name="T0" fmla="*/ 0 w 261"/>
                  <a:gd name="T1" fmla="*/ 261 h 522"/>
                  <a:gd name="T2" fmla="*/ 132 w 261"/>
                  <a:gd name="T3" fmla="*/ 489 h 522"/>
                  <a:gd name="T4" fmla="*/ 133 w 261"/>
                  <a:gd name="T5" fmla="*/ 489 h 522"/>
                  <a:gd name="T6" fmla="*/ 159 w 261"/>
                  <a:gd name="T7" fmla="*/ 502 h 522"/>
                  <a:gd name="T8" fmla="*/ 256 w 261"/>
                  <a:gd name="T9" fmla="*/ 522 h 522"/>
                  <a:gd name="T10" fmla="*/ 261 w 261"/>
                  <a:gd name="T11" fmla="*/ 522 h 522"/>
                  <a:gd name="T12" fmla="*/ 261 w 261"/>
                  <a:gd name="T13" fmla="*/ 455 h 522"/>
                  <a:gd name="T14" fmla="*/ 256 w 261"/>
                  <a:gd name="T15" fmla="*/ 455 h 522"/>
                  <a:gd name="T16" fmla="*/ 256 w 261"/>
                  <a:gd name="T17" fmla="*/ 455 h 522"/>
                  <a:gd name="T18" fmla="*/ 68 w 261"/>
                  <a:gd name="T19" fmla="*/ 252 h 522"/>
                  <a:gd name="T20" fmla="*/ 254 w 261"/>
                  <a:gd name="T21" fmla="*/ 68 h 522"/>
                  <a:gd name="T22" fmla="*/ 261 w 261"/>
                  <a:gd name="T23" fmla="*/ 68 h 522"/>
                  <a:gd name="T24" fmla="*/ 261 w 261"/>
                  <a:gd name="T25" fmla="*/ 0 h 522"/>
                  <a:gd name="T26" fmla="*/ 0 w 261"/>
                  <a:gd name="T27" fmla="*/ 261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1" h="522">
                    <a:moveTo>
                      <a:pt x="0" y="261"/>
                    </a:moveTo>
                    <a:cubicBezTo>
                      <a:pt x="0" y="359"/>
                      <a:pt x="53" y="444"/>
                      <a:pt x="132" y="489"/>
                    </a:cubicBezTo>
                    <a:cubicBezTo>
                      <a:pt x="132" y="489"/>
                      <a:pt x="132" y="489"/>
                      <a:pt x="133" y="489"/>
                    </a:cubicBezTo>
                    <a:cubicBezTo>
                      <a:pt x="141" y="493"/>
                      <a:pt x="150" y="498"/>
                      <a:pt x="159" y="502"/>
                    </a:cubicBezTo>
                    <a:cubicBezTo>
                      <a:pt x="189" y="514"/>
                      <a:pt x="222" y="522"/>
                      <a:pt x="256" y="522"/>
                    </a:cubicBezTo>
                    <a:cubicBezTo>
                      <a:pt x="258" y="522"/>
                      <a:pt x="259" y="522"/>
                      <a:pt x="261" y="522"/>
                    </a:cubicBezTo>
                    <a:cubicBezTo>
                      <a:pt x="261" y="455"/>
                      <a:pt x="261" y="455"/>
                      <a:pt x="261" y="455"/>
                    </a:cubicBezTo>
                    <a:cubicBezTo>
                      <a:pt x="259" y="455"/>
                      <a:pt x="258" y="455"/>
                      <a:pt x="256" y="455"/>
                    </a:cubicBezTo>
                    <a:cubicBezTo>
                      <a:pt x="256" y="455"/>
                      <a:pt x="256" y="455"/>
                      <a:pt x="256" y="455"/>
                    </a:cubicBezTo>
                    <a:cubicBezTo>
                      <a:pt x="149" y="452"/>
                      <a:pt x="63" y="361"/>
                      <a:pt x="68" y="252"/>
                    </a:cubicBezTo>
                    <a:cubicBezTo>
                      <a:pt x="73" y="152"/>
                      <a:pt x="154" y="71"/>
                      <a:pt x="254" y="68"/>
                    </a:cubicBezTo>
                    <a:cubicBezTo>
                      <a:pt x="256" y="68"/>
                      <a:pt x="259" y="68"/>
                      <a:pt x="261" y="68"/>
                    </a:cubicBezTo>
                    <a:cubicBezTo>
                      <a:pt x="261" y="0"/>
                      <a:pt x="261" y="0"/>
                      <a:pt x="261" y="0"/>
                    </a:cubicBezTo>
                    <a:cubicBezTo>
                      <a:pt x="117" y="0"/>
                      <a:pt x="0" y="117"/>
                      <a:pt x="0" y="261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3" name="ïś1ïďê"/>
              <p:cNvSpPr/>
              <p:nvPr/>
            </p:nvSpPr>
            <p:spPr bwMode="auto">
              <a:xfrm>
                <a:off x="6670723" y="1881518"/>
                <a:ext cx="1893011" cy="954504"/>
              </a:xfrm>
              <a:custGeom>
                <a:avLst/>
                <a:gdLst>
                  <a:gd name="T0" fmla="*/ 324 w 772"/>
                  <a:gd name="T1" fmla="*/ 326 h 389"/>
                  <a:gd name="T2" fmla="*/ 261 w 772"/>
                  <a:gd name="T3" fmla="*/ 262 h 389"/>
                  <a:gd name="T4" fmla="*/ 261 w 772"/>
                  <a:gd name="T5" fmla="*/ 261 h 389"/>
                  <a:gd name="T6" fmla="*/ 227 w 772"/>
                  <a:gd name="T7" fmla="*/ 132 h 389"/>
                  <a:gd name="T8" fmla="*/ 0 w 772"/>
                  <a:gd name="T9" fmla="*/ 0 h 389"/>
                  <a:gd name="T10" fmla="*/ 0 w 772"/>
                  <a:gd name="T11" fmla="*/ 68 h 389"/>
                  <a:gd name="T12" fmla="*/ 193 w 772"/>
                  <a:gd name="T13" fmla="*/ 261 h 389"/>
                  <a:gd name="T14" fmla="*/ 193 w 772"/>
                  <a:gd name="T15" fmla="*/ 261 h 389"/>
                  <a:gd name="T16" fmla="*/ 194 w 772"/>
                  <a:gd name="T17" fmla="*/ 288 h 389"/>
                  <a:gd name="T18" fmla="*/ 307 w 772"/>
                  <a:gd name="T19" fmla="*/ 389 h 389"/>
                  <a:gd name="T20" fmla="*/ 772 w 772"/>
                  <a:gd name="T21" fmla="*/ 389 h 389"/>
                  <a:gd name="T22" fmla="*/ 772 w 772"/>
                  <a:gd name="T23" fmla="*/ 326 h 389"/>
                  <a:gd name="T24" fmla="*/ 324 w 772"/>
                  <a:gd name="T25" fmla="*/ 326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72" h="389">
                    <a:moveTo>
                      <a:pt x="324" y="326"/>
                    </a:moveTo>
                    <a:cubicBezTo>
                      <a:pt x="289" y="326"/>
                      <a:pt x="261" y="297"/>
                      <a:pt x="261" y="262"/>
                    </a:cubicBezTo>
                    <a:cubicBezTo>
                      <a:pt x="261" y="261"/>
                      <a:pt x="261" y="261"/>
                      <a:pt x="261" y="261"/>
                    </a:cubicBezTo>
                    <a:cubicBezTo>
                      <a:pt x="261" y="214"/>
                      <a:pt x="249" y="170"/>
                      <a:pt x="227" y="132"/>
                    </a:cubicBezTo>
                    <a:cubicBezTo>
                      <a:pt x="182" y="53"/>
                      <a:pt x="97" y="0"/>
                      <a:pt x="0" y="0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106" y="68"/>
                      <a:pt x="193" y="154"/>
                      <a:pt x="193" y="261"/>
                    </a:cubicBezTo>
                    <a:cubicBezTo>
                      <a:pt x="193" y="261"/>
                      <a:pt x="193" y="261"/>
                      <a:pt x="193" y="261"/>
                    </a:cubicBezTo>
                    <a:cubicBezTo>
                      <a:pt x="193" y="270"/>
                      <a:pt x="194" y="279"/>
                      <a:pt x="194" y="288"/>
                    </a:cubicBezTo>
                    <a:cubicBezTo>
                      <a:pt x="200" y="346"/>
                      <a:pt x="249" y="389"/>
                      <a:pt x="307" y="389"/>
                    </a:cubicBezTo>
                    <a:cubicBezTo>
                      <a:pt x="772" y="389"/>
                      <a:pt x="772" y="389"/>
                      <a:pt x="772" y="389"/>
                    </a:cubicBezTo>
                    <a:cubicBezTo>
                      <a:pt x="772" y="326"/>
                      <a:pt x="772" y="326"/>
                      <a:pt x="772" y="326"/>
                    </a:cubicBezTo>
                    <a:lnTo>
                      <a:pt x="324" y="326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4" name="ïśḷíḋe"/>
              <p:cNvSpPr/>
              <p:nvPr/>
            </p:nvSpPr>
            <p:spPr>
              <a:xfrm rot="5400000">
                <a:off x="8496211" y="2541207"/>
                <a:ext cx="469570" cy="404802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 fontScale="47500" lnSpcReduction="20000"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9" name="iślîḑè"/>
            <p:cNvSpPr/>
            <p:nvPr/>
          </p:nvSpPr>
          <p:spPr bwMode="auto">
            <a:xfrm>
              <a:off x="6028164" y="3231787"/>
              <a:ext cx="1282447" cy="1282447"/>
            </a:xfrm>
            <a:custGeom>
              <a:avLst/>
              <a:gdLst>
                <a:gd name="T0" fmla="*/ 390 w 523"/>
                <a:gd name="T1" fmla="*/ 34 h 522"/>
                <a:gd name="T2" fmla="*/ 390 w 523"/>
                <a:gd name="T3" fmla="*/ 34 h 522"/>
                <a:gd name="T4" fmla="*/ 311 w 523"/>
                <a:gd name="T5" fmla="*/ 4 h 522"/>
                <a:gd name="T6" fmla="*/ 267 w 523"/>
                <a:gd name="T7" fmla="*/ 0 h 522"/>
                <a:gd name="T8" fmla="*/ 262 w 523"/>
                <a:gd name="T9" fmla="*/ 0 h 522"/>
                <a:gd name="T10" fmla="*/ 262 w 523"/>
                <a:gd name="T11" fmla="*/ 67 h 522"/>
                <a:gd name="T12" fmla="*/ 267 w 523"/>
                <a:gd name="T13" fmla="*/ 67 h 522"/>
                <a:gd name="T14" fmla="*/ 267 w 523"/>
                <a:gd name="T15" fmla="*/ 67 h 522"/>
                <a:gd name="T16" fmla="*/ 455 w 523"/>
                <a:gd name="T17" fmla="*/ 261 h 522"/>
                <a:gd name="T18" fmla="*/ 455 w 523"/>
                <a:gd name="T19" fmla="*/ 264 h 522"/>
                <a:gd name="T20" fmla="*/ 261 w 523"/>
                <a:gd name="T21" fmla="*/ 455 h 522"/>
                <a:gd name="T22" fmla="*/ 68 w 523"/>
                <a:gd name="T23" fmla="*/ 269 h 522"/>
                <a:gd name="T24" fmla="*/ 68 w 523"/>
                <a:gd name="T25" fmla="*/ 269 h 522"/>
                <a:gd name="T26" fmla="*/ 68 w 523"/>
                <a:gd name="T27" fmla="*/ 264 h 522"/>
                <a:gd name="T28" fmla="*/ 0 w 523"/>
                <a:gd name="T29" fmla="*/ 264 h 522"/>
                <a:gd name="T30" fmla="*/ 0 w 523"/>
                <a:gd name="T31" fmla="*/ 269 h 522"/>
                <a:gd name="T32" fmla="*/ 0 w 523"/>
                <a:gd name="T33" fmla="*/ 269 h 522"/>
                <a:gd name="T34" fmla="*/ 34 w 523"/>
                <a:gd name="T35" fmla="*/ 390 h 522"/>
                <a:gd name="T36" fmla="*/ 34 w 523"/>
                <a:gd name="T37" fmla="*/ 390 h 522"/>
                <a:gd name="T38" fmla="*/ 261 w 523"/>
                <a:gd name="T39" fmla="*/ 522 h 522"/>
                <a:gd name="T40" fmla="*/ 523 w 523"/>
                <a:gd name="T41" fmla="*/ 264 h 522"/>
                <a:gd name="T42" fmla="*/ 523 w 523"/>
                <a:gd name="T43" fmla="*/ 264 h 522"/>
                <a:gd name="T44" fmla="*/ 523 w 523"/>
                <a:gd name="T45" fmla="*/ 261 h 522"/>
                <a:gd name="T46" fmla="*/ 390 w 523"/>
                <a:gd name="T47" fmla="*/ 3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3" h="522">
                  <a:moveTo>
                    <a:pt x="390" y="34"/>
                  </a:moveTo>
                  <a:cubicBezTo>
                    <a:pt x="390" y="34"/>
                    <a:pt x="390" y="34"/>
                    <a:pt x="390" y="34"/>
                  </a:cubicBezTo>
                  <a:cubicBezTo>
                    <a:pt x="366" y="20"/>
                    <a:pt x="339" y="10"/>
                    <a:pt x="311" y="4"/>
                  </a:cubicBezTo>
                  <a:cubicBezTo>
                    <a:pt x="297" y="2"/>
                    <a:pt x="282" y="0"/>
                    <a:pt x="267" y="0"/>
                  </a:cubicBezTo>
                  <a:cubicBezTo>
                    <a:pt x="265" y="0"/>
                    <a:pt x="263" y="0"/>
                    <a:pt x="262" y="0"/>
                  </a:cubicBezTo>
                  <a:cubicBezTo>
                    <a:pt x="262" y="67"/>
                    <a:pt x="262" y="67"/>
                    <a:pt x="262" y="67"/>
                  </a:cubicBezTo>
                  <a:cubicBezTo>
                    <a:pt x="263" y="67"/>
                    <a:pt x="265" y="67"/>
                    <a:pt x="267" y="67"/>
                  </a:cubicBezTo>
                  <a:cubicBezTo>
                    <a:pt x="267" y="67"/>
                    <a:pt x="267" y="67"/>
                    <a:pt x="267" y="67"/>
                  </a:cubicBezTo>
                  <a:cubicBezTo>
                    <a:pt x="371" y="70"/>
                    <a:pt x="455" y="156"/>
                    <a:pt x="455" y="261"/>
                  </a:cubicBezTo>
                  <a:cubicBezTo>
                    <a:pt x="455" y="262"/>
                    <a:pt x="455" y="263"/>
                    <a:pt x="455" y="264"/>
                  </a:cubicBezTo>
                  <a:cubicBezTo>
                    <a:pt x="453" y="370"/>
                    <a:pt x="367" y="455"/>
                    <a:pt x="261" y="455"/>
                  </a:cubicBezTo>
                  <a:cubicBezTo>
                    <a:pt x="157" y="455"/>
                    <a:pt x="72" y="372"/>
                    <a:pt x="68" y="269"/>
                  </a:cubicBezTo>
                  <a:cubicBezTo>
                    <a:pt x="68" y="269"/>
                    <a:pt x="68" y="269"/>
                    <a:pt x="68" y="269"/>
                  </a:cubicBezTo>
                  <a:cubicBezTo>
                    <a:pt x="68" y="267"/>
                    <a:pt x="68" y="266"/>
                    <a:pt x="68" y="264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266"/>
                    <a:pt x="0" y="268"/>
                    <a:pt x="0" y="269"/>
                  </a:cubicBezTo>
                  <a:cubicBezTo>
                    <a:pt x="0" y="269"/>
                    <a:pt x="0" y="269"/>
                    <a:pt x="0" y="269"/>
                  </a:cubicBezTo>
                  <a:cubicBezTo>
                    <a:pt x="2" y="313"/>
                    <a:pt x="14" y="354"/>
                    <a:pt x="34" y="390"/>
                  </a:cubicBezTo>
                  <a:cubicBezTo>
                    <a:pt x="34" y="390"/>
                    <a:pt x="34" y="390"/>
                    <a:pt x="34" y="390"/>
                  </a:cubicBezTo>
                  <a:cubicBezTo>
                    <a:pt x="79" y="469"/>
                    <a:pt x="164" y="522"/>
                    <a:pt x="261" y="522"/>
                  </a:cubicBezTo>
                  <a:cubicBezTo>
                    <a:pt x="405" y="522"/>
                    <a:pt x="521" y="407"/>
                    <a:pt x="523" y="264"/>
                  </a:cubicBezTo>
                  <a:cubicBezTo>
                    <a:pt x="523" y="264"/>
                    <a:pt x="523" y="264"/>
                    <a:pt x="523" y="264"/>
                  </a:cubicBezTo>
                  <a:cubicBezTo>
                    <a:pt x="523" y="263"/>
                    <a:pt x="523" y="262"/>
                    <a:pt x="523" y="261"/>
                  </a:cubicBezTo>
                  <a:cubicBezTo>
                    <a:pt x="523" y="163"/>
                    <a:pt x="470" y="78"/>
                    <a:pt x="390" y="3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grpSp>
          <p:nvGrpSpPr>
            <p:cNvPr id="17" name="ïşlïḋé"/>
            <p:cNvGrpSpPr/>
            <p:nvPr/>
          </p:nvGrpSpPr>
          <p:grpSpPr>
            <a:xfrm>
              <a:off x="780273" y="4367731"/>
              <a:ext cx="2478330" cy="1004758"/>
              <a:chOff x="7403405" y="3336508"/>
              <a:chExt cx="3855146" cy="1004758"/>
            </a:xfrm>
          </p:grpSpPr>
          <p:sp>
            <p:nvSpPr>
              <p:cNvPr id="27" name="iṧļiḍè"/>
              <p:cNvSpPr txBox="1"/>
              <p:nvPr/>
            </p:nvSpPr>
            <p:spPr>
              <a:xfrm>
                <a:off x="7403405" y="3336508"/>
                <a:ext cx="3855146" cy="40918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/>
                <a:r>
                  <a:rPr lang="zh-CN" altLang="en-US" sz="2000" b="1" dirty="0"/>
                  <a:t>标题文本预设</a:t>
                </a:r>
                <a:endParaRPr lang="zh-CN" altLang="en-US" sz="2000" b="1" dirty="0"/>
              </a:p>
            </p:txBody>
          </p:sp>
          <p:sp>
            <p:nvSpPr>
              <p:cNvPr id="28" name="ïṡľïďé"/>
              <p:cNvSpPr txBox="1"/>
              <p:nvPr/>
            </p:nvSpPr>
            <p:spPr>
              <a:xfrm>
                <a:off x="7403405" y="3745696"/>
                <a:ext cx="3855146" cy="59557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2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  <a:endParaRPr lang="en-US" altLang="zh-CN" sz="1100" dirty="0"/>
              </a:p>
            </p:txBody>
          </p:sp>
        </p:grpSp>
        <p:grpSp>
          <p:nvGrpSpPr>
            <p:cNvPr id="18" name="ïṥḷíḑê"/>
            <p:cNvGrpSpPr/>
            <p:nvPr/>
          </p:nvGrpSpPr>
          <p:grpSpPr>
            <a:xfrm>
              <a:off x="8955571" y="2534618"/>
              <a:ext cx="2478330" cy="1004758"/>
              <a:chOff x="7403405" y="3336508"/>
              <a:chExt cx="3855146" cy="1004758"/>
            </a:xfrm>
          </p:grpSpPr>
          <p:sp>
            <p:nvSpPr>
              <p:cNvPr id="25" name="ïşḷíḓé"/>
              <p:cNvSpPr txBox="1"/>
              <p:nvPr/>
            </p:nvSpPr>
            <p:spPr>
              <a:xfrm>
                <a:off x="7403405" y="3336508"/>
                <a:ext cx="3855146" cy="40918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r>
                  <a:rPr lang="zh-CN" altLang="en-US" sz="2000" b="1" dirty="0"/>
                  <a:t>标题文本预设</a:t>
                </a:r>
                <a:endParaRPr lang="zh-CN" altLang="en-US" sz="2000" b="1" dirty="0"/>
              </a:p>
            </p:txBody>
          </p:sp>
          <p:sp>
            <p:nvSpPr>
              <p:cNvPr id="26" name="îṡļíḓê"/>
              <p:cNvSpPr txBox="1"/>
              <p:nvPr/>
            </p:nvSpPr>
            <p:spPr>
              <a:xfrm>
                <a:off x="7403405" y="3745696"/>
                <a:ext cx="3855146" cy="59557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  <a:endParaRPr lang="en-US" altLang="zh-CN" sz="1100" dirty="0"/>
              </a:p>
            </p:txBody>
          </p:sp>
        </p:grpSp>
        <p:grpSp>
          <p:nvGrpSpPr>
            <p:cNvPr id="19" name="íṩḻiḋe"/>
            <p:cNvGrpSpPr/>
            <p:nvPr/>
          </p:nvGrpSpPr>
          <p:grpSpPr>
            <a:xfrm>
              <a:off x="7289430" y="3683912"/>
              <a:ext cx="2478330" cy="1004758"/>
              <a:chOff x="7403405" y="3336508"/>
              <a:chExt cx="3855146" cy="1004758"/>
            </a:xfrm>
          </p:grpSpPr>
          <p:sp>
            <p:nvSpPr>
              <p:cNvPr id="23" name="íšliḍe"/>
              <p:cNvSpPr txBox="1"/>
              <p:nvPr/>
            </p:nvSpPr>
            <p:spPr>
              <a:xfrm>
                <a:off x="7403405" y="3336508"/>
                <a:ext cx="3855146" cy="40918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r>
                  <a:rPr lang="zh-CN" altLang="en-US" sz="2000" b="1" dirty="0"/>
                  <a:t>标题文本预设</a:t>
                </a:r>
                <a:endParaRPr lang="zh-CN" altLang="en-US" sz="2000" b="1" dirty="0"/>
              </a:p>
            </p:txBody>
          </p:sp>
          <p:sp>
            <p:nvSpPr>
              <p:cNvPr id="24" name="îšḷïḓê"/>
              <p:cNvSpPr txBox="1"/>
              <p:nvPr/>
            </p:nvSpPr>
            <p:spPr>
              <a:xfrm>
                <a:off x="7403405" y="3745696"/>
                <a:ext cx="3855146" cy="59557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  <a:endParaRPr lang="en-US" altLang="zh-CN" sz="1100" dirty="0"/>
              </a:p>
            </p:txBody>
          </p:sp>
        </p:grpSp>
        <p:grpSp>
          <p:nvGrpSpPr>
            <p:cNvPr id="20" name="íṣ1ïḓê"/>
            <p:cNvGrpSpPr/>
            <p:nvPr/>
          </p:nvGrpSpPr>
          <p:grpSpPr>
            <a:xfrm>
              <a:off x="2327188" y="3088342"/>
              <a:ext cx="2478330" cy="1004758"/>
              <a:chOff x="7403405" y="3336508"/>
              <a:chExt cx="3855146" cy="1004758"/>
            </a:xfrm>
          </p:grpSpPr>
          <p:sp>
            <p:nvSpPr>
              <p:cNvPr id="21" name="iSḻïḓè"/>
              <p:cNvSpPr txBox="1"/>
              <p:nvPr/>
            </p:nvSpPr>
            <p:spPr>
              <a:xfrm>
                <a:off x="7403405" y="3336508"/>
                <a:ext cx="3855146" cy="40918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/>
                <a:r>
                  <a:rPr lang="zh-CN" altLang="en-US" sz="2000" b="1" dirty="0"/>
                  <a:t>标题文本预设</a:t>
                </a:r>
                <a:endParaRPr lang="zh-CN" altLang="en-US" sz="2000" b="1" dirty="0"/>
              </a:p>
            </p:txBody>
          </p:sp>
          <p:sp>
            <p:nvSpPr>
              <p:cNvPr id="22" name="ïšľiďe"/>
              <p:cNvSpPr txBox="1"/>
              <p:nvPr/>
            </p:nvSpPr>
            <p:spPr>
              <a:xfrm>
                <a:off x="7403405" y="3745696"/>
                <a:ext cx="3855146" cy="59557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2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  <a:endParaRPr lang="en-US" altLang="zh-CN" sz="1100" dirty="0"/>
              </a:p>
            </p:txBody>
          </p:sp>
        </p:grpSp>
        <p:pic>
          <p:nvPicPr>
            <p:cNvPr id="40" name="图片 3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6977" y="2268312"/>
              <a:ext cx="968764" cy="973108"/>
            </a:xfrm>
            <a:prstGeom prst="rect">
              <a:avLst/>
            </a:prstGeom>
          </p:spPr>
        </p:pic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2256" y="3405879"/>
              <a:ext cx="1073253" cy="998592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7161" y="3377742"/>
              <a:ext cx="1073253" cy="1009586"/>
            </a:xfrm>
            <a:prstGeom prst="rect">
              <a:avLst/>
            </a:prstGeom>
          </p:spPr>
        </p:pic>
        <p:pic>
          <p:nvPicPr>
            <p:cNvPr id="43" name="图片 4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3224" y="4450256"/>
              <a:ext cx="992438" cy="1024305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38539" y="404193"/>
            <a:ext cx="3814803" cy="743004"/>
            <a:chOff x="538539" y="404193"/>
            <a:chExt cx="3814803" cy="743004"/>
          </a:xfrm>
        </p:grpSpPr>
        <p:grpSp>
          <p:nvGrpSpPr>
            <p:cNvPr id="2" name="组合 1"/>
            <p:cNvGrpSpPr/>
            <p:nvPr/>
          </p:nvGrpSpPr>
          <p:grpSpPr>
            <a:xfrm>
              <a:off x="538539" y="404193"/>
              <a:ext cx="3814803" cy="743004"/>
              <a:chOff x="757197" y="503583"/>
              <a:chExt cx="3814803" cy="743004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757197" y="503583"/>
                <a:ext cx="743004" cy="7430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685909" y="612697"/>
                <a:ext cx="2886091" cy="52322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zh-CN" altLang="en-US" sz="28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请输入标题</a:t>
                </a:r>
                <a:endPara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707" y="523246"/>
              <a:ext cx="580668" cy="546222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673100" y="1481990"/>
            <a:ext cx="10845800" cy="1075583"/>
            <a:chOff x="673100" y="1481990"/>
            <a:chExt cx="10845800" cy="1075583"/>
          </a:xfrm>
        </p:grpSpPr>
        <p:sp>
          <p:nvSpPr>
            <p:cNvPr id="10" name="íṩḻïḑè"/>
            <p:cNvSpPr/>
            <p:nvPr/>
          </p:nvSpPr>
          <p:spPr bwMode="auto">
            <a:xfrm>
              <a:off x="673100" y="2110396"/>
              <a:ext cx="2695074" cy="447176"/>
            </a:xfrm>
            <a:custGeom>
              <a:avLst/>
              <a:gdLst>
                <a:gd name="T0" fmla="*/ 2020 w 2022"/>
                <a:gd name="T1" fmla="*/ 259 h 528"/>
                <a:gd name="T2" fmla="*/ 1823 w 2022"/>
                <a:gd name="T3" fmla="*/ 0 h 528"/>
                <a:gd name="T4" fmla="*/ 2 w 2022"/>
                <a:gd name="T5" fmla="*/ 0 h 528"/>
                <a:gd name="T6" fmla="*/ 202 w 2022"/>
                <a:gd name="T7" fmla="*/ 264 h 528"/>
                <a:gd name="T8" fmla="*/ 0 w 2022"/>
                <a:gd name="T9" fmla="*/ 528 h 528"/>
                <a:gd name="T10" fmla="*/ 1821 w 2022"/>
                <a:gd name="T11" fmla="*/ 528 h 528"/>
                <a:gd name="T12" fmla="*/ 2020 w 2022"/>
                <a:gd name="T13" fmla="*/ 266 h 528"/>
                <a:gd name="T14" fmla="*/ 2022 w 2022"/>
                <a:gd name="T15" fmla="*/ 264 h 528"/>
                <a:gd name="T16" fmla="*/ 2020 w 2022"/>
                <a:gd name="T17" fmla="*/ 259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22" h="528">
                  <a:moveTo>
                    <a:pt x="2020" y="259"/>
                  </a:moveTo>
                  <a:lnTo>
                    <a:pt x="1823" y="0"/>
                  </a:lnTo>
                  <a:lnTo>
                    <a:pt x="2" y="0"/>
                  </a:lnTo>
                  <a:lnTo>
                    <a:pt x="202" y="264"/>
                  </a:lnTo>
                  <a:lnTo>
                    <a:pt x="0" y="528"/>
                  </a:lnTo>
                  <a:lnTo>
                    <a:pt x="1821" y="528"/>
                  </a:lnTo>
                  <a:lnTo>
                    <a:pt x="2020" y="266"/>
                  </a:lnTo>
                  <a:lnTo>
                    <a:pt x="2022" y="264"/>
                  </a:lnTo>
                  <a:lnTo>
                    <a:pt x="2020" y="25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 lnSpcReduction="10000"/>
            </a:bodyPr>
            <a:lstStyle/>
            <a:p>
              <a:endParaRPr lang="id-ID" sz="2400"/>
            </a:p>
          </p:txBody>
        </p:sp>
        <p:sp>
          <p:nvSpPr>
            <p:cNvPr id="11" name="îS1îḋé"/>
            <p:cNvSpPr/>
            <p:nvPr/>
          </p:nvSpPr>
          <p:spPr>
            <a:xfrm>
              <a:off x="1946837" y="2260242"/>
              <a:ext cx="147600" cy="147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25000" lnSpcReduction="20000"/>
            </a:bodyPr>
            <a:lstStyle/>
            <a:p>
              <a:pPr algn="ctr"/>
              <a:endParaRPr lang="id-ID" sz="2400"/>
            </a:p>
          </p:txBody>
        </p:sp>
        <p:sp>
          <p:nvSpPr>
            <p:cNvPr id="13" name="i$ļïḋè"/>
            <p:cNvSpPr/>
            <p:nvPr/>
          </p:nvSpPr>
          <p:spPr bwMode="auto">
            <a:xfrm>
              <a:off x="3386502" y="2110397"/>
              <a:ext cx="2695074" cy="447176"/>
            </a:xfrm>
            <a:custGeom>
              <a:avLst/>
              <a:gdLst>
                <a:gd name="T0" fmla="*/ 2020 w 2022"/>
                <a:gd name="T1" fmla="*/ 259 h 528"/>
                <a:gd name="T2" fmla="*/ 1823 w 2022"/>
                <a:gd name="T3" fmla="*/ 0 h 528"/>
                <a:gd name="T4" fmla="*/ 2 w 2022"/>
                <a:gd name="T5" fmla="*/ 0 h 528"/>
                <a:gd name="T6" fmla="*/ 202 w 2022"/>
                <a:gd name="T7" fmla="*/ 264 h 528"/>
                <a:gd name="T8" fmla="*/ 0 w 2022"/>
                <a:gd name="T9" fmla="*/ 528 h 528"/>
                <a:gd name="T10" fmla="*/ 1821 w 2022"/>
                <a:gd name="T11" fmla="*/ 528 h 528"/>
                <a:gd name="T12" fmla="*/ 2020 w 2022"/>
                <a:gd name="T13" fmla="*/ 266 h 528"/>
                <a:gd name="T14" fmla="*/ 2022 w 2022"/>
                <a:gd name="T15" fmla="*/ 264 h 528"/>
                <a:gd name="T16" fmla="*/ 2020 w 2022"/>
                <a:gd name="T17" fmla="*/ 259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22" h="528">
                  <a:moveTo>
                    <a:pt x="2020" y="259"/>
                  </a:moveTo>
                  <a:lnTo>
                    <a:pt x="1823" y="0"/>
                  </a:lnTo>
                  <a:lnTo>
                    <a:pt x="2" y="0"/>
                  </a:lnTo>
                  <a:lnTo>
                    <a:pt x="202" y="264"/>
                  </a:lnTo>
                  <a:lnTo>
                    <a:pt x="0" y="528"/>
                  </a:lnTo>
                  <a:lnTo>
                    <a:pt x="1821" y="528"/>
                  </a:lnTo>
                  <a:lnTo>
                    <a:pt x="2020" y="266"/>
                  </a:lnTo>
                  <a:lnTo>
                    <a:pt x="2022" y="264"/>
                  </a:lnTo>
                  <a:lnTo>
                    <a:pt x="2020" y="25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 lnSpcReduction="10000"/>
            </a:bodyPr>
            <a:lstStyle/>
            <a:p>
              <a:endParaRPr lang="id-ID" sz="2400"/>
            </a:p>
          </p:txBody>
        </p:sp>
        <p:sp>
          <p:nvSpPr>
            <p:cNvPr id="14" name="iṩlïḑé"/>
            <p:cNvSpPr/>
            <p:nvPr/>
          </p:nvSpPr>
          <p:spPr>
            <a:xfrm>
              <a:off x="4656733" y="2260244"/>
              <a:ext cx="147600" cy="147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25000" lnSpcReduction="20000"/>
            </a:bodyPr>
            <a:lstStyle/>
            <a:p>
              <a:pPr algn="ctr"/>
              <a:endParaRPr lang="id-ID" sz="2400"/>
            </a:p>
          </p:txBody>
        </p:sp>
        <p:sp>
          <p:nvSpPr>
            <p:cNvPr id="15" name="íṡlïḑe"/>
            <p:cNvSpPr/>
            <p:nvPr/>
          </p:nvSpPr>
          <p:spPr bwMode="auto">
            <a:xfrm>
              <a:off x="6113931" y="2110396"/>
              <a:ext cx="2695074" cy="447176"/>
            </a:xfrm>
            <a:custGeom>
              <a:avLst/>
              <a:gdLst>
                <a:gd name="T0" fmla="*/ 2020 w 2022"/>
                <a:gd name="T1" fmla="*/ 259 h 528"/>
                <a:gd name="T2" fmla="*/ 1823 w 2022"/>
                <a:gd name="T3" fmla="*/ 0 h 528"/>
                <a:gd name="T4" fmla="*/ 2 w 2022"/>
                <a:gd name="T5" fmla="*/ 0 h 528"/>
                <a:gd name="T6" fmla="*/ 202 w 2022"/>
                <a:gd name="T7" fmla="*/ 264 h 528"/>
                <a:gd name="T8" fmla="*/ 0 w 2022"/>
                <a:gd name="T9" fmla="*/ 528 h 528"/>
                <a:gd name="T10" fmla="*/ 1821 w 2022"/>
                <a:gd name="T11" fmla="*/ 528 h 528"/>
                <a:gd name="T12" fmla="*/ 2020 w 2022"/>
                <a:gd name="T13" fmla="*/ 266 h 528"/>
                <a:gd name="T14" fmla="*/ 2022 w 2022"/>
                <a:gd name="T15" fmla="*/ 264 h 528"/>
                <a:gd name="T16" fmla="*/ 2020 w 2022"/>
                <a:gd name="T17" fmla="*/ 259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22" h="528">
                  <a:moveTo>
                    <a:pt x="2020" y="259"/>
                  </a:moveTo>
                  <a:lnTo>
                    <a:pt x="1823" y="0"/>
                  </a:lnTo>
                  <a:lnTo>
                    <a:pt x="2" y="0"/>
                  </a:lnTo>
                  <a:lnTo>
                    <a:pt x="202" y="264"/>
                  </a:lnTo>
                  <a:lnTo>
                    <a:pt x="0" y="528"/>
                  </a:lnTo>
                  <a:lnTo>
                    <a:pt x="1821" y="528"/>
                  </a:lnTo>
                  <a:lnTo>
                    <a:pt x="2020" y="266"/>
                  </a:lnTo>
                  <a:lnTo>
                    <a:pt x="2022" y="264"/>
                  </a:lnTo>
                  <a:lnTo>
                    <a:pt x="2020" y="25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 lnSpcReduction="10000"/>
            </a:bodyPr>
            <a:lstStyle/>
            <a:p>
              <a:endParaRPr lang="id-ID" sz="2400"/>
            </a:p>
          </p:txBody>
        </p:sp>
        <p:sp>
          <p:nvSpPr>
            <p:cNvPr id="16" name="iśḷïḍe"/>
            <p:cNvSpPr/>
            <p:nvPr/>
          </p:nvSpPr>
          <p:spPr>
            <a:xfrm>
              <a:off x="7387668" y="2260243"/>
              <a:ext cx="147600" cy="147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25000" lnSpcReduction="20000"/>
            </a:bodyPr>
            <a:lstStyle/>
            <a:p>
              <a:pPr algn="ctr"/>
              <a:endParaRPr lang="id-ID" sz="2400"/>
            </a:p>
          </p:txBody>
        </p:sp>
        <p:sp>
          <p:nvSpPr>
            <p:cNvPr id="17" name="ïšḷïḋè"/>
            <p:cNvSpPr/>
            <p:nvPr/>
          </p:nvSpPr>
          <p:spPr bwMode="auto">
            <a:xfrm>
              <a:off x="8823826" y="2110397"/>
              <a:ext cx="2695074" cy="447176"/>
            </a:xfrm>
            <a:custGeom>
              <a:avLst/>
              <a:gdLst>
                <a:gd name="T0" fmla="*/ 2020 w 2022"/>
                <a:gd name="T1" fmla="*/ 259 h 528"/>
                <a:gd name="T2" fmla="*/ 1823 w 2022"/>
                <a:gd name="T3" fmla="*/ 0 h 528"/>
                <a:gd name="T4" fmla="*/ 2 w 2022"/>
                <a:gd name="T5" fmla="*/ 0 h 528"/>
                <a:gd name="T6" fmla="*/ 202 w 2022"/>
                <a:gd name="T7" fmla="*/ 264 h 528"/>
                <a:gd name="T8" fmla="*/ 0 w 2022"/>
                <a:gd name="T9" fmla="*/ 528 h 528"/>
                <a:gd name="T10" fmla="*/ 1821 w 2022"/>
                <a:gd name="T11" fmla="*/ 528 h 528"/>
                <a:gd name="T12" fmla="*/ 2020 w 2022"/>
                <a:gd name="T13" fmla="*/ 266 h 528"/>
                <a:gd name="T14" fmla="*/ 2022 w 2022"/>
                <a:gd name="T15" fmla="*/ 264 h 528"/>
                <a:gd name="T16" fmla="*/ 2020 w 2022"/>
                <a:gd name="T17" fmla="*/ 259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22" h="528">
                  <a:moveTo>
                    <a:pt x="2020" y="259"/>
                  </a:moveTo>
                  <a:lnTo>
                    <a:pt x="1823" y="0"/>
                  </a:lnTo>
                  <a:lnTo>
                    <a:pt x="2" y="0"/>
                  </a:lnTo>
                  <a:lnTo>
                    <a:pt x="202" y="264"/>
                  </a:lnTo>
                  <a:lnTo>
                    <a:pt x="0" y="528"/>
                  </a:lnTo>
                  <a:lnTo>
                    <a:pt x="1821" y="528"/>
                  </a:lnTo>
                  <a:lnTo>
                    <a:pt x="2020" y="266"/>
                  </a:lnTo>
                  <a:lnTo>
                    <a:pt x="2022" y="264"/>
                  </a:lnTo>
                  <a:lnTo>
                    <a:pt x="2020" y="25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 lnSpcReduction="10000"/>
            </a:bodyPr>
            <a:lstStyle/>
            <a:p>
              <a:endParaRPr lang="id-ID" sz="2400"/>
            </a:p>
          </p:txBody>
        </p:sp>
        <p:sp>
          <p:nvSpPr>
            <p:cNvPr id="18" name="işľïḑè"/>
            <p:cNvSpPr/>
            <p:nvPr/>
          </p:nvSpPr>
          <p:spPr>
            <a:xfrm>
              <a:off x="10097563" y="2260244"/>
              <a:ext cx="147600" cy="147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25000" lnSpcReduction="20000"/>
            </a:bodyPr>
            <a:lstStyle/>
            <a:p>
              <a:pPr algn="ctr"/>
              <a:endParaRPr lang="id-ID" sz="2400"/>
            </a:p>
          </p:txBody>
        </p:sp>
        <p:sp>
          <p:nvSpPr>
            <p:cNvPr id="19" name="îṥḷiďê"/>
            <p:cNvSpPr txBox="1"/>
            <p:nvPr/>
          </p:nvSpPr>
          <p:spPr>
            <a:xfrm>
              <a:off x="673100" y="1481990"/>
              <a:ext cx="2695074" cy="499399"/>
            </a:xfrm>
            <a:prstGeom prst="rect">
              <a:avLst/>
            </a:prstGeom>
          </p:spPr>
          <p:txBody>
            <a:bodyPr vert="horz" wrap="square" lIns="91440" tIns="45720" rIns="91440" bIns="4572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i="1" dirty="0">
                  <a:solidFill>
                    <a:sysClr val="windowText" lastClr="000000"/>
                  </a:solidFill>
                </a:rPr>
                <a:t>标题文本预设</a:t>
              </a:r>
              <a:endParaRPr lang="zh-CN" altLang="en-US" sz="2000" b="1" i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ïṣḻíḑe"/>
            <p:cNvSpPr txBox="1"/>
            <p:nvPr/>
          </p:nvSpPr>
          <p:spPr>
            <a:xfrm>
              <a:off x="3390009" y="1481990"/>
              <a:ext cx="2695074" cy="499399"/>
            </a:xfrm>
            <a:prstGeom prst="rect">
              <a:avLst/>
            </a:prstGeom>
          </p:spPr>
          <p:txBody>
            <a:bodyPr vert="horz" wrap="square" lIns="91440" tIns="45720" rIns="91440" bIns="4572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i="1" dirty="0">
                  <a:solidFill>
                    <a:sysClr val="windowText" lastClr="000000"/>
                  </a:solidFill>
                </a:rPr>
                <a:t>标题文本预设</a:t>
              </a:r>
              <a:endParaRPr lang="zh-CN" altLang="en-US" sz="2000" b="1" i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iṧľïḑê"/>
            <p:cNvSpPr txBox="1"/>
            <p:nvPr/>
          </p:nvSpPr>
          <p:spPr>
            <a:xfrm>
              <a:off x="6106918" y="1481990"/>
              <a:ext cx="2695074" cy="499399"/>
            </a:xfrm>
            <a:prstGeom prst="rect">
              <a:avLst/>
            </a:prstGeom>
          </p:spPr>
          <p:txBody>
            <a:bodyPr vert="horz" wrap="square" lIns="91440" tIns="45720" rIns="91440" bIns="4572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i="1" dirty="0">
                  <a:solidFill>
                    <a:sysClr val="windowText" lastClr="000000"/>
                  </a:solidFill>
                </a:rPr>
                <a:t>标题文本预设</a:t>
              </a:r>
              <a:endParaRPr lang="zh-CN" altLang="en-US" sz="2000" b="1" i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ïsḷíďè"/>
            <p:cNvSpPr txBox="1"/>
            <p:nvPr/>
          </p:nvSpPr>
          <p:spPr>
            <a:xfrm>
              <a:off x="8823826" y="1481990"/>
              <a:ext cx="2695074" cy="499399"/>
            </a:xfrm>
            <a:prstGeom prst="rect">
              <a:avLst/>
            </a:prstGeom>
          </p:spPr>
          <p:txBody>
            <a:bodyPr vert="horz" wrap="square" lIns="91440" tIns="45720" rIns="91440" bIns="4572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i="1" dirty="0">
                  <a:solidFill>
                    <a:sysClr val="windowText" lastClr="000000"/>
                  </a:solidFill>
                </a:rPr>
                <a:t>标题文本预设</a:t>
              </a:r>
              <a:endParaRPr lang="zh-CN" altLang="en-US" sz="2000" b="1" i="1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890042" y="2557572"/>
            <a:ext cx="2571522" cy="3805139"/>
            <a:chOff x="8890042" y="2557572"/>
            <a:chExt cx="2571522" cy="3805139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10162488" y="2557572"/>
              <a:ext cx="8876" cy="1489819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išļïďe"/>
            <p:cNvGrpSpPr/>
            <p:nvPr/>
          </p:nvGrpSpPr>
          <p:grpSpPr>
            <a:xfrm>
              <a:off x="8890042" y="5454173"/>
              <a:ext cx="2571522" cy="908538"/>
              <a:chOff x="-342900" y="4659981"/>
              <a:chExt cx="2195910" cy="908538"/>
            </a:xfrm>
          </p:grpSpPr>
          <p:sp>
            <p:nvSpPr>
              <p:cNvPr id="38" name="ï$ľíḋé"/>
              <p:cNvSpPr/>
              <p:nvPr/>
            </p:nvSpPr>
            <p:spPr bwMode="auto">
              <a:xfrm>
                <a:off x="-342900" y="5011120"/>
                <a:ext cx="2195910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Copy paste fonts. Choose the only option to retain text.….</a:t>
                </a:r>
                <a:endParaRPr lang="en-US" altLang="zh-CN" sz="1100" dirty="0"/>
              </a:p>
            </p:txBody>
          </p:sp>
          <p:sp>
            <p:nvSpPr>
              <p:cNvPr id="39" name="iṩľîdê"/>
              <p:cNvSpPr txBox="1"/>
              <p:nvPr/>
            </p:nvSpPr>
            <p:spPr bwMode="auto">
              <a:xfrm>
                <a:off x="-342900" y="4659981"/>
                <a:ext cx="2195910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normAutofit lnSpcReduction="10000"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zh-CN" altLang="en-US" b="1" dirty="0"/>
                  <a:t>标题文本预设</a:t>
                </a:r>
                <a:endParaRPr lang="zh-CN" altLang="en-US" sz="1800" b="1" dirty="0"/>
              </a:p>
            </p:txBody>
          </p:sp>
        </p:grpSp>
        <p:pic>
          <p:nvPicPr>
            <p:cNvPr id="46" name="图片 4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981" y="4178809"/>
              <a:ext cx="968764" cy="973108"/>
            </a:xfrm>
            <a:prstGeom prst="rect">
              <a:avLst/>
            </a:prstGeom>
          </p:spPr>
        </p:pic>
      </p:grpSp>
      <p:grpSp>
        <p:nvGrpSpPr>
          <p:cNvPr id="50" name="组合 49"/>
          <p:cNvGrpSpPr/>
          <p:nvPr/>
        </p:nvGrpSpPr>
        <p:grpSpPr>
          <a:xfrm>
            <a:off x="3448278" y="2557572"/>
            <a:ext cx="2571522" cy="3805139"/>
            <a:chOff x="3448278" y="2557572"/>
            <a:chExt cx="2571522" cy="3805139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4726095" y="2557572"/>
              <a:ext cx="8876" cy="1489819"/>
            </a:xfrm>
            <a:prstGeom prst="line">
              <a:avLst/>
            </a:prstGeom>
            <a:ln w="25400">
              <a:solidFill>
                <a:srgbClr val="19B7ED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íṧļiḋê"/>
            <p:cNvGrpSpPr/>
            <p:nvPr/>
          </p:nvGrpSpPr>
          <p:grpSpPr>
            <a:xfrm>
              <a:off x="3448278" y="5454173"/>
              <a:ext cx="2571522" cy="908538"/>
              <a:chOff x="-342900" y="4659981"/>
              <a:chExt cx="2195910" cy="908538"/>
            </a:xfrm>
          </p:grpSpPr>
          <p:sp>
            <p:nvSpPr>
              <p:cNvPr id="42" name="íş1idè"/>
              <p:cNvSpPr/>
              <p:nvPr/>
            </p:nvSpPr>
            <p:spPr bwMode="auto">
              <a:xfrm>
                <a:off x="-342900" y="5011120"/>
                <a:ext cx="2195910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Copy paste fonts. Choose the only option to retain text.….</a:t>
                </a:r>
                <a:endParaRPr lang="en-US" altLang="zh-CN" sz="1100" dirty="0"/>
              </a:p>
            </p:txBody>
          </p:sp>
          <p:sp>
            <p:nvSpPr>
              <p:cNvPr id="43" name="ïsľïḋé"/>
              <p:cNvSpPr txBox="1"/>
              <p:nvPr/>
            </p:nvSpPr>
            <p:spPr bwMode="auto">
              <a:xfrm>
                <a:off x="-342900" y="4659981"/>
                <a:ext cx="2195910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normAutofit lnSpcReduction="10000"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zh-CN" altLang="en-US" b="1" dirty="0"/>
                  <a:t>标题文本预设</a:t>
                </a:r>
                <a:endParaRPr lang="zh-CN" altLang="en-US" sz="1800" b="1" dirty="0"/>
              </a:p>
            </p:txBody>
          </p:sp>
        </p:grpSp>
        <p:pic>
          <p:nvPicPr>
            <p:cNvPr id="47" name="图片 4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7706" y="4228040"/>
              <a:ext cx="1073253" cy="998592"/>
            </a:xfrm>
            <a:prstGeom prst="rect">
              <a:avLst/>
            </a:prstGeom>
          </p:spPr>
        </p:pic>
      </p:grpSp>
      <p:grpSp>
        <p:nvGrpSpPr>
          <p:cNvPr id="51" name="组合 50"/>
          <p:cNvGrpSpPr/>
          <p:nvPr/>
        </p:nvGrpSpPr>
        <p:grpSpPr>
          <a:xfrm>
            <a:off x="6172202" y="2557572"/>
            <a:ext cx="2571522" cy="2939193"/>
            <a:chOff x="6172202" y="2557572"/>
            <a:chExt cx="2571522" cy="2939193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7461469" y="2557572"/>
              <a:ext cx="0" cy="67538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ïṣḻîḑé"/>
            <p:cNvGrpSpPr/>
            <p:nvPr/>
          </p:nvGrpSpPr>
          <p:grpSpPr>
            <a:xfrm>
              <a:off x="6172202" y="4588227"/>
              <a:ext cx="2571522" cy="908538"/>
              <a:chOff x="-342900" y="4659981"/>
              <a:chExt cx="2195910" cy="908538"/>
            </a:xfrm>
          </p:grpSpPr>
          <p:sp>
            <p:nvSpPr>
              <p:cNvPr id="40" name="íṣļiḑe"/>
              <p:cNvSpPr/>
              <p:nvPr/>
            </p:nvSpPr>
            <p:spPr bwMode="auto">
              <a:xfrm>
                <a:off x="-342900" y="5011120"/>
                <a:ext cx="2195910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Copy paste fonts. Choose the only option to retain text.….</a:t>
                </a:r>
                <a:endParaRPr lang="en-US" altLang="zh-CN" sz="1100" dirty="0"/>
              </a:p>
            </p:txBody>
          </p:sp>
          <p:sp>
            <p:nvSpPr>
              <p:cNvPr id="41" name="íSľîḍe"/>
              <p:cNvSpPr txBox="1"/>
              <p:nvPr/>
            </p:nvSpPr>
            <p:spPr bwMode="auto">
              <a:xfrm>
                <a:off x="-342900" y="4659981"/>
                <a:ext cx="2195910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normAutofit lnSpcReduction="10000"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zh-CN" altLang="en-US" b="1" dirty="0"/>
                  <a:t>标题文本预设</a:t>
                </a:r>
                <a:endParaRPr lang="zh-CN" altLang="en-US" sz="1800" b="1" dirty="0"/>
              </a:p>
            </p:txBody>
          </p:sp>
        </p:grpSp>
        <p:pic>
          <p:nvPicPr>
            <p:cNvPr id="48" name="图片 4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2103" y="3351577"/>
              <a:ext cx="1073253" cy="1009586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730438" y="2557572"/>
            <a:ext cx="2571522" cy="2939193"/>
            <a:chOff x="730438" y="2557572"/>
            <a:chExt cx="2571522" cy="2939193"/>
          </a:xfrm>
        </p:grpSpPr>
        <p:cxnSp>
          <p:nvCxnSpPr>
            <p:cNvPr id="23" name="直接连接符 22"/>
            <p:cNvCxnSpPr/>
            <p:nvPr/>
          </p:nvCxnSpPr>
          <p:spPr>
            <a:xfrm flipH="1">
              <a:off x="2020638" y="2557572"/>
              <a:ext cx="4438" cy="67538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í$ļiďé"/>
            <p:cNvGrpSpPr/>
            <p:nvPr/>
          </p:nvGrpSpPr>
          <p:grpSpPr>
            <a:xfrm>
              <a:off x="730438" y="4588227"/>
              <a:ext cx="2571522" cy="908538"/>
              <a:chOff x="-342900" y="4659981"/>
              <a:chExt cx="2195910" cy="908538"/>
            </a:xfrm>
          </p:grpSpPr>
          <p:sp>
            <p:nvSpPr>
              <p:cNvPr id="44" name="îšḻide"/>
              <p:cNvSpPr/>
              <p:nvPr/>
            </p:nvSpPr>
            <p:spPr bwMode="auto">
              <a:xfrm>
                <a:off x="-342900" y="5011120"/>
                <a:ext cx="2195910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Copy paste fonts. Choose the only option to retain text.….</a:t>
                </a:r>
                <a:endParaRPr lang="en-US" altLang="zh-CN" sz="1100" dirty="0"/>
              </a:p>
            </p:txBody>
          </p:sp>
          <p:sp>
            <p:nvSpPr>
              <p:cNvPr id="45" name="ísľíḑê"/>
              <p:cNvSpPr txBox="1"/>
              <p:nvPr/>
            </p:nvSpPr>
            <p:spPr bwMode="auto">
              <a:xfrm>
                <a:off x="-342900" y="4659981"/>
                <a:ext cx="2195910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normAutofit lnSpcReduction="10000"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zh-CN" altLang="en-US" b="1" dirty="0"/>
                  <a:t>标题文本预设</a:t>
                </a:r>
                <a:endParaRPr lang="zh-CN" altLang="en-US" sz="1800" b="1" dirty="0"/>
              </a:p>
            </p:txBody>
          </p:sp>
        </p:grp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4114" y="3343738"/>
              <a:ext cx="992438" cy="1024305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38539" y="404193"/>
            <a:ext cx="3814803" cy="743004"/>
            <a:chOff x="538539" y="404193"/>
            <a:chExt cx="3814803" cy="743004"/>
          </a:xfrm>
        </p:grpSpPr>
        <p:grpSp>
          <p:nvGrpSpPr>
            <p:cNvPr id="2" name="组合 1"/>
            <p:cNvGrpSpPr/>
            <p:nvPr/>
          </p:nvGrpSpPr>
          <p:grpSpPr>
            <a:xfrm>
              <a:off x="538539" y="404193"/>
              <a:ext cx="3814803" cy="743004"/>
              <a:chOff x="757197" y="503583"/>
              <a:chExt cx="3814803" cy="743004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757197" y="503583"/>
                <a:ext cx="743004" cy="7430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685909" y="612697"/>
                <a:ext cx="2886091" cy="52322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zh-CN" altLang="en-US" sz="28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请输入标题</a:t>
                </a:r>
                <a:endPara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707" y="523246"/>
              <a:ext cx="580668" cy="546222"/>
            </a:xfrm>
            <a:prstGeom prst="rect">
              <a:avLst/>
            </a:prstGeom>
          </p:spPr>
        </p:pic>
      </p:grpSp>
      <p:cxnSp>
        <p:nvCxnSpPr>
          <p:cNvPr id="10" name="直接连接符 9"/>
          <p:cNvCxnSpPr>
            <a:stCxn id="34" idx="6"/>
          </p:cNvCxnSpPr>
          <p:nvPr/>
        </p:nvCxnSpPr>
        <p:spPr>
          <a:xfrm flipV="1">
            <a:off x="5721277" y="4365950"/>
            <a:ext cx="5799211" cy="1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671513" y="1757565"/>
            <a:ext cx="10515006" cy="3919415"/>
            <a:chOff x="671513" y="1757565"/>
            <a:chExt cx="10515006" cy="3919415"/>
          </a:xfrm>
        </p:grpSpPr>
        <p:grpSp>
          <p:nvGrpSpPr>
            <p:cNvPr id="9" name="îšḷïḓe"/>
            <p:cNvGrpSpPr/>
            <p:nvPr/>
          </p:nvGrpSpPr>
          <p:grpSpPr>
            <a:xfrm>
              <a:off x="4971832" y="1817809"/>
              <a:ext cx="2248343" cy="3829050"/>
              <a:chOff x="5090640" y="1926366"/>
              <a:chExt cx="2010719" cy="3424368"/>
            </a:xfrm>
          </p:grpSpPr>
          <p:grpSp>
            <p:nvGrpSpPr>
              <p:cNvPr id="25" name="işḷïḍê"/>
              <p:cNvGrpSpPr/>
              <p:nvPr/>
            </p:nvGrpSpPr>
            <p:grpSpPr>
              <a:xfrm>
                <a:off x="5133243" y="2389595"/>
                <a:ext cx="1925513" cy="2497910"/>
                <a:chOff x="5133243" y="2366963"/>
                <a:chExt cx="1925513" cy="2497910"/>
              </a:xfrm>
            </p:grpSpPr>
            <p:sp>
              <p:nvSpPr>
                <p:cNvPr id="38" name="isļïḋé"/>
                <p:cNvSpPr/>
                <p:nvPr/>
              </p:nvSpPr>
              <p:spPr>
                <a:xfrm rot="1784690">
                  <a:off x="5133243" y="2366963"/>
                  <a:ext cx="1925513" cy="21907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rmAutofit fontScale="62500" lnSpcReduction="20000"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9" name="íṣľïďe"/>
                <p:cNvSpPr/>
                <p:nvPr/>
              </p:nvSpPr>
              <p:spPr>
                <a:xfrm rot="19815310" flipH="1">
                  <a:off x="5133243" y="3506381"/>
                  <a:ext cx="1925513" cy="219075"/>
                </a:xfrm>
                <a:prstGeom prst="rect">
                  <a:avLst/>
                </a:prstGeom>
                <a:solidFill>
                  <a:srgbClr val="19B7E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rmAutofit fontScale="62500" lnSpcReduction="20000"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" name="iSļïdè"/>
                <p:cNvSpPr/>
                <p:nvPr/>
              </p:nvSpPr>
              <p:spPr>
                <a:xfrm rot="1784690">
                  <a:off x="5133243" y="4645798"/>
                  <a:ext cx="1925513" cy="21907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rmAutofit fontScale="62500" lnSpcReduction="20000"/>
                </a:bodyPr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6" name="íślíḑé"/>
              <p:cNvSpPr/>
              <p:nvPr/>
            </p:nvSpPr>
            <p:spPr>
              <a:xfrm>
                <a:off x="5090640" y="1926366"/>
                <a:ext cx="670240" cy="67023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</a:p>
            </p:txBody>
          </p:sp>
          <p:sp>
            <p:nvSpPr>
              <p:cNvPr id="34" name="ïṣlîdê"/>
              <p:cNvSpPr/>
              <p:nvPr/>
            </p:nvSpPr>
            <p:spPr>
              <a:xfrm>
                <a:off x="5090640" y="3870083"/>
                <a:ext cx="670240" cy="67023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</a:p>
            </p:txBody>
          </p:sp>
          <p:sp>
            <p:nvSpPr>
              <p:cNvPr id="32" name="íṧḷïḓé"/>
              <p:cNvSpPr/>
              <p:nvPr/>
            </p:nvSpPr>
            <p:spPr>
              <a:xfrm>
                <a:off x="6431119" y="2736782"/>
                <a:ext cx="670240" cy="67023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</a:p>
            </p:txBody>
          </p:sp>
          <p:sp>
            <p:nvSpPr>
              <p:cNvPr id="30" name="îṧļïḍé"/>
              <p:cNvSpPr/>
              <p:nvPr/>
            </p:nvSpPr>
            <p:spPr>
              <a:xfrm>
                <a:off x="6431119" y="4680498"/>
                <a:ext cx="670240" cy="67023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</a:p>
            </p:txBody>
          </p:sp>
        </p:grpSp>
        <p:cxnSp>
          <p:nvCxnSpPr>
            <p:cNvPr id="11" name="直接连接符 10"/>
            <p:cNvCxnSpPr/>
            <p:nvPr/>
          </p:nvCxnSpPr>
          <p:spPr>
            <a:xfrm flipH="1" flipV="1">
              <a:off x="671513" y="3091880"/>
              <a:ext cx="579921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í$1îḋe"/>
            <p:cNvGrpSpPr/>
            <p:nvPr/>
          </p:nvGrpSpPr>
          <p:grpSpPr>
            <a:xfrm>
              <a:off x="941982" y="1757565"/>
              <a:ext cx="3888088" cy="809687"/>
              <a:chOff x="649790" y="2043926"/>
              <a:chExt cx="3888088" cy="809687"/>
            </a:xfrm>
          </p:grpSpPr>
          <p:sp>
            <p:nvSpPr>
              <p:cNvPr id="23" name="îṥ1îďé"/>
              <p:cNvSpPr txBox="1"/>
              <p:nvPr/>
            </p:nvSpPr>
            <p:spPr bwMode="auto">
              <a:xfrm>
                <a:off x="649790" y="2043926"/>
                <a:ext cx="3888088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spcBef>
                    <a:spcPct val="0"/>
                  </a:spcBef>
                </a:pPr>
                <a:r>
                  <a:rPr lang="zh-CN" altLang="en-US" sz="2000" b="1" dirty="0"/>
                  <a:t>标题文本预设</a:t>
                </a:r>
                <a:endParaRPr lang="en-US" altLang="zh-CN" sz="2000" b="1" dirty="0"/>
              </a:p>
            </p:txBody>
          </p:sp>
          <p:sp>
            <p:nvSpPr>
              <p:cNvPr id="24" name="î$ļîďé"/>
              <p:cNvSpPr/>
              <p:nvPr/>
            </p:nvSpPr>
            <p:spPr bwMode="auto">
              <a:xfrm>
                <a:off x="649790" y="2485731"/>
                <a:ext cx="3888088" cy="367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2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  <a:endParaRPr lang="en-US" altLang="zh-CN" sz="1100" dirty="0"/>
              </a:p>
            </p:txBody>
          </p:sp>
        </p:grpSp>
        <p:grpSp>
          <p:nvGrpSpPr>
            <p:cNvPr id="14" name="íṧ1íďé"/>
            <p:cNvGrpSpPr/>
            <p:nvPr/>
          </p:nvGrpSpPr>
          <p:grpSpPr>
            <a:xfrm>
              <a:off x="902019" y="4005527"/>
              <a:ext cx="3888088" cy="809687"/>
              <a:chOff x="649790" y="2043926"/>
              <a:chExt cx="3888088" cy="809687"/>
            </a:xfrm>
          </p:grpSpPr>
          <p:sp>
            <p:nvSpPr>
              <p:cNvPr id="21" name="ïṣḻîḓé"/>
              <p:cNvSpPr txBox="1"/>
              <p:nvPr/>
            </p:nvSpPr>
            <p:spPr bwMode="auto">
              <a:xfrm>
                <a:off x="649790" y="2043926"/>
                <a:ext cx="3888088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spcBef>
                    <a:spcPct val="0"/>
                  </a:spcBef>
                </a:pPr>
                <a:r>
                  <a:rPr lang="zh-CN" altLang="en-US" sz="2000" b="1" dirty="0"/>
                  <a:t>标题文本预设</a:t>
                </a:r>
                <a:endParaRPr lang="en-US" altLang="zh-CN" sz="2000" b="1" dirty="0"/>
              </a:p>
            </p:txBody>
          </p:sp>
          <p:sp>
            <p:nvSpPr>
              <p:cNvPr id="22" name="ïŝ1îḓe"/>
              <p:cNvSpPr/>
              <p:nvPr/>
            </p:nvSpPr>
            <p:spPr bwMode="auto">
              <a:xfrm>
                <a:off x="649790" y="2485731"/>
                <a:ext cx="3888088" cy="367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2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  <a:endParaRPr lang="en-US" altLang="zh-CN" sz="1100" dirty="0"/>
              </a:p>
            </p:txBody>
          </p:sp>
        </p:grpSp>
        <p:grpSp>
          <p:nvGrpSpPr>
            <p:cNvPr id="15" name="ïṩlïdè"/>
            <p:cNvGrpSpPr/>
            <p:nvPr/>
          </p:nvGrpSpPr>
          <p:grpSpPr>
            <a:xfrm>
              <a:off x="7271054" y="2687036"/>
              <a:ext cx="3888088" cy="809687"/>
              <a:chOff x="649790" y="2043926"/>
              <a:chExt cx="3888088" cy="809687"/>
            </a:xfrm>
          </p:grpSpPr>
          <p:sp>
            <p:nvSpPr>
              <p:cNvPr id="19" name="íS1ïḓe"/>
              <p:cNvSpPr txBox="1"/>
              <p:nvPr/>
            </p:nvSpPr>
            <p:spPr bwMode="auto">
              <a:xfrm>
                <a:off x="649790" y="2043926"/>
                <a:ext cx="3888088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000" b="1" dirty="0"/>
                  <a:t>标题文本预设</a:t>
                </a:r>
                <a:endParaRPr lang="en-US" altLang="zh-CN" sz="2000" b="1" dirty="0"/>
              </a:p>
            </p:txBody>
          </p:sp>
          <p:sp>
            <p:nvSpPr>
              <p:cNvPr id="20" name="ïṧḻíde"/>
              <p:cNvSpPr/>
              <p:nvPr/>
            </p:nvSpPr>
            <p:spPr bwMode="auto">
              <a:xfrm>
                <a:off x="649790" y="2485731"/>
                <a:ext cx="3888088" cy="367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  <a:endParaRPr lang="en-US" altLang="zh-CN" sz="1100" dirty="0"/>
              </a:p>
            </p:txBody>
          </p:sp>
        </p:grpSp>
        <p:grpSp>
          <p:nvGrpSpPr>
            <p:cNvPr id="16" name="íşḻíḍe"/>
            <p:cNvGrpSpPr/>
            <p:nvPr/>
          </p:nvGrpSpPr>
          <p:grpSpPr>
            <a:xfrm>
              <a:off x="7298431" y="4867293"/>
              <a:ext cx="3888088" cy="809687"/>
              <a:chOff x="649790" y="2043926"/>
              <a:chExt cx="3888088" cy="809687"/>
            </a:xfrm>
          </p:grpSpPr>
          <p:sp>
            <p:nvSpPr>
              <p:cNvPr id="17" name="îṥľíḑè"/>
              <p:cNvSpPr txBox="1"/>
              <p:nvPr/>
            </p:nvSpPr>
            <p:spPr bwMode="auto">
              <a:xfrm>
                <a:off x="649790" y="2043926"/>
                <a:ext cx="3888088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000" b="1" dirty="0"/>
                  <a:t>标题文本预设</a:t>
                </a:r>
                <a:endParaRPr lang="en-US" altLang="zh-CN" sz="2000" b="1" dirty="0"/>
              </a:p>
            </p:txBody>
          </p:sp>
          <p:sp>
            <p:nvSpPr>
              <p:cNvPr id="18" name="ïşḻïďê"/>
              <p:cNvSpPr/>
              <p:nvPr/>
            </p:nvSpPr>
            <p:spPr bwMode="auto">
              <a:xfrm>
                <a:off x="649790" y="2485731"/>
                <a:ext cx="3888088" cy="367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  <a:endParaRPr lang="en-US" altLang="zh-CN" sz="1100" dirty="0"/>
              </a:p>
            </p:txBody>
          </p:sp>
        </p:grpSp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624" y="1873936"/>
              <a:ext cx="664139" cy="667117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4818" y="2782012"/>
              <a:ext cx="735772" cy="684588"/>
            </a:xfrm>
            <a:prstGeom prst="rect">
              <a:avLst/>
            </a:prstGeom>
          </p:spPr>
        </p:pic>
        <p:pic>
          <p:nvPicPr>
            <p:cNvPr id="43" name="图片 4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565" y="4937212"/>
              <a:ext cx="735772" cy="692125"/>
            </a:xfrm>
            <a:prstGeom prst="rect">
              <a:avLst/>
            </a:prstGeom>
          </p:spPr>
        </p:pic>
        <p:pic>
          <p:nvPicPr>
            <p:cNvPr id="44" name="图片 4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4412" y="3998236"/>
              <a:ext cx="680369" cy="70221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38539" y="404193"/>
            <a:ext cx="3814803" cy="743004"/>
            <a:chOff x="538539" y="404193"/>
            <a:chExt cx="3814803" cy="743004"/>
          </a:xfrm>
        </p:grpSpPr>
        <p:grpSp>
          <p:nvGrpSpPr>
            <p:cNvPr id="2" name="组合 1"/>
            <p:cNvGrpSpPr/>
            <p:nvPr/>
          </p:nvGrpSpPr>
          <p:grpSpPr>
            <a:xfrm>
              <a:off x="538539" y="404193"/>
              <a:ext cx="3814803" cy="743004"/>
              <a:chOff x="757197" y="503583"/>
              <a:chExt cx="3814803" cy="743004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757197" y="503583"/>
                <a:ext cx="743004" cy="7430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685909" y="612697"/>
                <a:ext cx="2886091" cy="52322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zh-CN" altLang="en-US" sz="28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请输入标题</a:t>
                </a:r>
                <a:endPara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707" y="523246"/>
              <a:ext cx="580668" cy="546222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6667058" y="1125538"/>
            <a:ext cx="4605456" cy="4118268"/>
            <a:chOff x="6667058" y="1125538"/>
            <a:chExt cx="4605456" cy="4118268"/>
          </a:xfrm>
        </p:grpSpPr>
        <p:sp>
          <p:nvSpPr>
            <p:cNvPr id="14" name="îṧḷïḓe"/>
            <p:cNvSpPr/>
            <p:nvPr/>
          </p:nvSpPr>
          <p:spPr bwMode="auto">
            <a:xfrm flipH="1" flipV="1">
              <a:off x="6667058" y="1125538"/>
              <a:ext cx="1875636" cy="4118268"/>
            </a:xfrm>
            <a:custGeom>
              <a:avLst/>
              <a:gdLst>
                <a:gd name="T0" fmla="*/ 697 w 918"/>
                <a:gd name="T1" fmla="*/ 2015 h 2015"/>
                <a:gd name="T2" fmla="*/ 697 w 918"/>
                <a:gd name="T3" fmla="*/ 623 h 2015"/>
                <a:gd name="T4" fmla="*/ 918 w 918"/>
                <a:gd name="T5" fmla="*/ 623 h 2015"/>
                <a:gd name="T6" fmla="*/ 460 w 918"/>
                <a:gd name="T7" fmla="*/ 0 h 2015"/>
                <a:gd name="T8" fmla="*/ 0 w 918"/>
                <a:gd name="T9" fmla="*/ 623 h 2015"/>
                <a:gd name="T10" fmla="*/ 223 w 918"/>
                <a:gd name="T11" fmla="*/ 623 h 2015"/>
                <a:gd name="T12" fmla="*/ 223 w 918"/>
                <a:gd name="T13" fmla="*/ 800 h 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8" h="2015">
                  <a:moveTo>
                    <a:pt x="697" y="2015"/>
                  </a:moveTo>
                  <a:lnTo>
                    <a:pt x="697" y="623"/>
                  </a:lnTo>
                  <a:lnTo>
                    <a:pt x="918" y="623"/>
                  </a:lnTo>
                  <a:lnTo>
                    <a:pt x="460" y="0"/>
                  </a:lnTo>
                  <a:lnTo>
                    <a:pt x="0" y="623"/>
                  </a:lnTo>
                  <a:lnTo>
                    <a:pt x="223" y="623"/>
                  </a:lnTo>
                  <a:lnTo>
                    <a:pt x="223" y="800"/>
                  </a:lnTo>
                </a:path>
              </a:pathLst>
            </a:custGeom>
            <a:noFill/>
            <a:ln w="20638" cap="rnd">
              <a:solidFill>
                <a:schemeClr val="accent3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iṡḷîdè"/>
            <p:cNvSpPr/>
            <p:nvPr/>
          </p:nvSpPr>
          <p:spPr bwMode="auto">
            <a:xfrm>
              <a:off x="7816514" y="1765341"/>
              <a:ext cx="3456000" cy="903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Supporting text here.</a:t>
              </a:r>
              <a:endParaRPr lang="en-US" altLang="zh-CN" sz="1000" dirty="0"/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ym typeface="+mn-ea"/>
                </a:rPr>
                <a:t>Supporting text here.</a:t>
              </a:r>
              <a:endParaRPr lang="en-US" altLang="zh-CN" sz="1000" dirty="0"/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00" dirty="0"/>
            </a:p>
          </p:txBody>
        </p:sp>
        <p:sp>
          <p:nvSpPr>
            <p:cNvPr id="17" name="îṣľíḑe"/>
            <p:cNvSpPr txBox="1"/>
            <p:nvPr/>
          </p:nvSpPr>
          <p:spPr bwMode="auto">
            <a:xfrm>
              <a:off x="7816514" y="1352461"/>
              <a:ext cx="3456000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b="1" dirty="0"/>
                <a:t>标题文本预设</a:t>
              </a:r>
              <a:endParaRPr lang="en-US" altLang="zh-CN" sz="1800" b="1" dirty="0"/>
            </a:p>
          </p:txBody>
        </p:sp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8930" y="2828924"/>
              <a:ext cx="1088290" cy="1012583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921000" y="2025357"/>
            <a:ext cx="4604212" cy="4118268"/>
            <a:chOff x="921000" y="2025357"/>
            <a:chExt cx="4604212" cy="4118268"/>
          </a:xfrm>
        </p:grpSpPr>
        <p:sp>
          <p:nvSpPr>
            <p:cNvPr id="9" name="ïṣļíḓè"/>
            <p:cNvSpPr/>
            <p:nvPr/>
          </p:nvSpPr>
          <p:spPr bwMode="auto">
            <a:xfrm>
              <a:off x="3649576" y="2025357"/>
              <a:ext cx="1875636" cy="4118268"/>
            </a:xfrm>
            <a:custGeom>
              <a:avLst/>
              <a:gdLst>
                <a:gd name="T0" fmla="*/ 697 w 918"/>
                <a:gd name="T1" fmla="*/ 2015 h 2015"/>
                <a:gd name="T2" fmla="*/ 697 w 918"/>
                <a:gd name="T3" fmla="*/ 623 h 2015"/>
                <a:gd name="T4" fmla="*/ 918 w 918"/>
                <a:gd name="T5" fmla="*/ 623 h 2015"/>
                <a:gd name="T6" fmla="*/ 460 w 918"/>
                <a:gd name="T7" fmla="*/ 0 h 2015"/>
                <a:gd name="T8" fmla="*/ 0 w 918"/>
                <a:gd name="T9" fmla="*/ 623 h 2015"/>
                <a:gd name="T10" fmla="*/ 223 w 918"/>
                <a:gd name="T11" fmla="*/ 623 h 2015"/>
                <a:gd name="T12" fmla="*/ 223 w 918"/>
                <a:gd name="T13" fmla="*/ 800 h 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8" h="2015">
                  <a:moveTo>
                    <a:pt x="697" y="2015"/>
                  </a:moveTo>
                  <a:lnTo>
                    <a:pt x="697" y="623"/>
                  </a:lnTo>
                  <a:lnTo>
                    <a:pt x="918" y="623"/>
                  </a:lnTo>
                  <a:lnTo>
                    <a:pt x="460" y="0"/>
                  </a:lnTo>
                  <a:lnTo>
                    <a:pt x="0" y="623"/>
                  </a:lnTo>
                  <a:lnTo>
                    <a:pt x="223" y="623"/>
                  </a:lnTo>
                  <a:lnTo>
                    <a:pt x="223" y="800"/>
                  </a:lnTo>
                </a:path>
              </a:pathLst>
            </a:custGeom>
            <a:noFill/>
            <a:ln w="20638" cap="rnd">
              <a:solidFill>
                <a:srgbClr val="19B7ED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îṡlíḋe"/>
            <p:cNvSpPr/>
            <p:nvPr/>
          </p:nvSpPr>
          <p:spPr bwMode="auto">
            <a:xfrm>
              <a:off x="921000" y="4887478"/>
              <a:ext cx="3454485" cy="903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Supporting text here.</a:t>
              </a:r>
              <a:endParaRPr lang="en-US" altLang="zh-CN" sz="1000" dirty="0"/>
            </a:p>
            <a:p>
              <a:pPr marL="17145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ym typeface="+mn-ea"/>
                </a:rPr>
                <a:t>Supporting text here.</a:t>
              </a:r>
              <a:endParaRPr lang="en-US" altLang="zh-CN" sz="1000" dirty="0"/>
            </a:p>
            <a:p>
              <a:pPr marL="17145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00" dirty="0"/>
            </a:p>
          </p:txBody>
        </p:sp>
        <p:sp>
          <p:nvSpPr>
            <p:cNvPr id="13" name="îŝ1îḍe"/>
            <p:cNvSpPr txBox="1"/>
            <p:nvPr/>
          </p:nvSpPr>
          <p:spPr bwMode="auto">
            <a:xfrm>
              <a:off x="921000" y="4457217"/>
              <a:ext cx="3454485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zh-CN" altLang="en-US" b="1" dirty="0"/>
                <a:t>标题文本预设</a:t>
              </a:r>
              <a:endParaRPr lang="en-US" altLang="zh-CN" sz="1800" b="1" dirty="0"/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051" y="3457502"/>
              <a:ext cx="1006343" cy="1038657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0" y="4014090"/>
            <a:ext cx="12192000" cy="2843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4464991" y="1382642"/>
            <a:ext cx="3262018" cy="4235592"/>
            <a:chOff x="4464991" y="1382642"/>
            <a:chExt cx="3262018" cy="4235592"/>
          </a:xfrm>
        </p:grpSpPr>
        <p:grpSp>
          <p:nvGrpSpPr>
            <p:cNvPr id="7" name="组合 6"/>
            <p:cNvGrpSpPr/>
            <p:nvPr/>
          </p:nvGrpSpPr>
          <p:grpSpPr>
            <a:xfrm>
              <a:off x="4464991" y="1382642"/>
              <a:ext cx="3262018" cy="4235592"/>
              <a:chOff x="945269" y="3240157"/>
              <a:chExt cx="1981132" cy="2572415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1038268" y="4085372"/>
                <a:ext cx="1727200" cy="172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íşľiḋè"/>
              <p:cNvSpPr/>
              <p:nvPr/>
            </p:nvSpPr>
            <p:spPr>
              <a:xfrm>
                <a:off x="945269" y="3387915"/>
                <a:ext cx="1981132" cy="519022"/>
              </a:xfrm>
              <a:prstGeom prst="rect">
                <a:avLst/>
              </a:prstGeom>
              <a:noFill/>
            </p:spPr>
            <p:txBody>
              <a:bodyPr wrap="none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40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请输入标题</a:t>
                </a:r>
                <a:endParaRPr lang="zh-CN" altLang="en-US" sz="40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14" name="直接连接符 13"/>
              <p:cNvCxnSpPr/>
              <p:nvPr/>
            </p:nvCxnSpPr>
            <p:spPr>
              <a:xfrm>
                <a:off x="1164655" y="3240157"/>
                <a:ext cx="1542361" cy="0"/>
              </a:xfrm>
              <a:prstGeom prst="line">
                <a:avLst/>
              </a:prstGeom>
              <a:ln w="38100">
                <a:solidFill>
                  <a:srgbClr val="19B7E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1876" y="3214113"/>
              <a:ext cx="2028736" cy="203783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9720470" y="0"/>
            <a:ext cx="247153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10413742" y="1432976"/>
            <a:ext cx="1384995" cy="3992048"/>
            <a:chOff x="10351464" y="1057031"/>
            <a:chExt cx="1384995" cy="3992048"/>
          </a:xfrm>
        </p:grpSpPr>
        <p:sp>
          <p:nvSpPr>
            <p:cNvPr id="2" name="矩形: 圆角 1"/>
            <p:cNvSpPr/>
            <p:nvPr/>
          </p:nvSpPr>
          <p:spPr>
            <a:xfrm>
              <a:off x="10402158" y="1057031"/>
              <a:ext cx="985876" cy="399204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rgbClr val="19B7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文本框 2"/>
            <p:cNvSpPr txBox="1"/>
            <p:nvPr/>
          </p:nvSpPr>
          <p:spPr>
            <a:xfrm rot="5400000">
              <a:off x="9394066" y="2360558"/>
              <a:ext cx="329979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dirty="0">
                  <a:latin typeface="Azedo" pitchFamily="50" charset="0"/>
                  <a:ea typeface="浪漫雅圆" panose="02010601040101010101" pitchFamily="2" charset="-122"/>
                </a:rPr>
                <a:t>CONTENTS</a:t>
              </a:r>
              <a:endParaRPr lang="zh-CN" altLang="en-US" sz="9600" dirty="0">
                <a:latin typeface="Azedo" pitchFamily="50" charset="0"/>
                <a:ea typeface="浪漫雅圆" panose="02010601040101010101" pitchFamily="2" charset="-122"/>
              </a:endParaRPr>
            </a:p>
            <a:p>
              <a:pPr algn="ctr"/>
              <a:endParaRPr lang="zh-CN" altLang="en-US" dirty="0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06729" y="3134975"/>
            <a:ext cx="1859270" cy="2414183"/>
            <a:chOff x="945269" y="3240157"/>
            <a:chExt cx="1981132" cy="2572415"/>
          </a:xfrm>
        </p:grpSpPr>
        <p:sp>
          <p:nvSpPr>
            <p:cNvPr id="12" name="椭圆 11"/>
            <p:cNvSpPr/>
            <p:nvPr/>
          </p:nvSpPr>
          <p:spPr>
            <a:xfrm>
              <a:off x="1038268" y="4085372"/>
              <a:ext cx="1727200" cy="172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9B7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8017" y="4263805"/>
              <a:ext cx="1327702" cy="1370334"/>
            </a:xfrm>
            <a:prstGeom prst="rect">
              <a:avLst/>
            </a:prstGeom>
          </p:spPr>
        </p:pic>
        <p:sp>
          <p:nvSpPr>
            <p:cNvPr id="10" name="íşľiḋè"/>
            <p:cNvSpPr/>
            <p:nvPr/>
          </p:nvSpPr>
          <p:spPr>
            <a:xfrm>
              <a:off x="945269" y="3387915"/>
              <a:ext cx="1981132" cy="738863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请输入标题</a:t>
              </a:r>
              <a:endPara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1164655" y="3240157"/>
              <a:ext cx="1542361" cy="0"/>
            </a:xfrm>
            <a:prstGeom prst="line">
              <a:avLst/>
            </a:prstGeom>
            <a:ln w="38100">
              <a:solidFill>
                <a:srgbClr val="19B7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>
          <a:xfrm>
            <a:off x="7453751" y="1398926"/>
            <a:ext cx="1859270" cy="2414183"/>
            <a:chOff x="8030224" y="1388356"/>
            <a:chExt cx="1981132" cy="2572415"/>
          </a:xfrm>
        </p:grpSpPr>
        <p:sp>
          <p:nvSpPr>
            <p:cNvPr id="24" name="椭圆 23"/>
            <p:cNvSpPr/>
            <p:nvPr/>
          </p:nvSpPr>
          <p:spPr>
            <a:xfrm>
              <a:off x="8123223" y="2233571"/>
              <a:ext cx="1727200" cy="172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9B7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íşľiḋè"/>
            <p:cNvSpPr/>
            <p:nvPr/>
          </p:nvSpPr>
          <p:spPr>
            <a:xfrm>
              <a:off x="8030224" y="1536114"/>
              <a:ext cx="1981132" cy="738863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请输入标题</a:t>
              </a:r>
              <a:endPara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8249610" y="1388356"/>
              <a:ext cx="1542361" cy="0"/>
            </a:xfrm>
            <a:prstGeom prst="line">
              <a:avLst/>
            </a:prstGeom>
            <a:ln w="38100">
              <a:solidFill>
                <a:srgbClr val="19B7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2623" y="2340087"/>
              <a:ext cx="1505910" cy="1512663"/>
            </a:xfrm>
            <a:prstGeom prst="rect">
              <a:avLst/>
            </a:prstGeom>
          </p:spPr>
        </p:pic>
      </p:grpSp>
      <p:grpSp>
        <p:nvGrpSpPr>
          <p:cNvPr id="30" name="组合 29"/>
          <p:cNvGrpSpPr/>
          <p:nvPr/>
        </p:nvGrpSpPr>
        <p:grpSpPr>
          <a:xfrm>
            <a:off x="5224621" y="3134975"/>
            <a:ext cx="1859270" cy="2414183"/>
            <a:chOff x="5847908" y="3240157"/>
            <a:chExt cx="1981132" cy="2572415"/>
          </a:xfrm>
        </p:grpSpPr>
        <p:sp>
          <p:nvSpPr>
            <p:cNvPr id="20" name="椭圆 19"/>
            <p:cNvSpPr/>
            <p:nvPr/>
          </p:nvSpPr>
          <p:spPr>
            <a:xfrm>
              <a:off x="5940907" y="4085372"/>
              <a:ext cx="1727200" cy="172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9B7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íşľiḋè"/>
            <p:cNvSpPr/>
            <p:nvPr/>
          </p:nvSpPr>
          <p:spPr>
            <a:xfrm>
              <a:off x="5847908" y="3387915"/>
              <a:ext cx="1981132" cy="738863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请输入标题</a:t>
              </a:r>
              <a:endPara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6067294" y="3240157"/>
              <a:ext cx="1542361" cy="0"/>
            </a:xfrm>
            <a:prstGeom prst="line">
              <a:avLst/>
            </a:prstGeom>
            <a:ln w="38100">
              <a:solidFill>
                <a:srgbClr val="19B7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6062" y="4192274"/>
              <a:ext cx="1608834" cy="1513395"/>
            </a:xfrm>
            <a:prstGeom prst="rect">
              <a:avLst/>
            </a:prstGeom>
          </p:spPr>
        </p:pic>
      </p:grpSp>
      <p:grpSp>
        <p:nvGrpSpPr>
          <p:cNvPr id="29" name="组合 28"/>
          <p:cNvGrpSpPr/>
          <p:nvPr/>
        </p:nvGrpSpPr>
        <p:grpSpPr>
          <a:xfrm>
            <a:off x="2995492" y="1398926"/>
            <a:ext cx="1859270" cy="2414183"/>
            <a:chOff x="3667973" y="1385818"/>
            <a:chExt cx="1981132" cy="2572415"/>
          </a:xfrm>
        </p:grpSpPr>
        <p:sp>
          <p:nvSpPr>
            <p:cNvPr id="16" name="椭圆 15"/>
            <p:cNvSpPr/>
            <p:nvPr/>
          </p:nvSpPr>
          <p:spPr>
            <a:xfrm>
              <a:off x="3760972" y="2231033"/>
              <a:ext cx="1727200" cy="172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9B7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íşľiḋè"/>
            <p:cNvSpPr/>
            <p:nvPr/>
          </p:nvSpPr>
          <p:spPr>
            <a:xfrm>
              <a:off x="3667973" y="1533576"/>
              <a:ext cx="1981132" cy="738863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请输入标题</a:t>
              </a:r>
              <a:endPara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>
              <a:off x="3887359" y="1385818"/>
              <a:ext cx="1542361" cy="0"/>
            </a:xfrm>
            <a:prstGeom prst="line">
              <a:avLst/>
            </a:prstGeom>
            <a:ln w="38100">
              <a:solidFill>
                <a:srgbClr val="19B7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3061" y="2450308"/>
              <a:ext cx="1507298" cy="1402442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38539" y="404193"/>
            <a:ext cx="3814803" cy="743004"/>
            <a:chOff x="538539" y="404193"/>
            <a:chExt cx="3814803" cy="743004"/>
          </a:xfrm>
        </p:grpSpPr>
        <p:grpSp>
          <p:nvGrpSpPr>
            <p:cNvPr id="2" name="组合 1"/>
            <p:cNvGrpSpPr/>
            <p:nvPr/>
          </p:nvGrpSpPr>
          <p:grpSpPr>
            <a:xfrm>
              <a:off x="538539" y="404193"/>
              <a:ext cx="3814803" cy="743004"/>
              <a:chOff x="757197" y="503583"/>
              <a:chExt cx="3814803" cy="743004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757197" y="503583"/>
                <a:ext cx="743004" cy="7430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685909" y="612697"/>
                <a:ext cx="2886091" cy="52322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zh-CN" altLang="en-US" sz="28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请输入标题</a:t>
                </a:r>
                <a:endPara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481" y="531805"/>
              <a:ext cx="500876" cy="503122"/>
            </a:xfrm>
            <a:prstGeom prst="rect">
              <a:avLst/>
            </a:prstGeom>
          </p:spPr>
        </p:pic>
      </p:grpSp>
      <p:grpSp>
        <p:nvGrpSpPr>
          <p:cNvPr id="115" name="组合 114"/>
          <p:cNvGrpSpPr/>
          <p:nvPr/>
        </p:nvGrpSpPr>
        <p:grpSpPr>
          <a:xfrm>
            <a:off x="8964156" y="2186387"/>
            <a:ext cx="2563324" cy="3164111"/>
            <a:chOff x="8964156" y="2186387"/>
            <a:chExt cx="2563324" cy="3164111"/>
          </a:xfrm>
        </p:grpSpPr>
        <p:grpSp>
          <p:nvGrpSpPr>
            <p:cNvPr id="19" name="ïŝḷiḓé"/>
            <p:cNvGrpSpPr/>
            <p:nvPr/>
          </p:nvGrpSpPr>
          <p:grpSpPr>
            <a:xfrm>
              <a:off x="8964156" y="2186387"/>
              <a:ext cx="2563324" cy="3164111"/>
              <a:chOff x="8964156" y="1957787"/>
              <a:chExt cx="2563324" cy="3164111"/>
            </a:xfrm>
          </p:grpSpPr>
          <p:grpSp>
            <p:nvGrpSpPr>
              <p:cNvPr id="20" name="îṧliďé"/>
              <p:cNvGrpSpPr/>
              <p:nvPr/>
            </p:nvGrpSpPr>
            <p:grpSpPr>
              <a:xfrm>
                <a:off x="9401272" y="1957787"/>
                <a:ext cx="1689092" cy="1687466"/>
                <a:chOff x="9084819" y="1957787"/>
                <a:chExt cx="1689092" cy="1687466"/>
              </a:xfrm>
            </p:grpSpPr>
            <p:sp>
              <p:nvSpPr>
                <p:cNvPr id="24" name="iṣļïḍê"/>
                <p:cNvSpPr/>
                <p:nvPr/>
              </p:nvSpPr>
              <p:spPr bwMode="auto">
                <a:xfrm>
                  <a:off x="9895259" y="2094214"/>
                  <a:ext cx="64965" cy="66589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5" name="iŝḻîḍè"/>
                <p:cNvSpPr/>
                <p:nvPr/>
              </p:nvSpPr>
              <p:spPr bwMode="auto">
                <a:xfrm>
                  <a:off x="9895259" y="3448734"/>
                  <a:ext cx="64965" cy="64965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6" name="ïṥļiḍè"/>
                <p:cNvSpPr/>
                <p:nvPr/>
              </p:nvSpPr>
              <p:spPr bwMode="auto">
                <a:xfrm>
                  <a:off x="10574144" y="2769849"/>
                  <a:ext cx="64965" cy="64965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" name="iṩlîďé"/>
                <p:cNvSpPr/>
                <p:nvPr/>
              </p:nvSpPr>
              <p:spPr bwMode="auto">
                <a:xfrm>
                  <a:off x="9217997" y="2769849"/>
                  <a:ext cx="64965" cy="64965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" name="íṥļíḍe"/>
                <p:cNvSpPr/>
                <p:nvPr/>
              </p:nvSpPr>
              <p:spPr bwMode="auto">
                <a:xfrm>
                  <a:off x="10492938" y="3089801"/>
                  <a:ext cx="71462" cy="64965"/>
                </a:xfrm>
                <a:custGeom>
                  <a:avLst/>
                  <a:gdLst>
                    <a:gd name="T0" fmla="*/ 33 w 48"/>
                    <a:gd name="T1" fmla="*/ 2 h 44"/>
                    <a:gd name="T2" fmla="*/ 23 w 48"/>
                    <a:gd name="T3" fmla="*/ 0 h 44"/>
                    <a:gd name="T4" fmla="*/ 3 w 48"/>
                    <a:gd name="T5" fmla="*/ 12 h 44"/>
                    <a:gd name="T6" fmla="*/ 1 w 48"/>
                    <a:gd name="T7" fmla="*/ 29 h 44"/>
                    <a:gd name="T8" fmla="*/ 12 w 48"/>
                    <a:gd name="T9" fmla="*/ 42 h 44"/>
                    <a:gd name="T10" fmla="*/ 23 w 48"/>
                    <a:gd name="T11" fmla="*/ 44 h 44"/>
                    <a:gd name="T12" fmla="*/ 43 w 48"/>
                    <a:gd name="T13" fmla="*/ 33 h 44"/>
                    <a:gd name="T14" fmla="*/ 33 w 48"/>
                    <a:gd name="T15" fmla="*/ 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" h="44">
                      <a:moveTo>
                        <a:pt x="33" y="2"/>
                      </a:moveTo>
                      <a:cubicBezTo>
                        <a:pt x="30" y="1"/>
                        <a:pt x="27" y="0"/>
                        <a:pt x="23" y="0"/>
                      </a:cubicBezTo>
                      <a:cubicBezTo>
                        <a:pt x="15" y="0"/>
                        <a:pt x="7" y="4"/>
                        <a:pt x="3" y="12"/>
                      </a:cubicBezTo>
                      <a:cubicBezTo>
                        <a:pt x="0" y="17"/>
                        <a:pt x="0" y="23"/>
                        <a:pt x="1" y="29"/>
                      </a:cubicBezTo>
                      <a:cubicBezTo>
                        <a:pt x="3" y="34"/>
                        <a:pt x="7" y="39"/>
                        <a:pt x="12" y="42"/>
                      </a:cubicBezTo>
                      <a:cubicBezTo>
                        <a:pt x="16" y="44"/>
                        <a:pt x="19" y="44"/>
                        <a:pt x="23" y="44"/>
                      </a:cubicBezTo>
                      <a:cubicBezTo>
                        <a:pt x="31" y="44"/>
                        <a:pt x="39" y="40"/>
                        <a:pt x="43" y="33"/>
                      </a:cubicBezTo>
                      <a:cubicBezTo>
                        <a:pt x="48" y="22"/>
                        <a:pt x="44" y="8"/>
                        <a:pt x="33" y="2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iṩḻidé"/>
                <p:cNvSpPr/>
                <p:nvPr/>
              </p:nvSpPr>
              <p:spPr bwMode="auto">
                <a:xfrm>
                  <a:off x="9292708" y="2453144"/>
                  <a:ext cx="74710" cy="66589"/>
                </a:xfrm>
                <a:custGeom>
                  <a:avLst/>
                  <a:gdLst>
                    <a:gd name="T0" fmla="*/ 36 w 51"/>
                    <a:gd name="T1" fmla="*/ 3 h 45"/>
                    <a:gd name="T2" fmla="*/ 26 w 51"/>
                    <a:gd name="T3" fmla="*/ 0 h 45"/>
                    <a:gd name="T4" fmla="*/ 6 w 51"/>
                    <a:gd name="T5" fmla="*/ 12 h 45"/>
                    <a:gd name="T6" fmla="*/ 15 w 51"/>
                    <a:gd name="T7" fmla="*/ 42 h 45"/>
                    <a:gd name="T8" fmla="*/ 26 w 51"/>
                    <a:gd name="T9" fmla="*/ 45 h 45"/>
                    <a:gd name="T10" fmla="*/ 46 w 51"/>
                    <a:gd name="T11" fmla="*/ 33 h 45"/>
                    <a:gd name="T12" fmla="*/ 36 w 51"/>
                    <a:gd name="T13" fmla="*/ 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1" h="45">
                      <a:moveTo>
                        <a:pt x="36" y="3"/>
                      </a:moveTo>
                      <a:cubicBezTo>
                        <a:pt x="33" y="1"/>
                        <a:pt x="30" y="0"/>
                        <a:pt x="26" y="0"/>
                      </a:cubicBezTo>
                      <a:cubicBezTo>
                        <a:pt x="18" y="0"/>
                        <a:pt x="10" y="5"/>
                        <a:pt x="6" y="12"/>
                      </a:cubicBezTo>
                      <a:cubicBezTo>
                        <a:pt x="0" y="23"/>
                        <a:pt x="4" y="36"/>
                        <a:pt x="15" y="42"/>
                      </a:cubicBezTo>
                      <a:cubicBezTo>
                        <a:pt x="19" y="44"/>
                        <a:pt x="22" y="45"/>
                        <a:pt x="26" y="45"/>
                      </a:cubicBezTo>
                      <a:cubicBezTo>
                        <a:pt x="34" y="45"/>
                        <a:pt x="42" y="40"/>
                        <a:pt x="46" y="33"/>
                      </a:cubicBezTo>
                      <a:cubicBezTo>
                        <a:pt x="51" y="22"/>
                        <a:pt x="47" y="8"/>
                        <a:pt x="36" y="3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íṩliḍè"/>
                <p:cNvSpPr/>
                <p:nvPr/>
              </p:nvSpPr>
              <p:spPr bwMode="auto">
                <a:xfrm>
                  <a:off x="9573682" y="3367527"/>
                  <a:ext cx="69838" cy="64965"/>
                </a:xfrm>
                <a:custGeom>
                  <a:avLst/>
                  <a:gdLst>
                    <a:gd name="T0" fmla="*/ 33 w 48"/>
                    <a:gd name="T1" fmla="*/ 3 h 45"/>
                    <a:gd name="T2" fmla="*/ 23 w 48"/>
                    <a:gd name="T3" fmla="*/ 0 h 45"/>
                    <a:gd name="T4" fmla="*/ 3 w 48"/>
                    <a:gd name="T5" fmla="*/ 12 h 45"/>
                    <a:gd name="T6" fmla="*/ 1 w 48"/>
                    <a:gd name="T7" fmla="*/ 29 h 45"/>
                    <a:gd name="T8" fmla="*/ 12 w 48"/>
                    <a:gd name="T9" fmla="*/ 42 h 45"/>
                    <a:gd name="T10" fmla="*/ 23 w 48"/>
                    <a:gd name="T11" fmla="*/ 45 h 45"/>
                    <a:gd name="T12" fmla="*/ 43 w 48"/>
                    <a:gd name="T13" fmla="*/ 33 h 45"/>
                    <a:gd name="T14" fmla="*/ 33 w 48"/>
                    <a:gd name="T15" fmla="*/ 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" h="45">
                      <a:moveTo>
                        <a:pt x="33" y="3"/>
                      </a:moveTo>
                      <a:cubicBezTo>
                        <a:pt x="30" y="1"/>
                        <a:pt x="27" y="0"/>
                        <a:pt x="23" y="0"/>
                      </a:cubicBezTo>
                      <a:cubicBezTo>
                        <a:pt x="15" y="0"/>
                        <a:pt x="7" y="5"/>
                        <a:pt x="3" y="12"/>
                      </a:cubicBezTo>
                      <a:cubicBezTo>
                        <a:pt x="0" y="17"/>
                        <a:pt x="0" y="23"/>
                        <a:pt x="1" y="29"/>
                      </a:cubicBezTo>
                      <a:cubicBezTo>
                        <a:pt x="3" y="35"/>
                        <a:pt x="7" y="39"/>
                        <a:pt x="12" y="42"/>
                      </a:cubicBezTo>
                      <a:cubicBezTo>
                        <a:pt x="16" y="44"/>
                        <a:pt x="19" y="45"/>
                        <a:pt x="23" y="45"/>
                      </a:cubicBezTo>
                      <a:cubicBezTo>
                        <a:pt x="31" y="45"/>
                        <a:pt x="39" y="40"/>
                        <a:pt x="43" y="33"/>
                      </a:cubicBezTo>
                      <a:cubicBezTo>
                        <a:pt x="48" y="22"/>
                        <a:pt x="44" y="8"/>
                        <a:pt x="33" y="3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îŝḷíḍe"/>
                <p:cNvSpPr/>
                <p:nvPr/>
              </p:nvSpPr>
              <p:spPr bwMode="auto">
                <a:xfrm>
                  <a:off x="10233078" y="2196533"/>
                  <a:ext cx="71462" cy="66589"/>
                </a:xfrm>
                <a:custGeom>
                  <a:avLst/>
                  <a:gdLst>
                    <a:gd name="T0" fmla="*/ 47 w 49"/>
                    <a:gd name="T1" fmla="*/ 16 h 45"/>
                    <a:gd name="T2" fmla="*/ 36 w 49"/>
                    <a:gd name="T3" fmla="*/ 3 h 45"/>
                    <a:gd name="T4" fmla="*/ 26 w 49"/>
                    <a:gd name="T5" fmla="*/ 0 h 45"/>
                    <a:gd name="T6" fmla="*/ 6 w 49"/>
                    <a:gd name="T7" fmla="*/ 12 h 45"/>
                    <a:gd name="T8" fmla="*/ 15 w 49"/>
                    <a:gd name="T9" fmla="*/ 42 h 45"/>
                    <a:gd name="T10" fmla="*/ 26 w 49"/>
                    <a:gd name="T11" fmla="*/ 45 h 45"/>
                    <a:gd name="T12" fmla="*/ 45 w 49"/>
                    <a:gd name="T13" fmla="*/ 33 h 45"/>
                    <a:gd name="T14" fmla="*/ 47 w 49"/>
                    <a:gd name="T15" fmla="*/ 16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45">
                      <a:moveTo>
                        <a:pt x="47" y="16"/>
                      </a:moveTo>
                      <a:cubicBezTo>
                        <a:pt x="45" y="10"/>
                        <a:pt x="42" y="5"/>
                        <a:pt x="36" y="3"/>
                      </a:cubicBezTo>
                      <a:cubicBezTo>
                        <a:pt x="33" y="1"/>
                        <a:pt x="29" y="0"/>
                        <a:pt x="26" y="0"/>
                      </a:cubicBezTo>
                      <a:cubicBezTo>
                        <a:pt x="17" y="0"/>
                        <a:pt x="10" y="5"/>
                        <a:pt x="6" y="12"/>
                      </a:cubicBezTo>
                      <a:cubicBezTo>
                        <a:pt x="0" y="23"/>
                        <a:pt x="4" y="36"/>
                        <a:pt x="15" y="42"/>
                      </a:cubicBezTo>
                      <a:cubicBezTo>
                        <a:pt x="18" y="44"/>
                        <a:pt x="22" y="45"/>
                        <a:pt x="26" y="45"/>
                      </a:cubicBezTo>
                      <a:cubicBezTo>
                        <a:pt x="34" y="45"/>
                        <a:pt x="42" y="40"/>
                        <a:pt x="45" y="33"/>
                      </a:cubicBezTo>
                      <a:cubicBezTo>
                        <a:pt x="48" y="28"/>
                        <a:pt x="49" y="22"/>
                        <a:pt x="47" y="16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ís1îḋè"/>
                <p:cNvSpPr/>
                <p:nvPr/>
              </p:nvSpPr>
              <p:spPr bwMode="auto">
                <a:xfrm>
                  <a:off x="10241197" y="3344790"/>
                  <a:ext cx="71462" cy="64965"/>
                </a:xfrm>
                <a:custGeom>
                  <a:avLst/>
                  <a:gdLst>
                    <a:gd name="T0" fmla="*/ 42 w 48"/>
                    <a:gd name="T1" fmla="*/ 10 h 45"/>
                    <a:gd name="T2" fmla="*/ 23 w 48"/>
                    <a:gd name="T3" fmla="*/ 0 h 45"/>
                    <a:gd name="T4" fmla="*/ 11 w 48"/>
                    <a:gd name="T5" fmla="*/ 4 h 45"/>
                    <a:gd name="T6" fmla="*/ 1 w 48"/>
                    <a:gd name="T7" fmla="*/ 18 h 45"/>
                    <a:gd name="T8" fmla="*/ 4 w 48"/>
                    <a:gd name="T9" fmla="*/ 35 h 45"/>
                    <a:gd name="T10" fmla="*/ 23 w 48"/>
                    <a:gd name="T11" fmla="*/ 45 h 45"/>
                    <a:gd name="T12" fmla="*/ 35 w 48"/>
                    <a:gd name="T13" fmla="*/ 41 h 45"/>
                    <a:gd name="T14" fmla="*/ 42 w 48"/>
                    <a:gd name="T15" fmla="*/ 1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" h="45">
                      <a:moveTo>
                        <a:pt x="42" y="10"/>
                      </a:moveTo>
                      <a:cubicBezTo>
                        <a:pt x="37" y="4"/>
                        <a:pt x="30" y="0"/>
                        <a:pt x="23" y="0"/>
                      </a:cubicBezTo>
                      <a:cubicBezTo>
                        <a:pt x="19" y="0"/>
                        <a:pt x="14" y="1"/>
                        <a:pt x="11" y="4"/>
                      </a:cubicBezTo>
                      <a:cubicBezTo>
                        <a:pt x="6" y="7"/>
                        <a:pt x="2" y="12"/>
                        <a:pt x="1" y="18"/>
                      </a:cubicBezTo>
                      <a:cubicBezTo>
                        <a:pt x="0" y="24"/>
                        <a:pt x="1" y="30"/>
                        <a:pt x="4" y="35"/>
                      </a:cubicBezTo>
                      <a:cubicBezTo>
                        <a:pt x="8" y="41"/>
                        <a:pt x="15" y="45"/>
                        <a:pt x="23" y="45"/>
                      </a:cubicBezTo>
                      <a:cubicBezTo>
                        <a:pt x="27" y="45"/>
                        <a:pt x="32" y="44"/>
                        <a:pt x="35" y="41"/>
                      </a:cubicBezTo>
                      <a:cubicBezTo>
                        <a:pt x="46" y="34"/>
                        <a:pt x="48" y="20"/>
                        <a:pt x="42" y="10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îṥļiḍê"/>
                <p:cNvSpPr/>
                <p:nvPr/>
              </p:nvSpPr>
              <p:spPr bwMode="auto">
                <a:xfrm>
                  <a:off x="9515213" y="2207902"/>
                  <a:ext cx="71462" cy="66589"/>
                </a:xfrm>
                <a:custGeom>
                  <a:avLst/>
                  <a:gdLst>
                    <a:gd name="T0" fmla="*/ 48 w 49"/>
                    <a:gd name="T1" fmla="*/ 27 h 45"/>
                    <a:gd name="T2" fmla="*/ 44 w 49"/>
                    <a:gd name="T3" fmla="*/ 10 h 45"/>
                    <a:gd name="T4" fmla="*/ 26 w 49"/>
                    <a:gd name="T5" fmla="*/ 0 h 45"/>
                    <a:gd name="T6" fmla="*/ 13 w 49"/>
                    <a:gd name="T7" fmla="*/ 4 h 45"/>
                    <a:gd name="T8" fmla="*/ 7 w 49"/>
                    <a:gd name="T9" fmla="*/ 35 h 45"/>
                    <a:gd name="T10" fmla="*/ 26 w 49"/>
                    <a:gd name="T11" fmla="*/ 45 h 45"/>
                    <a:gd name="T12" fmla="*/ 38 w 49"/>
                    <a:gd name="T13" fmla="*/ 41 h 45"/>
                    <a:gd name="T14" fmla="*/ 48 w 49"/>
                    <a:gd name="T15" fmla="*/ 27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45">
                      <a:moveTo>
                        <a:pt x="48" y="27"/>
                      </a:moveTo>
                      <a:cubicBezTo>
                        <a:pt x="49" y="21"/>
                        <a:pt x="48" y="15"/>
                        <a:pt x="44" y="10"/>
                      </a:cubicBezTo>
                      <a:cubicBezTo>
                        <a:pt x="40" y="4"/>
                        <a:pt x="33" y="0"/>
                        <a:pt x="26" y="0"/>
                      </a:cubicBezTo>
                      <a:cubicBezTo>
                        <a:pt x="21" y="0"/>
                        <a:pt x="17" y="1"/>
                        <a:pt x="13" y="4"/>
                      </a:cubicBezTo>
                      <a:cubicBezTo>
                        <a:pt x="3" y="11"/>
                        <a:pt x="0" y="25"/>
                        <a:pt x="7" y="35"/>
                      </a:cubicBezTo>
                      <a:cubicBezTo>
                        <a:pt x="11" y="41"/>
                        <a:pt x="18" y="45"/>
                        <a:pt x="26" y="45"/>
                      </a:cubicBezTo>
                      <a:cubicBezTo>
                        <a:pt x="30" y="45"/>
                        <a:pt x="34" y="44"/>
                        <a:pt x="38" y="41"/>
                      </a:cubicBezTo>
                      <a:cubicBezTo>
                        <a:pt x="43" y="38"/>
                        <a:pt x="47" y="33"/>
                        <a:pt x="48" y="27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" name="íṣľîḍê"/>
                <p:cNvSpPr/>
                <p:nvPr/>
              </p:nvSpPr>
              <p:spPr bwMode="auto">
                <a:xfrm>
                  <a:off x="9320318" y="3133653"/>
                  <a:ext cx="69838" cy="64965"/>
                </a:xfrm>
                <a:custGeom>
                  <a:avLst/>
                  <a:gdLst>
                    <a:gd name="T0" fmla="*/ 41 w 48"/>
                    <a:gd name="T1" fmla="*/ 10 h 45"/>
                    <a:gd name="T2" fmla="*/ 23 w 48"/>
                    <a:gd name="T3" fmla="*/ 0 h 45"/>
                    <a:gd name="T4" fmla="*/ 10 w 48"/>
                    <a:gd name="T5" fmla="*/ 4 h 45"/>
                    <a:gd name="T6" fmla="*/ 1 w 48"/>
                    <a:gd name="T7" fmla="*/ 18 h 45"/>
                    <a:gd name="T8" fmla="*/ 4 w 48"/>
                    <a:gd name="T9" fmla="*/ 35 h 45"/>
                    <a:gd name="T10" fmla="*/ 23 w 48"/>
                    <a:gd name="T11" fmla="*/ 45 h 45"/>
                    <a:gd name="T12" fmla="*/ 35 w 48"/>
                    <a:gd name="T13" fmla="*/ 41 h 45"/>
                    <a:gd name="T14" fmla="*/ 41 w 48"/>
                    <a:gd name="T15" fmla="*/ 1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" h="45">
                      <a:moveTo>
                        <a:pt x="41" y="10"/>
                      </a:moveTo>
                      <a:cubicBezTo>
                        <a:pt x="37" y="4"/>
                        <a:pt x="30" y="0"/>
                        <a:pt x="23" y="0"/>
                      </a:cubicBezTo>
                      <a:cubicBezTo>
                        <a:pt x="18" y="0"/>
                        <a:pt x="14" y="1"/>
                        <a:pt x="10" y="4"/>
                      </a:cubicBezTo>
                      <a:cubicBezTo>
                        <a:pt x="5" y="7"/>
                        <a:pt x="2" y="12"/>
                        <a:pt x="1" y="18"/>
                      </a:cubicBezTo>
                      <a:cubicBezTo>
                        <a:pt x="0" y="24"/>
                        <a:pt x="1" y="30"/>
                        <a:pt x="4" y="35"/>
                      </a:cubicBezTo>
                      <a:cubicBezTo>
                        <a:pt x="8" y="41"/>
                        <a:pt x="15" y="45"/>
                        <a:pt x="23" y="45"/>
                      </a:cubicBezTo>
                      <a:cubicBezTo>
                        <a:pt x="27" y="45"/>
                        <a:pt x="32" y="43"/>
                        <a:pt x="35" y="41"/>
                      </a:cubicBezTo>
                      <a:cubicBezTo>
                        <a:pt x="46" y="34"/>
                        <a:pt x="48" y="20"/>
                        <a:pt x="41" y="10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" name="íşľiḓê"/>
                <p:cNvSpPr/>
                <p:nvPr/>
              </p:nvSpPr>
              <p:spPr bwMode="auto">
                <a:xfrm>
                  <a:off x="10457207" y="2422287"/>
                  <a:ext cx="74710" cy="63341"/>
                </a:xfrm>
                <a:custGeom>
                  <a:avLst/>
                  <a:gdLst>
                    <a:gd name="T0" fmla="*/ 44 w 51"/>
                    <a:gd name="T1" fmla="*/ 10 h 44"/>
                    <a:gd name="T2" fmla="*/ 25 w 51"/>
                    <a:gd name="T3" fmla="*/ 0 h 44"/>
                    <a:gd name="T4" fmla="*/ 13 w 51"/>
                    <a:gd name="T5" fmla="*/ 3 h 44"/>
                    <a:gd name="T6" fmla="*/ 7 w 51"/>
                    <a:gd name="T7" fmla="*/ 34 h 44"/>
                    <a:gd name="T8" fmla="*/ 25 w 51"/>
                    <a:gd name="T9" fmla="*/ 44 h 44"/>
                    <a:gd name="T10" fmla="*/ 38 w 51"/>
                    <a:gd name="T11" fmla="*/ 41 h 44"/>
                    <a:gd name="T12" fmla="*/ 44 w 51"/>
                    <a:gd name="T13" fmla="*/ 1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1" h="44">
                      <a:moveTo>
                        <a:pt x="44" y="10"/>
                      </a:moveTo>
                      <a:cubicBezTo>
                        <a:pt x="40" y="3"/>
                        <a:pt x="33" y="0"/>
                        <a:pt x="25" y="0"/>
                      </a:cubicBezTo>
                      <a:cubicBezTo>
                        <a:pt x="21" y="0"/>
                        <a:pt x="17" y="1"/>
                        <a:pt x="13" y="3"/>
                      </a:cubicBezTo>
                      <a:cubicBezTo>
                        <a:pt x="3" y="10"/>
                        <a:pt x="0" y="24"/>
                        <a:pt x="7" y="34"/>
                      </a:cubicBezTo>
                      <a:cubicBezTo>
                        <a:pt x="11" y="41"/>
                        <a:pt x="18" y="44"/>
                        <a:pt x="25" y="44"/>
                      </a:cubicBezTo>
                      <a:cubicBezTo>
                        <a:pt x="30" y="44"/>
                        <a:pt x="34" y="43"/>
                        <a:pt x="38" y="41"/>
                      </a:cubicBezTo>
                      <a:cubicBezTo>
                        <a:pt x="48" y="34"/>
                        <a:pt x="51" y="20"/>
                        <a:pt x="44" y="10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6" name="išḻïdè"/>
                <p:cNvSpPr/>
                <p:nvPr/>
              </p:nvSpPr>
              <p:spPr bwMode="auto">
                <a:xfrm>
                  <a:off x="9084819" y="1957787"/>
                  <a:ext cx="1689092" cy="1687466"/>
                </a:xfrm>
                <a:custGeom>
                  <a:avLst/>
                  <a:gdLst>
                    <a:gd name="T0" fmla="*/ 577 w 1154"/>
                    <a:gd name="T1" fmla="*/ 1154 h 1154"/>
                    <a:gd name="T2" fmla="*/ 0 w 1154"/>
                    <a:gd name="T3" fmla="*/ 577 h 1154"/>
                    <a:gd name="T4" fmla="*/ 577 w 1154"/>
                    <a:gd name="T5" fmla="*/ 0 h 1154"/>
                    <a:gd name="T6" fmla="*/ 1154 w 1154"/>
                    <a:gd name="T7" fmla="*/ 577 h 1154"/>
                    <a:gd name="T8" fmla="*/ 577 w 1154"/>
                    <a:gd name="T9" fmla="*/ 1154 h 1154"/>
                    <a:gd name="T10" fmla="*/ 577 w 1154"/>
                    <a:gd name="T11" fmla="*/ 38 h 1154"/>
                    <a:gd name="T12" fmla="*/ 38 w 1154"/>
                    <a:gd name="T13" fmla="*/ 577 h 1154"/>
                    <a:gd name="T14" fmla="*/ 577 w 1154"/>
                    <a:gd name="T15" fmla="*/ 1116 h 1154"/>
                    <a:gd name="T16" fmla="*/ 1116 w 1154"/>
                    <a:gd name="T17" fmla="*/ 577 h 1154"/>
                    <a:gd name="T18" fmla="*/ 577 w 1154"/>
                    <a:gd name="T19" fmla="*/ 38 h 1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54" h="1154">
                      <a:moveTo>
                        <a:pt x="577" y="1154"/>
                      </a:moveTo>
                      <a:cubicBezTo>
                        <a:pt x="259" y="1154"/>
                        <a:pt x="0" y="895"/>
                        <a:pt x="0" y="577"/>
                      </a:cubicBezTo>
                      <a:cubicBezTo>
                        <a:pt x="0" y="259"/>
                        <a:pt x="259" y="0"/>
                        <a:pt x="577" y="0"/>
                      </a:cubicBezTo>
                      <a:cubicBezTo>
                        <a:pt x="895" y="0"/>
                        <a:pt x="1154" y="259"/>
                        <a:pt x="1154" y="577"/>
                      </a:cubicBezTo>
                      <a:cubicBezTo>
                        <a:pt x="1154" y="895"/>
                        <a:pt x="895" y="1154"/>
                        <a:pt x="577" y="1154"/>
                      </a:cubicBezTo>
                      <a:close/>
                      <a:moveTo>
                        <a:pt x="577" y="38"/>
                      </a:moveTo>
                      <a:cubicBezTo>
                        <a:pt x="280" y="38"/>
                        <a:pt x="38" y="280"/>
                        <a:pt x="38" y="577"/>
                      </a:cubicBezTo>
                      <a:cubicBezTo>
                        <a:pt x="38" y="874"/>
                        <a:pt x="280" y="1116"/>
                        <a:pt x="577" y="1116"/>
                      </a:cubicBezTo>
                      <a:cubicBezTo>
                        <a:pt x="874" y="1116"/>
                        <a:pt x="1116" y="874"/>
                        <a:pt x="1116" y="577"/>
                      </a:cubicBezTo>
                      <a:cubicBezTo>
                        <a:pt x="1116" y="280"/>
                        <a:pt x="874" y="38"/>
                        <a:pt x="577" y="38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1" name="ïṣ1íḋe"/>
              <p:cNvGrpSpPr/>
              <p:nvPr/>
            </p:nvGrpSpPr>
            <p:grpSpPr>
              <a:xfrm>
                <a:off x="8964156" y="3813137"/>
                <a:ext cx="2563324" cy="1308761"/>
                <a:chOff x="932352" y="3834183"/>
                <a:chExt cx="2563324" cy="1308761"/>
              </a:xfrm>
            </p:grpSpPr>
            <p:sp>
              <p:nvSpPr>
                <p:cNvPr id="22" name="î$ľiḑè"/>
                <p:cNvSpPr txBox="1"/>
                <p:nvPr/>
              </p:nvSpPr>
              <p:spPr bwMode="auto">
                <a:xfrm>
                  <a:off x="932352" y="3834183"/>
                  <a:ext cx="2563324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 anchor="b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zh-CN" altLang="en-US" sz="2000" b="1" dirty="0"/>
                    <a:t>标题文本预设</a:t>
                  </a:r>
                  <a:endParaRPr lang="en-US" altLang="zh-CN" sz="2000" b="1" dirty="0"/>
                </a:p>
              </p:txBody>
            </p:sp>
            <p:sp>
              <p:nvSpPr>
                <p:cNvPr id="23" name="îṧľíḋè"/>
                <p:cNvSpPr/>
                <p:nvPr/>
              </p:nvSpPr>
              <p:spPr bwMode="auto">
                <a:xfrm>
                  <a:off x="932352" y="4275989"/>
                  <a:ext cx="2563324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100" dirty="0"/>
                    <a:t>Copy paste fonts. Choose the only option to retain text.</a:t>
                  </a:r>
                  <a:endParaRPr lang="en-US" altLang="zh-CN" sz="1100" dirty="0"/>
                </a:p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100" dirty="0"/>
                    <a:t>……</a:t>
                  </a:r>
                  <a:endParaRPr lang="en-US" altLang="zh-CN" sz="1100" dirty="0"/>
                </a:p>
              </p:txBody>
            </p:sp>
          </p:grpSp>
        </p:grpSp>
        <p:pic>
          <p:nvPicPr>
            <p:cNvPr id="108" name="图片 10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82011" y="2540318"/>
              <a:ext cx="968764" cy="973108"/>
            </a:xfrm>
            <a:prstGeom prst="rect">
              <a:avLst/>
            </a:prstGeom>
          </p:spPr>
        </p:pic>
      </p:grpSp>
      <p:grpSp>
        <p:nvGrpSpPr>
          <p:cNvPr id="113" name="组合 112"/>
          <p:cNvGrpSpPr/>
          <p:nvPr/>
        </p:nvGrpSpPr>
        <p:grpSpPr>
          <a:xfrm>
            <a:off x="3440059" y="2186387"/>
            <a:ext cx="2563324" cy="3164111"/>
            <a:chOff x="3440059" y="2186387"/>
            <a:chExt cx="2563324" cy="3164111"/>
          </a:xfrm>
        </p:grpSpPr>
        <p:grpSp>
          <p:nvGrpSpPr>
            <p:cNvPr id="17" name="iṥlïḑe"/>
            <p:cNvGrpSpPr/>
            <p:nvPr/>
          </p:nvGrpSpPr>
          <p:grpSpPr>
            <a:xfrm>
              <a:off x="3440059" y="2186387"/>
              <a:ext cx="2563324" cy="3164111"/>
              <a:chOff x="3496559" y="1957787"/>
              <a:chExt cx="2563324" cy="3164111"/>
            </a:xfrm>
          </p:grpSpPr>
          <p:grpSp>
            <p:nvGrpSpPr>
              <p:cNvPr id="64" name="íš1idê"/>
              <p:cNvGrpSpPr/>
              <p:nvPr/>
            </p:nvGrpSpPr>
            <p:grpSpPr>
              <a:xfrm>
                <a:off x="3933675" y="1957787"/>
                <a:ext cx="1689092" cy="1687466"/>
                <a:chOff x="3943629" y="1957787"/>
                <a:chExt cx="1689092" cy="1687466"/>
              </a:xfrm>
            </p:grpSpPr>
            <p:sp>
              <p:nvSpPr>
                <p:cNvPr id="68" name="îşḻîḋê"/>
                <p:cNvSpPr/>
                <p:nvPr/>
              </p:nvSpPr>
              <p:spPr bwMode="auto">
                <a:xfrm>
                  <a:off x="4755693" y="2094214"/>
                  <a:ext cx="64965" cy="66589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i$ļîḋè"/>
                <p:cNvSpPr/>
                <p:nvPr/>
              </p:nvSpPr>
              <p:spPr bwMode="auto">
                <a:xfrm>
                  <a:off x="4755693" y="3448734"/>
                  <a:ext cx="64965" cy="64965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ïsľîďé"/>
                <p:cNvSpPr/>
                <p:nvPr/>
              </p:nvSpPr>
              <p:spPr bwMode="auto">
                <a:xfrm>
                  <a:off x="5432953" y="2769849"/>
                  <a:ext cx="66590" cy="64965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ïṩlïḓê"/>
                <p:cNvSpPr/>
                <p:nvPr/>
              </p:nvSpPr>
              <p:spPr bwMode="auto">
                <a:xfrm>
                  <a:off x="4076807" y="2769849"/>
                  <a:ext cx="66590" cy="64965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ïsļîdê"/>
                <p:cNvSpPr/>
                <p:nvPr/>
              </p:nvSpPr>
              <p:spPr bwMode="auto">
                <a:xfrm>
                  <a:off x="5353371" y="3089801"/>
                  <a:ext cx="71462" cy="64965"/>
                </a:xfrm>
                <a:custGeom>
                  <a:avLst/>
                  <a:gdLst>
                    <a:gd name="T0" fmla="*/ 34 w 49"/>
                    <a:gd name="T1" fmla="*/ 2 h 44"/>
                    <a:gd name="T2" fmla="*/ 23 w 49"/>
                    <a:gd name="T3" fmla="*/ 0 h 44"/>
                    <a:gd name="T4" fmla="*/ 3 w 49"/>
                    <a:gd name="T5" fmla="*/ 12 h 44"/>
                    <a:gd name="T6" fmla="*/ 2 w 49"/>
                    <a:gd name="T7" fmla="*/ 29 h 44"/>
                    <a:gd name="T8" fmla="*/ 13 w 49"/>
                    <a:gd name="T9" fmla="*/ 42 h 44"/>
                    <a:gd name="T10" fmla="*/ 23 w 49"/>
                    <a:gd name="T11" fmla="*/ 44 h 44"/>
                    <a:gd name="T12" fmla="*/ 43 w 49"/>
                    <a:gd name="T13" fmla="*/ 33 h 44"/>
                    <a:gd name="T14" fmla="*/ 34 w 49"/>
                    <a:gd name="T15" fmla="*/ 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44">
                      <a:moveTo>
                        <a:pt x="34" y="2"/>
                      </a:moveTo>
                      <a:cubicBezTo>
                        <a:pt x="30" y="1"/>
                        <a:pt x="27" y="0"/>
                        <a:pt x="23" y="0"/>
                      </a:cubicBezTo>
                      <a:cubicBezTo>
                        <a:pt x="15" y="0"/>
                        <a:pt x="7" y="4"/>
                        <a:pt x="3" y="12"/>
                      </a:cubicBezTo>
                      <a:cubicBezTo>
                        <a:pt x="0" y="17"/>
                        <a:pt x="0" y="23"/>
                        <a:pt x="2" y="29"/>
                      </a:cubicBezTo>
                      <a:cubicBezTo>
                        <a:pt x="3" y="34"/>
                        <a:pt x="7" y="39"/>
                        <a:pt x="13" y="42"/>
                      </a:cubicBezTo>
                      <a:cubicBezTo>
                        <a:pt x="16" y="44"/>
                        <a:pt x="19" y="44"/>
                        <a:pt x="23" y="44"/>
                      </a:cubicBezTo>
                      <a:cubicBezTo>
                        <a:pt x="31" y="44"/>
                        <a:pt x="39" y="40"/>
                        <a:pt x="43" y="33"/>
                      </a:cubicBezTo>
                      <a:cubicBezTo>
                        <a:pt x="49" y="22"/>
                        <a:pt x="44" y="8"/>
                        <a:pt x="34" y="2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3" name="íṡ1íḍè"/>
                <p:cNvSpPr/>
                <p:nvPr/>
              </p:nvSpPr>
              <p:spPr bwMode="auto">
                <a:xfrm>
                  <a:off x="4151518" y="2453144"/>
                  <a:ext cx="76335" cy="66589"/>
                </a:xfrm>
                <a:custGeom>
                  <a:avLst/>
                  <a:gdLst>
                    <a:gd name="T0" fmla="*/ 36 w 52"/>
                    <a:gd name="T1" fmla="*/ 3 h 45"/>
                    <a:gd name="T2" fmla="*/ 26 w 52"/>
                    <a:gd name="T3" fmla="*/ 0 h 45"/>
                    <a:gd name="T4" fmla="*/ 6 w 52"/>
                    <a:gd name="T5" fmla="*/ 12 h 45"/>
                    <a:gd name="T6" fmla="*/ 15 w 52"/>
                    <a:gd name="T7" fmla="*/ 42 h 45"/>
                    <a:gd name="T8" fmla="*/ 26 w 52"/>
                    <a:gd name="T9" fmla="*/ 45 h 45"/>
                    <a:gd name="T10" fmla="*/ 46 w 52"/>
                    <a:gd name="T11" fmla="*/ 33 h 45"/>
                    <a:gd name="T12" fmla="*/ 36 w 52"/>
                    <a:gd name="T13" fmla="*/ 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2" h="45">
                      <a:moveTo>
                        <a:pt x="36" y="3"/>
                      </a:moveTo>
                      <a:cubicBezTo>
                        <a:pt x="33" y="1"/>
                        <a:pt x="30" y="0"/>
                        <a:pt x="26" y="0"/>
                      </a:cubicBezTo>
                      <a:cubicBezTo>
                        <a:pt x="18" y="0"/>
                        <a:pt x="10" y="5"/>
                        <a:pt x="6" y="12"/>
                      </a:cubicBezTo>
                      <a:cubicBezTo>
                        <a:pt x="0" y="23"/>
                        <a:pt x="5" y="36"/>
                        <a:pt x="15" y="42"/>
                      </a:cubicBezTo>
                      <a:cubicBezTo>
                        <a:pt x="19" y="44"/>
                        <a:pt x="22" y="45"/>
                        <a:pt x="26" y="45"/>
                      </a:cubicBezTo>
                      <a:cubicBezTo>
                        <a:pt x="34" y="45"/>
                        <a:pt x="42" y="40"/>
                        <a:pt x="46" y="33"/>
                      </a:cubicBezTo>
                      <a:cubicBezTo>
                        <a:pt x="52" y="22"/>
                        <a:pt x="47" y="8"/>
                        <a:pt x="36" y="3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4" name="ïṡḷiďê"/>
                <p:cNvSpPr/>
                <p:nvPr/>
              </p:nvSpPr>
              <p:spPr bwMode="auto">
                <a:xfrm>
                  <a:off x="4432491" y="3367527"/>
                  <a:ext cx="71462" cy="64965"/>
                </a:xfrm>
                <a:custGeom>
                  <a:avLst/>
                  <a:gdLst>
                    <a:gd name="T0" fmla="*/ 34 w 49"/>
                    <a:gd name="T1" fmla="*/ 3 h 45"/>
                    <a:gd name="T2" fmla="*/ 23 w 49"/>
                    <a:gd name="T3" fmla="*/ 0 h 45"/>
                    <a:gd name="T4" fmla="*/ 3 w 49"/>
                    <a:gd name="T5" fmla="*/ 12 h 45"/>
                    <a:gd name="T6" fmla="*/ 2 w 49"/>
                    <a:gd name="T7" fmla="*/ 29 h 45"/>
                    <a:gd name="T8" fmla="*/ 13 w 49"/>
                    <a:gd name="T9" fmla="*/ 42 h 45"/>
                    <a:gd name="T10" fmla="*/ 23 w 49"/>
                    <a:gd name="T11" fmla="*/ 45 h 45"/>
                    <a:gd name="T12" fmla="*/ 43 w 49"/>
                    <a:gd name="T13" fmla="*/ 33 h 45"/>
                    <a:gd name="T14" fmla="*/ 34 w 49"/>
                    <a:gd name="T15" fmla="*/ 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45">
                      <a:moveTo>
                        <a:pt x="34" y="3"/>
                      </a:moveTo>
                      <a:cubicBezTo>
                        <a:pt x="30" y="1"/>
                        <a:pt x="27" y="0"/>
                        <a:pt x="23" y="0"/>
                      </a:cubicBezTo>
                      <a:cubicBezTo>
                        <a:pt x="15" y="0"/>
                        <a:pt x="7" y="5"/>
                        <a:pt x="3" y="12"/>
                      </a:cubicBezTo>
                      <a:cubicBezTo>
                        <a:pt x="0" y="17"/>
                        <a:pt x="0" y="23"/>
                        <a:pt x="2" y="29"/>
                      </a:cubicBezTo>
                      <a:cubicBezTo>
                        <a:pt x="3" y="35"/>
                        <a:pt x="7" y="39"/>
                        <a:pt x="13" y="42"/>
                      </a:cubicBezTo>
                      <a:cubicBezTo>
                        <a:pt x="16" y="44"/>
                        <a:pt x="19" y="45"/>
                        <a:pt x="23" y="45"/>
                      </a:cubicBezTo>
                      <a:cubicBezTo>
                        <a:pt x="31" y="45"/>
                        <a:pt x="39" y="40"/>
                        <a:pt x="43" y="33"/>
                      </a:cubicBezTo>
                      <a:cubicBezTo>
                        <a:pt x="49" y="22"/>
                        <a:pt x="44" y="8"/>
                        <a:pt x="34" y="3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5" name="îṩḷîḓê"/>
                <p:cNvSpPr/>
                <p:nvPr/>
              </p:nvSpPr>
              <p:spPr bwMode="auto">
                <a:xfrm>
                  <a:off x="5091886" y="2196533"/>
                  <a:ext cx="73086" cy="66589"/>
                </a:xfrm>
                <a:custGeom>
                  <a:avLst/>
                  <a:gdLst>
                    <a:gd name="T0" fmla="*/ 47 w 49"/>
                    <a:gd name="T1" fmla="*/ 16 h 45"/>
                    <a:gd name="T2" fmla="*/ 36 w 49"/>
                    <a:gd name="T3" fmla="*/ 3 h 45"/>
                    <a:gd name="T4" fmla="*/ 26 w 49"/>
                    <a:gd name="T5" fmla="*/ 0 h 45"/>
                    <a:gd name="T6" fmla="*/ 6 w 49"/>
                    <a:gd name="T7" fmla="*/ 12 h 45"/>
                    <a:gd name="T8" fmla="*/ 15 w 49"/>
                    <a:gd name="T9" fmla="*/ 42 h 45"/>
                    <a:gd name="T10" fmla="*/ 26 w 49"/>
                    <a:gd name="T11" fmla="*/ 45 h 45"/>
                    <a:gd name="T12" fmla="*/ 46 w 49"/>
                    <a:gd name="T13" fmla="*/ 33 h 45"/>
                    <a:gd name="T14" fmla="*/ 47 w 49"/>
                    <a:gd name="T15" fmla="*/ 16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45">
                      <a:moveTo>
                        <a:pt x="47" y="16"/>
                      </a:moveTo>
                      <a:cubicBezTo>
                        <a:pt x="46" y="10"/>
                        <a:pt x="42" y="5"/>
                        <a:pt x="36" y="3"/>
                      </a:cubicBezTo>
                      <a:cubicBezTo>
                        <a:pt x="33" y="1"/>
                        <a:pt x="30" y="0"/>
                        <a:pt x="26" y="0"/>
                      </a:cubicBezTo>
                      <a:cubicBezTo>
                        <a:pt x="18" y="0"/>
                        <a:pt x="10" y="5"/>
                        <a:pt x="6" y="12"/>
                      </a:cubicBezTo>
                      <a:cubicBezTo>
                        <a:pt x="0" y="23"/>
                        <a:pt x="4" y="36"/>
                        <a:pt x="15" y="42"/>
                      </a:cubicBezTo>
                      <a:cubicBezTo>
                        <a:pt x="19" y="44"/>
                        <a:pt x="22" y="45"/>
                        <a:pt x="26" y="45"/>
                      </a:cubicBezTo>
                      <a:cubicBezTo>
                        <a:pt x="34" y="45"/>
                        <a:pt x="42" y="40"/>
                        <a:pt x="46" y="33"/>
                      </a:cubicBezTo>
                      <a:cubicBezTo>
                        <a:pt x="48" y="28"/>
                        <a:pt x="49" y="22"/>
                        <a:pt x="47" y="16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6" name="iṥļiḋé"/>
                <p:cNvSpPr/>
                <p:nvPr/>
              </p:nvSpPr>
              <p:spPr bwMode="auto">
                <a:xfrm>
                  <a:off x="5101631" y="3344790"/>
                  <a:ext cx="71462" cy="64965"/>
                </a:xfrm>
                <a:custGeom>
                  <a:avLst/>
                  <a:gdLst>
                    <a:gd name="T0" fmla="*/ 42 w 49"/>
                    <a:gd name="T1" fmla="*/ 10 h 45"/>
                    <a:gd name="T2" fmla="*/ 23 w 49"/>
                    <a:gd name="T3" fmla="*/ 0 h 45"/>
                    <a:gd name="T4" fmla="*/ 11 w 49"/>
                    <a:gd name="T5" fmla="*/ 4 h 45"/>
                    <a:gd name="T6" fmla="*/ 1 w 49"/>
                    <a:gd name="T7" fmla="*/ 18 h 45"/>
                    <a:gd name="T8" fmla="*/ 4 w 49"/>
                    <a:gd name="T9" fmla="*/ 35 h 45"/>
                    <a:gd name="T10" fmla="*/ 23 w 49"/>
                    <a:gd name="T11" fmla="*/ 45 h 45"/>
                    <a:gd name="T12" fmla="*/ 36 w 49"/>
                    <a:gd name="T13" fmla="*/ 41 h 45"/>
                    <a:gd name="T14" fmla="*/ 42 w 49"/>
                    <a:gd name="T15" fmla="*/ 1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45">
                      <a:moveTo>
                        <a:pt x="42" y="10"/>
                      </a:moveTo>
                      <a:cubicBezTo>
                        <a:pt x="38" y="4"/>
                        <a:pt x="31" y="0"/>
                        <a:pt x="23" y="0"/>
                      </a:cubicBezTo>
                      <a:cubicBezTo>
                        <a:pt x="19" y="0"/>
                        <a:pt x="14" y="1"/>
                        <a:pt x="11" y="4"/>
                      </a:cubicBezTo>
                      <a:cubicBezTo>
                        <a:pt x="6" y="7"/>
                        <a:pt x="2" y="12"/>
                        <a:pt x="1" y="18"/>
                      </a:cubicBezTo>
                      <a:cubicBezTo>
                        <a:pt x="0" y="24"/>
                        <a:pt x="1" y="30"/>
                        <a:pt x="4" y="35"/>
                      </a:cubicBezTo>
                      <a:cubicBezTo>
                        <a:pt x="9" y="41"/>
                        <a:pt x="16" y="45"/>
                        <a:pt x="23" y="45"/>
                      </a:cubicBezTo>
                      <a:cubicBezTo>
                        <a:pt x="28" y="45"/>
                        <a:pt x="32" y="44"/>
                        <a:pt x="36" y="41"/>
                      </a:cubicBezTo>
                      <a:cubicBezTo>
                        <a:pt x="46" y="34"/>
                        <a:pt x="49" y="20"/>
                        <a:pt x="42" y="10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7" name="íšlïḓe"/>
                <p:cNvSpPr/>
                <p:nvPr/>
              </p:nvSpPr>
              <p:spPr bwMode="auto">
                <a:xfrm>
                  <a:off x="4374022" y="2207902"/>
                  <a:ext cx="71462" cy="66589"/>
                </a:xfrm>
                <a:custGeom>
                  <a:avLst/>
                  <a:gdLst>
                    <a:gd name="T0" fmla="*/ 48 w 49"/>
                    <a:gd name="T1" fmla="*/ 27 h 45"/>
                    <a:gd name="T2" fmla="*/ 45 w 49"/>
                    <a:gd name="T3" fmla="*/ 10 h 45"/>
                    <a:gd name="T4" fmla="*/ 26 w 49"/>
                    <a:gd name="T5" fmla="*/ 0 h 45"/>
                    <a:gd name="T6" fmla="*/ 13 w 49"/>
                    <a:gd name="T7" fmla="*/ 4 h 45"/>
                    <a:gd name="T8" fmla="*/ 7 w 49"/>
                    <a:gd name="T9" fmla="*/ 35 h 45"/>
                    <a:gd name="T10" fmla="*/ 26 w 49"/>
                    <a:gd name="T11" fmla="*/ 45 h 45"/>
                    <a:gd name="T12" fmla="*/ 38 w 49"/>
                    <a:gd name="T13" fmla="*/ 41 h 45"/>
                    <a:gd name="T14" fmla="*/ 48 w 49"/>
                    <a:gd name="T15" fmla="*/ 27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45">
                      <a:moveTo>
                        <a:pt x="48" y="27"/>
                      </a:moveTo>
                      <a:cubicBezTo>
                        <a:pt x="49" y="21"/>
                        <a:pt x="48" y="15"/>
                        <a:pt x="45" y="10"/>
                      </a:cubicBezTo>
                      <a:cubicBezTo>
                        <a:pt x="40" y="4"/>
                        <a:pt x="33" y="0"/>
                        <a:pt x="26" y="0"/>
                      </a:cubicBezTo>
                      <a:cubicBezTo>
                        <a:pt x="21" y="0"/>
                        <a:pt x="17" y="1"/>
                        <a:pt x="13" y="4"/>
                      </a:cubicBezTo>
                      <a:cubicBezTo>
                        <a:pt x="3" y="11"/>
                        <a:pt x="0" y="25"/>
                        <a:pt x="7" y="35"/>
                      </a:cubicBezTo>
                      <a:cubicBezTo>
                        <a:pt x="11" y="41"/>
                        <a:pt x="18" y="45"/>
                        <a:pt x="26" y="45"/>
                      </a:cubicBezTo>
                      <a:cubicBezTo>
                        <a:pt x="30" y="45"/>
                        <a:pt x="35" y="44"/>
                        <a:pt x="38" y="41"/>
                      </a:cubicBezTo>
                      <a:cubicBezTo>
                        <a:pt x="43" y="38"/>
                        <a:pt x="47" y="33"/>
                        <a:pt x="48" y="27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8" name="íŝ1ïḋê"/>
                <p:cNvSpPr/>
                <p:nvPr/>
              </p:nvSpPr>
              <p:spPr bwMode="auto">
                <a:xfrm>
                  <a:off x="4179127" y="3133653"/>
                  <a:ext cx="69838" cy="64965"/>
                </a:xfrm>
                <a:custGeom>
                  <a:avLst/>
                  <a:gdLst>
                    <a:gd name="T0" fmla="*/ 42 w 48"/>
                    <a:gd name="T1" fmla="*/ 10 h 45"/>
                    <a:gd name="T2" fmla="*/ 23 w 48"/>
                    <a:gd name="T3" fmla="*/ 0 h 45"/>
                    <a:gd name="T4" fmla="*/ 11 w 48"/>
                    <a:gd name="T5" fmla="*/ 4 h 45"/>
                    <a:gd name="T6" fmla="*/ 1 w 48"/>
                    <a:gd name="T7" fmla="*/ 18 h 45"/>
                    <a:gd name="T8" fmla="*/ 4 w 48"/>
                    <a:gd name="T9" fmla="*/ 35 h 45"/>
                    <a:gd name="T10" fmla="*/ 23 w 48"/>
                    <a:gd name="T11" fmla="*/ 45 h 45"/>
                    <a:gd name="T12" fmla="*/ 35 w 48"/>
                    <a:gd name="T13" fmla="*/ 41 h 45"/>
                    <a:gd name="T14" fmla="*/ 42 w 48"/>
                    <a:gd name="T15" fmla="*/ 1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" h="45">
                      <a:moveTo>
                        <a:pt x="42" y="10"/>
                      </a:moveTo>
                      <a:cubicBezTo>
                        <a:pt x="37" y="4"/>
                        <a:pt x="30" y="0"/>
                        <a:pt x="23" y="0"/>
                      </a:cubicBezTo>
                      <a:cubicBezTo>
                        <a:pt x="19" y="0"/>
                        <a:pt x="14" y="1"/>
                        <a:pt x="11" y="4"/>
                      </a:cubicBezTo>
                      <a:cubicBezTo>
                        <a:pt x="6" y="7"/>
                        <a:pt x="2" y="12"/>
                        <a:pt x="1" y="18"/>
                      </a:cubicBezTo>
                      <a:cubicBezTo>
                        <a:pt x="0" y="24"/>
                        <a:pt x="1" y="30"/>
                        <a:pt x="4" y="35"/>
                      </a:cubicBezTo>
                      <a:cubicBezTo>
                        <a:pt x="9" y="41"/>
                        <a:pt x="15" y="45"/>
                        <a:pt x="23" y="45"/>
                      </a:cubicBezTo>
                      <a:cubicBezTo>
                        <a:pt x="27" y="45"/>
                        <a:pt x="32" y="43"/>
                        <a:pt x="35" y="41"/>
                      </a:cubicBezTo>
                      <a:cubicBezTo>
                        <a:pt x="46" y="34"/>
                        <a:pt x="48" y="20"/>
                        <a:pt x="42" y="10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9" name="íṡļiḑè"/>
                <p:cNvSpPr/>
                <p:nvPr/>
              </p:nvSpPr>
              <p:spPr bwMode="auto">
                <a:xfrm>
                  <a:off x="5316016" y="2422287"/>
                  <a:ext cx="74710" cy="63341"/>
                </a:xfrm>
                <a:custGeom>
                  <a:avLst/>
                  <a:gdLst>
                    <a:gd name="T0" fmla="*/ 44 w 51"/>
                    <a:gd name="T1" fmla="*/ 10 h 44"/>
                    <a:gd name="T2" fmla="*/ 26 w 51"/>
                    <a:gd name="T3" fmla="*/ 0 h 44"/>
                    <a:gd name="T4" fmla="*/ 13 w 51"/>
                    <a:gd name="T5" fmla="*/ 3 h 44"/>
                    <a:gd name="T6" fmla="*/ 7 w 51"/>
                    <a:gd name="T7" fmla="*/ 34 h 44"/>
                    <a:gd name="T8" fmla="*/ 26 w 51"/>
                    <a:gd name="T9" fmla="*/ 44 h 44"/>
                    <a:gd name="T10" fmla="*/ 38 w 51"/>
                    <a:gd name="T11" fmla="*/ 41 h 44"/>
                    <a:gd name="T12" fmla="*/ 44 w 51"/>
                    <a:gd name="T13" fmla="*/ 1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1" h="44">
                      <a:moveTo>
                        <a:pt x="44" y="10"/>
                      </a:moveTo>
                      <a:cubicBezTo>
                        <a:pt x="40" y="3"/>
                        <a:pt x="33" y="0"/>
                        <a:pt x="26" y="0"/>
                      </a:cubicBezTo>
                      <a:cubicBezTo>
                        <a:pt x="21" y="0"/>
                        <a:pt x="17" y="1"/>
                        <a:pt x="13" y="3"/>
                      </a:cubicBezTo>
                      <a:cubicBezTo>
                        <a:pt x="3" y="10"/>
                        <a:pt x="0" y="24"/>
                        <a:pt x="7" y="34"/>
                      </a:cubicBezTo>
                      <a:cubicBezTo>
                        <a:pt x="11" y="41"/>
                        <a:pt x="18" y="44"/>
                        <a:pt x="26" y="44"/>
                      </a:cubicBezTo>
                      <a:cubicBezTo>
                        <a:pt x="30" y="44"/>
                        <a:pt x="34" y="43"/>
                        <a:pt x="38" y="41"/>
                      </a:cubicBezTo>
                      <a:cubicBezTo>
                        <a:pt x="48" y="34"/>
                        <a:pt x="51" y="20"/>
                        <a:pt x="44" y="10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0" name="ïşľídè"/>
                <p:cNvSpPr/>
                <p:nvPr/>
              </p:nvSpPr>
              <p:spPr bwMode="auto">
                <a:xfrm>
                  <a:off x="3943629" y="1957787"/>
                  <a:ext cx="1689092" cy="1687466"/>
                </a:xfrm>
                <a:custGeom>
                  <a:avLst/>
                  <a:gdLst>
                    <a:gd name="T0" fmla="*/ 577 w 1154"/>
                    <a:gd name="T1" fmla="*/ 1154 h 1154"/>
                    <a:gd name="T2" fmla="*/ 0 w 1154"/>
                    <a:gd name="T3" fmla="*/ 577 h 1154"/>
                    <a:gd name="T4" fmla="*/ 577 w 1154"/>
                    <a:gd name="T5" fmla="*/ 0 h 1154"/>
                    <a:gd name="T6" fmla="*/ 1154 w 1154"/>
                    <a:gd name="T7" fmla="*/ 577 h 1154"/>
                    <a:gd name="T8" fmla="*/ 577 w 1154"/>
                    <a:gd name="T9" fmla="*/ 1154 h 1154"/>
                    <a:gd name="T10" fmla="*/ 577 w 1154"/>
                    <a:gd name="T11" fmla="*/ 38 h 1154"/>
                    <a:gd name="T12" fmla="*/ 38 w 1154"/>
                    <a:gd name="T13" fmla="*/ 577 h 1154"/>
                    <a:gd name="T14" fmla="*/ 577 w 1154"/>
                    <a:gd name="T15" fmla="*/ 1116 h 1154"/>
                    <a:gd name="T16" fmla="*/ 1116 w 1154"/>
                    <a:gd name="T17" fmla="*/ 577 h 1154"/>
                    <a:gd name="T18" fmla="*/ 577 w 1154"/>
                    <a:gd name="T19" fmla="*/ 38 h 1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54" h="1154">
                      <a:moveTo>
                        <a:pt x="577" y="1154"/>
                      </a:moveTo>
                      <a:cubicBezTo>
                        <a:pt x="259" y="1154"/>
                        <a:pt x="0" y="895"/>
                        <a:pt x="0" y="577"/>
                      </a:cubicBezTo>
                      <a:cubicBezTo>
                        <a:pt x="0" y="259"/>
                        <a:pt x="259" y="0"/>
                        <a:pt x="577" y="0"/>
                      </a:cubicBezTo>
                      <a:cubicBezTo>
                        <a:pt x="895" y="0"/>
                        <a:pt x="1154" y="259"/>
                        <a:pt x="1154" y="577"/>
                      </a:cubicBezTo>
                      <a:cubicBezTo>
                        <a:pt x="1154" y="895"/>
                        <a:pt x="895" y="1154"/>
                        <a:pt x="577" y="1154"/>
                      </a:cubicBezTo>
                      <a:close/>
                      <a:moveTo>
                        <a:pt x="577" y="38"/>
                      </a:moveTo>
                      <a:cubicBezTo>
                        <a:pt x="280" y="38"/>
                        <a:pt x="38" y="280"/>
                        <a:pt x="38" y="577"/>
                      </a:cubicBezTo>
                      <a:cubicBezTo>
                        <a:pt x="38" y="874"/>
                        <a:pt x="280" y="1116"/>
                        <a:pt x="577" y="1116"/>
                      </a:cubicBezTo>
                      <a:cubicBezTo>
                        <a:pt x="874" y="1116"/>
                        <a:pt x="1116" y="874"/>
                        <a:pt x="1116" y="577"/>
                      </a:cubicBezTo>
                      <a:cubicBezTo>
                        <a:pt x="1116" y="280"/>
                        <a:pt x="874" y="38"/>
                        <a:pt x="577" y="38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65" name="íṡḻíḍe"/>
              <p:cNvGrpSpPr/>
              <p:nvPr/>
            </p:nvGrpSpPr>
            <p:grpSpPr>
              <a:xfrm>
                <a:off x="3496559" y="3813137"/>
                <a:ext cx="2563324" cy="1308761"/>
                <a:chOff x="932352" y="3834183"/>
                <a:chExt cx="2563324" cy="1308761"/>
              </a:xfrm>
            </p:grpSpPr>
            <p:sp>
              <p:nvSpPr>
                <p:cNvPr id="66" name="íSḻiḋè"/>
                <p:cNvSpPr txBox="1"/>
                <p:nvPr/>
              </p:nvSpPr>
              <p:spPr bwMode="auto">
                <a:xfrm>
                  <a:off x="932352" y="3834183"/>
                  <a:ext cx="2563324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 anchor="b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zh-CN" altLang="en-US" sz="2000" b="1" dirty="0"/>
                    <a:t>标题文本预设</a:t>
                  </a:r>
                  <a:endParaRPr lang="en-US" altLang="zh-CN" sz="2000" b="1" dirty="0"/>
                </a:p>
              </p:txBody>
            </p:sp>
            <p:sp>
              <p:nvSpPr>
                <p:cNvPr id="67" name="işḷïḓè"/>
                <p:cNvSpPr/>
                <p:nvPr/>
              </p:nvSpPr>
              <p:spPr bwMode="auto">
                <a:xfrm>
                  <a:off x="932352" y="4275989"/>
                  <a:ext cx="2563324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100" dirty="0"/>
                    <a:t>Copy paste fonts. Choose the only option to retain text.</a:t>
                  </a:r>
                  <a:endParaRPr lang="en-US" altLang="zh-CN" sz="1100" dirty="0"/>
                </a:p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100" dirty="0"/>
                    <a:t>……</a:t>
                  </a:r>
                  <a:endParaRPr lang="en-US" altLang="zh-CN" sz="1100" dirty="0"/>
                </a:p>
              </p:txBody>
            </p:sp>
          </p:grpSp>
        </p:grpSp>
        <p:pic>
          <p:nvPicPr>
            <p:cNvPr id="109" name="图片 10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1572" y="2582428"/>
              <a:ext cx="1073253" cy="998592"/>
            </a:xfrm>
            <a:prstGeom prst="rect">
              <a:avLst/>
            </a:prstGeom>
          </p:spPr>
        </p:pic>
      </p:grpSp>
      <p:grpSp>
        <p:nvGrpSpPr>
          <p:cNvPr id="114" name="组合 113"/>
          <p:cNvGrpSpPr/>
          <p:nvPr/>
        </p:nvGrpSpPr>
        <p:grpSpPr>
          <a:xfrm>
            <a:off x="6202107" y="2186387"/>
            <a:ext cx="2563324" cy="3164111"/>
            <a:chOff x="6202107" y="2186387"/>
            <a:chExt cx="2563324" cy="3164111"/>
          </a:xfrm>
        </p:grpSpPr>
        <p:grpSp>
          <p:nvGrpSpPr>
            <p:cNvPr id="18" name="ïS1íḋê"/>
            <p:cNvGrpSpPr/>
            <p:nvPr/>
          </p:nvGrpSpPr>
          <p:grpSpPr>
            <a:xfrm>
              <a:off x="6202107" y="2186387"/>
              <a:ext cx="2563324" cy="3164111"/>
              <a:chOff x="6040990" y="1957787"/>
              <a:chExt cx="2563324" cy="3164111"/>
            </a:xfrm>
          </p:grpSpPr>
          <p:grpSp>
            <p:nvGrpSpPr>
              <p:cNvPr id="42" name="iṥḻiḓé"/>
              <p:cNvGrpSpPr/>
              <p:nvPr/>
            </p:nvGrpSpPr>
            <p:grpSpPr>
              <a:xfrm>
                <a:off x="6478106" y="1957787"/>
                <a:ext cx="1689092" cy="1687466"/>
                <a:chOff x="6514224" y="1957787"/>
                <a:chExt cx="1689092" cy="1687466"/>
              </a:xfrm>
            </p:grpSpPr>
            <p:sp>
              <p:nvSpPr>
                <p:cNvPr id="46" name="ïŝlîḍe"/>
                <p:cNvSpPr/>
                <p:nvPr/>
              </p:nvSpPr>
              <p:spPr bwMode="auto">
                <a:xfrm>
                  <a:off x="7324664" y="2094214"/>
                  <a:ext cx="64965" cy="66589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7" name="ïSľiďé"/>
                <p:cNvSpPr/>
                <p:nvPr/>
              </p:nvSpPr>
              <p:spPr bwMode="auto">
                <a:xfrm>
                  <a:off x="7324664" y="3448734"/>
                  <a:ext cx="64965" cy="64965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8" name="ïṡliḓe"/>
                <p:cNvSpPr/>
                <p:nvPr/>
              </p:nvSpPr>
              <p:spPr bwMode="auto">
                <a:xfrm>
                  <a:off x="8003549" y="2769849"/>
                  <a:ext cx="64965" cy="64965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9" name="iś1ïḋè"/>
                <p:cNvSpPr/>
                <p:nvPr/>
              </p:nvSpPr>
              <p:spPr bwMode="auto">
                <a:xfrm>
                  <a:off x="6647402" y="2769849"/>
                  <a:ext cx="64965" cy="64965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0" name="î$1îde"/>
                <p:cNvSpPr/>
                <p:nvPr/>
              </p:nvSpPr>
              <p:spPr bwMode="auto">
                <a:xfrm>
                  <a:off x="7922343" y="3089801"/>
                  <a:ext cx="71462" cy="64965"/>
                </a:xfrm>
                <a:custGeom>
                  <a:avLst/>
                  <a:gdLst>
                    <a:gd name="T0" fmla="*/ 33 w 48"/>
                    <a:gd name="T1" fmla="*/ 2 h 44"/>
                    <a:gd name="T2" fmla="*/ 23 w 48"/>
                    <a:gd name="T3" fmla="*/ 0 h 44"/>
                    <a:gd name="T4" fmla="*/ 3 w 48"/>
                    <a:gd name="T5" fmla="*/ 12 h 44"/>
                    <a:gd name="T6" fmla="*/ 1 w 48"/>
                    <a:gd name="T7" fmla="*/ 29 h 44"/>
                    <a:gd name="T8" fmla="*/ 12 w 48"/>
                    <a:gd name="T9" fmla="*/ 42 h 44"/>
                    <a:gd name="T10" fmla="*/ 23 w 48"/>
                    <a:gd name="T11" fmla="*/ 44 h 44"/>
                    <a:gd name="T12" fmla="*/ 43 w 48"/>
                    <a:gd name="T13" fmla="*/ 33 h 44"/>
                    <a:gd name="T14" fmla="*/ 33 w 48"/>
                    <a:gd name="T15" fmla="*/ 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" h="44">
                      <a:moveTo>
                        <a:pt x="33" y="2"/>
                      </a:moveTo>
                      <a:cubicBezTo>
                        <a:pt x="30" y="1"/>
                        <a:pt x="27" y="0"/>
                        <a:pt x="23" y="0"/>
                      </a:cubicBezTo>
                      <a:cubicBezTo>
                        <a:pt x="15" y="0"/>
                        <a:pt x="7" y="4"/>
                        <a:pt x="3" y="12"/>
                      </a:cubicBezTo>
                      <a:cubicBezTo>
                        <a:pt x="0" y="17"/>
                        <a:pt x="0" y="23"/>
                        <a:pt x="1" y="29"/>
                      </a:cubicBezTo>
                      <a:cubicBezTo>
                        <a:pt x="3" y="34"/>
                        <a:pt x="7" y="39"/>
                        <a:pt x="12" y="42"/>
                      </a:cubicBezTo>
                      <a:cubicBezTo>
                        <a:pt x="16" y="44"/>
                        <a:pt x="19" y="44"/>
                        <a:pt x="23" y="44"/>
                      </a:cubicBezTo>
                      <a:cubicBezTo>
                        <a:pt x="31" y="44"/>
                        <a:pt x="39" y="40"/>
                        <a:pt x="43" y="33"/>
                      </a:cubicBezTo>
                      <a:cubicBezTo>
                        <a:pt x="48" y="22"/>
                        <a:pt x="44" y="8"/>
                        <a:pt x="33" y="2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1" name="ïśliḓe"/>
                <p:cNvSpPr/>
                <p:nvPr/>
              </p:nvSpPr>
              <p:spPr bwMode="auto">
                <a:xfrm>
                  <a:off x="6722113" y="2453144"/>
                  <a:ext cx="74710" cy="66589"/>
                </a:xfrm>
                <a:custGeom>
                  <a:avLst/>
                  <a:gdLst>
                    <a:gd name="T0" fmla="*/ 36 w 51"/>
                    <a:gd name="T1" fmla="*/ 3 h 45"/>
                    <a:gd name="T2" fmla="*/ 26 w 51"/>
                    <a:gd name="T3" fmla="*/ 0 h 45"/>
                    <a:gd name="T4" fmla="*/ 6 w 51"/>
                    <a:gd name="T5" fmla="*/ 12 h 45"/>
                    <a:gd name="T6" fmla="*/ 15 w 51"/>
                    <a:gd name="T7" fmla="*/ 42 h 45"/>
                    <a:gd name="T8" fmla="*/ 26 w 51"/>
                    <a:gd name="T9" fmla="*/ 45 h 45"/>
                    <a:gd name="T10" fmla="*/ 46 w 51"/>
                    <a:gd name="T11" fmla="*/ 33 h 45"/>
                    <a:gd name="T12" fmla="*/ 36 w 51"/>
                    <a:gd name="T13" fmla="*/ 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1" h="45">
                      <a:moveTo>
                        <a:pt x="36" y="3"/>
                      </a:moveTo>
                      <a:cubicBezTo>
                        <a:pt x="33" y="1"/>
                        <a:pt x="30" y="0"/>
                        <a:pt x="26" y="0"/>
                      </a:cubicBezTo>
                      <a:cubicBezTo>
                        <a:pt x="18" y="0"/>
                        <a:pt x="10" y="5"/>
                        <a:pt x="6" y="12"/>
                      </a:cubicBezTo>
                      <a:cubicBezTo>
                        <a:pt x="0" y="23"/>
                        <a:pt x="4" y="36"/>
                        <a:pt x="15" y="42"/>
                      </a:cubicBezTo>
                      <a:cubicBezTo>
                        <a:pt x="19" y="44"/>
                        <a:pt x="22" y="45"/>
                        <a:pt x="26" y="45"/>
                      </a:cubicBezTo>
                      <a:cubicBezTo>
                        <a:pt x="34" y="45"/>
                        <a:pt x="42" y="40"/>
                        <a:pt x="46" y="33"/>
                      </a:cubicBezTo>
                      <a:cubicBezTo>
                        <a:pt x="51" y="22"/>
                        <a:pt x="47" y="8"/>
                        <a:pt x="36" y="3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2" name="ïşľidè"/>
                <p:cNvSpPr/>
                <p:nvPr/>
              </p:nvSpPr>
              <p:spPr bwMode="auto">
                <a:xfrm>
                  <a:off x="7003087" y="3367527"/>
                  <a:ext cx="69838" cy="64965"/>
                </a:xfrm>
                <a:custGeom>
                  <a:avLst/>
                  <a:gdLst>
                    <a:gd name="T0" fmla="*/ 33 w 48"/>
                    <a:gd name="T1" fmla="*/ 3 h 45"/>
                    <a:gd name="T2" fmla="*/ 23 w 48"/>
                    <a:gd name="T3" fmla="*/ 0 h 45"/>
                    <a:gd name="T4" fmla="*/ 3 w 48"/>
                    <a:gd name="T5" fmla="*/ 12 h 45"/>
                    <a:gd name="T6" fmla="*/ 1 w 48"/>
                    <a:gd name="T7" fmla="*/ 29 h 45"/>
                    <a:gd name="T8" fmla="*/ 12 w 48"/>
                    <a:gd name="T9" fmla="*/ 42 h 45"/>
                    <a:gd name="T10" fmla="*/ 23 w 48"/>
                    <a:gd name="T11" fmla="*/ 45 h 45"/>
                    <a:gd name="T12" fmla="*/ 43 w 48"/>
                    <a:gd name="T13" fmla="*/ 33 h 45"/>
                    <a:gd name="T14" fmla="*/ 33 w 48"/>
                    <a:gd name="T15" fmla="*/ 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" h="45">
                      <a:moveTo>
                        <a:pt x="33" y="3"/>
                      </a:moveTo>
                      <a:cubicBezTo>
                        <a:pt x="30" y="1"/>
                        <a:pt x="27" y="0"/>
                        <a:pt x="23" y="0"/>
                      </a:cubicBezTo>
                      <a:cubicBezTo>
                        <a:pt x="15" y="0"/>
                        <a:pt x="7" y="5"/>
                        <a:pt x="3" y="12"/>
                      </a:cubicBezTo>
                      <a:cubicBezTo>
                        <a:pt x="0" y="17"/>
                        <a:pt x="0" y="23"/>
                        <a:pt x="1" y="29"/>
                      </a:cubicBezTo>
                      <a:cubicBezTo>
                        <a:pt x="3" y="35"/>
                        <a:pt x="7" y="39"/>
                        <a:pt x="12" y="42"/>
                      </a:cubicBezTo>
                      <a:cubicBezTo>
                        <a:pt x="16" y="44"/>
                        <a:pt x="19" y="45"/>
                        <a:pt x="23" y="45"/>
                      </a:cubicBezTo>
                      <a:cubicBezTo>
                        <a:pt x="31" y="45"/>
                        <a:pt x="39" y="40"/>
                        <a:pt x="43" y="33"/>
                      </a:cubicBezTo>
                      <a:cubicBezTo>
                        <a:pt x="48" y="22"/>
                        <a:pt x="44" y="8"/>
                        <a:pt x="33" y="3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3" name="i$lídê"/>
                <p:cNvSpPr/>
                <p:nvPr/>
              </p:nvSpPr>
              <p:spPr bwMode="auto">
                <a:xfrm>
                  <a:off x="7662483" y="2196533"/>
                  <a:ext cx="71462" cy="66589"/>
                </a:xfrm>
                <a:custGeom>
                  <a:avLst/>
                  <a:gdLst>
                    <a:gd name="T0" fmla="*/ 47 w 49"/>
                    <a:gd name="T1" fmla="*/ 16 h 45"/>
                    <a:gd name="T2" fmla="*/ 36 w 49"/>
                    <a:gd name="T3" fmla="*/ 3 h 45"/>
                    <a:gd name="T4" fmla="*/ 26 w 49"/>
                    <a:gd name="T5" fmla="*/ 0 h 45"/>
                    <a:gd name="T6" fmla="*/ 6 w 49"/>
                    <a:gd name="T7" fmla="*/ 12 h 45"/>
                    <a:gd name="T8" fmla="*/ 15 w 49"/>
                    <a:gd name="T9" fmla="*/ 42 h 45"/>
                    <a:gd name="T10" fmla="*/ 26 w 49"/>
                    <a:gd name="T11" fmla="*/ 45 h 45"/>
                    <a:gd name="T12" fmla="*/ 45 w 49"/>
                    <a:gd name="T13" fmla="*/ 33 h 45"/>
                    <a:gd name="T14" fmla="*/ 47 w 49"/>
                    <a:gd name="T15" fmla="*/ 16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45">
                      <a:moveTo>
                        <a:pt x="47" y="16"/>
                      </a:moveTo>
                      <a:cubicBezTo>
                        <a:pt x="45" y="10"/>
                        <a:pt x="42" y="5"/>
                        <a:pt x="36" y="3"/>
                      </a:cubicBezTo>
                      <a:cubicBezTo>
                        <a:pt x="33" y="1"/>
                        <a:pt x="29" y="0"/>
                        <a:pt x="26" y="0"/>
                      </a:cubicBezTo>
                      <a:cubicBezTo>
                        <a:pt x="17" y="0"/>
                        <a:pt x="10" y="5"/>
                        <a:pt x="6" y="12"/>
                      </a:cubicBezTo>
                      <a:cubicBezTo>
                        <a:pt x="0" y="23"/>
                        <a:pt x="4" y="36"/>
                        <a:pt x="15" y="42"/>
                      </a:cubicBezTo>
                      <a:cubicBezTo>
                        <a:pt x="18" y="44"/>
                        <a:pt x="22" y="45"/>
                        <a:pt x="26" y="45"/>
                      </a:cubicBezTo>
                      <a:cubicBezTo>
                        <a:pt x="34" y="45"/>
                        <a:pt x="42" y="40"/>
                        <a:pt x="45" y="33"/>
                      </a:cubicBezTo>
                      <a:cubicBezTo>
                        <a:pt x="48" y="28"/>
                        <a:pt x="49" y="22"/>
                        <a:pt x="47" y="16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4" name="iş1îďé"/>
                <p:cNvSpPr/>
                <p:nvPr/>
              </p:nvSpPr>
              <p:spPr bwMode="auto">
                <a:xfrm>
                  <a:off x="7670602" y="3344790"/>
                  <a:ext cx="71462" cy="64965"/>
                </a:xfrm>
                <a:custGeom>
                  <a:avLst/>
                  <a:gdLst>
                    <a:gd name="T0" fmla="*/ 42 w 48"/>
                    <a:gd name="T1" fmla="*/ 10 h 45"/>
                    <a:gd name="T2" fmla="*/ 23 w 48"/>
                    <a:gd name="T3" fmla="*/ 0 h 45"/>
                    <a:gd name="T4" fmla="*/ 11 w 48"/>
                    <a:gd name="T5" fmla="*/ 4 h 45"/>
                    <a:gd name="T6" fmla="*/ 1 w 48"/>
                    <a:gd name="T7" fmla="*/ 18 h 45"/>
                    <a:gd name="T8" fmla="*/ 4 w 48"/>
                    <a:gd name="T9" fmla="*/ 35 h 45"/>
                    <a:gd name="T10" fmla="*/ 23 w 48"/>
                    <a:gd name="T11" fmla="*/ 45 h 45"/>
                    <a:gd name="T12" fmla="*/ 35 w 48"/>
                    <a:gd name="T13" fmla="*/ 41 h 45"/>
                    <a:gd name="T14" fmla="*/ 42 w 48"/>
                    <a:gd name="T15" fmla="*/ 1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" h="45">
                      <a:moveTo>
                        <a:pt x="42" y="10"/>
                      </a:moveTo>
                      <a:cubicBezTo>
                        <a:pt x="37" y="4"/>
                        <a:pt x="30" y="0"/>
                        <a:pt x="23" y="0"/>
                      </a:cubicBezTo>
                      <a:cubicBezTo>
                        <a:pt x="19" y="0"/>
                        <a:pt x="14" y="1"/>
                        <a:pt x="11" y="4"/>
                      </a:cubicBezTo>
                      <a:cubicBezTo>
                        <a:pt x="6" y="7"/>
                        <a:pt x="2" y="12"/>
                        <a:pt x="1" y="18"/>
                      </a:cubicBezTo>
                      <a:cubicBezTo>
                        <a:pt x="0" y="24"/>
                        <a:pt x="1" y="30"/>
                        <a:pt x="4" y="35"/>
                      </a:cubicBezTo>
                      <a:cubicBezTo>
                        <a:pt x="8" y="41"/>
                        <a:pt x="15" y="45"/>
                        <a:pt x="23" y="45"/>
                      </a:cubicBezTo>
                      <a:cubicBezTo>
                        <a:pt x="27" y="45"/>
                        <a:pt x="32" y="44"/>
                        <a:pt x="35" y="41"/>
                      </a:cubicBezTo>
                      <a:cubicBezTo>
                        <a:pt x="46" y="34"/>
                        <a:pt x="48" y="20"/>
                        <a:pt x="42" y="10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íšľide"/>
                <p:cNvSpPr/>
                <p:nvPr/>
              </p:nvSpPr>
              <p:spPr bwMode="auto">
                <a:xfrm>
                  <a:off x="6944618" y="2207902"/>
                  <a:ext cx="71462" cy="66589"/>
                </a:xfrm>
                <a:custGeom>
                  <a:avLst/>
                  <a:gdLst>
                    <a:gd name="T0" fmla="*/ 48 w 49"/>
                    <a:gd name="T1" fmla="*/ 27 h 45"/>
                    <a:gd name="T2" fmla="*/ 44 w 49"/>
                    <a:gd name="T3" fmla="*/ 10 h 45"/>
                    <a:gd name="T4" fmla="*/ 26 w 49"/>
                    <a:gd name="T5" fmla="*/ 0 h 45"/>
                    <a:gd name="T6" fmla="*/ 13 w 49"/>
                    <a:gd name="T7" fmla="*/ 4 h 45"/>
                    <a:gd name="T8" fmla="*/ 7 w 49"/>
                    <a:gd name="T9" fmla="*/ 35 h 45"/>
                    <a:gd name="T10" fmla="*/ 26 w 49"/>
                    <a:gd name="T11" fmla="*/ 45 h 45"/>
                    <a:gd name="T12" fmla="*/ 38 w 49"/>
                    <a:gd name="T13" fmla="*/ 41 h 45"/>
                    <a:gd name="T14" fmla="*/ 48 w 49"/>
                    <a:gd name="T15" fmla="*/ 27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45">
                      <a:moveTo>
                        <a:pt x="48" y="27"/>
                      </a:moveTo>
                      <a:cubicBezTo>
                        <a:pt x="49" y="21"/>
                        <a:pt x="48" y="15"/>
                        <a:pt x="44" y="10"/>
                      </a:cubicBezTo>
                      <a:cubicBezTo>
                        <a:pt x="40" y="4"/>
                        <a:pt x="33" y="0"/>
                        <a:pt x="26" y="0"/>
                      </a:cubicBezTo>
                      <a:cubicBezTo>
                        <a:pt x="21" y="0"/>
                        <a:pt x="17" y="1"/>
                        <a:pt x="13" y="4"/>
                      </a:cubicBezTo>
                      <a:cubicBezTo>
                        <a:pt x="3" y="11"/>
                        <a:pt x="0" y="25"/>
                        <a:pt x="7" y="35"/>
                      </a:cubicBezTo>
                      <a:cubicBezTo>
                        <a:pt x="11" y="41"/>
                        <a:pt x="18" y="45"/>
                        <a:pt x="26" y="45"/>
                      </a:cubicBezTo>
                      <a:cubicBezTo>
                        <a:pt x="30" y="45"/>
                        <a:pt x="34" y="44"/>
                        <a:pt x="38" y="41"/>
                      </a:cubicBezTo>
                      <a:cubicBezTo>
                        <a:pt x="43" y="38"/>
                        <a:pt x="47" y="33"/>
                        <a:pt x="48" y="27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ïSḻíḋé"/>
                <p:cNvSpPr/>
                <p:nvPr/>
              </p:nvSpPr>
              <p:spPr bwMode="auto">
                <a:xfrm>
                  <a:off x="6749723" y="3133653"/>
                  <a:ext cx="69838" cy="64965"/>
                </a:xfrm>
                <a:custGeom>
                  <a:avLst/>
                  <a:gdLst>
                    <a:gd name="T0" fmla="*/ 41 w 48"/>
                    <a:gd name="T1" fmla="*/ 10 h 45"/>
                    <a:gd name="T2" fmla="*/ 23 w 48"/>
                    <a:gd name="T3" fmla="*/ 0 h 45"/>
                    <a:gd name="T4" fmla="*/ 10 w 48"/>
                    <a:gd name="T5" fmla="*/ 4 h 45"/>
                    <a:gd name="T6" fmla="*/ 1 w 48"/>
                    <a:gd name="T7" fmla="*/ 18 h 45"/>
                    <a:gd name="T8" fmla="*/ 4 w 48"/>
                    <a:gd name="T9" fmla="*/ 35 h 45"/>
                    <a:gd name="T10" fmla="*/ 23 w 48"/>
                    <a:gd name="T11" fmla="*/ 45 h 45"/>
                    <a:gd name="T12" fmla="*/ 35 w 48"/>
                    <a:gd name="T13" fmla="*/ 41 h 45"/>
                    <a:gd name="T14" fmla="*/ 41 w 48"/>
                    <a:gd name="T15" fmla="*/ 1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" h="45">
                      <a:moveTo>
                        <a:pt x="41" y="10"/>
                      </a:moveTo>
                      <a:cubicBezTo>
                        <a:pt x="37" y="4"/>
                        <a:pt x="30" y="0"/>
                        <a:pt x="23" y="0"/>
                      </a:cubicBezTo>
                      <a:cubicBezTo>
                        <a:pt x="18" y="0"/>
                        <a:pt x="14" y="1"/>
                        <a:pt x="10" y="4"/>
                      </a:cubicBezTo>
                      <a:cubicBezTo>
                        <a:pt x="5" y="7"/>
                        <a:pt x="2" y="12"/>
                        <a:pt x="1" y="18"/>
                      </a:cubicBezTo>
                      <a:cubicBezTo>
                        <a:pt x="0" y="24"/>
                        <a:pt x="1" y="30"/>
                        <a:pt x="4" y="35"/>
                      </a:cubicBezTo>
                      <a:cubicBezTo>
                        <a:pt x="8" y="41"/>
                        <a:pt x="15" y="45"/>
                        <a:pt x="23" y="45"/>
                      </a:cubicBezTo>
                      <a:cubicBezTo>
                        <a:pt x="27" y="45"/>
                        <a:pt x="32" y="43"/>
                        <a:pt x="35" y="41"/>
                      </a:cubicBezTo>
                      <a:cubicBezTo>
                        <a:pt x="46" y="34"/>
                        <a:pt x="48" y="20"/>
                        <a:pt x="41" y="10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íŝļiḋê"/>
                <p:cNvSpPr/>
                <p:nvPr/>
              </p:nvSpPr>
              <p:spPr bwMode="auto">
                <a:xfrm>
                  <a:off x="7886612" y="2422287"/>
                  <a:ext cx="74710" cy="63341"/>
                </a:xfrm>
                <a:custGeom>
                  <a:avLst/>
                  <a:gdLst>
                    <a:gd name="T0" fmla="*/ 44 w 51"/>
                    <a:gd name="T1" fmla="*/ 10 h 44"/>
                    <a:gd name="T2" fmla="*/ 25 w 51"/>
                    <a:gd name="T3" fmla="*/ 0 h 44"/>
                    <a:gd name="T4" fmla="*/ 13 w 51"/>
                    <a:gd name="T5" fmla="*/ 3 h 44"/>
                    <a:gd name="T6" fmla="*/ 7 w 51"/>
                    <a:gd name="T7" fmla="*/ 34 h 44"/>
                    <a:gd name="T8" fmla="*/ 25 w 51"/>
                    <a:gd name="T9" fmla="*/ 44 h 44"/>
                    <a:gd name="T10" fmla="*/ 38 w 51"/>
                    <a:gd name="T11" fmla="*/ 41 h 44"/>
                    <a:gd name="T12" fmla="*/ 44 w 51"/>
                    <a:gd name="T13" fmla="*/ 1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1" h="44">
                      <a:moveTo>
                        <a:pt x="44" y="10"/>
                      </a:moveTo>
                      <a:cubicBezTo>
                        <a:pt x="40" y="3"/>
                        <a:pt x="33" y="0"/>
                        <a:pt x="25" y="0"/>
                      </a:cubicBezTo>
                      <a:cubicBezTo>
                        <a:pt x="21" y="0"/>
                        <a:pt x="17" y="1"/>
                        <a:pt x="13" y="3"/>
                      </a:cubicBezTo>
                      <a:cubicBezTo>
                        <a:pt x="3" y="10"/>
                        <a:pt x="0" y="24"/>
                        <a:pt x="7" y="34"/>
                      </a:cubicBezTo>
                      <a:cubicBezTo>
                        <a:pt x="11" y="41"/>
                        <a:pt x="18" y="44"/>
                        <a:pt x="25" y="44"/>
                      </a:cubicBezTo>
                      <a:cubicBezTo>
                        <a:pt x="30" y="44"/>
                        <a:pt x="34" y="43"/>
                        <a:pt x="38" y="41"/>
                      </a:cubicBezTo>
                      <a:cubicBezTo>
                        <a:pt x="48" y="34"/>
                        <a:pt x="51" y="20"/>
                        <a:pt x="44" y="10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ïšlïďe"/>
                <p:cNvSpPr/>
                <p:nvPr/>
              </p:nvSpPr>
              <p:spPr bwMode="auto">
                <a:xfrm>
                  <a:off x="6514224" y="1957787"/>
                  <a:ext cx="1689092" cy="1687466"/>
                </a:xfrm>
                <a:custGeom>
                  <a:avLst/>
                  <a:gdLst>
                    <a:gd name="T0" fmla="*/ 577 w 1154"/>
                    <a:gd name="T1" fmla="*/ 1154 h 1154"/>
                    <a:gd name="T2" fmla="*/ 0 w 1154"/>
                    <a:gd name="T3" fmla="*/ 577 h 1154"/>
                    <a:gd name="T4" fmla="*/ 577 w 1154"/>
                    <a:gd name="T5" fmla="*/ 0 h 1154"/>
                    <a:gd name="T6" fmla="*/ 1154 w 1154"/>
                    <a:gd name="T7" fmla="*/ 577 h 1154"/>
                    <a:gd name="T8" fmla="*/ 577 w 1154"/>
                    <a:gd name="T9" fmla="*/ 1154 h 1154"/>
                    <a:gd name="T10" fmla="*/ 577 w 1154"/>
                    <a:gd name="T11" fmla="*/ 38 h 1154"/>
                    <a:gd name="T12" fmla="*/ 38 w 1154"/>
                    <a:gd name="T13" fmla="*/ 577 h 1154"/>
                    <a:gd name="T14" fmla="*/ 577 w 1154"/>
                    <a:gd name="T15" fmla="*/ 1116 h 1154"/>
                    <a:gd name="T16" fmla="*/ 1116 w 1154"/>
                    <a:gd name="T17" fmla="*/ 577 h 1154"/>
                    <a:gd name="T18" fmla="*/ 577 w 1154"/>
                    <a:gd name="T19" fmla="*/ 38 h 1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54" h="1154">
                      <a:moveTo>
                        <a:pt x="577" y="1154"/>
                      </a:moveTo>
                      <a:cubicBezTo>
                        <a:pt x="259" y="1154"/>
                        <a:pt x="0" y="895"/>
                        <a:pt x="0" y="577"/>
                      </a:cubicBezTo>
                      <a:cubicBezTo>
                        <a:pt x="0" y="259"/>
                        <a:pt x="259" y="0"/>
                        <a:pt x="577" y="0"/>
                      </a:cubicBezTo>
                      <a:cubicBezTo>
                        <a:pt x="895" y="0"/>
                        <a:pt x="1154" y="259"/>
                        <a:pt x="1154" y="577"/>
                      </a:cubicBezTo>
                      <a:cubicBezTo>
                        <a:pt x="1154" y="895"/>
                        <a:pt x="895" y="1154"/>
                        <a:pt x="577" y="1154"/>
                      </a:cubicBezTo>
                      <a:close/>
                      <a:moveTo>
                        <a:pt x="577" y="38"/>
                      </a:moveTo>
                      <a:cubicBezTo>
                        <a:pt x="280" y="38"/>
                        <a:pt x="38" y="280"/>
                        <a:pt x="38" y="577"/>
                      </a:cubicBezTo>
                      <a:cubicBezTo>
                        <a:pt x="38" y="874"/>
                        <a:pt x="280" y="1116"/>
                        <a:pt x="577" y="1116"/>
                      </a:cubicBezTo>
                      <a:cubicBezTo>
                        <a:pt x="874" y="1116"/>
                        <a:pt x="1116" y="874"/>
                        <a:pt x="1116" y="577"/>
                      </a:cubicBezTo>
                      <a:cubicBezTo>
                        <a:pt x="1116" y="280"/>
                        <a:pt x="874" y="38"/>
                        <a:pt x="577" y="38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43" name="iṧḻíďê"/>
              <p:cNvGrpSpPr/>
              <p:nvPr/>
            </p:nvGrpSpPr>
            <p:grpSpPr>
              <a:xfrm>
                <a:off x="6040990" y="3813137"/>
                <a:ext cx="2563324" cy="1308761"/>
                <a:chOff x="932352" y="3834183"/>
                <a:chExt cx="2563324" cy="1308761"/>
              </a:xfrm>
            </p:grpSpPr>
            <p:sp>
              <p:nvSpPr>
                <p:cNvPr id="44" name="íSḷíḓê"/>
                <p:cNvSpPr txBox="1"/>
                <p:nvPr/>
              </p:nvSpPr>
              <p:spPr bwMode="auto">
                <a:xfrm>
                  <a:off x="932352" y="3834183"/>
                  <a:ext cx="2563324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 anchor="b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zh-CN" altLang="en-US" sz="2000" b="1" dirty="0"/>
                    <a:t>标题文本预设</a:t>
                  </a:r>
                  <a:endParaRPr lang="en-US" altLang="zh-CN" sz="2000" b="1" dirty="0"/>
                </a:p>
              </p:txBody>
            </p:sp>
            <p:sp>
              <p:nvSpPr>
                <p:cNvPr id="45" name="íṣḻiďê"/>
                <p:cNvSpPr/>
                <p:nvPr/>
              </p:nvSpPr>
              <p:spPr bwMode="auto">
                <a:xfrm>
                  <a:off x="932352" y="4275989"/>
                  <a:ext cx="2563324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100" dirty="0"/>
                    <a:t>Copy paste fonts. Choose the only option to retain text.</a:t>
                  </a:r>
                  <a:endParaRPr lang="en-US" altLang="zh-CN" sz="1100" dirty="0"/>
                </a:p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100" dirty="0"/>
                    <a:t>……</a:t>
                  </a:r>
                  <a:endParaRPr lang="en-US" altLang="zh-CN" sz="1100" dirty="0"/>
                </a:p>
              </p:txBody>
            </p:sp>
          </p:grpSp>
        </p:grpSp>
        <p:pic>
          <p:nvPicPr>
            <p:cNvPr id="110" name="图片 10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5473" y="2553992"/>
              <a:ext cx="1073253" cy="1009586"/>
            </a:xfrm>
            <a:prstGeom prst="rect">
              <a:avLst/>
            </a:prstGeom>
          </p:spPr>
        </p:pic>
      </p:grpSp>
      <p:grpSp>
        <p:nvGrpSpPr>
          <p:cNvPr id="112" name="组合 111"/>
          <p:cNvGrpSpPr/>
          <p:nvPr/>
        </p:nvGrpSpPr>
        <p:grpSpPr>
          <a:xfrm>
            <a:off x="678011" y="2186387"/>
            <a:ext cx="2563324" cy="3164111"/>
            <a:chOff x="678011" y="2186387"/>
            <a:chExt cx="2563324" cy="3164111"/>
          </a:xfrm>
        </p:grpSpPr>
        <p:grpSp>
          <p:nvGrpSpPr>
            <p:cNvPr id="16" name="îşļïḋè"/>
            <p:cNvGrpSpPr/>
            <p:nvPr/>
          </p:nvGrpSpPr>
          <p:grpSpPr>
            <a:xfrm>
              <a:off x="678011" y="2186387"/>
              <a:ext cx="2563324" cy="3164111"/>
              <a:chOff x="678011" y="1957787"/>
              <a:chExt cx="2563324" cy="3164111"/>
            </a:xfrm>
          </p:grpSpPr>
          <p:grpSp>
            <p:nvGrpSpPr>
              <p:cNvPr id="86" name="ïṧ1iďe"/>
              <p:cNvGrpSpPr/>
              <p:nvPr/>
            </p:nvGrpSpPr>
            <p:grpSpPr>
              <a:xfrm>
                <a:off x="1115127" y="1957787"/>
                <a:ext cx="1689092" cy="1687466"/>
                <a:chOff x="1373034" y="1957787"/>
                <a:chExt cx="1689092" cy="1687466"/>
              </a:xfrm>
            </p:grpSpPr>
            <p:sp>
              <p:nvSpPr>
                <p:cNvPr id="90" name="iSḻïḑe"/>
                <p:cNvSpPr/>
                <p:nvPr/>
              </p:nvSpPr>
              <p:spPr bwMode="auto">
                <a:xfrm>
                  <a:off x="1373034" y="1957787"/>
                  <a:ext cx="1689092" cy="1687466"/>
                </a:xfrm>
                <a:custGeom>
                  <a:avLst/>
                  <a:gdLst>
                    <a:gd name="T0" fmla="*/ 577 w 1154"/>
                    <a:gd name="T1" fmla="*/ 1154 h 1154"/>
                    <a:gd name="T2" fmla="*/ 0 w 1154"/>
                    <a:gd name="T3" fmla="*/ 577 h 1154"/>
                    <a:gd name="T4" fmla="*/ 577 w 1154"/>
                    <a:gd name="T5" fmla="*/ 0 h 1154"/>
                    <a:gd name="T6" fmla="*/ 1154 w 1154"/>
                    <a:gd name="T7" fmla="*/ 577 h 1154"/>
                    <a:gd name="T8" fmla="*/ 577 w 1154"/>
                    <a:gd name="T9" fmla="*/ 1154 h 1154"/>
                    <a:gd name="T10" fmla="*/ 577 w 1154"/>
                    <a:gd name="T11" fmla="*/ 38 h 1154"/>
                    <a:gd name="T12" fmla="*/ 38 w 1154"/>
                    <a:gd name="T13" fmla="*/ 577 h 1154"/>
                    <a:gd name="T14" fmla="*/ 577 w 1154"/>
                    <a:gd name="T15" fmla="*/ 1116 h 1154"/>
                    <a:gd name="T16" fmla="*/ 1116 w 1154"/>
                    <a:gd name="T17" fmla="*/ 577 h 1154"/>
                    <a:gd name="T18" fmla="*/ 577 w 1154"/>
                    <a:gd name="T19" fmla="*/ 38 h 1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54" h="1154">
                      <a:moveTo>
                        <a:pt x="577" y="1154"/>
                      </a:moveTo>
                      <a:cubicBezTo>
                        <a:pt x="259" y="1154"/>
                        <a:pt x="0" y="895"/>
                        <a:pt x="0" y="577"/>
                      </a:cubicBezTo>
                      <a:cubicBezTo>
                        <a:pt x="0" y="259"/>
                        <a:pt x="259" y="0"/>
                        <a:pt x="577" y="0"/>
                      </a:cubicBezTo>
                      <a:cubicBezTo>
                        <a:pt x="895" y="0"/>
                        <a:pt x="1154" y="259"/>
                        <a:pt x="1154" y="577"/>
                      </a:cubicBezTo>
                      <a:cubicBezTo>
                        <a:pt x="1154" y="895"/>
                        <a:pt x="895" y="1154"/>
                        <a:pt x="577" y="1154"/>
                      </a:cubicBezTo>
                      <a:close/>
                      <a:moveTo>
                        <a:pt x="577" y="38"/>
                      </a:moveTo>
                      <a:cubicBezTo>
                        <a:pt x="280" y="38"/>
                        <a:pt x="38" y="280"/>
                        <a:pt x="38" y="577"/>
                      </a:cubicBezTo>
                      <a:cubicBezTo>
                        <a:pt x="38" y="874"/>
                        <a:pt x="280" y="1116"/>
                        <a:pt x="577" y="1116"/>
                      </a:cubicBezTo>
                      <a:cubicBezTo>
                        <a:pt x="874" y="1116"/>
                        <a:pt x="1116" y="874"/>
                        <a:pt x="1116" y="577"/>
                      </a:cubicBezTo>
                      <a:cubicBezTo>
                        <a:pt x="1116" y="280"/>
                        <a:pt x="874" y="38"/>
                        <a:pt x="577" y="38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1" name="iṡḻiḓé"/>
                <p:cNvSpPr/>
                <p:nvPr/>
              </p:nvSpPr>
              <p:spPr bwMode="auto">
                <a:xfrm>
                  <a:off x="2186722" y="2094214"/>
                  <a:ext cx="64965" cy="66589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2" name="íšļíḋê"/>
                <p:cNvSpPr/>
                <p:nvPr/>
              </p:nvSpPr>
              <p:spPr bwMode="auto">
                <a:xfrm>
                  <a:off x="2186722" y="3448734"/>
                  <a:ext cx="64965" cy="64965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3" name="ïś1îďe"/>
                <p:cNvSpPr/>
                <p:nvPr/>
              </p:nvSpPr>
              <p:spPr bwMode="auto">
                <a:xfrm>
                  <a:off x="2863983" y="2769849"/>
                  <a:ext cx="64965" cy="64965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íSlidê"/>
                <p:cNvSpPr/>
                <p:nvPr/>
              </p:nvSpPr>
              <p:spPr bwMode="auto">
                <a:xfrm>
                  <a:off x="1507837" y="2769849"/>
                  <a:ext cx="64965" cy="64965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îṩľíḓé"/>
                <p:cNvSpPr/>
                <p:nvPr/>
              </p:nvSpPr>
              <p:spPr bwMode="auto">
                <a:xfrm>
                  <a:off x="2782776" y="3089801"/>
                  <a:ext cx="73086" cy="64965"/>
                </a:xfrm>
                <a:custGeom>
                  <a:avLst/>
                  <a:gdLst>
                    <a:gd name="T0" fmla="*/ 34 w 49"/>
                    <a:gd name="T1" fmla="*/ 2 h 44"/>
                    <a:gd name="T2" fmla="*/ 23 w 49"/>
                    <a:gd name="T3" fmla="*/ 0 h 44"/>
                    <a:gd name="T4" fmla="*/ 3 w 49"/>
                    <a:gd name="T5" fmla="*/ 12 h 44"/>
                    <a:gd name="T6" fmla="*/ 2 w 49"/>
                    <a:gd name="T7" fmla="*/ 29 h 44"/>
                    <a:gd name="T8" fmla="*/ 13 w 49"/>
                    <a:gd name="T9" fmla="*/ 42 h 44"/>
                    <a:gd name="T10" fmla="*/ 23 w 49"/>
                    <a:gd name="T11" fmla="*/ 44 h 44"/>
                    <a:gd name="T12" fmla="*/ 43 w 49"/>
                    <a:gd name="T13" fmla="*/ 33 h 44"/>
                    <a:gd name="T14" fmla="*/ 34 w 49"/>
                    <a:gd name="T15" fmla="*/ 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44">
                      <a:moveTo>
                        <a:pt x="34" y="2"/>
                      </a:moveTo>
                      <a:cubicBezTo>
                        <a:pt x="30" y="1"/>
                        <a:pt x="27" y="0"/>
                        <a:pt x="23" y="0"/>
                      </a:cubicBezTo>
                      <a:cubicBezTo>
                        <a:pt x="15" y="0"/>
                        <a:pt x="7" y="4"/>
                        <a:pt x="3" y="12"/>
                      </a:cubicBezTo>
                      <a:cubicBezTo>
                        <a:pt x="1" y="17"/>
                        <a:pt x="0" y="23"/>
                        <a:pt x="2" y="29"/>
                      </a:cubicBezTo>
                      <a:cubicBezTo>
                        <a:pt x="4" y="34"/>
                        <a:pt x="7" y="39"/>
                        <a:pt x="13" y="42"/>
                      </a:cubicBezTo>
                      <a:cubicBezTo>
                        <a:pt x="16" y="44"/>
                        <a:pt x="20" y="44"/>
                        <a:pt x="23" y="44"/>
                      </a:cubicBezTo>
                      <a:cubicBezTo>
                        <a:pt x="32" y="44"/>
                        <a:pt x="39" y="40"/>
                        <a:pt x="43" y="33"/>
                      </a:cubicBezTo>
                      <a:cubicBezTo>
                        <a:pt x="49" y="22"/>
                        <a:pt x="45" y="8"/>
                        <a:pt x="34" y="2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ïṥļiďè"/>
                <p:cNvSpPr/>
                <p:nvPr/>
              </p:nvSpPr>
              <p:spPr bwMode="auto">
                <a:xfrm>
                  <a:off x="1582547" y="2453144"/>
                  <a:ext cx="74710" cy="66589"/>
                </a:xfrm>
                <a:custGeom>
                  <a:avLst/>
                  <a:gdLst>
                    <a:gd name="T0" fmla="*/ 36 w 51"/>
                    <a:gd name="T1" fmla="*/ 3 h 45"/>
                    <a:gd name="T2" fmla="*/ 25 w 51"/>
                    <a:gd name="T3" fmla="*/ 0 h 45"/>
                    <a:gd name="T4" fmla="*/ 5 w 51"/>
                    <a:gd name="T5" fmla="*/ 12 h 45"/>
                    <a:gd name="T6" fmla="*/ 15 w 51"/>
                    <a:gd name="T7" fmla="*/ 42 h 45"/>
                    <a:gd name="T8" fmla="*/ 25 w 51"/>
                    <a:gd name="T9" fmla="*/ 45 h 45"/>
                    <a:gd name="T10" fmla="*/ 45 w 51"/>
                    <a:gd name="T11" fmla="*/ 33 h 45"/>
                    <a:gd name="T12" fmla="*/ 36 w 51"/>
                    <a:gd name="T13" fmla="*/ 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1" h="45">
                      <a:moveTo>
                        <a:pt x="36" y="3"/>
                      </a:moveTo>
                      <a:cubicBezTo>
                        <a:pt x="32" y="1"/>
                        <a:pt x="29" y="0"/>
                        <a:pt x="25" y="0"/>
                      </a:cubicBezTo>
                      <a:cubicBezTo>
                        <a:pt x="17" y="0"/>
                        <a:pt x="9" y="5"/>
                        <a:pt x="5" y="12"/>
                      </a:cubicBezTo>
                      <a:cubicBezTo>
                        <a:pt x="0" y="23"/>
                        <a:pt x="4" y="36"/>
                        <a:pt x="15" y="42"/>
                      </a:cubicBezTo>
                      <a:cubicBezTo>
                        <a:pt x="18" y="44"/>
                        <a:pt x="21" y="45"/>
                        <a:pt x="25" y="45"/>
                      </a:cubicBezTo>
                      <a:cubicBezTo>
                        <a:pt x="33" y="45"/>
                        <a:pt x="41" y="40"/>
                        <a:pt x="45" y="33"/>
                      </a:cubicBezTo>
                      <a:cubicBezTo>
                        <a:pt x="51" y="22"/>
                        <a:pt x="47" y="8"/>
                        <a:pt x="36" y="3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ï$ļidè"/>
                <p:cNvSpPr/>
                <p:nvPr/>
              </p:nvSpPr>
              <p:spPr bwMode="auto">
                <a:xfrm>
                  <a:off x="1861897" y="3367527"/>
                  <a:ext cx="73086" cy="64965"/>
                </a:xfrm>
                <a:custGeom>
                  <a:avLst/>
                  <a:gdLst>
                    <a:gd name="T0" fmla="*/ 34 w 49"/>
                    <a:gd name="T1" fmla="*/ 3 h 45"/>
                    <a:gd name="T2" fmla="*/ 23 w 49"/>
                    <a:gd name="T3" fmla="*/ 0 h 45"/>
                    <a:gd name="T4" fmla="*/ 3 w 49"/>
                    <a:gd name="T5" fmla="*/ 12 h 45"/>
                    <a:gd name="T6" fmla="*/ 2 w 49"/>
                    <a:gd name="T7" fmla="*/ 29 h 45"/>
                    <a:gd name="T8" fmla="*/ 13 w 49"/>
                    <a:gd name="T9" fmla="*/ 42 h 45"/>
                    <a:gd name="T10" fmla="*/ 23 w 49"/>
                    <a:gd name="T11" fmla="*/ 45 h 45"/>
                    <a:gd name="T12" fmla="*/ 43 w 49"/>
                    <a:gd name="T13" fmla="*/ 33 h 45"/>
                    <a:gd name="T14" fmla="*/ 34 w 49"/>
                    <a:gd name="T15" fmla="*/ 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45">
                      <a:moveTo>
                        <a:pt x="34" y="3"/>
                      </a:moveTo>
                      <a:cubicBezTo>
                        <a:pt x="30" y="1"/>
                        <a:pt x="27" y="0"/>
                        <a:pt x="23" y="0"/>
                      </a:cubicBezTo>
                      <a:cubicBezTo>
                        <a:pt x="15" y="0"/>
                        <a:pt x="7" y="5"/>
                        <a:pt x="3" y="12"/>
                      </a:cubicBezTo>
                      <a:cubicBezTo>
                        <a:pt x="1" y="17"/>
                        <a:pt x="0" y="23"/>
                        <a:pt x="2" y="29"/>
                      </a:cubicBezTo>
                      <a:cubicBezTo>
                        <a:pt x="4" y="35"/>
                        <a:pt x="7" y="39"/>
                        <a:pt x="13" y="42"/>
                      </a:cubicBezTo>
                      <a:cubicBezTo>
                        <a:pt x="16" y="44"/>
                        <a:pt x="20" y="45"/>
                        <a:pt x="23" y="45"/>
                      </a:cubicBezTo>
                      <a:cubicBezTo>
                        <a:pt x="32" y="45"/>
                        <a:pt x="39" y="40"/>
                        <a:pt x="43" y="33"/>
                      </a:cubicBezTo>
                      <a:cubicBezTo>
                        <a:pt x="49" y="22"/>
                        <a:pt x="45" y="8"/>
                        <a:pt x="34" y="3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iśliḍè"/>
                <p:cNvSpPr/>
                <p:nvPr/>
              </p:nvSpPr>
              <p:spPr bwMode="auto">
                <a:xfrm>
                  <a:off x="2522916" y="2196533"/>
                  <a:ext cx="71462" cy="66589"/>
                </a:xfrm>
                <a:custGeom>
                  <a:avLst/>
                  <a:gdLst>
                    <a:gd name="T0" fmla="*/ 47 w 49"/>
                    <a:gd name="T1" fmla="*/ 16 h 45"/>
                    <a:gd name="T2" fmla="*/ 37 w 49"/>
                    <a:gd name="T3" fmla="*/ 3 h 45"/>
                    <a:gd name="T4" fmla="*/ 26 w 49"/>
                    <a:gd name="T5" fmla="*/ 0 h 45"/>
                    <a:gd name="T6" fmla="*/ 6 w 49"/>
                    <a:gd name="T7" fmla="*/ 12 h 45"/>
                    <a:gd name="T8" fmla="*/ 16 w 49"/>
                    <a:gd name="T9" fmla="*/ 42 h 45"/>
                    <a:gd name="T10" fmla="*/ 26 w 49"/>
                    <a:gd name="T11" fmla="*/ 45 h 45"/>
                    <a:gd name="T12" fmla="*/ 46 w 49"/>
                    <a:gd name="T13" fmla="*/ 33 h 45"/>
                    <a:gd name="T14" fmla="*/ 47 w 49"/>
                    <a:gd name="T15" fmla="*/ 16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45">
                      <a:moveTo>
                        <a:pt x="47" y="16"/>
                      </a:moveTo>
                      <a:cubicBezTo>
                        <a:pt x="46" y="10"/>
                        <a:pt x="42" y="5"/>
                        <a:pt x="37" y="3"/>
                      </a:cubicBezTo>
                      <a:cubicBezTo>
                        <a:pt x="33" y="1"/>
                        <a:pt x="30" y="0"/>
                        <a:pt x="26" y="0"/>
                      </a:cubicBezTo>
                      <a:cubicBezTo>
                        <a:pt x="18" y="0"/>
                        <a:pt x="10" y="5"/>
                        <a:pt x="6" y="12"/>
                      </a:cubicBezTo>
                      <a:cubicBezTo>
                        <a:pt x="0" y="23"/>
                        <a:pt x="5" y="36"/>
                        <a:pt x="16" y="42"/>
                      </a:cubicBezTo>
                      <a:cubicBezTo>
                        <a:pt x="19" y="44"/>
                        <a:pt x="22" y="45"/>
                        <a:pt x="26" y="45"/>
                      </a:cubicBezTo>
                      <a:cubicBezTo>
                        <a:pt x="34" y="45"/>
                        <a:pt x="42" y="40"/>
                        <a:pt x="46" y="33"/>
                      </a:cubicBezTo>
                      <a:cubicBezTo>
                        <a:pt x="49" y="28"/>
                        <a:pt x="49" y="22"/>
                        <a:pt x="47" y="16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9" name="iṩ1îḓé"/>
                <p:cNvSpPr/>
                <p:nvPr/>
              </p:nvSpPr>
              <p:spPr bwMode="auto">
                <a:xfrm>
                  <a:off x="2531037" y="3344790"/>
                  <a:ext cx="71462" cy="64965"/>
                </a:xfrm>
                <a:custGeom>
                  <a:avLst/>
                  <a:gdLst>
                    <a:gd name="T0" fmla="*/ 42 w 49"/>
                    <a:gd name="T1" fmla="*/ 10 h 45"/>
                    <a:gd name="T2" fmla="*/ 23 w 49"/>
                    <a:gd name="T3" fmla="*/ 0 h 45"/>
                    <a:gd name="T4" fmla="*/ 11 w 49"/>
                    <a:gd name="T5" fmla="*/ 4 h 45"/>
                    <a:gd name="T6" fmla="*/ 1 w 49"/>
                    <a:gd name="T7" fmla="*/ 18 h 45"/>
                    <a:gd name="T8" fmla="*/ 5 w 49"/>
                    <a:gd name="T9" fmla="*/ 35 h 45"/>
                    <a:gd name="T10" fmla="*/ 23 w 49"/>
                    <a:gd name="T11" fmla="*/ 45 h 45"/>
                    <a:gd name="T12" fmla="*/ 36 w 49"/>
                    <a:gd name="T13" fmla="*/ 41 h 45"/>
                    <a:gd name="T14" fmla="*/ 42 w 49"/>
                    <a:gd name="T15" fmla="*/ 1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45">
                      <a:moveTo>
                        <a:pt x="42" y="10"/>
                      </a:moveTo>
                      <a:cubicBezTo>
                        <a:pt x="38" y="4"/>
                        <a:pt x="31" y="0"/>
                        <a:pt x="23" y="0"/>
                      </a:cubicBezTo>
                      <a:cubicBezTo>
                        <a:pt x="19" y="0"/>
                        <a:pt x="15" y="1"/>
                        <a:pt x="11" y="4"/>
                      </a:cubicBezTo>
                      <a:cubicBezTo>
                        <a:pt x="6" y="7"/>
                        <a:pt x="2" y="12"/>
                        <a:pt x="1" y="18"/>
                      </a:cubicBezTo>
                      <a:cubicBezTo>
                        <a:pt x="0" y="24"/>
                        <a:pt x="1" y="30"/>
                        <a:pt x="5" y="35"/>
                      </a:cubicBezTo>
                      <a:cubicBezTo>
                        <a:pt x="9" y="41"/>
                        <a:pt x="16" y="45"/>
                        <a:pt x="23" y="45"/>
                      </a:cubicBezTo>
                      <a:cubicBezTo>
                        <a:pt x="28" y="45"/>
                        <a:pt x="32" y="44"/>
                        <a:pt x="36" y="41"/>
                      </a:cubicBezTo>
                      <a:cubicBezTo>
                        <a:pt x="46" y="34"/>
                        <a:pt x="49" y="20"/>
                        <a:pt x="42" y="10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0" name="ïSlïḍè"/>
                <p:cNvSpPr/>
                <p:nvPr/>
              </p:nvSpPr>
              <p:spPr bwMode="auto">
                <a:xfrm>
                  <a:off x="1805052" y="2207902"/>
                  <a:ext cx="71462" cy="66589"/>
                </a:xfrm>
                <a:custGeom>
                  <a:avLst/>
                  <a:gdLst>
                    <a:gd name="T0" fmla="*/ 47 w 48"/>
                    <a:gd name="T1" fmla="*/ 27 h 45"/>
                    <a:gd name="T2" fmla="*/ 44 w 48"/>
                    <a:gd name="T3" fmla="*/ 10 h 45"/>
                    <a:gd name="T4" fmla="*/ 25 w 48"/>
                    <a:gd name="T5" fmla="*/ 0 h 45"/>
                    <a:gd name="T6" fmla="*/ 13 w 48"/>
                    <a:gd name="T7" fmla="*/ 4 h 45"/>
                    <a:gd name="T8" fmla="*/ 6 w 48"/>
                    <a:gd name="T9" fmla="*/ 35 h 45"/>
                    <a:gd name="T10" fmla="*/ 25 w 48"/>
                    <a:gd name="T11" fmla="*/ 45 h 45"/>
                    <a:gd name="T12" fmla="*/ 37 w 48"/>
                    <a:gd name="T13" fmla="*/ 41 h 45"/>
                    <a:gd name="T14" fmla="*/ 47 w 48"/>
                    <a:gd name="T15" fmla="*/ 27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" h="45">
                      <a:moveTo>
                        <a:pt x="47" y="27"/>
                      </a:moveTo>
                      <a:cubicBezTo>
                        <a:pt x="48" y="21"/>
                        <a:pt x="47" y="15"/>
                        <a:pt x="44" y="10"/>
                      </a:cubicBezTo>
                      <a:cubicBezTo>
                        <a:pt x="40" y="4"/>
                        <a:pt x="33" y="0"/>
                        <a:pt x="25" y="0"/>
                      </a:cubicBezTo>
                      <a:cubicBezTo>
                        <a:pt x="21" y="0"/>
                        <a:pt x="16" y="1"/>
                        <a:pt x="13" y="4"/>
                      </a:cubicBezTo>
                      <a:cubicBezTo>
                        <a:pt x="2" y="11"/>
                        <a:pt x="0" y="25"/>
                        <a:pt x="6" y="35"/>
                      </a:cubicBezTo>
                      <a:cubicBezTo>
                        <a:pt x="11" y="41"/>
                        <a:pt x="18" y="45"/>
                        <a:pt x="25" y="45"/>
                      </a:cubicBezTo>
                      <a:cubicBezTo>
                        <a:pt x="30" y="45"/>
                        <a:pt x="34" y="44"/>
                        <a:pt x="37" y="41"/>
                      </a:cubicBezTo>
                      <a:cubicBezTo>
                        <a:pt x="42" y="38"/>
                        <a:pt x="46" y="33"/>
                        <a:pt x="47" y="27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1" name="iṧ1ïḍé"/>
                <p:cNvSpPr/>
                <p:nvPr/>
              </p:nvSpPr>
              <p:spPr bwMode="auto">
                <a:xfrm>
                  <a:off x="1610157" y="3133653"/>
                  <a:ext cx="71462" cy="64965"/>
                </a:xfrm>
                <a:custGeom>
                  <a:avLst/>
                  <a:gdLst>
                    <a:gd name="T0" fmla="*/ 42 w 49"/>
                    <a:gd name="T1" fmla="*/ 10 h 45"/>
                    <a:gd name="T2" fmla="*/ 23 w 49"/>
                    <a:gd name="T3" fmla="*/ 0 h 45"/>
                    <a:gd name="T4" fmla="*/ 11 w 49"/>
                    <a:gd name="T5" fmla="*/ 4 h 45"/>
                    <a:gd name="T6" fmla="*/ 1 w 49"/>
                    <a:gd name="T7" fmla="*/ 18 h 45"/>
                    <a:gd name="T8" fmla="*/ 5 w 49"/>
                    <a:gd name="T9" fmla="*/ 35 h 45"/>
                    <a:gd name="T10" fmla="*/ 23 w 49"/>
                    <a:gd name="T11" fmla="*/ 45 h 45"/>
                    <a:gd name="T12" fmla="*/ 36 w 49"/>
                    <a:gd name="T13" fmla="*/ 41 h 45"/>
                    <a:gd name="T14" fmla="*/ 42 w 49"/>
                    <a:gd name="T15" fmla="*/ 1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45">
                      <a:moveTo>
                        <a:pt x="42" y="10"/>
                      </a:moveTo>
                      <a:cubicBezTo>
                        <a:pt x="38" y="4"/>
                        <a:pt x="31" y="0"/>
                        <a:pt x="23" y="0"/>
                      </a:cubicBezTo>
                      <a:cubicBezTo>
                        <a:pt x="19" y="0"/>
                        <a:pt x="14" y="1"/>
                        <a:pt x="11" y="4"/>
                      </a:cubicBezTo>
                      <a:cubicBezTo>
                        <a:pt x="6" y="7"/>
                        <a:pt x="2" y="12"/>
                        <a:pt x="1" y="18"/>
                      </a:cubicBezTo>
                      <a:cubicBezTo>
                        <a:pt x="0" y="24"/>
                        <a:pt x="1" y="30"/>
                        <a:pt x="5" y="35"/>
                      </a:cubicBezTo>
                      <a:cubicBezTo>
                        <a:pt x="9" y="41"/>
                        <a:pt x="16" y="45"/>
                        <a:pt x="23" y="45"/>
                      </a:cubicBezTo>
                      <a:cubicBezTo>
                        <a:pt x="28" y="45"/>
                        <a:pt x="32" y="43"/>
                        <a:pt x="36" y="41"/>
                      </a:cubicBezTo>
                      <a:cubicBezTo>
                        <a:pt x="46" y="34"/>
                        <a:pt x="49" y="20"/>
                        <a:pt x="42" y="10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2" name="iṧľïḑê"/>
                <p:cNvSpPr/>
                <p:nvPr/>
              </p:nvSpPr>
              <p:spPr bwMode="auto">
                <a:xfrm>
                  <a:off x="2747045" y="2422287"/>
                  <a:ext cx="74710" cy="63341"/>
                </a:xfrm>
                <a:custGeom>
                  <a:avLst/>
                  <a:gdLst>
                    <a:gd name="T0" fmla="*/ 44 w 51"/>
                    <a:gd name="T1" fmla="*/ 10 h 44"/>
                    <a:gd name="T2" fmla="*/ 26 w 51"/>
                    <a:gd name="T3" fmla="*/ 0 h 44"/>
                    <a:gd name="T4" fmla="*/ 13 w 51"/>
                    <a:gd name="T5" fmla="*/ 3 h 44"/>
                    <a:gd name="T6" fmla="*/ 7 w 51"/>
                    <a:gd name="T7" fmla="*/ 34 h 44"/>
                    <a:gd name="T8" fmla="*/ 26 w 51"/>
                    <a:gd name="T9" fmla="*/ 44 h 44"/>
                    <a:gd name="T10" fmla="*/ 38 w 51"/>
                    <a:gd name="T11" fmla="*/ 41 h 44"/>
                    <a:gd name="T12" fmla="*/ 44 w 51"/>
                    <a:gd name="T13" fmla="*/ 1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1" h="44">
                      <a:moveTo>
                        <a:pt x="44" y="10"/>
                      </a:moveTo>
                      <a:cubicBezTo>
                        <a:pt x="40" y="3"/>
                        <a:pt x="33" y="0"/>
                        <a:pt x="26" y="0"/>
                      </a:cubicBezTo>
                      <a:cubicBezTo>
                        <a:pt x="21" y="0"/>
                        <a:pt x="17" y="1"/>
                        <a:pt x="13" y="3"/>
                      </a:cubicBezTo>
                      <a:cubicBezTo>
                        <a:pt x="3" y="10"/>
                        <a:pt x="0" y="24"/>
                        <a:pt x="7" y="34"/>
                      </a:cubicBezTo>
                      <a:cubicBezTo>
                        <a:pt x="11" y="41"/>
                        <a:pt x="18" y="44"/>
                        <a:pt x="26" y="44"/>
                      </a:cubicBezTo>
                      <a:cubicBezTo>
                        <a:pt x="30" y="44"/>
                        <a:pt x="35" y="43"/>
                        <a:pt x="38" y="41"/>
                      </a:cubicBezTo>
                      <a:cubicBezTo>
                        <a:pt x="49" y="34"/>
                        <a:pt x="51" y="20"/>
                        <a:pt x="44" y="10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87" name="ïšḻiďè"/>
              <p:cNvGrpSpPr/>
              <p:nvPr/>
            </p:nvGrpSpPr>
            <p:grpSpPr>
              <a:xfrm>
                <a:off x="678011" y="3813137"/>
                <a:ext cx="2563324" cy="1308761"/>
                <a:chOff x="932352" y="3834183"/>
                <a:chExt cx="2563324" cy="1308761"/>
              </a:xfrm>
            </p:grpSpPr>
            <p:sp>
              <p:nvSpPr>
                <p:cNvPr id="88" name="isḻîdé"/>
                <p:cNvSpPr txBox="1"/>
                <p:nvPr/>
              </p:nvSpPr>
              <p:spPr bwMode="auto">
                <a:xfrm>
                  <a:off x="932352" y="3834183"/>
                  <a:ext cx="2563324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 anchor="b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zh-CN" altLang="en-US" sz="2000" b="1" dirty="0"/>
                    <a:t>标题文本预设</a:t>
                  </a:r>
                  <a:endParaRPr lang="en-US" altLang="zh-CN" sz="2000" b="1" dirty="0"/>
                </a:p>
              </p:txBody>
            </p:sp>
            <p:sp>
              <p:nvSpPr>
                <p:cNvPr id="89" name="iṡḻidé"/>
                <p:cNvSpPr/>
                <p:nvPr/>
              </p:nvSpPr>
              <p:spPr bwMode="auto">
                <a:xfrm>
                  <a:off x="932352" y="4275989"/>
                  <a:ext cx="2563324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100" dirty="0"/>
                    <a:t>Copy paste fonts. Choose the only option to retain text.</a:t>
                  </a:r>
                  <a:endParaRPr lang="en-US" altLang="zh-CN" sz="1100" dirty="0"/>
                </a:p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100" dirty="0"/>
                    <a:t>……</a:t>
                  </a:r>
                  <a:endParaRPr lang="en-US" altLang="zh-CN" sz="1100" dirty="0"/>
                </a:p>
              </p:txBody>
            </p:sp>
          </p:grpSp>
        </p:grpSp>
        <p:pic>
          <p:nvPicPr>
            <p:cNvPr id="111" name="图片 1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4070" y="2498615"/>
              <a:ext cx="992438" cy="1024305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38539" y="404193"/>
            <a:ext cx="3814803" cy="743004"/>
            <a:chOff x="538539" y="404193"/>
            <a:chExt cx="3814803" cy="743004"/>
          </a:xfrm>
        </p:grpSpPr>
        <p:grpSp>
          <p:nvGrpSpPr>
            <p:cNvPr id="2" name="组合 1"/>
            <p:cNvGrpSpPr/>
            <p:nvPr/>
          </p:nvGrpSpPr>
          <p:grpSpPr>
            <a:xfrm>
              <a:off x="538539" y="404193"/>
              <a:ext cx="3814803" cy="743004"/>
              <a:chOff x="757197" y="503583"/>
              <a:chExt cx="3814803" cy="743004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757197" y="503583"/>
                <a:ext cx="743004" cy="7430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685909" y="612697"/>
                <a:ext cx="2886091" cy="52322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zh-CN" altLang="en-US" sz="28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请输入标题</a:t>
                </a:r>
                <a:endPara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481" y="531805"/>
              <a:ext cx="500876" cy="503122"/>
            </a:xfrm>
            <a:prstGeom prst="rect">
              <a:avLst/>
            </a:prstGeom>
          </p:spPr>
        </p:pic>
      </p:grpSp>
      <p:grpSp>
        <p:nvGrpSpPr>
          <p:cNvPr id="125" name="组合 124"/>
          <p:cNvGrpSpPr/>
          <p:nvPr/>
        </p:nvGrpSpPr>
        <p:grpSpPr>
          <a:xfrm>
            <a:off x="687278" y="1653082"/>
            <a:ext cx="5689936" cy="1457174"/>
            <a:chOff x="687278" y="1653082"/>
            <a:chExt cx="5689936" cy="1457174"/>
          </a:xfrm>
        </p:grpSpPr>
        <p:grpSp>
          <p:nvGrpSpPr>
            <p:cNvPr id="10" name="is1iďé"/>
            <p:cNvGrpSpPr/>
            <p:nvPr/>
          </p:nvGrpSpPr>
          <p:grpSpPr>
            <a:xfrm>
              <a:off x="687278" y="1653082"/>
              <a:ext cx="5613041" cy="1415827"/>
              <a:chOff x="687278" y="2398652"/>
              <a:chExt cx="3524773" cy="1415825"/>
            </a:xfrm>
          </p:grpSpPr>
          <p:sp>
            <p:nvSpPr>
              <p:cNvPr id="25" name="isḻîďé"/>
              <p:cNvSpPr/>
              <p:nvPr/>
            </p:nvSpPr>
            <p:spPr>
              <a:xfrm>
                <a:off x="687278" y="2840457"/>
                <a:ext cx="3524773" cy="9740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90000" anchor="t" anchorCtr="0">
                <a:normAutofit/>
              </a:bodyPr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200" dirty="0"/>
                  <a:t>Unified fonts make reading more fluent.</a:t>
                </a:r>
                <a:endParaRPr lang="en-US" altLang="zh-CN" sz="1200" dirty="0"/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200" dirty="0"/>
                  <a:t>Theme color makes PPT more convenient to change.</a:t>
                </a:r>
                <a:endParaRPr lang="en-US" altLang="zh-CN" sz="1200" dirty="0"/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200" dirty="0"/>
                  <a:t>Adjust the spacing to adapt to Chinese typesetting, use the reference line in PPT.</a:t>
                </a:r>
                <a:endParaRPr lang="en-US" altLang="zh-CN" sz="1200" dirty="0"/>
              </a:p>
            </p:txBody>
          </p:sp>
          <p:sp>
            <p:nvSpPr>
              <p:cNvPr id="26" name="ï$lîdê"/>
              <p:cNvSpPr txBox="1"/>
              <p:nvPr/>
            </p:nvSpPr>
            <p:spPr bwMode="auto">
              <a:xfrm>
                <a:off x="687278" y="2398652"/>
                <a:ext cx="3524773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000" b="1" dirty="0"/>
                  <a:t>标题文本预设</a:t>
                </a:r>
                <a:endParaRPr lang="en-US" altLang="zh-CN" sz="2000" b="1" dirty="0"/>
              </a:p>
            </p:txBody>
          </p:sp>
        </p:grpSp>
        <p:cxnSp>
          <p:nvCxnSpPr>
            <p:cNvPr id="20" name="直接连接符 19"/>
            <p:cNvCxnSpPr/>
            <p:nvPr/>
          </p:nvCxnSpPr>
          <p:spPr>
            <a:xfrm>
              <a:off x="687278" y="3110256"/>
              <a:ext cx="5689936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06"/>
          <a:stretch>
            <a:fillRect/>
          </a:stretch>
        </p:blipFill>
        <p:spPr>
          <a:xfrm>
            <a:off x="6377214" y="3175"/>
            <a:ext cx="5814786" cy="6851650"/>
          </a:xfrm>
          <a:prstGeom prst="rect">
            <a:avLst/>
          </a:prstGeom>
        </p:spPr>
      </p:pic>
      <p:grpSp>
        <p:nvGrpSpPr>
          <p:cNvPr id="124" name="组合 123"/>
          <p:cNvGrpSpPr/>
          <p:nvPr/>
        </p:nvGrpSpPr>
        <p:grpSpPr>
          <a:xfrm>
            <a:off x="520212" y="3325333"/>
            <a:ext cx="5459272" cy="3232688"/>
            <a:chOff x="520212" y="3325333"/>
            <a:chExt cx="5459272" cy="3232688"/>
          </a:xfrm>
        </p:grpSpPr>
        <p:sp>
          <p:nvSpPr>
            <p:cNvPr id="13" name="îṩļîḓe"/>
            <p:cNvSpPr/>
            <p:nvPr/>
          </p:nvSpPr>
          <p:spPr bwMode="auto">
            <a:xfrm>
              <a:off x="1414117" y="3799999"/>
              <a:ext cx="4508626" cy="1017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4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Supporting text here.</a:t>
              </a:r>
              <a:endParaRPr lang="en-US" altLang="zh-CN" sz="1000" dirty="0"/>
            </a:p>
            <a:p>
              <a:pPr marL="171450" indent="-171450">
                <a:lnSpc>
                  <a:spcPct val="14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ym typeface="+mn-ea"/>
                </a:rPr>
                <a:t>Supporting text here.</a:t>
              </a:r>
              <a:endParaRPr lang="en-US" altLang="zh-CN" sz="1000" dirty="0"/>
            </a:p>
            <a:p>
              <a:pPr marL="171450" indent="-171450">
                <a:lnSpc>
                  <a:spcPct val="140000"/>
                </a:lnSpc>
                <a:buFont typeface="Arial" panose="020B0604020202020204" pitchFamily="34" charset="0"/>
                <a:buChar char="•"/>
              </a:pPr>
              <a:endParaRPr lang="en-US" altLang="zh-CN" sz="1000" dirty="0"/>
            </a:p>
          </p:txBody>
        </p:sp>
        <p:sp>
          <p:nvSpPr>
            <p:cNvPr id="14" name="ïṧḷïḓè"/>
            <p:cNvSpPr txBox="1"/>
            <p:nvPr/>
          </p:nvSpPr>
          <p:spPr bwMode="auto">
            <a:xfrm>
              <a:off x="1414117" y="3387117"/>
              <a:ext cx="4508626" cy="412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b="1" dirty="0"/>
                <a:t>标题文本预设</a:t>
              </a:r>
              <a:endParaRPr lang="en-US" altLang="zh-CN" sz="1800" b="1" dirty="0"/>
            </a:p>
          </p:txBody>
        </p:sp>
        <p:sp>
          <p:nvSpPr>
            <p:cNvPr id="15" name="i$1ïḑè"/>
            <p:cNvSpPr/>
            <p:nvPr/>
          </p:nvSpPr>
          <p:spPr bwMode="auto">
            <a:xfrm>
              <a:off x="1414117" y="5540226"/>
              <a:ext cx="4508626" cy="1017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4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Supporting text here.</a:t>
              </a:r>
              <a:endParaRPr lang="en-US" altLang="zh-CN" sz="1000" dirty="0"/>
            </a:p>
            <a:p>
              <a:pPr marL="171450" indent="-171450">
                <a:lnSpc>
                  <a:spcPct val="14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ym typeface="+mn-ea"/>
                </a:rPr>
                <a:t>Supporting text here.</a:t>
              </a:r>
              <a:endParaRPr lang="en-US" altLang="zh-CN" sz="1000" dirty="0"/>
            </a:p>
          </p:txBody>
        </p:sp>
        <p:sp>
          <p:nvSpPr>
            <p:cNvPr id="16" name="ïšḻíďe"/>
            <p:cNvSpPr txBox="1"/>
            <p:nvPr/>
          </p:nvSpPr>
          <p:spPr bwMode="auto">
            <a:xfrm>
              <a:off x="1414117" y="5127345"/>
              <a:ext cx="4508626" cy="412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b="1" dirty="0"/>
                <a:t>标题文本预设</a:t>
              </a:r>
              <a:endParaRPr lang="en-US" altLang="zh-CN" sz="1800" b="1" dirty="0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414117" y="4860602"/>
              <a:ext cx="4565367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2" name="图片 1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278" y="3325333"/>
              <a:ext cx="823830" cy="827524"/>
            </a:xfrm>
            <a:prstGeom prst="rect">
              <a:avLst/>
            </a:prstGeom>
          </p:spPr>
        </p:pic>
        <p:pic>
          <p:nvPicPr>
            <p:cNvPr id="123" name="图片 1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212" y="5035413"/>
              <a:ext cx="843963" cy="87106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38539" y="404193"/>
            <a:ext cx="3814803" cy="743004"/>
            <a:chOff x="538539" y="404193"/>
            <a:chExt cx="3814803" cy="743004"/>
          </a:xfrm>
        </p:grpSpPr>
        <p:grpSp>
          <p:nvGrpSpPr>
            <p:cNvPr id="2" name="组合 1"/>
            <p:cNvGrpSpPr/>
            <p:nvPr/>
          </p:nvGrpSpPr>
          <p:grpSpPr>
            <a:xfrm>
              <a:off x="538539" y="404193"/>
              <a:ext cx="3814803" cy="743004"/>
              <a:chOff x="757197" y="503583"/>
              <a:chExt cx="3814803" cy="743004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757197" y="503583"/>
                <a:ext cx="743004" cy="7430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685909" y="612697"/>
                <a:ext cx="2886091" cy="52322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zh-CN" altLang="en-US" sz="28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请输入标题</a:t>
                </a:r>
                <a:endPara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481" y="531805"/>
              <a:ext cx="500876" cy="503122"/>
            </a:xfrm>
            <a:prstGeom prst="rect">
              <a:avLst/>
            </a:prstGeom>
          </p:spPr>
        </p:pic>
      </p:grpSp>
      <p:grpSp>
        <p:nvGrpSpPr>
          <p:cNvPr id="46" name="组合 45"/>
          <p:cNvGrpSpPr/>
          <p:nvPr/>
        </p:nvGrpSpPr>
        <p:grpSpPr>
          <a:xfrm>
            <a:off x="836893" y="1986156"/>
            <a:ext cx="2878032" cy="4239051"/>
            <a:chOff x="836893" y="1986156"/>
            <a:chExt cx="2878032" cy="4239051"/>
          </a:xfrm>
        </p:grpSpPr>
        <p:grpSp>
          <p:nvGrpSpPr>
            <p:cNvPr id="16" name="ïšḻïḓe"/>
            <p:cNvGrpSpPr/>
            <p:nvPr/>
          </p:nvGrpSpPr>
          <p:grpSpPr>
            <a:xfrm>
              <a:off x="836893" y="1993870"/>
              <a:ext cx="2878032" cy="2927241"/>
              <a:chOff x="673889" y="1952909"/>
              <a:chExt cx="2440195" cy="2411589"/>
            </a:xfrm>
          </p:grpSpPr>
          <p:sp>
            <p:nvSpPr>
              <p:cNvPr id="37" name="ïṣḻíḑê"/>
              <p:cNvSpPr txBox="1"/>
              <p:nvPr/>
            </p:nvSpPr>
            <p:spPr>
              <a:xfrm>
                <a:off x="1115788" y="1952909"/>
                <a:ext cx="1584176" cy="1584176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/>
              </a:bodyPr>
              <a:lstStyle/>
              <a:p>
                <a:pPr algn="ctr"/>
                <a:r>
                  <a:rPr lang="en-US" altLang="zh-CN" sz="7200" dirty="0">
                    <a:solidFill>
                      <a:srgbClr val="F9F06E"/>
                    </a:solidFill>
                    <a:latin typeface="Impact" panose="020B0806030902050204" pitchFamily="34" charset="0"/>
                  </a:rPr>
                  <a:t>01</a:t>
                </a:r>
                <a:endParaRPr lang="en-US" altLang="zh-CN" sz="7200" dirty="0">
                  <a:solidFill>
                    <a:srgbClr val="F9F06E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38" name="ïś1iḑè"/>
              <p:cNvGrpSpPr/>
              <p:nvPr/>
            </p:nvGrpSpPr>
            <p:grpSpPr>
              <a:xfrm>
                <a:off x="673889" y="3537085"/>
                <a:ext cx="2440195" cy="827412"/>
                <a:chOff x="8144755" y="1948892"/>
                <a:chExt cx="2440195" cy="827412"/>
              </a:xfrm>
            </p:grpSpPr>
            <p:sp>
              <p:nvSpPr>
                <p:cNvPr id="39" name="iślîďè"/>
                <p:cNvSpPr/>
                <p:nvPr/>
              </p:nvSpPr>
              <p:spPr bwMode="auto">
                <a:xfrm>
                  <a:off x="8366357" y="2288358"/>
                  <a:ext cx="1998296" cy="4879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 anchor="t" anchorCtr="0">
                  <a:normAutofit/>
                </a:bodyPr>
                <a:lstStyle/>
                <a:p>
                  <a:pPr algn="ctr"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100" dirty="0"/>
                    <a:t>Copy paste fonts. Choose the only option to retain text.</a:t>
                  </a:r>
                  <a:endParaRPr lang="zh-CN" altLang="en-US" sz="1100" dirty="0"/>
                </a:p>
              </p:txBody>
            </p:sp>
            <p:sp>
              <p:nvSpPr>
                <p:cNvPr id="40" name="îṧ1îḍé"/>
                <p:cNvSpPr txBox="1"/>
                <p:nvPr/>
              </p:nvSpPr>
              <p:spPr bwMode="auto">
                <a:xfrm>
                  <a:off x="8144755" y="1948892"/>
                  <a:ext cx="2440195" cy="3394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normAutofit/>
                </a:bodyPr>
                <a:lstStyle/>
                <a:p>
                  <a:pPr algn="ctr">
                    <a:lnSpc>
                      <a:spcPct val="110000"/>
                    </a:lnSpc>
                    <a:spcBef>
                      <a:spcPct val="0"/>
                    </a:spcBef>
                    <a:buNone/>
                  </a:pPr>
                  <a:r>
                    <a:rPr lang="zh-CN" altLang="en-US" b="1" dirty="0"/>
                    <a:t>标题文本预设</a:t>
                  </a:r>
                  <a:endParaRPr lang="zh-CN" altLang="en-US" sz="1800" b="1" dirty="0"/>
                </a:p>
              </p:txBody>
            </p:sp>
          </p:grpSp>
        </p:grpSp>
        <p:cxnSp>
          <p:nvCxnSpPr>
            <p:cNvPr id="11" name="直接连接符 10"/>
            <p:cNvCxnSpPr/>
            <p:nvPr/>
          </p:nvCxnSpPr>
          <p:spPr>
            <a:xfrm>
              <a:off x="3710862" y="1986156"/>
              <a:ext cx="1" cy="4239051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1383" y="4970311"/>
              <a:ext cx="1164866" cy="1170089"/>
            </a:xfrm>
            <a:prstGeom prst="rect">
              <a:avLst/>
            </a:prstGeom>
          </p:spPr>
        </p:pic>
      </p:grpSp>
      <p:grpSp>
        <p:nvGrpSpPr>
          <p:cNvPr id="48" name="组合 47"/>
          <p:cNvGrpSpPr/>
          <p:nvPr/>
        </p:nvGrpSpPr>
        <p:grpSpPr>
          <a:xfrm>
            <a:off x="6241300" y="1950079"/>
            <a:ext cx="2569733" cy="4275128"/>
            <a:chOff x="6241300" y="1950079"/>
            <a:chExt cx="2569733" cy="4275128"/>
          </a:xfrm>
        </p:grpSpPr>
        <p:grpSp>
          <p:nvGrpSpPr>
            <p:cNvPr id="17" name="iśḻíďê"/>
            <p:cNvGrpSpPr/>
            <p:nvPr/>
          </p:nvGrpSpPr>
          <p:grpSpPr>
            <a:xfrm>
              <a:off x="6241300" y="1950079"/>
              <a:ext cx="2554409" cy="2971031"/>
              <a:chOff x="5047158" y="1916832"/>
              <a:chExt cx="2165805" cy="2447665"/>
            </a:xfrm>
          </p:grpSpPr>
          <p:sp>
            <p:nvSpPr>
              <p:cNvPr id="33" name="iṩ1îďé"/>
              <p:cNvSpPr txBox="1"/>
              <p:nvPr/>
            </p:nvSpPr>
            <p:spPr>
              <a:xfrm>
                <a:off x="5330025" y="1916832"/>
                <a:ext cx="1584176" cy="1584176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/>
              </a:bodyPr>
              <a:lstStyle/>
              <a:p>
                <a:pPr algn="ctr"/>
                <a:r>
                  <a:rPr lang="en-US" altLang="zh-CN" sz="7200" dirty="0">
                    <a:solidFill>
                      <a:srgbClr val="19B7ED"/>
                    </a:solidFill>
                    <a:latin typeface="Impact" panose="020B0806030902050204" pitchFamily="34" charset="0"/>
                  </a:rPr>
                  <a:t>03</a:t>
                </a:r>
                <a:endParaRPr lang="en-US" altLang="zh-CN" sz="7200" dirty="0">
                  <a:solidFill>
                    <a:srgbClr val="19B7ED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34" name="iślîḍé"/>
              <p:cNvGrpSpPr/>
              <p:nvPr/>
            </p:nvGrpSpPr>
            <p:grpSpPr>
              <a:xfrm>
                <a:off x="5047158" y="3537085"/>
                <a:ext cx="2165805" cy="827412"/>
                <a:chOff x="8363585" y="1948892"/>
                <a:chExt cx="2165805" cy="827412"/>
              </a:xfrm>
            </p:grpSpPr>
            <p:sp>
              <p:nvSpPr>
                <p:cNvPr id="35" name="îṡļiḑê"/>
                <p:cNvSpPr/>
                <p:nvPr/>
              </p:nvSpPr>
              <p:spPr bwMode="auto">
                <a:xfrm>
                  <a:off x="8581178" y="2288358"/>
                  <a:ext cx="1843273" cy="4879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 anchor="t" anchorCtr="0">
                  <a:normAutofit/>
                </a:bodyPr>
                <a:lstStyle/>
                <a:p>
                  <a:pPr algn="ctr"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100" dirty="0"/>
                    <a:t>Copy paste fonts. Choose the only option to retain text.</a:t>
                  </a:r>
                  <a:endParaRPr lang="zh-CN" altLang="en-US" sz="1100" dirty="0"/>
                </a:p>
              </p:txBody>
            </p:sp>
            <p:sp>
              <p:nvSpPr>
                <p:cNvPr id="36" name="ïṣľïde"/>
                <p:cNvSpPr txBox="1"/>
                <p:nvPr/>
              </p:nvSpPr>
              <p:spPr bwMode="auto">
                <a:xfrm>
                  <a:off x="8363585" y="1948892"/>
                  <a:ext cx="2165805" cy="3394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normAutofit/>
                </a:bodyPr>
                <a:lstStyle/>
                <a:p>
                  <a:pPr algn="ctr">
                    <a:lnSpc>
                      <a:spcPct val="110000"/>
                    </a:lnSpc>
                    <a:spcBef>
                      <a:spcPct val="0"/>
                    </a:spcBef>
                    <a:buNone/>
                  </a:pPr>
                  <a:r>
                    <a:rPr lang="zh-CN" altLang="en-US" b="1" dirty="0"/>
                    <a:t>标题文本预设</a:t>
                  </a:r>
                  <a:endParaRPr lang="zh-CN" altLang="en-US" sz="1800" b="1" dirty="0"/>
                </a:p>
              </p:txBody>
            </p:sp>
          </p:grpSp>
        </p:grpSp>
        <p:cxnSp>
          <p:nvCxnSpPr>
            <p:cNvPr id="14" name="直接连接符 13"/>
            <p:cNvCxnSpPr/>
            <p:nvPr/>
          </p:nvCxnSpPr>
          <p:spPr>
            <a:xfrm>
              <a:off x="8811032" y="1986156"/>
              <a:ext cx="1" cy="4239051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图片 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9685" y="4964740"/>
              <a:ext cx="1290506" cy="1200732"/>
            </a:xfrm>
            <a:prstGeom prst="rect">
              <a:avLst/>
            </a:prstGeom>
          </p:spPr>
        </p:pic>
      </p:grpSp>
      <p:grpSp>
        <p:nvGrpSpPr>
          <p:cNvPr id="50" name="组合 49"/>
          <p:cNvGrpSpPr/>
          <p:nvPr/>
        </p:nvGrpSpPr>
        <p:grpSpPr>
          <a:xfrm>
            <a:off x="8800705" y="1679883"/>
            <a:ext cx="2530396" cy="4159804"/>
            <a:chOff x="8800705" y="1679883"/>
            <a:chExt cx="2530396" cy="4159804"/>
          </a:xfrm>
        </p:grpSpPr>
        <p:grpSp>
          <p:nvGrpSpPr>
            <p:cNvPr id="20" name="ï$ḻiḋé"/>
            <p:cNvGrpSpPr/>
            <p:nvPr/>
          </p:nvGrpSpPr>
          <p:grpSpPr>
            <a:xfrm>
              <a:off x="8800705" y="3118473"/>
              <a:ext cx="2530396" cy="2721214"/>
              <a:chOff x="6984549" y="2879406"/>
              <a:chExt cx="2145445" cy="2241855"/>
            </a:xfrm>
          </p:grpSpPr>
          <p:sp>
            <p:nvSpPr>
              <p:cNvPr id="21" name="íšļíḍè"/>
              <p:cNvSpPr txBox="1"/>
              <p:nvPr/>
            </p:nvSpPr>
            <p:spPr>
              <a:xfrm>
                <a:off x="7263066" y="3537085"/>
                <a:ext cx="1584176" cy="1584176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/>
              </a:bodyPr>
              <a:lstStyle/>
              <a:p>
                <a:pPr algn="ctr"/>
                <a:r>
                  <a:rPr lang="en-US" altLang="zh-CN" sz="7200" dirty="0">
                    <a:solidFill>
                      <a:srgbClr val="A980B9"/>
                    </a:solidFill>
                    <a:latin typeface="Impact" panose="020B0806030902050204" pitchFamily="34" charset="0"/>
                  </a:rPr>
                  <a:t>04</a:t>
                </a:r>
                <a:endParaRPr lang="en-US" altLang="zh-CN" sz="7200" dirty="0">
                  <a:solidFill>
                    <a:srgbClr val="A980B9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22" name="îṩľíďé"/>
              <p:cNvGrpSpPr/>
              <p:nvPr/>
            </p:nvGrpSpPr>
            <p:grpSpPr>
              <a:xfrm>
                <a:off x="6984549" y="2879406"/>
                <a:ext cx="2145445" cy="827412"/>
                <a:chOff x="3086449" y="2295214"/>
                <a:chExt cx="2145445" cy="827412"/>
              </a:xfrm>
            </p:grpSpPr>
            <p:sp>
              <p:nvSpPr>
                <p:cNvPr id="23" name="íšliďe"/>
                <p:cNvSpPr/>
                <p:nvPr/>
              </p:nvSpPr>
              <p:spPr bwMode="auto">
                <a:xfrm>
                  <a:off x="3338416" y="2634680"/>
                  <a:ext cx="1862695" cy="4879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 anchor="t" anchorCtr="0">
                  <a:normAutofit/>
                </a:bodyPr>
                <a:lstStyle/>
                <a:p>
                  <a:pPr algn="ctr"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100" dirty="0"/>
                    <a:t>Copy paste fonts. Choose the only option to retain text.</a:t>
                  </a:r>
                  <a:endParaRPr lang="zh-CN" altLang="en-US" sz="1100" dirty="0"/>
                </a:p>
              </p:txBody>
            </p:sp>
            <p:sp>
              <p:nvSpPr>
                <p:cNvPr id="24" name="ïSľïdê"/>
                <p:cNvSpPr txBox="1"/>
                <p:nvPr/>
              </p:nvSpPr>
              <p:spPr bwMode="auto">
                <a:xfrm>
                  <a:off x="3086449" y="2295214"/>
                  <a:ext cx="2145445" cy="3394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normAutofit/>
                </a:bodyPr>
                <a:lstStyle/>
                <a:p>
                  <a:pPr algn="ctr">
                    <a:lnSpc>
                      <a:spcPct val="110000"/>
                    </a:lnSpc>
                    <a:spcBef>
                      <a:spcPct val="0"/>
                    </a:spcBef>
                    <a:buNone/>
                  </a:pPr>
                  <a:r>
                    <a:rPr lang="zh-CN" altLang="en-US" b="1" dirty="0"/>
                    <a:t>标题文本预设</a:t>
                  </a:r>
                  <a:endParaRPr lang="zh-CN" altLang="en-US" sz="1800" b="1" dirty="0"/>
                </a:p>
              </p:txBody>
            </p:sp>
          </p:grpSp>
        </p:grpSp>
        <p:pic>
          <p:nvPicPr>
            <p:cNvPr id="44" name="图片 4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814" y="1679883"/>
              <a:ext cx="1290506" cy="1213951"/>
            </a:xfrm>
            <a:prstGeom prst="rect">
              <a:avLst/>
            </a:prstGeom>
          </p:spPr>
        </p:pic>
      </p:grpSp>
      <p:grpSp>
        <p:nvGrpSpPr>
          <p:cNvPr id="47" name="组合 46"/>
          <p:cNvGrpSpPr/>
          <p:nvPr/>
        </p:nvGrpSpPr>
        <p:grpSpPr>
          <a:xfrm>
            <a:off x="3714925" y="1679883"/>
            <a:ext cx="2546023" cy="4545324"/>
            <a:chOff x="3714925" y="1679883"/>
            <a:chExt cx="2546023" cy="4545324"/>
          </a:xfrm>
        </p:grpSpPr>
        <p:grpSp>
          <p:nvGrpSpPr>
            <p:cNvPr id="19" name="íṥ1iḋé"/>
            <p:cNvGrpSpPr/>
            <p:nvPr/>
          </p:nvGrpSpPr>
          <p:grpSpPr>
            <a:xfrm>
              <a:off x="3714925" y="3118472"/>
              <a:ext cx="2545390" cy="2721215"/>
              <a:chOff x="3105985" y="2879405"/>
              <a:chExt cx="2158158" cy="2241856"/>
            </a:xfrm>
          </p:grpSpPr>
          <p:sp>
            <p:nvSpPr>
              <p:cNvPr id="25" name="îśļíḓe"/>
              <p:cNvSpPr txBox="1"/>
              <p:nvPr/>
            </p:nvSpPr>
            <p:spPr>
              <a:xfrm>
                <a:off x="3381091" y="3537085"/>
                <a:ext cx="1584176" cy="1584176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/>
              </a:bodyPr>
              <a:lstStyle/>
              <a:p>
                <a:pPr algn="ctr"/>
                <a:r>
                  <a:rPr lang="en-US" altLang="zh-CN" sz="7200" dirty="0">
                    <a:solidFill>
                      <a:srgbClr val="49C7D3"/>
                    </a:solidFill>
                    <a:latin typeface="Impact" panose="020B0806030902050204" pitchFamily="34" charset="0"/>
                  </a:rPr>
                  <a:t>02</a:t>
                </a:r>
                <a:endParaRPr lang="en-US" altLang="zh-CN" sz="7200" dirty="0">
                  <a:solidFill>
                    <a:srgbClr val="49C7D3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26" name="iṧľïďê"/>
              <p:cNvGrpSpPr/>
              <p:nvPr/>
            </p:nvGrpSpPr>
            <p:grpSpPr>
              <a:xfrm>
                <a:off x="3105986" y="2879406"/>
                <a:ext cx="2158158" cy="827412"/>
                <a:chOff x="3137774" y="2295214"/>
                <a:chExt cx="2158158" cy="827412"/>
              </a:xfrm>
            </p:grpSpPr>
            <p:sp>
              <p:nvSpPr>
                <p:cNvPr id="27" name="ísḷíḓè"/>
                <p:cNvSpPr/>
                <p:nvPr/>
              </p:nvSpPr>
              <p:spPr bwMode="auto">
                <a:xfrm>
                  <a:off x="3355140" y="2634680"/>
                  <a:ext cx="1724475" cy="4879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 anchor="t" anchorCtr="0">
                  <a:normAutofit/>
                </a:bodyPr>
                <a:lstStyle/>
                <a:p>
                  <a:pPr algn="ctr"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100" dirty="0"/>
                    <a:t>Copy paste fonts. Choose the only option to retain text.</a:t>
                  </a:r>
                  <a:endParaRPr lang="zh-CN" altLang="en-US" sz="1100" dirty="0"/>
                </a:p>
              </p:txBody>
            </p:sp>
            <p:sp>
              <p:nvSpPr>
                <p:cNvPr id="28" name="ïşḷïḍé"/>
                <p:cNvSpPr txBox="1"/>
                <p:nvPr/>
              </p:nvSpPr>
              <p:spPr bwMode="auto">
                <a:xfrm>
                  <a:off x="3137774" y="2295214"/>
                  <a:ext cx="2158158" cy="3394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normAutofit/>
                </a:bodyPr>
                <a:lstStyle/>
                <a:p>
                  <a:pPr algn="ctr">
                    <a:lnSpc>
                      <a:spcPct val="110000"/>
                    </a:lnSpc>
                    <a:spcBef>
                      <a:spcPct val="0"/>
                    </a:spcBef>
                    <a:buNone/>
                  </a:pPr>
                  <a:r>
                    <a:rPr lang="zh-CN" altLang="en-US" b="1" dirty="0"/>
                    <a:t>标题文本预设</a:t>
                  </a:r>
                  <a:endParaRPr lang="zh-CN" altLang="en-US" sz="1800" b="1" dirty="0"/>
                </a:p>
              </p:txBody>
            </p:sp>
          </p:grpSp>
        </p:grpSp>
        <p:cxnSp>
          <p:nvCxnSpPr>
            <p:cNvPr id="13" name="直接连接符 12"/>
            <p:cNvCxnSpPr/>
            <p:nvPr/>
          </p:nvCxnSpPr>
          <p:spPr>
            <a:xfrm>
              <a:off x="6260947" y="1986156"/>
              <a:ext cx="1" cy="4239051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图片 4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1418" y="1679883"/>
              <a:ext cx="1193332" cy="123165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矩形 64"/>
          <p:cNvSpPr/>
          <p:nvPr/>
        </p:nvSpPr>
        <p:spPr>
          <a:xfrm>
            <a:off x="-18970" y="3971274"/>
            <a:ext cx="12192000" cy="19264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538539" y="404193"/>
            <a:ext cx="3814803" cy="743004"/>
            <a:chOff x="538539" y="404193"/>
            <a:chExt cx="3814803" cy="743004"/>
          </a:xfrm>
        </p:grpSpPr>
        <p:grpSp>
          <p:nvGrpSpPr>
            <p:cNvPr id="2" name="组合 1"/>
            <p:cNvGrpSpPr/>
            <p:nvPr/>
          </p:nvGrpSpPr>
          <p:grpSpPr>
            <a:xfrm>
              <a:off x="538539" y="404193"/>
              <a:ext cx="3814803" cy="743004"/>
              <a:chOff x="757197" y="503583"/>
              <a:chExt cx="3814803" cy="743004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757197" y="503583"/>
                <a:ext cx="743004" cy="7430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685909" y="612697"/>
                <a:ext cx="2886091" cy="52322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zh-CN" altLang="en-US" sz="28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请输入标题</a:t>
                </a:r>
                <a:endPara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481" y="531805"/>
              <a:ext cx="500876" cy="503122"/>
            </a:xfrm>
            <a:prstGeom prst="rect">
              <a:avLst/>
            </a:prstGeom>
          </p:spPr>
        </p:pic>
      </p:grpSp>
      <p:sp>
        <p:nvSpPr>
          <p:cNvPr id="16" name="ïṡľîḍé"/>
          <p:cNvSpPr txBox="1"/>
          <p:nvPr/>
        </p:nvSpPr>
        <p:spPr>
          <a:xfrm>
            <a:off x="6121653" y="4627948"/>
            <a:ext cx="2640371" cy="600164"/>
          </a:xfrm>
          <a:prstGeom prst="rect">
            <a:avLst/>
          </a:prstGeom>
          <a:noFill/>
        </p:spPr>
        <p:txBody>
          <a:bodyPr wrap="square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100" dirty="0"/>
              <a:t>Copy paste fonts. Choose the only option to retain text.</a:t>
            </a:r>
            <a:endParaRPr lang="en-US" altLang="zh-CN" sz="1100" dirty="0"/>
          </a:p>
        </p:txBody>
      </p:sp>
      <p:sp>
        <p:nvSpPr>
          <p:cNvPr id="17" name="ïŝļiḋe"/>
          <p:cNvSpPr txBox="1"/>
          <p:nvPr/>
        </p:nvSpPr>
        <p:spPr>
          <a:xfrm>
            <a:off x="6121653" y="4234559"/>
            <a:ext cx="2640372" cy="393389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algn="ctr"/>
            <a:r>
              <a:rPr lang="zh-CN" altLang="en-US" b="1" dirty="0"/>
              <a:t>标题文本预设</a:t>
            </a:r>
            <a:endParaRPr lang="zh-CN" altLang="en-US" b="1" dirty="0"/>
          </a:p>
        </p:txBody>
      </p:sp>
      <p:grpSp>
        <p:nvGrpSpPr>
          <p:cNvPr id="3" name="组合 2"/>
          <p:cNvGrpSpPr/>
          <p:nvPr/>
        </p:nvGrpSpPr>
        <p:grpSpPr>
          <a:xfrm>
            <a:off x="751665" y="1944000"/>
            <a:ext cx="2640372" cy="3284112"/>
            <a:chOff x="751665" y="1944000"/>
            <a:chExt cx="2640372" cy="3284112"/>
          </a:xfrm>
        </p:grpSpPr>
        <p:grpSp>
          <p:nvGrpSpPr>
            <p:cNvPr id="43" name="íṧľïdè"/>
            <p:cNvGrpSpPr/>
            <p:nvPr/>
          </p:nvGrpSpPr>
          <p:grpSpPr>
            <a:xfrm>
              <a:off x="1124915" y="1944000"/>
              <a:ext cx="1893873" cy="1895504"/>
              <a:chOff x="1137679" y="1882666"/>
              <a:chExt cx="1893873" cy="1895504"/>
            </a:xfrm>
          </p:grpSpPr>
          <p:sp>
            <p:nvSpPr>
              <p:cNvPr id="45" name="iṣ1ídê"/>
              <p:cNvSpPr/>
              <p:nvPr/>
            </p:nvSpPr>
            <p:spPr>
              <a:xfrm>
                <a:off x="1343953" y="1965197"/>
                <a:ext cx="1523869" cy="1523869"/>
              </a:xfrm>
              <a:prstGeom prst="ellipse">
                <a:avLst/>
              </a:prstGeom>
              <a:solidFill>
                <a:schemeClr val="bg1">
                  <a:lumMod val="75000"/>
                  <a:alpha val="5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6" name="i$ļíḓé"/>
              <p:cNvSpPr/>
              <p:nvPr/>
            </p:nvSpPr>
            <p:spPr>
              <a:xfrm>
                <a:off x="1993828" y="1882666"/>
                <a:ext cx="922997" cy="922997"/>
              </a:xfrm>
              <a:prstGeom prst="ellipse">
                <a:avLst/>
              </a:prstGeom>
              <a:solidFill>
                <a:schemeClr val="bg1">
                  <a:lumMod val="75000"/>
                  <a:alpha val="4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7" name="îŝľíďe"/>
              <p:cNvSpPr/>
              <p:nvPr/>
            </p:nvSpPr>
            <p:spPr>
              <a:xfrm>
                <a:off x="1137679" y="2649356"/>
                <a:ext cx="1128814" cy="1128814"/>
              </a:xfrm>
              <a:prstGeom prst="ellipse">
                <a:avLst/>
              </a:prstGeom>
              <a:solidFill>
                <a:schemeClr val="bg1">
                  <a:lumMod val="75000"/>
                  <a:alpha val="4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8" name="íṩ1îďe"/>
              <p:cNvSpPr/>
              <p:nvPr/>
            </p:nvSpPr>
            <p:spPr>
              <a:xfrm>
                <a:off x="2443773" y="3008397"/>
                <a:ext cx="587779" cy="587779"/>
              </a:xfrm>
              <a:prstGeom prst="ellipse">
                <a:avLst/>
              </a:prstGeom>
              <a:solidFill>
                <a:schemeClr val="bg1">
                  <a:lumMod val="75000"/>
                  <a:alpha val="4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11" name="iṧ1iḑè"/>
            <p:cNvSpPr txBox="1"/>
            <p:nvPr/>
          </p:nvSpPr>
          <p:spPr>
            <a:xfrm>
              <a:off x="751665" y="4627948"/>
              <a:ext cx="2640371" cy="600164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text.</a:t>
              </a:r>
              <a:endParaRPr lang="en-US" altLang="zh-CN" sz="1100" dirty="0"/>
            </a:p>
          </p:txBody>
        </p:sp>
        <p:sp>
          <p:nvSpPr>
            <p:cNvPr id="13" name="í$ḷïḓê"/>
            <p:cNvSpPr txBox="1"/>
            <p:nvPr/>
          </p:nvSpPr>
          <p:spPr>
            <a:xfrm>
              <a:off x="751665" y="4234559"/>
              <a:ext cx="2640372" cy="39338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b="1" dirty="0"/>
                <a:t>标题文本预设</a:t>
              </a:r>
              <a:endParaRPr lang="zh-CN" altLang="en-US" b="1" dirty="0"/>
            </a:p>
          </p:txBody>
        </p:sp>
        <p:pic>
          <p:nvPicPr>
            <p:cNvPr id="59" name="图片 5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2694" y="2140804"/>
              <a:ext cx="1331421" cy="1337391"/>
            </a:xfrm>
            <a:prstGeom prst="rect">
              <a:avLst/>
            </a:prstGeom>
          </p:spPr>
        </p:pic>
      </p:grpSp>
      <p:grpSp>
        <p:nvGrpSpPr>
          <p:cNvPr id="63" name="组合 62"/>
          <p:cNvGrpSpPr/>
          <p:nvPr/>
        </p:nvGrpSpPr>
        <p:grpSpPr>
          <a:xfrm>
            <a:off x="6649630" y="1944000"/>
            <a:ext cx="1893873" cy="1895504"/>
            <a:chOff x="6649630" y="1944000"/>
            <a:chExt cx="1893873" cy="1895504"/>
          </a:xfrm>
        </p:grpSpPr>
        <p:grpSp>
          <p:nvGrpSpPr>
            <p:cNvPr id="49" name="íṧľïdè"/>
            <p:cNvGrpSpPr/>
            <p:nvPr/>
          </p:nvGrpSpPr>
          <p:grpSpPr>
            <a:xfrm>
              <a:off x="6649630" y="1944000"/>
              <a:ext cx="1893873" cy="1895504"/>
              <a:chOff x="1137679" y="1882666"/>
              <a:chExt cx="1893873" cy="1895504"/>
            </a:xfrm>
          </p:grpSpPr>
          <p:sp>
            <p:nvSpPr>
              <p:cNvPr id="50" name="iṣ1ídê"/>
              <p:cNvSpPr/>
              <p:nvPr/>
            </p:nvSpPr>
            <p:spPr>
              <a:xfrm>
                <a:off x="1343953" y="1965197"/>
                <a:ext cx="1523869" cy="1523869"/>
              </a:xfrm>
              <a:prstGeom prst="ellipse">
                <a:avLst/>
              </a:prstGeom>
              <a:solidFill>
                <a:schemeClr val="bg1">
                  <a:lumMod val="75000"/>
                  <a:alpha val="5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51" name="i$ļíḓé"/>
              <p:cNvSpPr/>
              <p:nvPr/>
            </p:nvSpPr>
            <p:spPr>
              <a:xfrm>
                <a:off x="1993828" y="1882666"/>
                <a:ext cx="922997" cy="922997"/>
              </a:xfrm>
              <a:prstGeom prst="ellipse">
                <a:avLst/>
              </a:prstGeom>
              <a:solidFill>
                <a:schemeClr val="bg1">
                  <a:lumMod val="75000"/>
                  <a:alpha val="4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52" name="îŝľíďe"/>
              <p:cNvSpPr/>
              <p:nvPr/>
            </p:nvSpPr>
            <p:spPr>
              <a:xfrm>
                <a:off x="1137679" y="2649356"/>
                <a:ext cx="1128814" cy="1128814"/>
              </a:xfrm>
              <a:prstGeom prst="ellipse">
                <a:avLst/>
              </a:prstGeom>
              <a:solidFill>
                <a:schemeClr val="bg1">
                  <a:lumMod val="75000"/>
                  <a:alpha val="4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53" name="íṩ1îďe"/>
              <p:cNvSpPr/>
              <p:nvPr/>
            </p:nvSpPr>
            <p:spPr>
              <a:xfrm>
                <a:off x="2443773" y="3008397"/>
                <a:ext cx="587779" cy="587779"/>
              </a:xfrm>
              <a:prstGeom prst="ellipse">
                <a:avLst/>
              </a:prstGeom>
              <a:solidFill>
                <a:schemeClr val="bg1">
                  <a:lumMod val="75000"/>
                  <a:alpha val="4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</p:grpSp>
        <p:pic>
          <p:nvPicPr>
            <p:cNvPr id="60" name="图片 5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3274" y="2117833"/>
              <a:ext cx="1475026" cy="1372416"/>
            </a:xfrm>
            <a:prstGeom prst="rect">
              <a:avLst/>
            </a:prstGeom>
          </p:spPr>
        </p:pic>
      </p:grpSp>
      <p:grpSp>
        <p:nvGrpSpPr>
          <p:cNvPr id="64" name="组合 63"/>
          <p:cNvGrpSpPr/>
          <p:nvPr/>
        </p:nvGrpSpPr>
        <p:grpSpPr>
          <a:xfrm>
            <a:off x="8806647" y="1944000"/>
            <a:ext cx="2640372" cy="3284112"/>
            <a:chOff x="8806647" y="1944000"/>
            <a:chExt cx="2640372" cy="3284112"/>
          </a:xfrm>
        </p:grpSpPr>
        <p:sp>
          <p:nvSpPr>
            <p:cNvPr id="18" name="îṧḻiḋè"/>
            <p:cNvSpPr txBox="1"/>
            <p:nvPr/>
          </p:nvSpPr>
          <p:spPr>
            <a:xfrm>
              <a:off x="8806647" y="4627948"/>
              <a:ext cx="2640371" cy="600164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text.</a:t>
              </a:r>
              <a:endParaRPr lang="en-US" altLang="zh-CN" sz="1100" dirty="0"/>
            </a:p>
          </p:txBody>
        </p:sp>
        <p:sp>
          <p:nvSpPr>
            <p:cNvPr id="19" name="išľïḍe"/>
            <p:cNvSpPr txBox="1"/>
            <p:nvPr/>
          </p:nvSpPr>
          <p:spPr>
            <a:xfrm>
              <a:off x="8806647" y="4234559"/>
              <a:ext cx="2640372" cy="39338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b="1" dirty="0"/>
                <a:t>标题文本预设</a:t>
              </a:r>
              <a:endParaRPr lang="zh-CN" altLang="en-US" b="1" dirty="0"/>
            </a:p>
          </p:txBody>
        </p:sp>
        <p:grpSp>
          <p:nvGrpSpPr>
            <p:cNvPr id="54" name="išļiḍe"/>
            <p:cNvGrpSpPr/>
            <p:nvPr/>
          </p:nvGrpSpPr>
          <p:grpSpPr>
            <a:xfrm>
              <a:off x="9334624" y="1944000"/>
              <a:ext cx="1893873" cy="1895504"/>
              <a:chOff x="3859987" y="1882666"/>
              <a:chExt cx="1893873" cy="1895504"/>
            </a:xfrm>
            <a:solidFill>
              <a:schemeClr val="accent3">
                <a:alpha val="41000"/>
              </a:schemeClr>
            </a:solidFill>
          </p:grpSpPr>
          <p:sp>
            <p:nvSpPr>
              <p:cNvPr id="55" name="iṣľíde"/>
              <p:cNvSpPr/>
              <p:nvPr/>
            </p:nvSpPr>
            <p:spPr>
              <a:xfrm>
                <a:off x="4066261" y="1965197"/>
                <a:ext cx="1523869" cy="1523869"/>
              </a:xfrm>
              <a:prstGeom prst="ellipse">
                <a:avLst/>
              </a:prstGeom>
              <a:solidFill>
                <a:schemeClr val="accent3">
                  <a:alpha val="5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56" name="îṥľidè"/>
              <p:cNvSpPr/>
              <p:nvPr/>
            </p:nvSpPr>
            <p:spPr>
              <a:xfrm>
                <a:off x="4716136" y="1882666"/>
                <a:ext cx="922997" cy="9229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/>
              </a:p>
            </p:txBody>
          </p:sp>
          <p:sp>
            <p:nvSpPr>
              <p:cNvPr id="57" name="iṧḷiďe"/>
              <p:cNvSpPr/>
              <p:nvPr/>
            </p:nvSpPr>
            <p:spPr>
              <a:xfrm>
                <a:off x="3859987" y="2649356"/>
                <a:ext cx="1128814" cy="112881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58" name="íşļiḓe"/>
              <p:cNvSpPr/>
              <p:nvPr/>
            </p:nvSpPr>
            <p:spPr>
              <a:xfrm>
                <a:off x="5166081" y="3008397"/>
                <a:ext cx="587779" cy="58777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</p:grpSp>
        <p:pic>
          <p:nvPicPr>
            <p:cNvPr id="61" name="图片 6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8984" y="2094702"/>
              <a:ext cx="1475026" cy="1387525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3436659" y="1944000"/>
            <a:ext cx="2640372" cy="3284112"/>
            <a:chOff x="3436659" y="1944000"/>
            <a:chExt cx="2640372" cy="3284112"/>
          </a:xfrm>
        </p:grpSpPr>
        <p:sp>
          <p:nvSpPr>
            <p:cNvPr id="14" name="išľíďè"/>
            <p:cNvSpPr txBox="1"/>
            <p:nvPr/>
          </p:nvSpPr>
          <p:spPr>
            <a:xfrm>
              <a:off x="3436659" y="4627948"/>
              <a:ext cx="2640371" cy="600164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text.</a:t>
              </a:r>
              <a:endParaRPr lang="en-US" altLang="zh-CN" sz="1100" dirty="0"/>
            </a:p>
          </p:txBody>
        </p:sp>
        <p:sp>
          <p:nvSpPr>
            <p:cNvPr id="15" name="îśļîḍê"/>
            <p:cNvSpPr txBox="1"/>
            <p:nvPr/>
          </p:nvSpPr>
          <p:spPr>
            <a:xfrm>
              <a:off x="3436659" y="4234559"/>
              <a:ext cx="2640372" cy="39338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b="1" dirty="0"/>
                <a:t>标题文本预设</a:t>
              </a:r>
              <a:endParaRPr lang="zh-CN" altLang="en-US" b="1" dirty="0"/>
            </a:p>
          </p:txBody>
        </p:sp>
        <p:grpSp>
          <p:nvGrpSpPr>
            <p:cNvPr id="31" name="išļiḍe"/>
            <p:cNvGrpSpPr/>
            <p:nvPr/>
          </p:nvGrpSpPr>
          <p:grpSpPr>
            <a:xfrm>
              <a:off x="3809909" y="1944000"/>
              <a:ext cx="1893873" cy="1895504"/>
              <a:chOff x="3859987" y="1882666"/>
              <a:chExt cx="1893873" cy="1895504"/>
            </a:xfrm>
            <a:solidFill>
              <a:schemeClr val="accent3">
                <a:alpha val="41000"/>
              </a:schemeClr>
            </a:solidFill>
          </p:grpSpPr>
          <p:sp>
            <p:nvSpPr>
              <p:cNvPr id="33" name="iṣľíde"/>
              <p:cNvSpPr/>
              <p:nvPr/>
            </p:nvSpPr>
            <p:spPr>
              <a:xfrm>
                <a:off x="4066261" y="1965197"/>
                <a:ext cx="1523869" cy="1523869"/>
              </a:xfrm>
              <a:prstGeom prst="ellipse">
                <a:avLst/>
              </a:prstGeom>
              <a:solidFill>
                <a:schemeClr val="accent3">
                  <a:alpha val="5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4" name="îṥľidè"/>
              <p:cNvSpPr/>
              <p:nvPr/>
            </p:nvSpPr>
            <p:spPr>
              <a:xfrm>
                <a:off x="4716136" y="1882666"/>
                <a:ext cx="922997" cy="9229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5" name="iṧḷiďe"/>
              <p:cNvSpPr/>
              <p:nvPr/>
            </p:nvSpPr>
            <p:spPr>
              <a:xfrm>
                <a:off x="3859987" y="2649356"/>
                <a:ext cx="1128814" cy="112881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6" name="íşļiḓe"/>
              <p:cNvSpPr/>
              <p:nvPr/>
            </p:nvSpPr>
            <p:spPr>
              <a:xfrm>
                <a:off x="5166081" y="3008397"/>
                <a:ext cx="587779" cy="58777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</p:grpSp>
        <p:pic>
          <p:nvPicPr>
            <p:cNvPr id="62" name="图片 6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4865" y="2058845"/>
              <a:ext cx="1363958" cy="1407755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38539" y="404193"/>
            <a:ext cx="3814803" cy="743004"/>
            <a:chOff x="538539" y="404193"/>
            <a:chExt cx="3814803" cy="743004"/>
          </a:xfrm>
        </p:grpSpPr>
        <p:grpSp>
          <p:nvGrpSpPr>
            <p:cNvPr id="2" name="组合 1"/>
            <p:cNvGrpSpPr/>
            <p:nvPr/>
          </p:nvGrpSpPr>
          <p:grpSpPr>
            <a:xfrm>
              <a:off x="538539" y="404193"/>
              <a:ext cx="3814803" cy="743004"/>
              <a:chOff x="757197" y="503583"/>
              <a:chExt cx="3814803" cy="743004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757197" y="503583"/>
                <a:ext cx="743004" cy="7430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685909" y="612697"/>
                <a:ext cx="2886091" cy="52322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zh-CN" altLang="en-US" sz="28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请输入标题</a:t>
                </a:r>
                <a:endPara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481" y="531805"/>
              <a:ext cx="500876" cy="503122"/>
            </a:xfrm>
            <a:prstGeom prst="rect">
              <a:avLst/>
            </a:prstGeom>
          </p:spPr>
        </p:pic>
      </p:grpSp>
      <p:grpSp>
        <p:nvGrpSpPr>
          <p:cNvPr id="59" name="组合 58"/>
          <p:cNvGrpSpPr/>
          <p:nvPr/>
        </p:nvGrpSpPr>
        <p:grpSpPr>
          <a:xfrm>
            <a:off x="744916" y="2083320"/>
            <a:ext cx="10775572" cy="4563151"/>
            <a:chOff x="744916" y="1809000"/>
            <a:chExt cx="10775572" cy="4563151"/>
          </a:xfrm>
        </p:grpSpPr>
        <p:cxnSp>
          <p:nvCxnSpPr>
            <p:cNvPr id="9" name="直接连接符 8"/>
            <p:cNvCxnSpPr>
              <a:stCxn id="50" idx="0"/>
            </p:cNvCxnSpPr>
            <p:nvPr/>
          </p:nvCxnSpPr>
          <p:spPr>
            <a:xfrm>
              <a:off x="1191745" y="1907718"/>
              <a:ext cx="9791443" cy="0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işḷidè"/>
            <p:cNvGrpSpPr/>
            <p:nvPr/>
          </p:nvGrpSpPr>
          <p:grpSpPr>
            <a:xfrm>
              <a:off x="753164" y="1809000"/>
              <a:ext cx="877163" cy="617701"/>
              <a:chOff x="767408" y="4221088"/>
              <a:chExt cx="877163" cy="617701"/>
            </a:xfrm>
          </p:grpSpPr>
          <p:sp>
            <p:nvSpPr>
              <p:cNvPr id="50" name="îṩļiḓê"/>
              <p:cNvSpPr/>
              <p:nvPr/>
            </p:nvSpPr>
            <p:spPr>
              <a:xfrm>
                <a:off x="1107271" y="4221088"/>
                <a:ext cx="197436" cy="1974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49C7D3"/>
              </a:solidFill>
              <a:ln w="114300">
                <a:noFill/>
                <a:round/>
              </a:ln>
            </p:spPr>
            <p:txBody>
              <a:bodyPr lIns="0" tIns="0" rIns="0" bIns="0" anchor="ctr"/>
              <a:lstStyle/>
              <a:p>
                <a:pPr marL="40640" marR="40640" lvl="0" algn="l" defTabSz="914400">
                  <a:defRPr sz="1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200"/>
              </a:p>
            </p:txBody>
          </p:sp>
          <p:sp>
            <p:nvSpPr>
              <p:cNvPr id="51" name="îśḻiďe"/>
              <p:cNvSpPr txBox="1"/>
              <p:nvPr/>
            </p:nvSpPr>
            <p:spPr>
              <a:xfrm>
                <a:off x="767408" y="4469457"/>
                <a:ext cx="877163" cy="36933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 anchor="ctr" anchorCtr="0">
                <a:norm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1400" b="1" dirty="0"/>
                  <a:t>标题</a:t>
                </a:r>
                <a:endParaRPr lang="en-US" altLang="zh-CN" sz="1400" b="1" dirty="0"/>
              </a:p>
            </p:txBody>
          </p:sp>
        </p:grpSp>
        <p:grpSp>
          <p:nvGrpSpPr>
            <p:cNvPr id="11" name="íś1iḑe"/>
            <p:cNvGrpSpPr/>
            <p:nvPr/>
          </p:nvGrpSpPr>
          <p:grpSpPr>
            <a:xfrm>
              <a:off x="1843371" y="1809000"/>
              <a:ext cx="877163" cy="617701"/>
              <a:chOff x="2030118" y="4221088"/>
              <a:chExt cx="877163" cy="617701"/>
            </a:xfrm>
          </p:grpSpPr>
          <p:sp>
            <p:nvSpPr>
              <p:cNvPr id="48" name="iSḻîḍe"/>
              <p:cNvSpPr/>
              <p:nvPr/>
            </p:nvSpPr>
            <p:spPr>
              <a:xfrm>
                <a:off x="2369981" y="4221088"/>
                <a:ext cx="197436" cy="1974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chemeClr val="tx1">
                  <a:lumMod val="40000"/>
                  <a:lumOff val="60000"/>
                </a:schemeClr>
              </a:solidFill>
              <a:ln w="114300">
                <a:noFill/>
                <a:round/>
              </a:ln>
            </p:spPr>
            <p:txBody>
              <a:bodyPr lIns="0" tIns="0" rIns="0" bIns="0" anchor="ctr"/>
              <a:lstStyle/>
              <a:p>
                <a:pPr marL="40640" marR="40640" lvl="0" algn="l" defTabSz="914400">
                  <a:defRPr sz="1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200"/>
              </a:p>
            </p:txBody>
          </p:sp>
          <p:sp>
            <p:nvSpPr>
              <p:cNvPr id="49" name="îṧ1íḍè"/>
              <p:cNvSpPr txBox="1"/>
              <p:nvPr/>
            </p:nvSpPr>
            <p:spPr>
              <a:xfrm>
                <a:off x="2030118" y="4469457"/>
                <a:ext cx="877163" cy="36933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 anchor="ctr" anchorCtr="0">
                <a:norm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1400" b="1" dirty="0"/>
                  <a:t>标题</a:t>
                </a:r>
                <a:endParaRPr lang="en-US" altLang="zh-CN" sz="1400" b="1" dirty="0"/>
              </a:p>
            </p:txBody>
          </p:sp>
        </p:grpSp>
        <p:grpSp>
          <p:nvGrpSpPr>
            <p:cNvPr id="13" name="ïśḷîḓe"/>
            <p:cNvGrpSpPr/>
            <p:nvPr/>
          </p:nvGrpSpPr>
          <p:grpSpPr>
            <a:xfrm>
              <a:off x="2933578" y="1809000"/>
              <a:ext cx="877163" cy="617701"/>
              <a:chOff x="3292828" y="4221088"/>
              <a:chExt cx="877163" cy="617701"/>
            </a:xfrm>
          </p:grpSpPr>
          <p:sp>
            <p:nvSpPr>
              <p:cNvPr id="46" name="íṣḷídé"/>
              <p:cNvSpPr/>
              <p:nvPr/>
            </p:nvSpPr>
            <p:spPr>
              <a:xfrm>
                <a:off x="3632691" y="4221088"/>
                <a:ext cx="197436" cy="1974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19B7ED"/>
              </a:solidFill>
              <a:ln w="114300">
                <a:noFill/>
                <a:round/>
              </a:ln>
            </p:spPr>
            <p:txBody>
              <a:bodyPr lIns="0" tIns="0" rIns="0" bIns="0" anchor="ctr"/>
              <a:lstStyle/>
              <a:p>
                <a:pPr marL="40640" marR="40640" lvl="0" algn="l" defTabSz="914400">
                  <a:defRPr sz="1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200"/>
              </a:p>
            </p:txBody>
          </p:sp>
          <p:sp>
            <p:nvSpPr>
              <p:cNvPr id="47" name="isḻiḍé"/>
              <p:cNvSpPr txBox="1"/>
              <p:nvPr/>
            </p:nvSpPr>
            <p:spPr>
              <a:xfrm>
                <a:off x="3292828" y="4469457"/>
                <a:ext cx="877163" cy="36933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 anchor="ctr" anchorCtr="0">
                <a:norm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1400" b="1" dirty="0"/>
                  <a:t>标题</a:t>
                </a:r>
                <a:endParaRPr lang="en-US" altLang="zh-CN" sz="1400" b="1" dirty="0"/>
              </a:p>
            </p:txBody>
          </p:sp>
        </p:grpSp>
        <p:grpSp>
          <p:nvGrpSpPr>
            <p:cNvPr id="14" name="î$1ïdè"/>
            <p:cNvGrpSpPr/>
            <p:nvPr/>
          </p:nvGrpSpPr>
          <p:grpSpPr>
            <a:xfrm>
              <a:off x="4023785" y="1809000"/>
              <a:ext cx="877163" cy="617701"/>
              <a:chOff x="4555538" y="4221088"/>
              <a:chExt cx="877163" cy="617701"/>
            </a:xfrm>
          </p:grpSpPr>
          <p:sp>
            <p:nvSpPr>
              <p:cNvPr id="44" name="íśļïḓe"/>
              <p:cNvSpPr/>
              <p:nvPr/>
            </p:nvSpPr>
            <p:spPr>
              <a:xfrm>
                <a:off x="4895401" y="4221088"/>
                <a:ext cx="197436" cy="1974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chemeClr val="tx1">
                  <a:lumMod val="40000"/>
                  <a:lumOff val="60000"/>
                </a:schemeClr>
              </a:solidFill>
              <a:ln w="114300">
                <a:noFill/>
                <a:round/>
              </a:ln>
            </p:spPr>
            <p:txBody>
              <a:bodyPr lIns="0" tIns="0" rIns="0" bIns="0" anchor="ctr"/>
              <a:lstStyle/>
              <a:p>
                <a:pPr marL="40640" marR="40640" lvl="0" algn="l" defTabSz="914400">
                  <a:defRPr sz="1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200"/>
              </a:p>
            </p:txBody>
          </p:sp>
          <p:sp>
            <p:nvSpPr>
              <p:cNvPr id="45" name="í$ḻîḋê"/>
              <p:cNvSpPr txBox="1"/>
              <p:nvPr/>
            </p:nvSpPr>
            <p:spPr>
              <a:xfrm>
                <a:off x="4555538" y="4469457"/>
                <a:ext cx="877163" cy="36933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 anchor="ctr" anchorCtr="0">
                <a:norm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1400" b="1" dirty="0"/>
                  <a:t>标题</a:t>
                </a:r>
                <a:endParaRPr lang="en-US" altLang="zh-CN" sz="1400" b="1" dirty="0"/>
              </a:p>
            </p:txBody>
          </p:sp>
        </p:grpSp>
        <p:grpSp>
          <p:nvGrpSpPr>
            <p:cNvPr id="15" name="íŝľíḍe"/>
            <p:cNvGrpSpPr/>
            <p:nvPr/>
          </p:nvGrpSpPr>
          <p:grpSpPr>
            <a:xfrm>
              <a:off x="5113993" y="1809000"/>
              <a:ext cx="877163" cy="617701"/>
              <a:chOff x="4994119" y="4221088"/>
              <a:chExt cx="877163" cy="617701"/>
            </a:xfrm>
          </p:grpSpPr>
          <p:sp>
            <p:nvSpPr>
              <p:cNvPr id="42" name="ïşḻiḓê"/>
              <p:cNvSpPr/>
              <p:nvPr/>
            </p:nvSpPr>
            <p:spPr>
              <a:xfrm>
                <a:off x="5333982" y="4221088"/>
                <a:ext cx="197436" cy="1974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chemeClr val="accent3"/>
              </a:solidFill>
              <a:ln w="114300">
                <a:noFill/>
                <a:round/>
              </a:ln>
            </p:spPr>
            <p:txBody>
              <a:bodyPr lIns="0" tIns="0" rIns="0" bIns="0" anchor="ctr"/>
              <a:lstStyle/>
              <a:p>
                <a:pPr marL="40640" marR="40640" lvl="0" algn="l" defTabSz="914400">
                  <a:defRPr sz="1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200"/>
              </a:p>
            </p:txBody>
          </p:sp>
          <p:sp>
            <p:nvSpPr>
              <p:cNvPr id="43" name="is1íḓe"/>
              <p:cNvSpPr txBox="1"/>
              <p:nvPr/>
            </p:nvSpPr>
            <p:spPr>
              <a:xfrm>
                <a:off x="4994119" y="4469457"/>
                <a:ext cx="877163" cy="36933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 anchor="ctr" anchorCtr="0">
                <a:norm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1400" b="1" dirty="0"/>
                  <a:t>标题</a:t>
                </a:r>
                <a:endParaRPr lang="en-US" altLang="zh-CN" sz="1400" b="1" dirty="0"/>
              </a:p>
            </p:txBody>
          </p:sp>
        </p:grpSp>
        <p:sp>
          <p:nvSpPr>
            <p:cNvPr id="16" name="iṩlíďê"/>
            <p:cNvSpPr txBox="1"/>
            <p:nvPr/>
          </p:nvSpPr>
          <p:spPr>
            <a:xfrm>
              <a:off x="760961" y="4581333"/>
              <a:ext cx="3096344" cy="1754380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/>
            </a:bodyPr>
            <a:lstStyle/>
            <a:p>
              <a:pPr marL="171450" indent="-171450">
                <a:lnSpc>
                  <a:spcPct val="16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Supporting text here.</a:t>
              </a:r>
              <a:endParaRPr lang="en-US" altLang="zh-CN" sz="1000" dirty="0"/>
            </a:p>
            <a:p>
              <a:pPr marL="171450" indent="-171450">
                <a:lnSpc>
                  <a:spcPct val="16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ym typeface="+mn-ea"/>
                </a:rPr>
                <a:t>Supporting text here.</a:t>
              </a:r>
              <a:endParaRPr lang="en-US" altLang="zh-CN" sz="1000" dirty="0"/>
            </a:p>
          </p:txBody>
        </p:sp>
        <p:sp>
          <p:nvSpPr>
            <p:cNvPr id="17" name="işļíde"/>
            <p:cNvSpPr txBox="1"/>
            <p:nvPr/>
          </p:nvSpPr>
          <p:spPr>
            <a:xfrm>
              <a:off x="760961" y="4185726"/>
              <a:ext cx="3096344" cy="340735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1600" b="1" dirty="0"/>
                <a:t>标题文本预设</a:t>
              </a:r>
              <a:endParaRPr lang="en-US" altLang="zh-CN" sz="1600" b="1" dirty="0"/>
            </a:p>
          </p:txBody>
        </p:sp>
        <p:sp>
          <p:nvSpPr>
            <p:cNvPr id="19" name="îŝľïḍe"/>
            <p:cNvSpPr txBox="1"/>
            <p:nvPr/>
          </p:nvSpPr>
          <p:spPr>
            <a:xfrm>
              <a:off x="4574265" y="4581333"/>
              <a:ext cx="3096344" cy="1754380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/>
            </a:bodyPr>
            <a:lstStyle/>
            <a:p>
              <a:pPr marL="171450" indent="-171450">
                <a:lnSpc>
                  <a:spcPct val="16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Supporting text here.</a:t>
              </a:r>
              <a:endParaRPr lang="en-US" altLang="zh-CN" sz="1000" dirty="0"/>
            </a:p>
            <a:p>
              <a:pPr marL="171450" indent="-171450">
                <a:lnSpc>
                  <a:spcPct val="16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ym typeface="+mn-ea"/>
                </a:rPr>
                <a:t>Supporting text here.</a:t>
              </a:r>
              <a:endParaRPr lang="en-US" altLang="zh-CN" sz="1000" dirty="0"/>
            </a:p>
          </p:txBody>
        </p:sp>
        <p:sp>
          <p:nvSpPr>
            <p:cNvPr id="20" name="îsľiďè"/>
            <p:cNvSpPr txBox="1"/>
            <p:nvPr/>
          </p:nvSpPr>
          <p:spPr>
            <a:xfrm>
              <a:off x="4574265" y="4185726"/>
              <a:ext cx="3096344" cy="340735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spAutoFit/>
            </a:bodyPr>
            <a:lstStyle>
              <a:defPPr>
                <a:defRPr lang="zh-CN"/>
              </a:defPPr>
              <a:lvl1pPr>
                <a:defRPr sz="1400" b="1">
                  <a:solidFill>
                    <a:schemeClr val="accent1"/>
                  </a:solidFill>
                </a:defRPr>
              </a:lvl1pPr>
            </a:lstStyle>
            <a:p>
              <a:pPr>
                <a:spcBef>
                  <a:spcPct val="0"/>
                </a:spcBef>
              </a:pPr>
              <a:r>
                <a:rPr lang="zh-CN" altLang="en-US" sz="1600" dirty="0">
                  <a:solidFill>
                    <a:schemeClr val="tx1"/>
                  </a:solidFill>
                </a:rPr>
                <a:t>标题文本预设</a:t>
              </a:r>
              <a:endParaRPr lang="en-US" altLang="zh-CN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ïşliḑè"/>
            <p:cNvSpPr txBox="1"/>
            <p:nvPr/>
          </p:nvSpPr>
          <p:spPr>
            <a:xfrm>
              <a:off x="8387568" y="4617771"/>
              <a:ext cx="3096344" cy="1754380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6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Supporting text here.</a:t>
              </a:r>
              <a:endParaRPr lang="en-US" altLang="zh-CN" sz="1000" dirty="0"/>
            </a:p>
            <a:p>
              <a:pPr marL="171450" indent="-171450">
                <a:lnSpc>
                  <a:spcPct val="16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ym typeface="+mn-ea"/>
                </a:rPr>
                <a:t>Supporting text here.</a:t>
              </a:r>
              <a:endParaRPr lang="en-US" altLang="zh-CN" sz="1000" dirty="0"/>
            </a:p>
          </p:txBody>
        </p:sp>
        <p:sp>
          <p:nvSpPr>
            <p:cNvPr id="23" name="iṡḻîḑe"/>
            <p:cNvSpPr txBox="1"/>
            <p:nvPr/>
          </p:nvSpPr>
          <p:spPr>
            <a:xfrm>
              <a:off x="8387568" y="4222164"/>
              <a:ext cx="3096344" cy="340735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sz="1600" b="1" dirty="0"/>
                <a:t>标题文本预设</a:t>
              </a:r>
              <a:endParaRPr lang="en-US" altLang="zh-CN" sz="1600" b="1" dirty="0"/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4149116" y="4222164"/>
              <a:ext cx="0" cy="1469976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7960207" y="4222164"/>
              <a:ext cx="0" cy="1469976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íṡḻîḍé"/>
            <p:cNvGrpSpPr/>
            <p:nvPr/>
          </p:nvGrpSpPr>
          <p:grpSpPr>
            <a:xfrm>
              <a:off x="6282496" y="1809000"/>
              <a:ext cx="877163" cy="617701"/>
              <a:chOff x="767408" y="4221088"/>
              <a:chExt cx="877163" cy="617701"/>
            </a:xfrm>
          </p:grpSpPr>
          <p:sp>
            <p:nvSpPr>
              <p:cNvPr id="40" name="îsḻiḑé"/>
              <p:cNvSpPr/>
              <p:nvPr/>
            </p:nvSpPr>
            <p:spPr>
              <a:xfrm>
                <a:off x="1107271" y="4221088"/>
                <a:ext cx="197436" cy="1974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F9F06E"/>
              </a:solidFill>
              <a:ln w="114300">
                <a:noFill/>
                <a:round/>
              </a:ln>
            </p:spPr>
            <p:txBody>
              <a:bodyPr lIns="0" tIns="0" rIns="0" bIns="0" anchor="ctr"/>
              <a:lstStyle/>
              <a:p>
                <a:pPr marL="40640" marR="40640" lvl="0" algn="l" defTabSz="914400">
                  <a:defRPr sz="1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200"/>
              </a:p>
            </p:txBody>
          </p:sp>
          <p:sp>
            <p:nvSpPr>
              <p:cNvPr id="41" name="íSḻíďê"/>
              <p:cNvSpPr txBox="1"/>
              <p:nvPr/>
            </p:nvSpPr>
            <p:spPr>
              <a:xfrm>
                <a:off x="767408" y="4469457"/>
                <a:ext cx="877163" cy="36933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 anchor="ctr" anchorCtr="0">
                <a:norm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1400" b="1" dirty="0"/>
                  <a:t>标题</a:t>
                </a:r>
                <a:endParaRPr lang="en-US" altLang="zh-CN" sz="1400" b="1" dirty="0"/>
              </a:p>
            </p:txBody>
          </p:sp>
        </p:grpSp>
        <p:grpSp>
          <p:nvGrpSpPr>
            <p:cNvPr id="28" name="ïsḷïḑé"/>
            <p:cNvGrpSpPr/>
            <p:nvPr/>
          </p:nvGrpSpPr>
          <p:grpSpPr>
            <a:xfrm>
              <a:off x="7372703" y="1809000"/>
              <a:ext cx="877163" cy="617701"/>
              <a:chOff x="2030118" y="4221088"/>
              <a:chExt cx="877163" cy="617701"/>
            </a:xfrm>
          </p:grpSpPr>
          <p:sp>
            <p:nvSpPr>
              <p:cNvPr id="38" name="îšḷïďè"/>
              <p:cNvSpPr/>
              <p:nvPr/>
            </p:nvSpPr>
            <p:spPr>
              <a:xfrm>
                <a:off x="2369981" y="4221088"/>
                <a:ext cx="197436" cy="1974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chemeClr val="tx1">
                  <a:lumMod val="40000"/>
                  <a:lumOff val="60000"/>
                </a:schemeClr>
              </a:solidFill>
              <a:ln w="114300">
                <a:noFill/>
                <a:round/>
              </a:ln>
            </p:spPr>
            <p:txBody>
              <a:bodyPr lIns="0" tIns="0" rIns="0" bIns="0" anchor="ctr"/>
              <a:lstStyle/>
              <a:p>
                <a:pPr marL="40640" marR="40640" lvl="0" algn="l" defTabSz="914400">
                  <a:defRPr sz="1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200"/>
              </a:p>
            </p:txBody>
          </p:sp>
          <p:sp>
            <p:nvSpPr>
              <p:cNvPr id="39" name="ïṥ1iḓe"/>
              <p:cNvSpPr txBox="1"/>
              <p:nvPr/>
            </p:nvSpPr>
            <p:spPr>
              <a:xfrm>
                <a:off x="2030118" y="4469457"/>
                <a:ext cx="877163" cy="36933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 anchor="ctr" anchorCtr="0">
                <a:norm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1400" b="1" dirty="0"/>
                  <a:t>标题</a:t>
                </a:r>
                <a:endParaRPr lang="en-US" altLang="zh-CN" sz="1400" b="1" dirty="0"/>
              </a:p>
            </p:txBody>
          </p:sp>
        </p:grpSp>
        <p:grpSp>
          <p:nvGrpSpPr>
            <p:cNvPr id="29" name="îśľiḑê"/>
            <p:cNvGrpSpPr/>
            <p:nvPr/>
          </p:nvGrpSpPr>
          <p:grpSpPr>
            <a:xfrm>
              <a:off x="8462910" y="1809000"/>
              <a:ext cx="877163" cy="617701"/>
              <a:chOff x="3292828" y="4221088"/>
              <a:chExt cx="877163" cy="617701"/>
            </a:xfrm>
          </p:grpSpPr>
          <p:sp>
            <p:nvSpPr>
              <p:cNvPr id="36" name="iSļíḋê"/>
              <p:cNvSpPr/>
              <p:nvPr/>
            </p:nvSpPr>
            <p:spPr>
              <a:xfrm>
                <a:off x="3632691" y="4221088"/>
                <a:ext cx="197436" cy="1974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18A7E9"/>
              </a:solidFill>
              <a:ln w="114300">
                <a:noFill/>
                <a:round/>
              </a:ln>
            </p:spPr>
            <p:txBody>
              <a:bodyPr lIns="0" tIns="0" rIns="0" bIns="0" anchor="ctr"/>
              <a:lstStyle/>
              <a:p>
                <a:pPr marL="40640" marR="40640" lvl="0" algn="l" defTabSz="914400">
                  <a:defRPr sz="1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200"/>
              </a:p>
            </p:txBody>
          </p:sp>
          <p:sp>
            <p:nvSpPr>
              <p:cNvPr id="37" name="íṥļíḓé"/>
              <p:cNvSpPr txBox="1"/>
              <p:nvPr/>
            </p:nvSpPr>
            <p:spPr>
              <a:xfrm>
                <a:off x="3292828" y="4469457"/>
                <a:ext cx="877163" cy="36933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 anchor="ctr" anchorCtr="0">
                <a:norm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1400" b="1" dirty="0"/>
                  <a:t>标题</a:t>
                </a:r>
                <a:endParaRPr lang="en-US" altLang="zh-CN" sz="1400" b="1" dirty="0"/>
              </a:p>
            </p:txBody>
          </p:sp>
        </p:grpSp>
        <p:grpSp>
          <p:nvGrpSpPr>
            <p:cNvPr id="30" name="íśḻídé"/>
            <p:cNvGrpSpPr/>
            <p:nvPr/>
          </p:nvGrpSpPr>
          <p:grpSpPr>
            <a:xfrm>
              <a:off x="9553117" y="1809000"/>
              <a:ext cx="877163" cy="617701"/>
              <a:chOff x="4555538" y="4221088"/>
              <a:chExt cx="877163" cy="617701"/>
            </a:xfrm>
          </p:grpSpPr>
          <p:sp>
            <p:nvSpPr>
              <p:cNvPr id="34" name="íṧlîḓé"/>
              <p:cNvSpPr/>
              <p:nvPr/>
            </p:nvSpPr>
            <p:spPr>
              <a:xfrm>
                <a:off x="4895401" y="4221088"/>
                <a:ext cx="197436" cy="1974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chemeClr val="tx1">
                  <a:lumMod val="40000"/>
                  <a:lumOff val="60000"/>
                </a:schemeClr>
              </a:solidFill>
              <a:ln w="114300">
                <a:noFill/>
                <a:round/>
              </a:ln>
            </p:spPr>
            <p:txBody>
              <a:bodyPr lIns="0" tIns="0" rIns="0" bIns="0" anchor="ctr"/>
              <a:lstStyle/>
              <a:p>
                <a:pPr marL="40640" marR="40640" lvl="0" algn="l" defTabSz="914400">
                  <a:defRPr sz="1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200"/>
              </a:p>
            </p:txBody>
          </p:sp>
          <p:sp>
            <p:nvSpPr>
              <p:cNvPr id="35" name="íṧľïdé"/>
              <p:cNvSpPr txBox="1"/>
              <p:nvPr/>
            </p:nvSpPr>
            <p:spPr>
              <a:xfrm>
                <a:off x="4555538" y="4469457"/>
                <a:ext cx="877163" cy="36933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 anchor="ctr" anchorCtr="0">
                <a:norm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1400" b="1" dirty="0"/>
                  <a:t>标题</a:t>
                </a:r>
                <a:endParaRPr lang="en-US" altLang="zh-CN" sz="1400" b="1" dirty="0"/>
              </a:p>
            </p:txBody>
          </p:sp>
        </p:grpSp>
        <p:grpSp>
          <p:nvGrpSpPr>
            <p:cNvPr id="31" name="îṩḻíḓè"/>
            <p:cNvGrpSpPr/>
            <p:nvPr/>
          </p:nvGrpSpPr>
          <p:grpSpPr>
            <a:xfrm>
              <a:off x="10643325" y="1809000"/>
              <a:ext cx="877163" cy="617701"/>
              <a:chOff x="4994119" y="4221088"/>
              <a:chExt cx="877163" cy="617701"/>
            </a:xfrm>
          </p:grpSpPr>
          <p:sp>
            <p:nvSpPr>
              <p:cNvPr id="32" name="íşlîde"/>
              <p:cNvSpPr/>
              <p:nvPr/>
            </p:nvSpPr>
            <p:spPr>
              <a:xfrm>
                <a:off x="5333982" y="4221088"/>
                <a:ext cx="197436" cy="1974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chemeClr val="accent3"/>
              </a:solidFill>
              <a:ln w="114300">
                <a:noFill/>
                <a:round/>
              </a:ln>
            </p:spPr>
            <p:txBody>
              <a:bodyPr lIns="0" tIns="0" rIns="0" bIns="0" anchor="ctr"/>
              <a:lstStyle/>
              <a:p>
                <a:pPr marL="40640" marR="40640" lvl="0" algn="l" defTabSz="914400">
                  <a:defRPr sz="1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200"/>
              </a:p>
            </p:txBody>
          </p:sp>
          <p:sp>
            <p:nvSpPr>
              <p:cNvPr id="33" name="ïṣľïďé"/>
              <p:cNvSpPr txBox="1"/>
              <p:nvPr/>
            </p:nvSpPr>
            <p:spPr>
              <a:xfrm>
                <a:off x="4994119" y="4469457"/>
                <a:ext cx="877163" cy="36933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 anchor="ctr" anchorCtr="0">
                <a:norm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1400" b="1" dirty="0"/>
                  <a:t>标题</a:t>
                </a:r>
                <a:endParaRPr lang="en-US" altLang="zh-CN" sz="1400" b="1" dirty="0"/>
              </a:p>
            </p:txBody>
          </p:sp>
        </p:grpSp>
        <p:pic>
          <p:nvPicPr>
            <p:cNvPr id="53" name="图片 5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916" y="3106549"/>
              <a:ext cx="1073253" cy="998592"/>
            </a:xfrm>
            <a:prstGeom prst="rect">
              <a:avLst/>
            </a:prstGeom>
          </p:spPr>
        </p:pic>
        <p:pic>
          <p:nvPicPr>
            <p:cNvPr id="54" name="图片 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56323" y="3106549"/>
              <a:ext cx="1073253" cy="1009586"/>
            </a:xfrm>
            <a:prstGeom prst="rect">
              <a:avLst/>
            </a:prstGeom>
          </p:spPr>
        </p:pic>
        <p:pic>
          <p:nvPicPr>
            <p:cNvPr id="55" name="图片 5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4528" y="3106549"/>
              <a:ext cx="992438" cy="1024305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0" y="4014090"/>
            <a:ext cx="12192000" cy="2843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4464991" y="1382642"/>
            <a:ext cx="3262018" cy="4235592"/>
            <a:chOff x="945269" y="3240157"/>
            <a:chExt cx="1981132" cy="2572415"/>
          </a:xfrm>
        </p:grpSpPr>
        <p:sp>
          <p:nvSpPr>
            <p:cNvPr id="9" name="椭圆 8"/>
            <p:cNvSpPr/>
            <p:nvPr/>
          </p:nvSpPr>
          <p:spPr>
            <a:xfrm>
              <a:off x="1038268" y="4085372"/>
              <a:ext cx="1727200" cy="172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9B7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8017" y="4263805"/>
              <a:ext cx="1327702" cy="1370334"/>
            </a:xfrm>
            <a:prstGeom prst="rect">
              <a:avLst/>
            </a:prstGeom>
          </p:spPr>
        </p:pic>
        <p:sp>
          <p:nvSpPr>
            <p:cNvPr id="13" name="íşľiḋè"/>
            <p:cNvSpPr/>
            <p:nvPr/>
          </p:nvSpPr>
          <p:spPr>
            <a:xfrm>
              <a:off x="945269" y="3387915"/>
              <a:ext cx="1981132" cy="51902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4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请输入标题</a:t>
              </a:r>
              <a:endPara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1164655" y="3240157"/>
              <a:ext cx="1542361" cy="0"/>
            </a:xfrm>
            <a:prstGeom prst="line">
              <a:avLst/>
            </a:prstGeom>
            <a:ln w="38100">
              <a:solidFill>
                <a:srgbClr val="19B7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38539" y="404193"/>
            <a:ext cx="3814803" cy="743004"/>
            <a:chOff x="538539" y="404193"/>
            <a:chExt cx="3814803" cy="743004"/>
          </a:xfrm>
        </p:grpSpPr>
        <p:grpSp>
          <p:nvGrpSpPr>
            <p:cNvPr id="2" name="组合 1"/>
            <p:cNvGrpSpPr/>
            <p:nvPr/>
          </p:nvGrpSpPr>
          <p:grpSpPr>
            <a:xfrm>
              <a:off x="538539" y="404193"/>
              <a:ext cx="3814803" cy="743004"/>
              <a:chOff x="757197" y="503583"/>
              <a:chExt cx="3814803" cy="743004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757197" y="503583"/>
                <a:ext cx="743004" cy="7430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685909" y="612697"/>
                <a:ext cx="2886091" cy="52322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zh-CN" altLang="en-US" sz="28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请输入标题</a:t>
                </a:r>
                <a:endPara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286" y="499060"/>
              <a:ext cx="540005" cy="557345"/>
            </a:xfrm>
            <a:prstGeom prst="rect">
              <a:avLst/>
            </a:prstGeom>
          </p:spPr>
        </p:pic>
      </p:grpSp>
      <p:grpSp>
        <p:nvGrpSpPr>
          <p:cNvPr id="35" name="组合 34"/>
          <p:cNvGrpSpPr/>
          <p:nvPr/>
        </p:nvGrpSpPr>
        <p:grpSpPr>
          <a:xfrm>
            <a:off x="673100" y="4436197"/>
            <a:ext cx="10845800" cy="1710603"/>
            <a:chOff x="673100" y="4436197"/>
            <a:chExt cx="10845800" cy="1710603"/>
          </a:xfrm>
        </p:grpSpPr>
        <p:grpSp>
          <p:nvGrpSpPr>
            <p:cNvPr id="16" name="isḻíḍé"/>
            <p:cNvGrpSpPr/>
            <p:nvPr/>
          </p:nvGrpSpPr>
          <p:grpSpPr>
            <a:xfrm>
              <a:off x="673100" y="5142367"/>
              <a:ext cx="2516504" cy="1004433"/>
              <a:chOff x="673100" y="5142367"/>
              <a:chExt cx="2377920" cy="1004433"/>
            </a:xfrm>
          </p:grpSpPr>
          <p:sp>
            <p:nvSpPr>
              <p:cNvPr id="32" name="îšľïḓe"/>
              <p:cNvSpPr txBox="1"/>
              <p:nvPr/>
            </p:nvSpPr>
            <p:spPr>
              <a:xfrm>
                <a:off x="673100" y="5525865"/>
                <a:ext cx="2377918" cy="62093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 algn="ctr" defTabSz="914400">
                  <a:lnSpc>
                    <a:spcPct val="130000"/>
                  </a:lnSpc>
                  <a:defRPr/>
                </a:pPr>
                <a:r>
                  <a:rPr lang="en-US" altLang="zh-CN" sz="1100" dirty="0"/>
                  <a:t>Copy paste fonts. Choose the only option to retain text.……</a:t>
                </a:r>
                <a:endParaRPr lang="en-US" altLang="zh-CN" sz="1100" dirty="0"/>
              </a:p>
            </p:txBody>
          </p:sp>
          <p:sp>
            <p:nvSpPr>
              <p:cNvPr id="33" name="ïṣ1îḍê"/>
              <p:cNvSpPr/>
              <p:nvPr/>
            </p:nvSpPr>
            <p:spPr>
              <a:xfrm>
                <a:off x="673100" y="5142367"/>
                <a:ext cx="2377920" cy="383497"/>
              </a:xfrm>
              <a:prstGeom prst="roundRect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lIns="91440" tIns="45720" rIns="91440" bIns="45720" anchor="ctr" anchorCtr="0">
                <a:normAutofit/>
              </a:bodyPr>
              <a:lstStyle/>
              <a:p>
                <a:pPr lvl="0" algn="ctr" defTabSz="914400">
                  <a:defRPr/>
                </a:pPr>
                <a:r>
                  <a:rPr lang="zh-CN" altLang="en-US" sz="1600" b="1" dirty="0"/>
                  <a:t>标题文本预设</a:t>
                </a:r>
                <a:endParaRPr lang="zh-CN" altLang="en-US" sz="1600" b="1" dirty="0"/>
              </a:p>
            </p:txBody>
          </p:sp>
        </p:grpSp>
        <p:grpSp>
          <p:nvGrpSpPr>
            <p:cNvPr id="17" name="íS1iďè"/>
            <p:cNvGrpSpPr/>
            <p:nvPr/>
          </p:nvGrpSpPr>
          <p:grpSpPr>
            <a:xfrm>
              <a:off x="3449532" y="5142367"/>
              <a:ext cx="2516504" cy="1004433"/>
              <a:chOff x="673100" y="5142367"/>
              <a:chExt cx="2377920" cy="1004433"/>
            </a:xfrm>
          </p:grpSpPr>
          <p:sp>
            <p:nvSpPr>
              <p:cNvPr id="30" name="îṡ1iḋê"/>
              <p:cNvSpPr txBox="1"/>
              <p:nvPr/>
            </p:nvSpPr>
            <p:spPr>
              <a:xfrm>
                <a:off x="673100" y="5525865"/>
                <a:ext cx="2377918" cy="62093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 algn="ctr" defTabSz="914400">
                  <a:lnSpc>
                    <a:spcPct val="130000"/>
                  </a:lnSpc>
                  <a:defRPr/>
                </a:pPr>
                <a:r>
                  <a:rPr lang="en-US" altLang="zh-CN" sz="1100" dirty="0"/>
                  <a:t>Copy paste fonts. Choose the only option to retain text.……</a:t>
                </a:r>
                <a:endParaRPr lang="en-US" altLang="zh-CN" sz="1100" dirty="0"/>
              </a:p>
            </p:txBody>
          </p:sp>
          <p:sp>
            <p:nvSpPr>
              <p:cNvPr id="31" name="iṩliḓè"/>
              <p:cNvSpPr/>
              <p:nvPr/>
            </p:nvSpPr>
            <p:spPr>
              <a:xfrm>
                <a:off x="673100" y="5142367"/>
                <a:ext cx="2377920" cy="383497"/>
              </a:xfrm>
              <a:prstGeom prst="roundRect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lIns="91440" tIns="45720" rIns="91440" bIns="45720" anchor="ctr" anchorCtr="0">
                <a:normAutofit/>
              </a:bodyPr>
              <a:lstStyle/>
              <a:p>
                <a:pPr lvl="0" algn="ctr" defTabSz="914400">
                  <a:defRPr/>
                </a:pPr>
                <a:r>
                  <a:rPr lang="zh-CN" altLang="en-US" sz="1600" b="1" dirty="0"/>
                  <a:t>标题文本预设</a:t>
                </a:r>
                <a:endParaRPr lang="zh-CN" altLang="en-US" sz="1600" b="1" dirty="0"/>
              </a:p>
            </p:txBody>
          </p:sp>
        </p:grpSp>
        <p:grpSp>
          <p:nvGrpSpPr>
            <p:cNvPr id="18" name="ïSľiḑé"/>
            <p:cNvGrpSpPr/>
            <p:nvPr/>
          </p:nvGrpSpPr>
          <p:grpSpPr>
            <a:xfrm>
              <a:off x="6225965" y="5142367"/>
              <a:ext cx="2516504" cy="1004433"/>
              <a:chOff x="673100" y="5142367"/>
              <a:chExt cx="2377920" cy="1004433"/>
            </a:xfrm>
          </p:grpSpPr>
          <p:sp>
            <p:nvSpPr>
              <p:cNvPr id="28" name="iŝḻîḑé"/>
              <p:cNvSpPr txBox="1"/>
              <p:nvPr/>
            </p:nvSpPr>
            <p:spPr>
              <a:xfrm>
                <a:off x="673100" y="5525865"/>
                <a:ext cx="2377918" cy="62093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 algn="ctr" defTabSz="914400">
                  <a:lnSpc>
                    <a:spcPct val="130000"/>
                  </a:lnSpc>
                  <a:defRPr/>
                </a:pPr>
                <a:r>
                  <a:rPr lang="en-US" altLang="zh-CN" sz="1100" dirty="0"/>
                  <a:t>Copy paste fonts. Choose the only option to retain text.……</a:t>
                </a:r>
                <a:endParaRPr lang="en-US" altLang="zh-CN" sz="1100" dirty="0"/>
              </a:p>
            </p:txBody>
          </p:sp>
          <p:sp>
            <p:nvSpPr>
              <p:cNvPr id="29" name="iṧļíḋe"/>
              <p:cNvSpPr/>
              <p:nvPr/>
            </p:nvSpPr>
            <p:spPr>
              <a:xfrm>
                <a:off x="673100" y="5142367"/>
                <a:ext cx="2377920" cy="383497"/>
              </a:xfrm>
              <a:prstGeom prst="roundRect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lIns="91440" tIns="45720" rIns="91440" bIns="45720" anchor="ctr" anchorCtr="0">
                <a:normAutofit/>
              </a:bodyPr>
              <a:lstStyle/>
              <a:p>
                <a:pPr lvl="0" algn="ctr" defTabSz="914400">
                  <a:defRPr/>
                </a:pPr>
                <a:r>
                  <a:rPr lang="zh-CN" altLang="en-US" sz="1600" b="1" dirty="0"/>
                  <a:t>标题文本预设</a:t>
                </a:r>
                <a:endParaRPr lang="zh-CN" altLang="en-US" sz="1600" b="1" dirty="0"/>
              </a:p>
            </p:txBody>
          </p:sp>
        </p:grpSp>
        <p:grpSp>
          <p:nvGrpSpPr>
            <p:cNvPr id="19" name="ïṩļíďè"/>
            <p:cNvGrpSpPr/>
            <p:nvPr/>
          </p:nvGrpSpPr>
          <p:grpSpPr>
            <a:xfrm>
              <a:off x="9002396" y="5142367"/>
              <a:ext cx="2516504" cy="1004433"/>
              <a:chOff x="673100" y="5142367"/>
              <a:chExt cx="2377920" cy="1004433"/>
            </a:xfrm>
          </p:grpSpPr>
          <p:sp>
            <p:nvSpPr>
              <p:cNvPr id="26" name="iṧḻiďe"/>
              <p:cNvSpPr txBox="1"/>
              <p:nvPr/>
            </p:nvSpPr>
            <p:spPr>
              <a:xfrm>
                <a:off x="673100" y="5525865"/>
                <a:ext cx="2377918" cy="62093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 algn="ctr" defTabSz="914400">
                  <a:lnSpc>
                    <a:spcPct val="130000"/>
                  </a:lnSpc>
                  <a:defRPr/>
                </a:pPr>
                <a:r>
                  <a:rPr lang="en-US" altLang="zh-CN" sz="1100" dirty="0"/>
                  <a:t>Copy paste fonts. Choose the only option to retain text.……</a:t>
                </a:r>
                <a:endParaRPr lang="en-US" altLang="zh-CN" sz="1100" dirty="0"/>
              </a:p>
            </p:txBody>
          </p:sp>
          <p:sp>
            <p:nvSpPr>
              <p:cNvPr id="27" name="îsľîdé"/>
              <p:cNvSpPr/>
              <p:nvPr/>
            </p:nvSpPr>
            <p:spPr>
              <a:xfrm>
                <a:off x="673100" y="5142367"/>
                <a:ext cx="2377920" cy="383497"/>
              </a:xfrm>
              <a:prstGeom prst="roundRect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lIns="91440" tIns="45720" rIns="91440" bIns="45720" anchor="ctr" anchorCtr="0">
                <a:normAutofit/>
              </a:bodyPr>
              <a:lstStyle/>
              <a:p>
                <a:pPr lvl="0" algn="ctr" defTabSz="914400">
                  <a:defRPr/>
                </a:pPr>
                <a:r>
                  <a:rPr lang="zh-CN" altLang="en-US" sz="1600" b="1" dirty="0"/>
                  <a:t>标题文本预设</a:t>
                </a:r>
                <a:endParaRPr lang="zh-CN" altLang="en-US" sz="1600" b="1" dirty="0"/>
              </a:p>
            </p:txBody>
          </p:sp>
        </p:grpSp>
        <p:cxnSp>
          <p:nvCxnSpPr>
            <p:cNvPr id="20" name="肘形连接符 49"/>
            <p:cNvCxnSpPr>
              <a:stCxn id="15" idx="2"/>
              <a:endCxn id="33" idx="0"/>
            </p:cNvCxnSpPr>
            <p:nvPr/>
          </p:nvCxnSpPr>
          <p:spPr>
            <a:xfrm rot="5400000">
              <a:off x="3660592" y="2706958"/>
              <a:ext cx="706169" cy="4164648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肘形连接符 51"/>
            <p:cNvCxnSpPr>
              <a:stCxn id="15" idx="2"/>
              <a:endCxn id="31" idx="0"/>
            </p:cNvCxnSpPr>
            <p:nvPr/>
          </p:nvCxnSpPr>
          <p:spPr>
            <a:xfrm rot="5400000">
              <a:off x="5048808" y="4095174"/>
              <a:ext cx="706169" cy="1388216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肘形连接符 53"/>
            <p:cNvCxnSpPr>
              <a:stCxn id="15" idx="2"/>
              <a:endCxn id="29" idx="0"/>
            </p:cNvCxnSpPr>
            <p:nvPr/>
          </p:nvCxnSpPr>
          <p:spPr>
            <a:xfrm rot="16200000" flipH="1">
              <a:off x="6437024" y="4095173"/>
              <a:ext cx="706169" cy="1388217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肘形连接符 55"/>
            <p:cNvCxnSpPr>
              <a:stCxn id="15" idx="2"/>
              <a:endCxn id="27" idx="0"/>
            </p:cNvCxnSpPr>
            <p:nvPr/>
          </p:nvCxnSpPr>
          <p:spPr>
            <a:xfrm rot="16200000" flipH="1">
              <a:off x="7825240" y="2706958"/>
              <a:ext cx="706169" cy="4164648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3672689" y="0"/>
            <a:ext cx="4846622" cy="4436198"/>
            <a:chOff x="3672689" y="0"/>
            <a:chExt cx="4846622" cy="4436198"/>
          </a:xfrm>
        </p:grpSpPr>
        <p:sp>
          <p:nvSpPr>
            <p:cNvPr id="13" name="îŝlïḓê"/>
            <p:cNvSpPr/>
            <p:nvPr/>
          </p:nvSpPr>
          <p:spPr>
            <a:xfrm rot="10800000">
              <a:off x="4547713" y="0"/>
              <a:ext cx="3096574" cy="399114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ïṧľîďê"/>
            <p:cNvSpPr/>
            <p:nvPr/>
          </p:nvSpPr>
          <p:spPr>
            <a:xfrm>
              <a:off x="4720084" y="1044842"/>
              <a:ext cx="2751829" cy="2751828"/>
            </a:xfrm>
            <a:prstGeom prst="ellipse">
              <a:avLst/>
            </a:prstGeom>
            <a:solidFill>
              <a:schemeClr val="bg1"/>
            </a:solidFill>
            <a:ln w="571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5" name="íṥļíḍe"/>
            <p:cNvSpPr/>
            <p:nvPr/>
          </p:nvSpPr>
          <p:spPr>
            <a:xfrm>
              <a:off x="3672689" y="4069355"/>
              <a:ext cx="4846622" cy="366843"/>
            </a:xfrm>
            <a:prstGeom prst="rect">
              <a:avLst/>
            </a:prstGeom>
          </p:spPr>
          <p:txBody>
            <a:bodyPr wrap="square" lIns="91440" tIns="45720" rIns="91440" bIns="45720">
              <a:normAutofit lnSpcReduction="10000"/>
            </a:bodyPr>
            <a:lstStyle/>
            <a:p>
              <a:pPr algn="ctr"/>
              <a:r>
                <a:rPr lang="zh-CN" altLang="en-US" sz="2000" b="1" dirty="0">
                  <a:solidFill>
                    <a:srgbClr val="4DCBD7"/>
                  </a:solidFill>
                </a:rPr>
                <a:t>标题文本预设</a:t>
              </a:r>
              <a:endParaRPr lang="zh-CN" altLang="en-US" sz="2000" b="1" dirty="0">
                <a:solidFill>
                  <a:srgbClr val="4DCBD7"/>
                </a:solidFill>
              </a:endParaRP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3342" y="1254731"/>
              <a:ext cx="2325316" cy="2399982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38539" y="404193"/>
            <a:ext cx="3814803" cy="743004"/>
            <a:chOff x="538539" y="404193"/>
            <a:chExt cx="3814803" cy="743004"/>
          </a:xfrm>
        </p:grpSpPr>
        <p:grpSp>
          <p:nvGrpSpPr>
            <p:cNvPr id="2" name="组合 1"/>
            <p:cNvGrpSpPr/>
            <p:nvPr/>
          </p:nvGrpSpPr>
          <p:grpSpPr>
            <a:xfrm>
              <a:off x="538539" y="404193"/>
              <a:ext cx="3814803" cy="743004"/>
              <a:chOff x="757197" y="503583"/>
              <a:chExt cx="3814803" cy="743004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757197" y="503583"/>
                <a:ext cx="743004" cy="7430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685909" y="612697"/>
                <a:ext cx="2886091" cy="52322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zh-CN" altLang="en-US" sz="28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请输入标题</a:t>
                </a:r>
                <a:endPara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286" y="499060"/>
              <a:ext cx="540005" cy="557345"/>
            </a:xfrm>
            <a:prstGeom prst="rect">
              <a:avLst/>
            </a:prstGeom>
          </p:spPr>
        </p:pic>
      </p:grpSp>
      <p:cxnSp>
        <p:nvCxnSpPr>
          <p:cNvPr id="10" name="直接连接符 9"/>
          <p:cNvCxnSpPr/>
          <p:nvPr/>
        </p:nvCxnSpPr>
        <p:spPr>
          <a:xfrm>
            <a:off x="4298478" y="4741910"/>
            <a:ext cx="0" cy="1584176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íṩļíḑê"/>
          <p:cNvSpPr/>
          <p:nvPr/>
        </p:nvSpPr>
        <p:spPr>
          <a:xfrm>
            <a:off x="2409190" y="3281714"/>
            <a:ext cx="7373620" cy="115212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23" name="ïSḻïďê"/>
          <p:cNvSpPr/>
          <p:nvPr/>
        </p:nvSpPr>
        <p:spPr>
          <a:xfrm>
            <a:off x="3576909" y="2821000"/>
            <a:ext cx="5038182" cy="787216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7918296" y="4741910"/>
            <a:ext cx="0" cy="1584176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îślïḋe"/>
          <p:cNvGrpSpPr/>
          <p:nvPr/>
        </p:nvGrpSpPr>
        <p:grpSpPr>
          <a:xfrm>
            <a:off x="1317685" y="5010598"/>
            <a:ext cx="2341768" cy="1046800"/>
            <a:chOff x="719137" y="1429926"/>
            <a:chExt cx="5376847" cy="1046800"/>
          </a:xfrm>
        </p:grpSpPr>
        <p:sp>
          <p:nvSpPr>
            <p:cNvPr id="20" name="ïSlídè"/>
            <p:cNvSpPr/>
            <p:nvPr/>
          </p:nvSpPr>
          <p:spPr bwMode="auto">
            <a:xfrm>
              <a:off x="719137" y="1871731"/>
              <a:ext cx="5376847" cy="60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text……</a:t>
              </a:r>
              <a:endParaRPr lang="en-US" altLang="zh-CN" sz="1100" dirty="0"/>
            </a:p>
          </p:txBody>
        </p:sp>
        <p:sp>
          <p:nvSpPr>
            <p:cNvPr id="21" name="ïṣļíďe"/>
            <p:cNvSpPr txBox="1"/>
            <p:nvPr/>
          </p:nvSpPr>
          <p:spPr bwMode="auto">
            <a:xfrm>
              <a:off x="719137" y="1429926"/>
              <a:ext cx="537684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2000" b="1" dirty="0"/>
                <a:t>标题文本预设</a:t>
              </a:r>
              <a:endParaRPr lang="en-US" altLang="zh-CN" sz="2000" b="1" dirty="0"/>
            </a:p>
          </p:txBody>
        </p:sp>
      </p:grpSp>
      <p:grpSp>
        <p:nvGrpSpPr>
          <p:cNvPr id="14" name="îṣļîḑe"/>
          <p:cNvGrpSpPr/>
          <p:nvPr/>
        </p:nvGrpSpPr>
        <p:grpSpPr>
          <a:xfrm>
            <a:off x="4937503" y="5010598"/>
            <a:ext cx="2341768" cy="1046800"/>
            <a:chOff x="719137" y="1429926"/>
            <a:chExt cx="5376847" cy="1046800"/>
          </a:xfrm>
        </p:grpSpPr>
        <p:sp>
          <p:nvSpPr>
            <p:cNvPr id="18" name="iśḷîḋe"/>
            <p:cNvSpPr/>
            <p:nvPr/>
          </p:nvSpPr>
          <p:spPr bwMode="auto">
            <a:xfrm>
              <a:off x="719137" y="1871731"/>
              <a:ext cx="5376847" cy="60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text……</a:t>
              </a:r>
              <a:endParaRPr lang="en-US" altLang="zh-CN" sz="1100" dirty="0"/>
            </a:p>
          </p:txBody>
        </p:sp>
        <p:sp>
          <p:nvSpPr>
            <p:cNvPr id="19" name="îṩlîďè"/>
            <p:cNvSpPr txBox="1"/>
            <p:nvPr/>
          </p:nvSpPr>
          <p:spPr bwMode="auto">
            <a:xfrm>
              <a:off x="719137" y="1429926"/>
              <a:ext cx="537684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2000" b="1" dirty="0"/>
                <a:t>标题文本预设</a:t>
              </a:r>
              <a:endParaRPr lang="en-US" altLang="zh-CN" sz="2000" b="1" dirty="0"/>
            </a:p>
          </p:txBody>
        </p:sp>
      </p:grpSp>
      <p:grpSp>
        <p:nvGrpSpPr>
          <p:cNvPr id="15" name="íšḷïḋè"/>
          <p:cNvGrpSpPr/>
          <p:nvPr/>
        </p:nvGrpSpPr>
        <p:grpSpPr>
          <a:xfrm>
            <a:off x="8557321" y="5010598"/>
            <a:ext cx="2341768" cy="1046800"/>
            <a:chOff x="719137" y="1429926"/>
            <a:chExt cx="5376847" cy="1046800"/>
          </a:xfrm>
        </p:grpSpPr>
        <p:sp>
          <p:nvSpPr>
            <p:cNvPr id="16" name="ïsļîḋé"/>
            <p:cNvSpPr/>
            <p:nvPr/>
          </p:nvSpPr>
          <p:spPr bwMode="auto">
            <a:xfrm>
              <a:off x="719137" y="1871731"/>
              <a:ext cx="5376847" cy="60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text……</a:t>
              </a:r>
              <a:endParaRPr lang="en-US" altLang="zh-CN" sz="1100" dirty="0"/>
            </a:p>
          </p:txBody>
        </p:sp>
        <p:sp>
          <p:nvSpPr>
            <p:cNvPr id="17" name="išľíḓe"/>
            <p:cNvSpPr txBox="1"/>
            <p:nvPr/>
          </p:nvSpPr>
          <p:spPr bwMode="auto">
            <a:xfrm>
              <a:off x="719137" y="1429926"/>
              <a:ext cx="537684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2000" b="1" dirty="0"/>
                <a:t>标题文本预设</a:t>
              </a:r>
              <a:endParaRPr lang="en-US" altLang="zh-CN" sz="2000" b="1" dirty="0"/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668" y="2933316"/>
            <a:ext cx="968764" cy="973108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061" y="2200554"/>
            <a:ext cx="1073253" cy="998592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591" y="2915077"/>
            <a:ext cx="1073253" cy="1009586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503" y="2187698"/>
            <a:ext cx="992438" cy="10243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0"/>
                            </p:stCondLst>
                            <p:childTnLst>
                              <p:par>
                                <p:cTn id="6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38539" y="404193"/>
            <a:ext cx="3814803" cy="743004"/>
            <a:chOff x="538539" y="404193"/>
            <a:chExt cx="3814803" cy="743004"/>
          </a:xfrm>
        </p:grpSpPr>
        <p:grpSp>
          <p:nvGrpSpPr>
            <p:cNvPr id="2" name="组合 1"/>
            <p:cNvGrpSpPr/>
            <p:nvPr/>
          </p:nvGrpSpPr>
          <p:grpSpPr>
            <a:xfrm>
              <a:off x="538539" y="404193"/>
              <a:ext cx="3814803" cy="743004"/>
              <a:chOff x="757197" y="503583"/>
              <a:chExt cx="3814803" cy="743004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757197" y="503583"/>
                <a:ext cx="743004" cy="7430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685909" y="612697"/>
                <a:ext cx="2886091" cy="52322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zh-CN" altLang="en-US" sz="28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请输入标题</a:t>
                </a:r>
                <a:endPara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286" y="499060"/>
              <a:ext cx="540005" cy="557345"/>
            </a:xfrm>
            <a:prstGeom prst="rect">
              <a:avLst/>
            </a:prstGeom>
          </p:spPr>
        </p:pic>
      </p:grpSp>
      <p:grpSp>
        <p:nvGrpSpPr>
          <p:cNvPr id="10" name="íṧļïḋé"/>
          <p:cNvGrpSpPr/>
          <p:nvPr/>
        </p:nvGrpSpPr>
        <p:grpSpPr>
          <a:xfrm>
            <a:off x="908047" y="2222964"/>
            <a:ext cx="3843592" cy="1990465"/>
            <a:chOff x="673101" y="2680785"/>
            <a:chExt cx="4072899" cy="1990465"/>
          </a:xfrm>
        </p:grpSpPr>
        <p:sp>
          <p:nvSpPr>
            <p:cNvPr id="17" name="íṡḷiďê"/>
            <p:cNvSpPr txBox="1"/>
            <p:nvPr/>
          </p:nvSpPr>
          <p:spPr>
            <a:xfrm>
              <a:off x="673103" y="2680785"/>
              <a:ext cx="4072897" cy="8521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6800" rIns="90000" bIns="46800" anchor="b" anchorCtr="0">
              <a:normAutofit/>
            </a:bodyPr>
            <a:lstStyle/>
            <a:p>
              <a:pPr>
                <a:buSzPct val="25000"/>
              </a:pPr>
              <a:r>
                <a:rPr lang="zh-CN" altLang="en-US" sz="2000" b="1" dirty="0"/>
                <a:t>标题文本预设</a:t>
              </a:r>
              <a:endParaRPr lang="en-US" sz="2000" b="1" dirty="0"/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673103" y="3659947"/>
              <a:ext cx="4072897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îSḷïdé"/>
            <p:cNvSpPr txBox="1"/>
            <p:nvPr/>
          </p:nvSpPr>
          <p:spPr>
            <a:xfrm>
              <a:off x="673101" y="3765447"/>
              <a:ext cx="4072897" cy="9058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6800" rIns="90000" bIns="46800" anchor="t" anchorCtr="0">
              <a:normAutofit lnSpcReduction="10000"/>
            </a:bodyPr>
            <a:lstStyle/>
            <a:p>
              <a:pPr>
                <a:lnSpc>
                  <a:spcPct val="150000"/>
                </a:lnSpc>
                <a:buSzPct val="25000"/>
              </a:pPr>
              <a:r>
                <a:rPr lang="en-US" sz="1200" dirty="0"/>
                <a:t>Theme color makes PPT more convenient to change.</a:t>
              </a:r>
              <a:endParaRPr lang="en-US" sz="1200" dirty="0"/>
            </a:p>
            <a:p>
              <a:pPr>
                <a:lnSpc>
                  <a:spcPct val="150000"/>
                </a:lnSpc>
                <a:buSzPct val="25000"/>
              </a:pPr>
              <a:r>
                <a:rPr lang="en-US" sz="1200" dirty="0"/>
                <a:t>Adjust the spacing to adapt to Chinese typesetting, use the reference line in PPT.</a:t>
              </a:r>
              <a:endParaRPr lang="en-US" sz="1200" dirty="0"/>
            </a:p>
          </p:txBody>
        </p:sp>
      </p:grpSp>
      <p:grpSp>
        <p:nvGrpSpPr>
          <p:cNvPr id="11" name="iSļïďé"/>
          <p:cNvGrpSpPr/>
          <p:nvPr/>
        </p:nvGrpSpPr>
        <p:grpSpPr>
          <a:xfrm>
            <a:off x="8899228" y="4704176"/>
            <a:ext cx="2404498" cy="1017430"/>
            <a:chOff x="8661000" y="1781570"/>
            <a:chExt cx="2295000" cy="1017430"/>
          </a:xfrm>
        </p:grpSpPr>
        <p:sp>
          <p:nvSpPr>
            <p:cNvPr id="15" name="íṥľiďè"/>
            <p:cNvSpPr txBox="1"/>
            <p:nvPr/>
          </p:nvSpPr>
          <p:spPr>
            <a:xfrm>
              <a:off x="8661000" y="1781570"/>
              <a:ext cx="2295000" cy="3925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 anchor="t" anchorCtr="0">
              <a:normAutofit lnSpcReduction="10000"/>
            </a:bodyPr>
            <a:lstStyle/>
            <a:p>
              <a:pPr>
                <a:buSzPct val="25000"/>
              </a:pPr>
              <a:r>
                <a:rPr lang="zh-CN" altLang="en-US" sz="2000" b="1" dirty="0"/>
                <a:t>标题文本预设</a:t>
              </a:r>
              <a:endParaRPr lang="de-DE" sz="2000" b="1" dirty="0"/>
            </a:p>
          </p:txBody>
        </p:sp>
        <p:sp>
          <p:nvSpPr>
            <p:cNvPr id="16" name="îṩlîďe"/>
            <p:cNvSpPr txBox="1"/>
            <p:nvPr/>
          </p:nvSpPr>
          <p:spPr>
            <a:xfrm>
              <a:off x="8661000" y="2174082"/>
              <a:ext cx="2295000" cy="624918"/>
            </a:xfrm>
            <a:prstGeom prst="rect">
              <a:avLst/>
            </a:prstGeom>
            <a:noFill/>
            <a:ln>
              <a:noFill/>
            </a:ln>
          </p:spPr>
          <p:txBody>
            <a:bodyPr lIns="91440" tIns="45720" rIns="91440" bIns="45720" anchor="t" anchorCtr="0">
              <a:normAutofit lnSpcReduction="10000"/>
            </a:bodyPr>
            <a:lstStyle/>
            <a:p>
              <a:pPr>
                <a:lnSpc>
                  <a:spcPct val="150000"/>
                </a:lnSpc>
                <a:buSzPct val="25000"/>
              </a:pPr>
              <a:r>
                <a:rPr lang="en-US" sz="1200" dirty="0"/>
                <a:t>Copy paste fonts. Choose the only option to retain text.…</a:t>
              </a:r>
              <a:r>
                <a:rPr lang="de-DE" sz="1200" dirty="0"/>
                <a:t>.</a:t>
              </a:r>
              <a:endParaRPr lang="de-DE" sz="1200" dirty="0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144925" y="1640228"/>
            <a:ext cx="3543043" cy="3864135"/>
            <a:chOff x="5144925" y="1640228"/>
            <a:chExt cx="3543043" cy="3864135"/>
          </a:xfrm>
        </p:grpSpPr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4027" y="3903988"/>
              <a:ext cx="1593230" cy="1600375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9842" y="1640228"/>
              <a:ext cx="1675473" cy="1558918"/>
            </a:xfrm>
            <a:prstGeom prst="rect">
              <a:avLst/>
            </a:prstGeom>
          </p:spPr>
        </p:pic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5168" y="2575822"/>
              <a:ext cx="1462800" cy="1376024"/>
            </a:xfrm>
            <a:prstGeom prst="rect">
              <a:avLst/>
            </a:prstGeom>
          </p:spPr>
        </p:pic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4925" y="3218197"/>
              <a:ext cx="1352653" cy="13960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38539" y="404193"/>
            <a:ext cx="3814803" cy="743004"/>
            <a:chOff x="538539" y="404193"/>
            <a:chExt cx="3814803" cy="743004"/>
          </a:xfrm>
        </p:grpSpPr>
        <p:grpSp>
          <p:nvGrpSpPr>
            <p:cNvPr id="2" name="组合 1"/>
            <p:cNvGrpSpPr/>
            <p:nvPr/>
          </p:nvGrpSpPr>
          <p:grpSpPr>
            <a:xfrm>
              <a:off x="538539" y="404193"/>
              <a:ext cx="3814803" cy="743004"/>
              <a:chOff x="757197" y="503583"/>
              <a:chExt cx="3814803" cy="743004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757197" y="503583"/>
                <a:ext cx="743004" cy="7430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685909" y="612697"/>
                <a:ext cx="2886091" cy="52322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zh-CN" altLang="en-US" sz="28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请输入标题</a:t>
                </a:r>
                <a:endPara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286" y="499060"/>
              <a:ext cx="540005" cy="557345"/>
            </a:xfrm>
            <a:prstGeom prst="rect">
              <a:avLst/>
            </a:prstGeom>
          </p:spPr>
        </p:pic>
      </p:grpSp>
      <p:grpSp>
        <p:nvGrpSpPr>
          <p:cNvPr id="32" name="组合 31"/>
          <p:cNvGrpSpPr/>
          <p:nvPr/>
        </p:nvGrpSpPr>
        <p:grpSpPr>
          <a:xfrm>
            <a:off x="957265" y="4751387"/>
            <a:ext cx="10471971" cy="1682988"/>
            <a:chOff x="957265" y="4751387"/>
            <a:chExt cx="10471971" cy="1682988"/>
          </a:xfrm>
        </p:grpSpPr>
        <p:sp>
          <p:nvSpPr>
            <p:cNvPr id="26" name="ïślídè"/>
            <p:cNvSpPr/>
            <p:nvPr/>
          </p:nvSpPr>
          <p:spPr bwMode="auto">
            <a:xfrm>
              <a:off x="1837623" y="4980284"/>
              <a:ext cx="9590114" cy="13066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algn="ctr"/>
              <a:endParaRPr lang="zh-CN" altLang="en-US" dirty="0"/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957265" y="4751387"/>
              <a:ext cx="10471971" cy="1682988"/>
              <a:chOff x="957265" y="4751387"/>
              <a:chExt cx="10471971" cy="1682988"/>
            </a:xfrm>
          </p:grpSpPr>
          <p:grpSp>
            <p:nvGrpSpPr>
              <p:cNvPr id="19" name="îṡ1iḓe"/>
              <p:cNvGrpSpPr/>
              <p:nvPr/>
            </p:nvGrpSpPr>
            <p:grpSpPr>
              <a:xfrm>
                <a:off x="2534494" y="4980284"/>
                <a:ext cx="8894742" cy="1306653"/>
                <a:chOff x="2097181" y="1130300"/>
                <a:chExt cx="9423307" cy="1384300"/>
              </a:xfrm>
            </p:grpSpPr>
            <p:sp>
              <p:nvSpPr>
                <p:cNvPr id="20" name="ïṣ1îďe"/>
                <p:cNvSpPr txBox="1"/>
                <p:nvPr/>
              </p:nvSpPr>
              <p:spPr>
                <a:xfrm>
                  <a:off x="2097181" y="1130300"/>
                  <a:ext cx="2423819" cy="1384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91440" tIns="45720" rIns="91440" bIns="45720" anchor="ctr" anchorCtr="0">
                  <a:normAutofit/>
                </a:bodyPr>
                <a:lstStyle/>
                <a:p>
                  <a:pPr algn="ctr">
                    <a:buSzPct val="25000"/>
                  </a:pPr>
                  <a:r>
                    <a:rPr lang="zh-CN" altLang="en-US" sz="2400" b="1" dirty="0"/>
                    <a:t>标题文本预设</a:t>
                  </a:r>
                  <a:endParaRPr lang="de-DE" sz="2400" b="1" dirty="0"/>
                </a:p>
              </p:txBody>
            </p:sp>
            <p:cxnSp>
              <p:nvCxnSpPr>
                <p:cNvPr id="21" name="直接连接符 20"/>
                <p:cNvCxnSpPr/>
                <p:nvPr/>
              </p:nvCxnSpPr>
              <p:spPr>
                <a:xfrm>
                  <a:off x="4611000" y="1130300"/>
                  <a:ext cx="0" cy="1384300"/>
                </a:xfrm>
                <a:prstGeom prst="line">
                  <a:avLst/>
                </a:prstGeom>
                <a:ln w="3175" cap="rnd">
                  <a:solidFill>
                    <a:schemeClr val="bg1">
                      <a:lumMod val="75000"/>
                    </a:schemeClr>
                  </a:solidFill>
                  <a:round/>
                  <a:headEnd type="none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íŝľïďe"/>
                <p:cNvSpPr txBox="1"/>
                <p:nvPr/>
              </p:nvSpPr>
              <p:spPr>
                <a:xfrm>
                  <a:off x="5106000" y="1130300"/>
                  <a:ext cx="6414488" cy="1384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40" tIns="45720" rIns="91440" bIns="45720" anchor="ctr" anchorCtr="0">
                  <a:noAutofit/>
                </a:bodyPr>
                <a:lstStyle/>
                <a:p>
                  <a:pPr marL="171450" indent="-171450" defTabSz="914400">
                    <a:lnSpc>
                      <a:spcPct val="150000"/>
                    </a:lnSpc>
                    <a:buClr>
                      <a:schemeClr val="tx1"/>
                    </a:buClr>
                    <a:buSzPct val="100000"/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Unified fonts make reading more fluent. Theme color makes PPT more convenient to change. Adjust the spacing to adapt to Chinese typesetting, use the reference line in PPT.</a:t>
                  </a:r>
                  <a:endParaRPr lang="en-US" altLang="zh-CN" sz="1100" dirty="0"/>
                </a:p>
                <a:p>
                  <a:pPr marL="171450" indent="-171450" defTabSz="914400">
                    <a:lnSpc>
                      <a:spcPct val="150000"/>
                    </a:lnSpc>
                    <a:buClr>
                      <a:schemeClr val="tx1"/>
                    </a:buClr>
                    <a:buSzPct val="100000"/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……</a:t>
                  </a:r>
                  <a:endParaRPr lang="en-US" altLang="zh-CN" sz="1100" dirty="0"/>
                </a:p>
              </p:txBody>
            </p:sp>
          </p:grpSp>
          <p:pic>
            <p:nvPicPr>
              <p:cNvPr id="28" name="图片 2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7265" y="4751387"/>
                <a:ext cx="1675474" cy="1682988"/>
              </a:xfrm>
              <a:prstGeom prst="rect">
                <a:avLst/>
              </a:prstGeom>
            </p:spPr>
          </p:pic>
        </p:grpSp>
      </p:grpSp>
      <p:grpSp>
        <p:nvGrpSpPr>
          <p:cNvPr id="3" name="组合 2"/>
          <p:cNvGrpSpPr/>
          <p:nvPr/>
        </p:nvGrpSpPr>
        <p:grpSpPr>
          <a:xfrm>
            <a:off x="1146392" y="1425686"/>
            <a:ext cx="10282844" cy="1558918"/>
            <a:chOff x="1146392" y="1425686"/>
            <a:chExt cx="10282844" cy="1558918"/>
          </a:xfrm>
        </p:grpSpPr>
        <p:sp>
          <p:nvSpPr>
            <p:cNvPr id="8" name="iṧḻiḑé"/>
            <p:cNvSpPr/>
            <p:nvPr/>
          </p:nvSpPr>
          <p:spPr bwMode="auto">
            <a:xfrm>
              <a:off x="1837624" y="1551819"/>
              <a:ext cx="9590113" cy="13066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algn="ctr"/>
              <a:endParaRPr lang="zh-CN" altLang="en-US" dirty="0"/>
            </a:p>
          </p:txBody>
        </p:sp>
        <p:grpSp>
          <p:nvGrpSpPr>
            <p:cNvPr id="15" name="iŝḷíḓé"/>
            <p:cNvGrpSpPr/>
            <p:nvPr/>
          </p:nvGrpSpPr>
          <p:grpSpPr>
            <a:xfrm>
              <a:off x="2534494" y="1551819"/>
              <a:ext cx="8894742" cy="1306653"/>
              <a:chOff x="2097181" y="1130300"/>
              <a:chExt cx="9423307" cy="1384300"/>
            </a:xfrm>
          </p:grpSpPr>
          <p:sp>
            <p:nvSpPr>
              <p:cNvPr id="23" name="ïṧ1îḍé"/>
              <p:cNvSpPr txBox="1"/>
              <p:nvPr/>
            </p:nvSpPr>
            <p:spPr>
              <a:xfrm>
                <a:off x="2097181" y="1130300"/>
                <a:ext cx="2423819" cy="1384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1440" tIns="45720" rIns="91440" bIns="45720" anchor="ctr" anchorCtr="0">
                <a:normAutofit/>
              </a:bodyPr>
              <a:lstStyle/>
              <a:p>
                <a:pPr algn="ctr">
                  <a:buSzPct val="25000"/>
                </a:pPr>
                <a:r>
                  <a:rPr lang="zh-CN" altLang="en-US" sz="2400" b="1" dirty="0"/>
                  <a:t>标题文本预设</a:t>
                </a:r>
                <a:endParaRPr lang="de-DE" sz="2400" b="1" dirty="0"/>
              </a:p>
            </p:txBody>
          </p:sp>
          <p:cxnSp>
            <p:nvCxnSpPr>
              <p:cNvPr id="24" name="直接连接符 23"/>
              <p:cNvCxnSpPr/>
              <p:nvPr/>
            </p:nvCxnSpPr>
            <p:spPr>
              <a:xfrm>
                <a:off x="4611000" y="1130300"/>
                <a:ext cx="0" cy="138430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ïṧliḓè"/>
              <p:cNvSpPr txBox="1"/>
              <p:nvPr/>
            </p:nvSpPr>
            <p:spPr>
              <a:xfrm>
                <a:off x="5106000" y="1130300"/>
                <a:ext cx="6414488" cy="1384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40" tIns="45720" rIns="91440" bIns="45720" anchor="ctr" anchorCtr="0">
                <a:noAutofit/>
              </a:bodyPr>
              <a:lstStyle/>
              <a:p>
                <a:pPr marL="171450" indent="-171450" defTabSz="914400">
                  <a:lnSpc>
                    <a:spcPct val="150000"/>
                  </a:lnSpc>
                  <a:buClr>
                    <a:schemeClr val="tx1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Unified fonts make reading more fluent. Theme color makes PPT more convenient to change. Adjust the spacing to adapt to Chinese typesetting, use the reference line in PPT.</a:t>
                </a:r>
                <a:endParaRPr lang="en-US" altLang="zh-CN" sz="1100" dirty="0"/>
              </a:p>
              <a:p>
                <a:pPr marL="171450" indent="-171450" defTabSz="914400">
                  <a:lnSpc>
                    <a:spcPct val="150000"/>
                  </a:lnSpc>
                  <a:buClr>
                    <a:schemeClr val="tx1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……</a:t>
                </a:r>
                <a:endParaRPr lang="en-US" altLang="zh-CN" sz="1100" dirty="0"/>
              </a:p>
            </p:txBody>
          </p:sp>
        </p:grpSp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6392" y="1425686"/>
              <a:ext cx="1675473" cy="1558918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1190291" y="3027554"/>
            <a:ext cx="10529595" cy="1659384"/>
            <a:chOff x="1190291" y="3027554"/>
            <a:chExt cx="10529595" cy="1659384"/>
          </a:xfrm>
        </p:grpSpPr>
        <p:sp>
          <p:nvSpPr>
            <p:cNvPr id="11" name="îślïďè"/>
            <p:cNvSpPr/>
            <p:nvPr/>
          </p:nvSpPr>
          <p:spPr bwMode="auto">
            <a:xfrm>
              <a:off x="1190291" y="3266052"/>
              <a:ext cx="9590113" cy="13066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6" name="ïşḷïḋè"/>
            <p:cNvSpPr txBox="1"/>
            <p:nvPr/>
          </p:nvSpPr>
          <p:spPr>
            <a:xfrm>
              <a:off x="1190291" y="3255975"/>
              <a:ext cx="2287864" cy="1306653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 anchor="ctr" anchorCtr="0">
              <a:normAutofit/>
            </a:bodyPr>
            <a:lstStyle/>
            <a:p>
              <a:pPr algn="ctr">
                <a:buSzPct val="25000"/>
              </a:pPr>
              <a:r>
                <a:rPr lang="zh-CN" altLang="en-US" sz="2400" b="1" dirty="0"/>
                <a:t>标题文本预设</a:t>
              </a:r>
              <a:endParaRPr lang="de-DE" sz="2400" b="1" dirty="0"/>
            </a:p>
          </p:txBody>
        </p:sp>
        <p:sp>
          <p:nvSpPr>
            <p:cNvPr id="17" name="íŝḷîde"/>
            <p:cNvSpPr txBox="1"/>
            <p:nvPr/>
          </p:nvSpPr>
          <p:spPr>
            <a:xfrm>
              <a:off x="3779426" y="3263055"/>
              <a:ext cx="6054692" cy="1306653"/>
            </a:xfrm>
            <a:prstGeom prst="rect">
              <a:avLst/>
            </a:prstGeom>
            <a:noFill/>
            <a:ln>
              <a:noFill/>
            </a:ln>
          </p:spPr>
          <p:txBody>
            <a:bodyPr lIns="91440" tIns="45720" rIns="91440" bIns="45720" anchor="ctr" anchorCtr="0">
              <a:noAutofit/>
            </a:bodyPr>
            <a:lstStyle/>
            <a:p>
              <a:pPr marL="171450" indent="-171450" defTabSz="914400">
                <a:lnSpc>
                  <a:spcPct val="150000"/>
                </a:lnSpc>
                <a:buClr>
                  <a:schemeClr val="tx1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Unified fonts make reading more fluent. Theme color makes PPT more convenient to change. Adjust the spacing to adapt to Chinese typesetting, use the reference line in PPT.</a:t>
              </a:r>
              <a:endParaRPr lang="en-US" altLang="zh-CN" sz="1100" dirty="0"/>
            </a:p>
            <a:p>
              <a:pPr marL="171450" indent="-171450" defTabSz="914400">
                <a:lnSpc>
                  <a:spcPct val="150000"/>
                </a:lnSpc>
                <a:buClr>
                  <a:schemeClr val="tx1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……</a:t>
              </a:r>
              <a:endParaRPr lang="en-US" altLang="zh-CN" sz="1100" dirty="0"/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3432830" y="3263055"/>
              <a:ext cx="0" cy="1306653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12126" y="3027554"/>
              <a:ext cx="1607760" cy="1659384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0" y="4014090"/>
            <a:ext cx="12192000" cy="2843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4464991" y="1382642"/>
            <a:ext cx="3262018" cy="4235592"/>
            <a:chOff x="4464991" y="1382642"/>
            <a:chExt cx="3262018" cy="4235592"/>
          </a:xfrm>
        </p:grpSpPr>
        <p:grpSp>
          <p:nvGrpSpPr>
            <p:cNvPr id="7" name="组合 6"/>
            <p:cNvGrpSpPr/>
            <p:nvPr/>
          </p:nvGrpSpPr>
          <p:grpSpPr>
            <a:xfrm>
              <a:off x="4464991" y="1382642"/>
              <a:ext cx="3262018" cy="4235592"/>
              <a:chOff x="945269" y="3240157"/>
              <a:chExt cx="1981132" cy="2572415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1038268" y="4085372"/>
                <a:ext cx="1727200" cy="172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íşľiḋè"/>
              <p:cNvSpPr/>
              <p:nvPr/>
            </p:nvSpPr>
            <p:spPr>
              <a:xfrm>
                <a:off x="945269" y="3387915"/>
                <a:ext cx="1981132" cy="519022"/>
              </a:xfrm>
              <a:prstGeom prst="rect">
                <a:avLst/>
              </a:prstGeom>
              <a:noFill/>
            </p:spPr>
            <p:txBody>
              <a:bodyPr wrap="none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40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请输入标题</a:t>
                </a:r>
                <a:endParaRPr lang="zh-CN" altLang="en-US" sz="40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14" name="直接连接符 13"/>
              <p:cNvCxnSpPr/>
              <p:nvPr/>
            </p:nvCxnSpPr>
            <p:spPr>
              <a:xfrm>
                <a:off x="1164655" y="3240157"/>
                <a:ext cx="1542361" cy="0"/>
              </a:xfrm>
              <a:prstGeom prst="line">
                <a:avLst/>
              </a:prstGeom>
              <a:ln w="38100">
                <a:solidFill>
                  <a:srgbClr val="19B7E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9805" y="3183954"/>
              <a:ext cx="2333121" cy="217081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38539" y="404193"/>
            <a:ext cx="3814803" cy="743004"/>
            <a:chOff x="757197" y="503583"/>
            <a:chExt cx="3814803" cy="743004"/>
          </a:xfrm>
        </p:grpSpPr>
        <p:grpSp>
          <p:nvGrpSpPr>
            <p:cNvPr id="10" name="组合 9"/>
            <p:cNvGrpSpPr/>
            <p:nvPr/>
          </p:nvGrpSpPr>
          <p:grpSpPr>
            <a:xfrm>
              <a:off x="757197" y="503583"/>
              <a:ext cx="743004" cy="743004"/>
              <a:chOff x="5207000" y="914400"/>
              <a:chExt cx="1727200" cy="1727200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5207000" y="914400"/>
                <a:ext cx="1727200" cy="172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19B7E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86400" y="1236207"/>
                <a:ext cx="1219200" cy="1134386"/>
              </a:xfrm>
              <a:prstGeom prst="rect">
                <a:avLst/>
              </a:prstGeom>
            </p:spPr>
          </p:pic>
        </p:grpSp>
        <p:sp>
          <p:nvSpPr>
            <p:cNvPr id="12" name="文本框 11"/>
            <p:cNvSpPr txBox="1"/>
            <p:nvPr/>
          </p:nvSpPr>
          <p:spPr>
            <a:xfrm>
              <a:off x="1685909" y="612697"/>
              <a:ext cx="2886091" cy="5232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请输入标题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673099" y="3253016"/>
            <a:ext cx="10847389" cy="1066690"/>
            <a:chOff x="673099" y="3253016"/>
            <a:chExt cx="10847389" cy="106669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673099" y="3786361"/>
              <a:ext cx="10845800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iṣļîdê"/>
            <p:cNvSpPr/>
            <p:nvPr/>
          </p:nvSpPr>
          <p:spPr bwMode="auto">
            <a:xfrm>
              <a:off x="6096794" y="3253016"/>
              <a:ext cx="2705929" cy="532605"/>
            </a:xfrm>
            <a:custGeom>
              <a:avLst/>
              <a:gdLst>
                <a:gd name="T0" fmla="*/ 428 w 468"/>
                <a:gd name="T1" fmla="*/ 30 h 92"/>
                <a:gd name="T2" fmla="*/ 277 w 468"/>
                <a:gd name="T3" fmla="*/ 30 h 92"/>
                <a:gd name="T4" fmla="*/ 263 w 468"/>
                <a:gd name="T5" fmla="*/ 24 h 92"/>
                <a:gd name="T6" fmla="*/ 248 w 468"/>
                <a:gd name="T7" fmla="*/ 8 h 92"/>
                <a:gd name="T8" fmla="*/ 220 w 468"/>
                <a:gd name="T9" fmla="*/ 8 h 92"/>
                <a:gd name="T10" fmla="*/ 205 w 468"/>
                <a:gd name="T11" fmla="*/ 24 h 92"/>
                <a:gd name="T12" fmla="*/ 191 w 468"/>
                <a:gd name="T13" fmla="*/ 30 h 92"/>
                <a:gd name="T14" fmla="*/ 40 w 468"/>
                <a:gd name="T15" fmla="*/ 30 h 92"/>
                <a:gd name="T16" fmla="*/ 0 w 468"/>
                <a:gd name="T17" fmla="*/ 70 h 92"/>
                <a:gd name="T18" fmla="*/ 0 w 468"/>
                <a:gd name="T19" fmla="*/ 92 h 92"/>
                <a:gd name="T20" fmla="*/ 468 w 468"/>
                <a:gd name="T21" fmla="*/ 92 h 92"/>
                <a:gd name="T22" fmla="*/ 468 w 468"/>
                <a:gd name="T23" fmla="*/ 70 h 92"/>
                <a:gd name="T24" fmla="*/ 428 w 468"/>
                <a:gd name="T25" fmla="*/ 3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92">
                  <a:moveTo>
                    <a:pt x="428" y="30"/>
                  </a:moveTo>
                  <a:cubicBezTo>
                    <a:pt x="277" y="30"/>
                    <a:pt x="277" y="30"/>
                    <a:pt x="277" y="30"/>
                  </a:cubicBezTo>
                  <a:cubicBezTo>
                    <a:pt x="271" y="30"/>
                    <a:pt x="266" y="27"/>
                    <a:pt x="263" y="24"/>
                  </a:cubicBezTo>
                  <a:cubicBezTo>
                    <a:pt x="248" y="8"/>
                    <a:pt x="248" y="8"/>
                    <a:pt x="248" y="8"/>
                  </a:cubicBezTo>
                  <a:cubicBezTo>
                    <a:pt x="240" y="0"/>
                    <a:pt x="228" y="0"/>
                    <a:pt x="220" y="8"/>
                  </a:cubicBezTo>
                  <a:cubicBezTo>
                    <a:pt x="205" y="24"/>
                    <a:pt x="205" y="24"/>
                    <a:pt x="205" y="24"/>
                  </a:cubicBezTo>
                  <a:cubicBezTo>
                    <a:pt x="202" y="27"/>
                    <a:pt x="197" y="30"/>
                    <a:pt x="191" y="30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18" y="30"/>
                    <a:pt x="0" y="48"/>
                    <a:pt x="0" y="70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468" y="92"/>
                    <a:pt x="468" y="92"/>
                    <a:pt x="468" y="92"/>
                  </a:cubicBezTo>
                  <a:cubicBezTo>
                    <a:pt x="468" y="70"/>
                    <a:pt x="468" y="70"/>
                    <a:pt x="468" y="70"/>
                  </a:cubicBezTo>
                  <a:cubicBezTo>
                    <a:pt x="468" y="48"/>
                    <a:pt x="450" y="30"/>
                    <a:pt x="428" y="3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en-US"/>
            </a:p>
          </p:txBody>
        </p:sp>
        <p:sp>
          <p:nvSpPr>
            <p:cNvPr id="19" name="íṩľíďe"/>
            <p:cNvSpPr/>
            <p:nvPr/>
          </p:nvSpPr>
          <p:spPr bwMode="auto">
            <a:xfrm>
              <a:off x="3386427" y="3785621"/>
              <a:ext cx="2710367" cy="534085"/>
            </a:xfrm>
            <a:custGeom>
              <a:avLst/>
              <a:gdLst>
                <a:gd name="T0" fmla="*/ 0 w 469"/>
                <a:gd name="T1" fmla="*/ 0 h 92"/>
                <a:gd name="T2" fmla="*/ 0 w 469"/>
                <a:gd name="T3" fmla="*/ 22 h 92"/>
                <a:gd name="T4" fmla="*/ 41 w 469"/>
                <a:gd name="T5" fmla="*/ 62 h 92"/>
                <a:gd name="T6" fmla="*/ 192 w 469"/>
                <a:gd name="T7" fmla="*/ 62 h 92"/>
                <a:gd name="T8" fmla="*/ 206 w 469"/>
                <a:gd name="T9" fmla="*/ 68 h 92"/>
                <a:gd name="T10" fmla="*/ 221 w 469"/>
                <a:gd name="T11" fmla="*/ 84 h 92"/>
                <a:gd name="T12" fmla="*/ 249 w 469"/>
                <a:gd name="T13" fmla="*/ 84 h 92"/>
                <a:gd name="T14" fmla="*/ 263 w 469"/>
                <a:gd name="T15" fmla="*/ 68 h 92"/>
                <a:gd name="T16" fmla="*/ 277 w 469"/>
                <a:gd name="T17" fmla="*/ 62 h 92"/>
                <a:gd name="T18" fmla="*/ 429 w 469"/>
                <a:gd name="T19" fmla="*/ 62 h 92"/>
                <a:gd name="T20" fmla="*/ 469 w 469"/>
                <a:gd name="T21" fmla="*/ 22 h 92"/>
                <a:gd name="T22" fmla="*/ 469 w 469"/>
                <a:gd name="T23" fmla="*/ 0 h 92"/>
                <a:gd name="T24" fmla="*/ 0 w 469"/>
                <a:gd name="T2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9" h="92">
                  <a:moveTo>
                    <a:pt x="0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44"/>
                    <a:pt x="19" y="62"/>
                    <a:pt x="41" y="62"/>
                  </a:cubicBezTo>
                  <a:cubicBezTo>
                    <a:pt x="192" y="62"/>
                    <a:pt x="192" y="62"/>
                    <a:pt x="192" y="62"/>
                  </a:cubicBezTo>
                  <a:cubicBezTo>
                    <a:pt x="197" y="62"/>
                    <a:pt x="202" y="64"/>
                    <a:pt x="206" y="68"/>
                  </a:cubicBezTo>
                  <a:cubicBezTo>
                    <a:pt x="221" y="84"/>
                    <a:pt x="221" y="84"/>
                    <a:pt x="221" y="84"/>
                  </a:cubicBezTo>
                  <a:cubicBezTo>
                    <a:pt x="228" y="92"/>
                    <a:pt x="241" y="92"/>
                    <a:pt x="249" y="84"/>
                  </a:cubicBezTo>
                  <a:cubicBezTo>
                    <a:pt x="263" y="68"/>
                    <a:pt x="263" y="68"/>
                    <a:pt x="263" y="68"/>
                  </a:cubicBezTo>
                  <a:cubicBezTo>
                    <a:pt x="267" y="64"/>
                    <a:pt x="272" y="62"/>
                    <a:pt x="277" y="62"/>
                  </a:cubicBezTo>
                  <a:cubicBezTo>
                    <a:pt x="429" y="62"/>
                    <a:pt x="429" y="62"/>
                    <a:pt x="429" y="62"/>
                  </a:cubicBezTo>
                  <a:cubicBezTo>
                    <a:pt x="451" y="62"/>
                    <a:pt x="469" y="44"/>
                    <a:pt x="469" y="22"/>
                  </a:cubicBezTo>
                  <a:cubicBezTo>
                    <a:pt x="469" y="0"/>
                    <a:pt x="469" y="0"/>
                    <a:pt x="4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en-US"/>
            </a:p>
          </p:txBody>
        </p:sp>
        <p:sp>
          <p:nvSpPr>
            <p:cNvPr id="20" name="îsḷíḋe"/>
            <p:cNvSpPr/>
            <p:nvPr/>
          </p:nvSpPr>
          <p:spPr bwMode="auto">
            <a:xfrm>
              <a:off x="8808641" y="3785621"/>
              <a:ext cx="2711847" cy="534085"/>
            </a:xfrm>
            <a:custGeom>
              <a:avLst/>
              <a:gdLst>
                <a:gd name="T0" fmla="*/ 0 w 469"/>
                <a:gd name="T1" fmla="*/ 0 h 92"/>
                <a:gd name="T2" fmla="*/ 0 w 469"/>
                <a:gd name="T3" fmla="*/ 22 h 92"/>
                <a:gd name="T4" fmla="*/ 41 w 469"/>
                <a:gd name="T5" fmla="*/ 62 h 92"/>
                <a:gd name="T6" fmla="*/ 192 w 469"/>
                <a:gd name="T7" fmla="*/ 62 h 92"/>
                <a:gd name="T8" fmla="*/ 206 w 469"/>
                <a:gd name="T9" fmla="*/ 68 h 92"/>
                <a:gd name="T10" fmla="*/ 221 w 469"/>
                <a:gd name="T11" fmla="*/ 84 h 92"/>
                <a:gd name="T12" fmla="*/ 248 w 469"/>
                <a:gd name="T13" fmla="*/ 84 h 92"/>
                <a:gd name="T14" fmla="*/ 263 w 469"/>
                <a:gd name="T15" fmla="*/ 68 h 92"/>
                <a:gd name="T16" fmla="*/ 277 w 469"/>
                <a:gd name="T17" fmla="*/ 62 h 92"/>
                <a:gd name="T18" fmla="*/ 428 w 469"/>
                <a:gd name="T19" fmla="*/ 62 h 92"/>
                <a:gd name="T20" fmla="*/ 469 w 469"/>
                <a:gd name="T21" fmla="*/ 22 h 92"/>
                <a:gd name="T22" fmla="*/ 469 w 469"/>
                <a:gd name="T23" fmla="*/ 0 h 92"/>
                <a:gd name="T24" fmla="*/ 0 w 469"/>
                <a:gd name="T2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9" h="92">
                  <a:moveTo>
                    <a:pt x="0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44"/>
                    <a:pt x="18" y="62"/>
                    <a:pt x="41" y="62"/>
                  </a:cubicBezTo>
                  <a:cubicBezTo>
                    <a:pt x="192" y="62"/>
                    <a:pt x="192" y="62"/>
                    <a:pt x="192" y="62"/>
                  </a:cubicBezTo>
                  <a:cubicBezTo>
                    <a:pt x="197" y="62"/>
                    <a:pt x="202" y="64"/>
                    <a:pt x="206" y="68"/>
                  </a:cubicBezTo>
                  <a:cubicBezTo>
                    <a:pt x="221" y="84"/>
                    <a:pt x="221" y="84"/>
                    <a:pt x="221" y="84"/>
                  </a:cubicBezTo>
                  <a:cubicBezTo>
                    <a:pt x="228" y="92"/>
                    <a:pt x="241" y="92"/>
                    <a:pt x="248" y="84"/>
                  </a:cubicBezTo>
                  <a:cubicBezTo>
                    <a:pt x="263" y="68"/>
                    <a:pt x="263" y="68"/>
                    <a:pt x="263" y="68"/>
                  </a:cubicBezTo>
                  <a:cubicBezTo>
                    <a:pt x="267" y="64"/>
                    <a:pt x="272" y="62"/>
                    <a:pt x="277" y="62"/>
                  </a:cubicBezTo>
                  <a:cubicBezTo>
                    <a:pt x="428" y="62"/>
                    <a:pt x="428" y="62"/>
                    <a:pt x="428" y="62"/>
                  </a:cubicBezTo>
                  <a:cubicBezTo>
                    <a:pt x="451" y="62"/>
                    <a:pt x="469" y="44"/>
                    <a:pt x="469" y="22"/>
                  </a:cubicBezTo>
                  <a:cubicBezTo>
                    <a:pt x="469" y="0"/>
                    <a:pt x="469" y="0"/>
                    <a:pt x="4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en-US"/>
            </a:p>
          </p:txBody>
        </p:sp>
        <p:sp>
          <p:nvSpPr>
            <p:cNvPr id="21" name="íṣliḑê"/>
            <p:cNvSpPr/>
            <p:nvPr/>
          </p:nvSpPr>
          <p:spPr bwMode="auto">
            <a:xfrm>
              <a:off x="6020595" y="3718168"/>
              <a:ext cx="153988" cy="15398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2" name="îṣḻiḓè"/>
            <p:cNvSpPr/>
            <p:nvPr/>
          </p:nvSpPr>
          <p:spPr bwMode="auto">
            <a:xfrm>
              <a:off x="8727319" y="3718168"/>
              <a:ext cx="153988" cy="15398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3" name="isḷíďe"/>
            <p:cNvSpPr/>
            <p:nvPr/>
          </p:nvSpPr>
          <p:spPr bwMode="auto">
            <a:xfrm>
              <a:off x="673100" y="3253016"/>
              <a:ext cx="2711847" cy="532605"/>
            </a:xfrm>
            <a:custGeom>
              <a:avLst/>
              <a:gdLst>
                <a:gd name="T0" fmla="*/ 428 w 469"/>
                <a:gd name="T1" fmla="*/ 30 h 92"/>
                <a:gd name="T2" fmla="*/ 277 w 469"/>
                <a:gd name="T3" fmla="*/ 30 h 92"/>
                <a:gd name="T4" fmla="*/ 263 w 469"/>
                <a:gd name="T5" fmla="*/ 24 h 92"/>
                <a:gd name="T6" fmla="*/ 248 w 469"/>
                <a:gd name="T7" fmla="*/ 8 h 92"/>
                <a:gd name="T8" fmla="*/ 220 w 469"/>
                <a:gd name="T9" fmla="*/ 8 h 92"/>
                <a:gd name="T10" fmla="*/ 206 w 469"/>
                <a:gd name="T11" fmla="*/ 24 h 92"/>
                <a:gd name="T12" fmla="*/ 192 w 469"/>
                <a:gd name="T13" fmla="*/ 30 h 92"/>
                <a:gd name="T14" fmla="*/ 41 w 469"/>
                <a:gd name="T15" fmla="*/ 30 h 92"/>
                <a:gd name="T16" fmla="*/ 0 w 469"/>
                <a:gd name="T17" fmla="*/ 70 h 92"/>
                <a:gd name="T18" fmla="*/ 0 w 469"/>
                <a:gd name="T19" fmla="*/ 92 h 92"/>
                <a:gd name="T20" fmla="*/ 469 w 469"/>
                <a:gd name="T21" fmla="*/ 92 h 92"/>
                <a:gd name="T22" fmla="*/ 469 w 469"/>
                <a:gd name="T23" fmla="*/ 70 h 92"/>
                <a:gd name="T24" fmla="*/ 428 w 469"/>
                <a:gd name="T25" fmla="*/ 3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9" h="92">
                  <a:moveTo>
                    <a:pt x="428" y="30"/>
                  </a:moveTo>
                  <a:cubicBezTo>
                    <a:pt x="277" y="30"/>
                    <a:pt x="277" y="30"/>
                    <a:pt x="277" y="30"/>
                  </a:cubicBezTo>
                  <a:cubicBezTo>
                    <a:pt x="272" y="30"/>
                    <a:pt x="267" y="27"/>
                    <a:pt x="263" y="24"/>
                  </a:cubicBezTo>
                  <a:cubicBezTo>
                    <a:pt x="248" y="8"/>
                    <a:pt x="248" y="8"/>
                    <a:pt x="248" y="8"/>
                  </a:cubicBezTo>
                  <a:cubicBezTo>
                    <a:pt x="241" y="0"/>
                    <a:pt x="228" y="0"/>
                    <a:pt x="220" y="8"/>
                  </a:cubicBezTo>
                  <a:cubicBezTo>
                    <a:pt x="206" y="24"/>
                    <a:pt x="206" y="24"/>
                    <a:pt x="206" y="24"/>
                  </a:cubicBezTo>
                  <a:cubicBezTo>
                    <a:pt x="202" y="27"/>
                    <a:pt x="197" y="30"/>
                    <a:pt x="192" y="30"/>
                  </a:cubicBezTo>
                  <a:cubicBezTo>
                    <a:pt x="41" y="30"/>
                    <a:pt x="41" y="30"/>
                    <a:pt x="41" y="30"/>
                  </a:cubicBezTo>
                  <a:cubicBezTo>
                    <a:pt x="18" y="30"/>
                    <a:pt x="0" y="48"/>
                    <a:pt x="0" y="70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469" y="92"/>
                    <a:pt x="469" y="92"/>
                    <a:pt x="469" y="92"/>
                  </a:cubicBezTo>
                  <a:cubicBezTo>
                    <a:pt x="469" y="70"/>
                    <a:pt x="469" y="70"/>
                    <a:pt x="469" y="70"/>
                  </a:cubicBezTo>
                  <a:cubicBezTo>
                    <a:pt x="469" y="48"/>
                    <a:pt x="451" y="30"/>
                    <a:pt x="428" y="3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en-US"/>
            </a:p>
          </p:txBody>
        </p:sp>
        <p:sp>
          <p:nvSpPr>
            <p:cNvPr id="24" name="ísľiḍé"/>
            <p:cNvSpPr/>
            <p:nvPr/>
          </p:nvSpPr>
          <p:spPr bwMode="auto">
            <a:xfrm>
              <a:off x="3313871" y="3718168"/>
              <a:ext cx="153988" cy="15398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588931" y="4200768"/>
            <a:ext cx="3623621" cy="1962365"/>
            <a:chOff x="1588931" y="4200768"/>
            <a:chExt cx="3623621" cy="1962365"/>
          </a:xfrm>
        </p:grpSpPr>
        <p:grpSp>
          <p:nvGrpSpPr>
            <p:cNvPr id="11" name="íṩlîde"/>
            <p:cNvGrpSpPr/>
            <p:nvPr/>
          </p:nvGrpSpPr>
          <p:grpSpPr>
            <a:xfrm>
              <a:off x="1588931" y="4200768"/>
              <a:ext cx="3139239" cy="1953936"/>
              <a:chOff x="1588931" y="4013200"/>
              <a:chExt cx="3139239" cy="1953936"/>
            </a:xfrm>
          </p:grpSpPr>
          <p:cxnSp>
            <p:nvCxnSpPr>
              <p:cNvPr id="41" name="直接连接符 40"/>
              <p:cNvCxnSpPr/>
              <p:nvPr/>
            </p:nvCxnSpPr>
            <p:spPr>
              <a:xfrm>
                <a:off x="4728170" y="4013200"/>
                <a:ext cx="0" cy="982663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8" name="íśḻïde"/>
              <p:cNvGrpSpPr/>
              <p:nvPr/>
            </p:nvGrpSpPr>
            <p:grpSpPr>
              <a:xfrm>
                <a:off x="1588931" y="4860065"/>
                <a:ext cx="2556368" cy="1107071"/>
                <a:chOff x="4137399" y="2098814"/>
                <a:chExt cx="2214562" cy="1107071"/>
              </a:xfrm>
            </p:grpSpPr>
            <p:sp>
              <p:nvSpPr>
                <p:cNvPr id="39" name="íṧḻïḓê"/>
                <p:cNvSpPr txBox="1"/>
                <p:nvPr/>
              </p:nvSpPr>
              <p:spPr>
                <a:xfrm>
                  <a:off x="4137399" y="2606645"/>
                  <a:ext cx="2214562" cy="59924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en-US" altLang="zh-CN" sz="1100" dirty="0"/>
                    <a:t>Copy paste fonts. Choose the only option to retain text……</a:t>
                  </a:r>
                  <a:endParaRPr lang="en-US" altLang="zh-CN" sz="1100" dirty="0"/>
                </a:p>
              </p:txBody>
            </p:sp>
            <p:sp>
              <p:nvSpPr>
                <p:cNvPr id="40" name="iṧļíďê"/>
                <p:cNvSpPr/>
                <p:nvPr/>
              </p:nvSpPr>
              <p:spPr>
                <a:xfrm>
                  <a:off x="4137399" y="2098814"/>
                  <a:ext cx="2214562" cy="507831"/>
                </a:xfrm>
                <a:prstGeom prst="rect">
                  <a:avLst/>
                </a:prstGeom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r"/>
                  <a:r>
                    <a:rPr lang="zh-CN" altLang="en-US" sz="2000" b="1" dirty="0"/>
                    <a:t>标题文本预设</a:t>
                  </a:r>
                  <a:endParaRPr lang="zh-CN" altLang="en-US" sz="2000" b="1" dirty="0"/>
                </a:p>
              </p:txBody>
            </p:sp>
          </p:grpSp>
        </p:grpSp>
        <p:pic>
          <p:nvPicPr>
            <p:cNvPr id="53" name="图片 5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3788" y="5190025"/>
              <a:ext cx="968764" cy="973108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6902596" y="1364463"/>
            <a:ext cx="3693866" cy="1994931"/>
            <a:chOff x="6902596" y="1364463"/>
            <a:chExt cx="3693866" cy="1994931"/>
          </a:xfrm>
        </p:grpSpPr>
        <p:cxnSp>
          <p:nvCxnSpPr>
            <p:cNvPr id="33" name="直接连接符 32"/>
            <p:cNvCxnSpPr/>
            <p:nvPr/>
          </p:nvCxnSpPr>
          <p:spPr>
            <a:xfrm>
              <a:off x="7439223" y="2376731"/>
              <a:ext cx="0" cy="982663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î$ľidê"/>
            <p:cNvGrpSpPr/>
            <p:nvPr/>
          </p:nvGrpSpPr>
          <p:grpSpPr>
            <a:xfrm>
              <a:off x="8040094" y="1364463"/>
              <a:ext cx="2556368" cy="1107071"/>
              <a:chOff x="4259265" y="1981584"/>
              <a:chExt cx="2214562" cy="1107071"/>
            </a:xfrm>
          </p:grpSpPr>
          <p:sp>
            <p:nvSpPr>
              <p:cNvPr id="31" name="íṡḷíḋê"/>
              <p:cNvSpPr txBox="1"/>
              <p:nvPr/>
            </p:nvSpPr>
            <p:spPr>
              <a:xfrm>
                <a:off x="4259265" y="2489415"/>
                <a:ext cx="2214562" cy="59924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  <a:endParaRPr lang="en-US" altLang="zh-CN" sz="1100" dirty="0"/>
              </a:p>
            </p:txBody>
          </p:sp>
          <p:sp>
            <p:nvSpPr>
              <p:cNvPr id="32" name="íşḷïďe"/>
              <p:cNvSpPr/>
              <p:nvPr/>
            </p:nvSpPr>
            <p:spPr>
              <a:xfrm>
                <a:off x="4259265" y="1981584"/>
                <a:ext cx="2214562" cy="507831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rmAutofit/>
              </a:bodyPr>
              <a:lstStyle/>
              <a:p>
                <a:r>
                  <a:rPr lang="zh-CN" altLang="en-US" sz="2000" b="1" dirty="0"/>
                  <a:t>标题文本预设</a:t>
                </a:r>
                <a:endParaRPr lang="zh-CN" altLang="en-US" sz="2000" b="1" dirty="0"/>
              </a:p>
            </p:txBody>
          </p:sp>
        </p:grpSp>
        <p:pic>
          <p:nvPicPr>
            <p:cNvPr id="54" name="图片 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2596" y="1401481"/>
              <a:ext cx="1073253" cy="998592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7073898" y="4200768"/>
            <a:ext cx="3690572" cy="1930490"/>
            <a:chOff x="7073898" y="4200768"/>
            <a:chExt cx="3690572" cy="1930490"/>
          </a:xfrm>
        </p:grpSpPr>
        <p:grpSp>
          <p:nvGrpSpPr>
            <p:cNvPr id="9" name="íśľiďê"/>
            <p:cNvGrpSpPr/>
            <p:nvPr/>
          </p:nvGrpSpPr>
          <p:grpSpPr>
            <a:xfrm>
              <a:off x="7073898" y="4200768"/>
              <a:ext cx="3092347" cy="1930490"/>
              <a:chOff x="1635823" y="4013200"/>
              <a:chExt cx="3092347" cy="1930490"/>
            </a:xfrm>
          </p:grpSpPr>
          <p:cxnSp>
            <p:nvCxnSpPr>
              <p:cNvPr id="49" name="直接连接符 48"/>
              <p:cNvCxnSpPr/>
              <p:nvPr/>
            </p:nvCxnSpPr>
            <p:spPr>
              <a:xfrm>
                <a:off x="4728170" y="4013200"/>
                <a:ext cx="0" cy="982663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ïśḷïḍê"/>
              <p:cNvGrpSpPr/>
              <p:nvPr/>
            </p:nvGrpSpPr>
            <p:grpSpPr>
              <a:xfrm>
                <a:off x="1635823" y="4836619"/>
                <a:ext cx="2556368" cy="1107071"/>
                <a:chOff x="4178021" y="2075368"/>
                <a:chExt cx="2214562" cy="1107071"/>
              </a:xfrm>
            </p:grpSpPr>
            <p:sp>
              <p:nvSpPr>
                <p:cNvPr id="47" name="işľíḓé"/>
                <p:cNvSpPr txBox="1"/>
                <p:nvPr/>
              </p:nvSpPr>
              <p:spPr>
                <a:xfrm>
                  <a:off x="4178021" y="2583199"/>
                  <a:ext cx="2214562" cy="59924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en-US" altLang="zh-CN" sz="1100" dirty="0"/>
                    <a:t>Copy paste fonts. Choose the only option to retain text……</a:t>
                  </a:r>
                  <a:endParaRPr lang="en-US" altLang="zh-CN" sz="1100" dirty="0"/>
                </a:p>
              </p:txBody>
            </p:sp>
            <p:sp>
              <p:nvSpPr>
                <p:cNvPr id="48" name="íṩḷïḓè"/>
                <p:cNvSpPr/>
                <p:nvPr/>
              </p:nvSpPr>
              <p:spPr>
                <a:xfrm>
                  <a:off x="4178021" y="2075368"/>
                  <a:ext cx="2214562" cy="507831"/>
                </a:xfrm>
                <a:prstGeom prst="rect">
                  <a:avLst/>
                </a:prstGeom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r"/>
                  <a:r>
                    <a:rPr lang="zh-CN" altLang="en-US" sz="2000" b="1" dirty="0"/>
                    <a:t>标题文本预设</a:t>
                  </a:r>
                  <a:endParaRPr lang="zh-CN" altLang="en-US" sz="2000" b="1" dirty="0"/>
                </a:p>
              </p:txBody>
            </p:sp>
          </p:grpSp>
        </p:grpSp>
        <p:pic>
          <p:nvPicPr>
            <p:cNvPr id="55" name="图片 5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91217" y="5096036"/>
              <a:ext cx="1073253" cy="1009586"/>
            </a:xfrm>
            <a:prstGeom prst="rect">
              <a:avLst/>
            </a:prstGeom>
          </p:spPr>
        </p:pic>
      </p:grpSp>
      <p:grpSp>
        <p:nvGrpSpPr>
          <p:cNvPr id="57" name="组合 56"/>
          <p:cNvGrpSpPr/>
          <p:nvPr/>
        </p:nvGrpSpPr>
        <p:grpSpPr>
          <a:xfrm>
            <a:off x="1532804" y="1364463"/>
            <a:ext cx="3656080" cy="1994931"/>
            <a:chOff x="1532804" y="1364463"/>
            <a:chExt cx="3656080" cy="1994931"/>
          </a:xfrm>
        </p:grpSpPr>
        <p:cxnSp>
          <p:nvCxnSpPr>
            <p:cNvPr id="27" name="直接连接符 26"/>
            <p:cNvCxnSpPr/>
            <p:nvPr/>
          </p:nvCxnSpPr>
          <p:spPr>
            <a:xfrm>
              <a:off x="2016323" y="2376731"/>
              <a:ext cx="0" cy="982663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ïṥľiḑè"/>
            <p:cNvGrpSpPr/>
            <p:nvPr/>
          </p:nvGrpSpPr>
          <p:grpSpPr>
            <a:xfrm>
              <a:off x="2632516" y="1364463"/>
              <a:ext cx="2556368" cy="1107071"/>
              <a:chOff x="4259265" y="1981584"/>
              <a:chExt cx="2214562" cy="1107071"/>
            </a:xfrm>
          </p:grpSpPr>
          <p:sp>
            <p:nvSpPr>
              <p:cNvPr id="25" name="ïṩlîďé"/>
              <p:cNvSpPr txBox="1"/>
              <p:nvPr/>
            </p:nvSpPr>
            <p:spPr>
              <a:xfrm>
                <a:off x="4259265" y="2489415"/>
                <a:ext cx="2214562" cy="59924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  <a:endParaRPr lang="en-US" altLang="zh-CN" sz="1100" dirty="0"/>
              </a:p>
            </p:txBody>
          </p:sp>
          <p:sp>
            <p:nvSpPr>
              <p:cNvPr id="26" name="iṡḻîḑè"/>
              <p:cNvSpPr/>
              <p:nvPr/>
            </p:nvSpPr>
            <p:spPr>
              <a:xfrm>
                <a:off x="4259265" y="1981584"/>
                <a:ext cx="2214562" cy="507831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rmAutofit/>
              </a:bodyPr>
              <a:lstStyle/>
              <a:p>
                <a:r>
                  <a:rPr lang="zh-CN" altLang="en-US" sz="2000" b="1" dirty="0"/>
                  <a:t>标题文本预设</a:t>
                </a:r>
                <a:endParaRPr lang="zh-CN" altLang="en-US" sz="2000" b="1" dirty="0"/>
              </a:p>
            </p:txBody>
          </p:sp>
        </p:grpSp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2804" y="1364463"/>
              <a:ext cx="992438" cy="1024305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72F06D09-53C5-4DD9-9D4D-ED206345229D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Administrator\Desktop"/>
  <p:tag name="ISPRING_PRESENTATION_TITLE" val="模板 - 副本 (2) - 副本"/>
  <p:tag name="ISPRING_FIRST_PUBLISH" val="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4849</Words>
  <Application>WPS 演示</Application>
  <PresentationFormat>宽屏</PresentationFormat>
  <Paragraphs>420</Paragraphs>
  <Slides>24</Slides>
  <Notes>24</Notes>
  <HiddenSlides>0</HiddenSlides>
  <MMClips>1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8" baseType="lpstr">
      <vt:lpstr>Arial</vt:lpstr>
      <vt:lpstr>宋体</vt:lpstr>
      <vt:lpstr>Wingdings</vt:lpstr>
      <vt:lpstr>DotumChe</vt:lpstr>
      <vt:lpstr>Malgun Gothic</vt:lpstr>
      <vt:lpstr>浪漫雅圆</vt:lpstr>
      <vt:lpstr>Azedo</vt:lpstr>
      <vt:lpstr>Segoe Print</vt:lpstr>
      <vt:lpstr>微软雅黑</vt:lpstr>
      <vt:lpstr>等线</vt:lpstr>
      <vt:lpstr>Arial Unicode MS</vt:lpstr>
      <vt:lpstr>等线 Light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模板 - 副本 (2) - 副本</dc:title>
  <dc:creator>zhoulingyun</dc:creator>
  <cp:lastModifiedBy>一颗苹果</cp:lastModifiedBy>
  <cp:revision>91</cp:revision>
  <dcterms:created xsi:type="dcterms:W3CDTF">2018-04-16T06:05:00Z</dcterms:created>
  <dcterms:modified xsi:type="dcterms:W3CDTF">2021-09-10T10:17:31Z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847DF53D771B4C749FACDB3F869A85E0</vt:lpwstr>
  </property>
</Properties>
</file>